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5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6" y="684008"/>
            <a:ext cx="6803489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2" y="5004448"/>
            <a:ext cx="679096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35942" y="8584703"/>
            <a:ext cx="67054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Fig. </a:t>
            </a:r>
            <a:r>
              <a:rPr lang="en-US" altLang="zh-CN" sz="1400" dirty="0" smtClean="0"/>
              <a:t>S1 </a:t>
            </a:r>
            <a:r>
              <a:rPr lang="en-US" altLang="zh-CN" sz="1400" dirty="0"/>
              <a:t>Annotation comparison of </a:t>
            </a:r>
            <a:r>
              <a:rPr lang="en-US" altLang="zh-CN" sz="1400" i="1" dirty="0"/>
              <a:t>A1</a:t>
            </a:r>
            <a:r>
              <a:rPr lang="en-US" altLang="zh-CN" sz="1400" dirty="0"/>
              <a:t> (A) and </a:t>
            </a:r>
            <a:r>
              <a:rPr lang="en-US" altLang="zh-CN" sz="1400" i="1" dirty="0"/>
              <a:t>A2</a:t>
            </a:r>
            <a:r>
              <a:rPr lang="en-US" altLang="zh-CN" sz="1400" dirty="0"/>
              <a:t> (B) between </a:t>
            </a:r>
            <a:r>
              <a:rPr lang="en-US" altLang="zh-CN" sz="1400" dirty="0" smtClean="0"/>
              <a:t>IWGSCv1.1 </a:t>
            </a:r>
            <a:r>
              <a:rPr lang="en-US" altLang="zh-CN" sz="1400" dirty="0"/>
              <a:t>and LMWgsFinder.</a:t>
            </a:r>
            <a:endParaRPr lang="zh-CN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-32147" y="4727049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B</a:t>
            </a:r>
            <a:endParaRPr lang="zh-CN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-60725" y="406569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A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59172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7662</TotalTime>
  <Words>22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29</cp:revision>
  <dcterms:created xsi:type="dcterms:W3CDTF">2024-04-04T11:20:52Z</dcterms:created>
  <dcterms:modified xsi:type="dcterms:W3CDTF">2024-08-28T18:59:14Z</dcterms:modified>
</cp:coreProperties>
</file>