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6858000" cy="9144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79" autoAdjust="0"/>
    <p:restoredTop sz="94660"/>
  </p:normalViewPr>
  <p:slideViewPr>
    <p:cSldViewPr>
      <p:cViewPr>
        <p:scale>
          <a:sx n="150" d="100"/>
          <a:sy n="150" d="100"/>
        </p:scale>
        <p:origin x="-1812" y="327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2025-01-03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2025-01-03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2025-01-03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2025-01-03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2025-01-03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2025-01-03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2025-01-03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2025-01-03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2025-01-03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2025-01-03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2025-01-03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2025-01-03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4" y="4500432"/>
            <a:ext cx="6715098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5" y="395976"/>
            <a:ext cx="6697687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矩形 5"/>
          <p:cNvSpPr/>
          <p:nvPr/>
        </p:nvSpPr>
        <p:spPr>
          <a:xfrm>
            <a:off x="343098" y="8460432"/>
            <a:ext cx="60382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/>
              <a:t>Fig</a:t>
            </a:r>
            <a:r>
              <a:rPr lang="en-US" altLang="zh-CN" sz="1400" dirty="0"/>
              <a:t>. </a:t>
            </a:r>
            <a:r>
              <a:rPr lang="en-US" altLang="zh-CN" sz="1400" smtClean="0"/>
              <a:t>S5 </a:t>
            </a:r>
            <a:r>
              <a:rPr lang="en-US" altLang="zh-CN" sz="1400" dirty="0"/>
              <a:t>Annotation comparison of </a:t>
            </a:r>
            <a:r>
              <a:rPr lang="en-US" altLang="zh-CN" sz="1400" i="1" dirty="0"/>
              <a:t>B3</a:t>
            </a:r>
            <a:r>
              <a:rPr lang="en-US" altLang="zh-CN" sz="1400" dirty="0"/>
              <a:t> (A) and </a:t>
            </a:r>
            <a:r>
              <a:rPr lang="en-US" altLang="zh-CN" sz="1400" i="1" dirty="0"/>
              <a:t>D5</a:t>
            </a:r>
            <a:r>
              <a:rPr lang="en-US" altLang="zh-CN" sz="1400" dirty="0"/>
              <a:t> (B) between LMWgsFinder and frontiers in plant science (FinPS) (containing "LMW-" in gene names).</a:t>
            </a:r>
            <a:endParaRPr lang="zh-CN" alt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-32147" y="4295001"/>
            <a:ext cx="3600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/>
              <a:t>B</a:t>
            </a:r>
            <a:endParaRPr lang="zh-CN" alt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-60725" y="190545"/>
            <a:ext cx="3600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/>
              <a:t>A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207536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7068</TotalTime>
  <Words>36</Words>
  <Application>Microsoft Office PowerPoint</Application>
  <PresentationFormat>全屏显示(4:3)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张胜利</dc:creator>
  <cp:lastModifiedBy>张胜利</cp:lastModifiedBy>
  <cp:revision>27</cp:revision>
  <dcterms:created xsi:type="dcterms:W3CDTF">2024-04-04T11:20:52Z</dcterms:created>
  <dcterms:modified xsi:type="dcterms:W3CDTF">2025-01-03T04:11:27Z</dcterms:modified>
</cp:coreProperties>
</file>