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18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295" y="8585284"/>
            <a:ext cx="6622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Fig. </a:t>
            </a:r>
            <a:r>
              <a:rPr lang="en-US" altLang="zh-CN" sz="1400" dirty="0" smtClean="0"/>
              <a:t>S4 </a:t>
            </a:r>
            <a:r>
              <a:rPr lang="en-US" altLang="zh-CN" sz="1400" dirty="0"/>
              <a:t>Annotation comparison of </a:t>
            </a:r>
            <a:r>
              <a:rPr lang="en-US" altLang="zh-CN" sz="1400" i="1" dirty="0"/>
              <a:t>D2</a:t>
            </a:r>
            <a:r>
              <a:rPr lang="en-US" altLang="zh-CN" sz="1400" dirty="0"/>
              <a:t> between </a:t>
            </a:r>
            <a:r>
              <a:rPr lang="en-US" altLang="zh-CN" sz="1400" dirty="0" smtClean="0"/>
              <a:t>IWGSCv2.1 </a:t>
            </a:r>
            <a:r>
              <a:rPr lang="en-US" altLang="zh-CN" sz="1400" dirty="0"/>
              <a:t>(containing “03G” in gene names) and LMWgsFinder (A) and annotation comparison of </a:t>
            </a:r>
            <a:r>
              <a:rPr lang="en-US" altLang="zh-CN" sz="1400" i="1" dirty="0"/>
              <a:t>D1</a:t>
            </a:r>
            <a:r>
              <a:rPr lang="en-US" altLang="zh-CN" sz="1400" dirty="0"/>
              <a:t> and </a:t>
            </a:r>
            <a:r>
              <a:rPr lang="en-US" altLang="zh-CN" sz="1400" i="1" dirty="0"/>
              <a:t>D2</a:t>
            </a:r>
            <a:r>
              <a:rPr lang="en-US" altLang="zh-CN" sz="1400" dirty="0"/>
              <a:t> </a:t>
            </a:r>
            <a:r>
              <a:rPr lang="en-US" altLang="zh-CN" sz="1400"/>
              <a:t>in </a:t>
            </a:r>
            <a:r>
              <a:rPr lang="en-US" altLang="zh-CN" sz="1400" smtClean="0"/>
              <a:t>IWGSCv2.1 </a:t>
            </a:r>
            <a:r>
              <a:rPr lang="en-US" altLang="zh-CN" sz="1400" dirty="0"/>
              <a:t>(B).</a:t>
            </a:r>
            <a:endParaRPr lang="zh-CN" alt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6" y="4644008"/>
            <a:ext cx="6649282" cy="395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60725" y="88057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-32147" y="4439017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B</a:t>
            </a:r>
            <a:endParaRPr lang="zh-CN" alt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6" y="296000"/>
            <a:ext cx="6721290" cy="413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151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7069</TotalTime>
  <Words>37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29</cp:revision>
  <dcterms:created xsi:type="dcterms:W3CDTF">2024-04-04T11:20:52Z</dcterms:created>
  <dcterms:modified xsi:type="dcterms:W3CDTF">2024-08-28T19:02:53Z</dcterms:modified>
</cp:coreProperties>
</file>