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-732" y="384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25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57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81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6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3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66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57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72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41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42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05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D7C6A-7115-4DA0-B1B8-1B4D4ACFD781}" type="datetimeFigureOut">
              <a:rPr lang="zh-CN" altLang="en-US" smtClean="0"/>
              <a:t>2024-10-03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19717-4A2E-4B14-8F7A-94716253C5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71217" y="7092280"/>
            <a:ext cx="6377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Fig. S13C  Composition and chromosomal relative position of LMW-GS genes in the A (A), B (B), and D (C) subgenomes of different wheat varieties and their related species identified in this study. </a:t>
            </a:r>
            <a:endParaRPr lang="zh-CN" altLang="en-US" sz="16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06" y="6228184"/>
            <a:ext cx="4548486" cy="15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8" name="组合 127"/>
          <p:cNvGrpSpPr>
            <a:grpSpLocks noChangeAspect="1"/>
          </p:cNvGrpSpPr>
          <p:nvPr/>
        </p:nvGrpSpPr>
        <p:grpSpPr>
          <a:xfrm>
            <a:off x="-14684" y="770568"/>
            <a:ext cx="6851876" cy="5385608"/>
            <a:chOff x="-27384" y="467490"/>
            <a:chExt cx="4489088" cy="3528446"/>
          </a:xfrm>
        </p:grpSpPr>
        <p:pic>
          <p:nvPicPr>
            <p:cNvPr id="6" name="Picture 18" descr="E:\2.14.0\paper\TableS6geneFig\LMW_Dsubgenome--D9-D10--2000像素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384" y="553062"/>
              <a:ext cx="4467600" cy="3442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77514" y="467490"/>
              <a:ext cx="2808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/>
                <a:t>C</a:t>
              </a:r>
              <a:endParaRPr lang="zh-CN" altLang="en-US" sz="1400" dirty="0"/>
            </a:p>
          </p:txBody>
        </p:sp>
        <p:sp>
          <p:nvSpPr>
            <p:cNvPr id="8" name="双大括号 7"/>
            <p:cNvSpPr/>
            <p:nvPr/>
          </p:nvSpPr>
          <p:spPr>
            <a:xfrm>
              <a:off x="838426" y="780437"/>
              <a:ext cx="771322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9" name="双大括号 8"/>
            <p:cNvSpPr/>
            <p:nvPr/>
          </p:nvSpPr>
          <p:spPr>
            <a:xfrm>
              <a:off x="839089" y="2349509"/>
              <a:ext cx="3002908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" name="双大括号 9"/>
            <p:cNvSpPr/>
            <p:nvPr/>
          </p:nvSpPr>
          <p:spPr>
            <a:xfrm>
              <a:off x="839088" y="2743505"/>
              <a:ext cx="1778772" cy="75791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" name="双大括号 10"/>
            <p:cNvSpPr/>
            <p:nvPr/>
          </p:nvSpPr>
          <p:spPr>
            <a:xfrm>
              <a:off x="839088" y="2935185"/>
              <a:ext cx="3434956" cy="75792"/>
            </a:xfrm>
            <a:prstGeom prst="bracePair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118283" y="932558"/>
              <a:ext cx="2909466" cy="12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13.8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723.3              </a:t>
              </a:r>
              <a:r>
                <a:rPr lang="en-US" altLang="zh-CN" sz="600" b="1" i="1" dirty="0" smtClean="0"/>
                <a:t>         119.0</a:t>
              </a:r>
              <a:r>
                <a:rPr lang="en-US" altLang="zh-CN" sz="600" b="1" i="1" dirty="0"/>
                <a:t> </a:t>
              </a:r>
              <a:r>
                <a:rPr lang="en-US" altLang="zh-CN" sz="600" b="1" i="1" dirty="0" smtClean="0"/>
                <a:t>                   </a:t>
              </a:r>
              <a:r>
                <a:rPr lang="en-US" altLang="zh-CN" sz="600" b="1" i="1" dirty="0" smtClean="0"/>
                <a:t> </a:t>
              </a:r>
              <a:r>
                <a:rPr lang="en-US" altLang="zh-CN" sz="600" b="1" i="1" dirty="0" smtClean="0"/>
                <a:t>544.2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1022.3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</a:t>
              </a:r>
              <a:r>
                <a:rPr lang="en-US" altLang="zh-CN" sz="600" b="1" i="1" dirty="0" smtClean="0"/>
                <a:t>    214.9                      </a:t>
              </a:r>
              <a:r>
                <a:rPr lang="en-US" altLang="zh-CN" sz="600" b="1" i="1" dirty="0" smtClean="0"/>
                <a:t>1827.5</a:t>
              </a:r>
              <a:endParaRPr lang="en-US" altLang="zh-CN" sz="600" b="1" i="1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157144" y="1129327"/>
              <a:ext cx="3232420" cy="12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600" b="1" i="1" dirty="0" smtClean="0"/>
                <a:t>15.9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615.0                   </a:t>
              </a:r>
              <a:r>
                <a:rPr lang="en-US" altLang="zh-CN" sz="600" b="1" i="1" dirty="0" smtClean="0"/>
                <a:t>       118.0                          </a:t>
              </a:r>
              <a:r>
                <a:rPr lang="en-US" altLang="zh-CN" sz="600" b="1" i="1" dirty="0" smtClean="0"/>
                <a:t>514.1                     </a:t>
              </a:r>
              <a:r>
                <a:rPr lang="en-US" altLang="zh-CN" sz="600" b="1" i="1" dirty="0" smtClean="0"/>
                <a:t>         1027.8                            214.5                          1767.5</a:t>
              </a:r>
              <a:endParaRPr lang="en-US" altLang="zh-CN" sz="600" b="1" i="1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158924" y="1324276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13.8                    </a:t>
              </a:r>
              <a:r>
                <a:rPr lang="en-US" altLang="zh-CN" sz="600" b="1" i="1" dirty="0" smtClean="0"/>
                <a:t>        746.1                          </a:t>
              </a:r>
              <a:r>
                <a:rPr lang="en-US" altLang="zh-CN" sz="600" b="1" i="1" dirty="0" smtClean="0"/>
                <a:t>113.3                    </a:t>
              </a:r>
              <a:r>
                <a:rPr lang="en-US" altLang="zh-CN" sz="600" b="1" i="1" dirty="0" smtClean="0"/>
                <a:t>      510.2                              </a:t>
              </a:r>
              <a:r>
                <a:rPr lang="en-US" altLang="zh-CN" sz="600" b="1" i="1" dirty="0" smtClean="0"/>
                <a:t>1057.9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214.2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1754.4</a:t>
              </a:r>
              <a:endParaRPr lang="en-US" altLang="zh-CN" sz="600" b="1" i="1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14867" y="737610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13.8                        </a:t>
              </a:r>
              <a:r>
                <a:rPr lang="en-US" altLang="zh-CN" sz="600" b="1" i="1" dirty="0" smtClean="0"/>
                <a:t>        3609.2                        </a:t>
              </a:r>
              <a:r>
                <a:rPr lang="en-US" altLang="zh-CN" sz="600" b="1" i="1" dirty="0" smtClean="0"/>
                <a:t>114.9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515.4       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796.3                      </a:t>
              </a:r>
              <a:r>
                <a:rPr lang="en-US" altLang="zh-CN" sz="600" b="1" i="1" dirty="0" smtClean="0"/>
                <a:t>       216.6                           </a:t>
              </a:r>
              <a:r>
                <a:rPr lang="en-US" altLang="zh-CN" sz="600" b="1" i="1" dirty="0" smtClean="0"/>
                <a:t>1797.9</a:t>
              </a:r>
              <a:endParaRPr lang="en-US" altLang="zh-CN" sz="600" b="1" i="1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1158924" y="536419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13.8                     </a:t>
              </a:r>
              <a:r>
                <a:rPr lang="en-US" altLang="zh-CN" sz="600" b="1" i="1" dirty="0" smtClean="0"/>
                <a:t>       732.1                          114.9                          </a:t>
              </a:r>
              <a:r>
                <a:rPr lang="en-US" altLang="zh-CN" sz="600" b="1" i="1" dirty="0" smtClean="0"/>
                <a:t>513.7     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1037.1   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214.7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1783.0</a:t>
              </a:r>
              <a:endParaRPr lang="en-US" altLang="zh-CN" sz="600" b="1" i="1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308629" y="1516105"/>
              <a:ext cx="1974637" cy="120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16.1                             </a:t>
              </a:r>
              <a:r>
                <a:rPr lang="en-US" altLang="zh-CN" sz="600" b="1" i="1" dirty="0" smtClean="0"/>
                <a:t>             595.5</a:t>
              </a:r>
              <a:r>
                <a:rPr lang="en-US" altLang="zh-CN" sz="600" b="1" i="1" dirty="0"/>
                <a:t> </a:t>
              </a:r>
              <a:r>
                <a:rPr lang="en-US" altLang="zh-CN" sz="600" b="1" i="1" dirty="0" smtClean="0"/>
                <a:t>                                     </a:t>
              </a:r>
              <a:r>
                <a:rPr lang="en-US" altLang="zh-CN" sz="600" b="1" i="1" dirty="0" smtClean="0"/>
                <a:t>   </a:t>
              </a:r>
              <a:r>
                <a:rPr lang="en-US" altLang="zh-CN" sz="600" b="1" i="1" dirty="0" smtClean="0"/>
                <a:t>45.7                          </a:t>
              </a:r>
              <a:r>
                <a:rPr lang="en-US" altLang="zh-CN" sz="600" b="1" i="1" dirty="0" smtClean="0"/>
                <a:t>              </a:t>
              </a:r>
              <a:r>
                <a:rPr lang="en-US" altLang="zh-CN" sz="600" b="1" i="1" dirty="0" smtClean="0"/>
                <a:t>1976.4</a:t>
              </a:r>
              <a:endParaRPr lang="en-US" altLang="zh-CN" sz="600" b="1" i="1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1187774" y="1714173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16.1                    </a:t>
              </a:r>
              <a:r>
                <a:rPr lang="en-US" altLang="zh-CN" sz="600" b="1" i="1" dirty="0" smtClean="0"/>
                <a:t>        607.8                          </a:t>
              </a:r>
              <a:r>
                <a:rPr lang="en-US" altLang="zh-CN" sz="600" b="1" i="1" dirty="0" smtClean="0"/>
                <a:t>118.2                  </a:t>
              </a:r>
              <a:r>
                <a:rPr lang="en-US" altLang="zh-CN" sz="600" b="1" i="1" dirty="0" smtClean="0"/>
                <a:t>       </a:t>
              </a:r>
              <a:r>
                <a:rPr lang="en-US" altLang="zh-CN" sz="600" b="1" i="1" dirty="0" smtClean="0"/>
                <a:t>520.1   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959.3 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214.4                  </a:t>
              </a:r>
              <a:r>
                <a:rPr lang="en-US" altLang="zh-CN" sz="600" b="1" i="1" dirty="0" smtClean="0"/>
                <a:t>        1768.0</a:t>
              </a:r>
              <a:endParaRPr lang="en-US" altLang="zh-CN" sz="600" b="1" i="1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59321" y="1910791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15.9 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587.3                  </a:t>
              </a:r>
              <a:r>
                <a:rPr lang="en-US" altLang="zh-CN" sz="600" b="1" i="1" dirty="0" smtClean="0"/>
                <a:t>        113.3                           510.2                             </a:t>
              </a:r>
              <a:r>
                <a:rPr lang="en-US" altLang="zh-CN" sz="600" b="1" i="1" dirty="0" smtClean="0"/>
                <a:t>1068.2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214.2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1730.0</a:t>
              </a:r>
              <a:endParaRPr lang="en-US" altLang="zh-CN" sz="600" b="1" i="1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1221704" y="2108860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13.8      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697.0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</a:t>
              </a:r>
              <a:r>
                <a:rPr lang="en-US" altLang="zh-CN" sz="600" b="1" i="1" dirty="0" smtClean="0"/>
                <a:t>                             133.3                                </a:t>
              </a:r>
              <a:r>
                <a:rPr lang="en-US" altLang="zh-CN" sz="600" b="1" i="1" dirty="0" smtClean="0"/>
                <a:t>531.6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    1013.8                                    </a:t>
              </a:r>
              <a:r>
                <a:rPr lang="en-US" altLang="zh-CN" sz="600" b="1" i="1" dirty="0" smtClean="0"/>
                <a:t>214.3  </a:t>
              </a:r>
              <a:endParaRPr lang="en-US" altLang="zh-CN" sz="600" b="1" i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093025" y="2302509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1769.0               </a:t>
              </a:r>
              <a:r>
                <a:rPr lang="en-US" altLang="zh-CN" sz="600" b="1" i="1" dirty="0" smtClean="0"/>
                <a:t>       214.6                         998.5                         </a:t>
              </a:r>
              <a:r>
                <a:rPr lang="en-US" altLang="zh-CN" sz="600" b="1" i="1" dirty="0" smtClean="0"/>
                <a:t>510.2                </a:t>
              </a:r>
              <a:r>
                <a:rPr lang="en-US" altLang="zh-CN" sz="600" b="1" i="1" dirty="0" smtClean="0"/>
                <a:t>     114.0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</a:t>
              </a:r>
              <a:r>
                <a:rPr lang="en-US" altLang="zh-CN" sz="600" b="1" i="1" dirty="0" smtClean="0"/>
                <a:t>     </a:t>
              </a:r>
              <a:r>
                <a:rPr lang="en-US" altLang="zh-CN" sz="600" b="1" i="1" dirty="0" smtClean="0"/>
                <a:t>684.4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13.8</a:t>
              </a:r>
              <a:endParaRPr lang="en-US" altLang="zh-CN" sz="600" b="1" i="1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158924" y="2500579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15.9 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576.5                   </a:t>
              </a:r>
              <a:r>
                <a:rPr lang="en-US" altLang="zh-CN" sz="600" b="1" i="1" dirty="0" smtClean="0"/>
                <a:t>        116.7                         </a:t>
              </a:r>
              <a:r>
                <a:rPr lang="en-US" altLang="zh-CN" sz="600" b="1" i="1" dirty="0" smtClean="0"/>
                <a:t>549.8  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835.6       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215.5                  </a:t>
              </a:r>
              <a:r>
                <a:rPr lang="en-US" altLang="zh-CN" sz="600" b="1" i="1" dirty="0" smtClean="0"/>
                <a:t>       1800.0</a:t>
              </a:r>
              <a:endParaRPr lang="en-US" altLang="zh-CN" sz="600" b="1" i="1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93025" y="2695527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 509.6              </a:t>
              </a:r>
              <a:r>
                <a:rPr lang="en-US" altLang="zh-CN" sz="600" b="1" i="1" dirty="0" smtClean="0"/>
                <a:t>       114.6                      597.6                       15.9                          625.8                       </a:t>
              </a:r>
              <a:r>
                <a:rPr lang="en-US" altLang="zh-CN" sz="600" b="1" i="1" dirty="0" smtClean="0"/>
                <a:t>214.5               </a:t>
              </a:r>
              <a:r>
                <a:rPr lang="en-US" altLang="zh-CN" sz="600" b="1" i="1" dirty="0" smtClean="0"/>
                <a:t>      1769.2</a:t>
              </a:r>
              <a:endParaRPr lang="en-US" altLang="zh-CN" sz="600" b="1" i="1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1137477" y="2890475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1767.9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214.2   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966.0   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500.8                  </a:t>
              </a:r>
              <a:r>
                <a:rPr lang="en-US" altLang="zh-CN" sz="600" b="1" i="1" dirty="0" smtClean="0"/>
                <a:t>        113.5                           </a:t>
              </a:r>
              <a:r>
                <a:rPr lang="en-US" altLang="zh-CN" sz="600" b="1" i="1" dirty="0" smtClean="0"/>
                <a:t>600.0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15.9</a:t>
              </a:r>
              <a:endParaRPr lang="en-US" altLang="zh-CN" sz="600" b="1" i="1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62045" y="3087093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15.9                    </a:t>
              </a:r>
              <a:r>
                <a:rPr lang="en-US" altLang="zh-CN" sz="600" b="1" i="1" dirty="0" smtClean="0"/>
                <a:t>        571.5                           </a:t>
              </a:r>
              <a:r>
                <a:rPr lang="en-US" altLang="zh-CN" sz="600" b="1" i="1" dirty="0" smtClean="0"/>
                <a:t>113.8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501.9                   </a:t>
              </a:r>
              <a:r>
                <a:rPr lang="en-US" altLang="zh-CN" sz="600" b="1" i="1" dirty="0" smtClean="0"/>
                <a:t>           </a:t>
              </a:r>
              <a:r>
                <a:rPr lang="en-US" altLang="zh-CN" sz="600" b="1" i="1" dirty="0" smtClean="0"/>
                <a:t>967.7  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215.2                  </a:t>
              </a:r>
              <a:r>
                <a:rPr lang="en-US" altLang="zh-CN" sz="600" b="1" i="1" dirty="0" smtClean="0"/>
                <a:t>       </a:t>
              </a:r>
              <a:r>
                <a:rPr lang="en-US" altLang="zh-CN" sz="600" b="1" i="1" dirty="0" smtClean="0"/>
                <a:t>1777.8</a:t>
              </a:r>
              <a:endParaRPr lang="en-US" altLang="zh-CN" sz="600" b="1" i="1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1153079" y="3285161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15.9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584.3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122.1                   </a:t>
              </a:r>
              <a:r>
                <a:rPr lang="en-US" altLang="zh-CN" sz="600" b="1" i="1" dirty="0" smtClean="0"/>
                <a:t>      554.8                               </a:t>
              </a:r>
              <a:r>
                <a:rPr lang="en-US" altLang="zh-CN" sz="600" b="1" i="1" dirty="0" smtClean="0"/>
                <a:t>990.2                    </a:t>
              </a:r>
              <a:r>
                <a:rPr lang="en-US" altLang="zh-CN" sz="600" b="1" i="1" dirty="0" smtClean="0"/>
                <a:t>          </a:t>
              </a:r>
              <a:r>
                <a:rPr lang="en-US" altLang="zh-CN" sz="600" b="1" i="1" dirty="0" smtClean="0"/>
                <a:t>215.6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1748.5</a:t>
              </a:r>
              <a:endParaRPr lang="en-US" altLang="zh-CN" sz="600" b="1" i="1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1162045" y="3480111"/>
              <a:ext cx="3240000" cy="1209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600" b="1" i="1" dirty="0" smtClean="0"/>
                <a:t>13.8  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695.8                   </a:t>
              </a:r>
              <a:r>
                <a:rPr lang="en-US" altLang="zh-CN" sz="600" b="1" i="1" dirty="0" smtClean="0"/>
                <a:t>         </a:t>
              </a:r>
              <a:r>
                <a:rPr lang="en-US" altLang="zh-CN" sz="600" b="1" i="1" dirty="0" smtClean="0"/>
                <a:t>96.1                  </a:t>
              </a:r>
              <a:r>
                <a:rPr lang="en-US" altLang="zh-CN" sz="600" b="1" i="1" dirty="0" smtClean="0"/>
                <a:t>        </a:t>
              </a:r>
              <a:r>
                <a:rPr lang="en-US" altLang="zh-CN" sz="600" b="1" i="1" dirty="0" smtClean="0"/>
                <a:t>503.4                       </a:t>
              </a:r>
              <a:r>
                <a:rPr lang="en-US" altLang="zh-CN" sz="600" b="1" i="1" dirty="0" smtClean="0"/>
                <a:t>        998.4                             </a:t>
              </a:r>
              <a:r>
                <a:rPr lang="en-US" altLang="zh-CN" sz="600" b="1" i="1" dirty="0" smtClean="0"/>
                <a:t>215.7                  </a:t>
              </a:r>
              <a:r>
                <a:rPr lang="en-US" altLang="zh-CN" sz="600" b="1" i="1" dirty="0" smtClean="0"/>
                <a:t>        1763.5</a:t>
              </a:r>
              <a:endParaRPr lang="en-US" altLang="zh-CN" sz="600" b="1" i="1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1410005" y="3675059"/>
              <a:ext cx="2385274" cy="120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b="1" i="1" dirty="0" smtClean="0"/>
                <a:t>13.7                                         </a:t>
              </a:r>
              <a:r>
                <a:rPr lang="en-US" altLang="zh-CN" sz="600" b="1" i="1" dirty="0" smtClean="0"/>
                <a:t>         1098.4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</a:t>
              </a:r>
              <a:r>
                <a:rPr lang="en-US" altLang="zh-CN" sz="600" b="1" i="1" dirty="0" smtClean="0"/>
                <a:t>259.6</a:t>
              </a:r>
              <a:r>
                <a:rPr lang="en-US" altLang="zh-CN" sz="600" b="1" i="1" dirty="0"/>
                <a:t>	</a:t>
              </a:r>
              <a:r>
                <a:rPr lang="en-US" altLang="zh-CN" sz="600" b="1" i="1" dirty="0" smtClean="0"/>
                <a:t>                      </a:t>
              </a:r>
              <a:r>
                <a:rPr lang="en-US" altLang="zh-CN" sz="600" b="1" i="1" dirty="0" smtClean="0"/>
                <a:t>       </a:t>
              </a:r>
              <a:r>
                <a:rPr lang="en-US" altLang="zh-CN" sz="600" b="1" i="1" dirty="0" smtClean="0"/>
                <a:t>208.8</a:t>
              </a:r>
              <a:endParaRPr lang="en-US" altLang="zh-CN" sz="600" b="1" i="1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3898130" y="996452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835647" y="1582735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914005" y="2365381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861047" y="2757707"/>
              <a:ext cx="45719" cy="481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926555" y="1086950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3967570" y="2854709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922915" y="3250846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0314" y="2461691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923435" y="1873355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935766" y="498983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354119" y="693932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920314" y="895123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935766" y="1282269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954491" y="2071424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3593276" y="2265992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932646" y="3445796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  <p:sp>
          <p:nvSpPr>
            <p:cNvPr id="45" name="矩形 44"/>
            <p:cNvSpPr/>
            <p:nvPr/>
          </p:nvSpPr>
          <p:spPr>
            <a:xfrm>
              <a:off x="1360508" y="50210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1776368" y="50210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3088641" y="50210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8" name="矩形 47"/>
            <p:cNvSpPr/>
            <p:nvPr/>
          </p:nvSpPr>
          <p:spPr>
            <a:xfrm>
              <a:off x="3518794" y="50210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3958358" y="50210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955610" y="69705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908462" y="69705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1295237" y="89474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1364258" y="128775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1452372" y="207454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5" name="矩形 54"/>
            <p:cNvSpPr/>
            <p:nvPr/>
          </p:nvSpPr>
          <p:spPr>
            <a:xfrm>
              <a:off x="3201036" y="226949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6" name="矩形 55"/>
            <p:cNvSpPr/>
            <p:nvPr/>
          </p:nvSpPr>
          <p:spPr>
            <a:xfrm>
              <a:off x="1361137" y="344579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7" name="矩形 56"/>
            <p:cNvSpPr/>
            <p:nvPr/>
          </p:nvSpPr>
          <p:spPr>
            <a:xfrm>
              <a:off x="1776368" y="69705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8" name="矩形 57"/>
            <p:cNvSpPr/>
            <p:nvPr/>
          </p:nvSpPr>
          <p:spPr>
            <a:xfrm>
              <a:off x="2814261" y="895123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773248" y="109281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0" name="矩形 59"/>
            <p:cNvSpPr/>
            <p:nvPr/>
          </p:nvSpPr>
          <p:spPr>
            <a:xfrm>
              <a:off x="1778861" y="128539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1" name="矩形 60"/>
            <p:cNvSpPr/>
            <p:nvPr/>
          </p:nvSpPr>
          <p:spPr>
            <a:xfrm>
              <a:off x="3348807" y="148345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1797953" y="167840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1773248" y="187335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936364" y="207454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5" name="矩形 64"/>
            <p:cNvSpPr/>
            <p:nvPr/>
          </p:nvSpPr>
          <p:spPr>
            <a:xfrm>
              <a:off x="2832725" y="226949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773248" y="246481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1653303" y="265901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3112922" y="285470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69" name="矩形 68"/>
            <p:cNvSpPr/>
            <p:nvPr/>
          </p:nvSpPr>
          <p:spPr>
            <a:xfrm>
              <a:off x="1788849" y="305277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0" name="矩形 69"/>
            <p:cNvSpPr/>
            <p:nvPr/>
          </p:nvSpPr>
          <p:spPr>
            <a:xfrm>
              <a:off x="1779488" y="324772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1" name="矩形 70"/>
            <p:cNvSpPr/>
            <p:nvPr/>
          </p:nvSpPr>
          <p:spPr>
            <a:xfrm>
              <a:off x="1776368" y="344579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2" name="矩形 71"/>
            <p:cNvSpPr/>
            <p:nvPr/>
          </p:nvSpPr>
          <p:spPr>
            <a:xfrm>
              <a:off x="2452446" y="364036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3" name="矩形 72"/>
            <p:cNvSpPr/>
            <p:nvPr/>
          </p:nvSpPr>
          <p:spPr>
            <a:xfrm>
              <a:off x="3084839" y="69705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4" name="矩形 73"/>
            <p:cNvSpPr/>
            <p:nvPr/>
          </p:nvSpPr>
          <p:spPr>
            <a:xfrm>
              <a:off x="3091080" y="109007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3087959" y="128539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3100441" y="167840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7" name="矩形 76"/>
            <p:cNvSpPr/>
            <p:nvPr/>
          </p:nvSpPr>
          <p:spPr>
            <a:xfrm>
              <a:off x="3087571" y="187335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8" name="矩形 77"/>
            <p:cNvSpPr/>
            <p:nvPr/>
          </p:nvSpPr>
          <p:spPr>
            <a:xfrm>
              <a:off x="3465376" y="207454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3943386" y="226599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0" name="矩形 79"/>
            <p:cNvSpPr/>
            <p:nvPr/>
          </p:nvSpPr>
          <p:spPr>
            <a:xfrm>
              <a:off x="1766380" y="226637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1" name="矩形 80"/>
            <p:cNvSpPr/>
            <p:nvPr/>
          </p:nvSpPr>
          <p:spPr>
            <a:xfrm>
              <a:off x="3091080" y="246481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2" name="矩形 81"/>
            <p:cNvSpPr/>
            <p:nvPr/>
          </p:nvSpPr>
          <p:spPr>
            <a:xfrm>
              <a:off x="2782685" y="266288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3" name="矩形 82"/>
            <p:cNvSpPr/>
            <p:nvPr/>
          </p:nvSpPr>
          <p:spPr>
            <a:xfrm>
              <a:off x="1804823" y="285470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3094882" y="305277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5" name="矩形 84"/>
            <p:cNvSpPr/>
            <p:nvPr/>
          </p:nvSpPr>
          <p:spPr>
            <a:xfrm>
              <a:off x="3093757" y="325084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6" name="矩形 85"/>
            <p:cNvSpPr/>
            <p:nvPr/>
          </p:nvSpPr>
          <p:spPr>
            <a:xfrm>
              <a:off x="3087959" y="344579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7" name="矩形 86"/>
            <p:cNvSpPr/>
            <p:nvPr/>
          </p:nvSpPr>
          <p:spPr>
            <a:xfrm>
              <a:off x="3172324" y="364036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8" name="矩形 87"/>
            <p:cNvSpPr/>
            <p:nvPr/>
          </p:nvSpPr>
          <p:spPr>
            <a:xfrm>
              <a:off x="3525035" y="700173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89" name="矩形 88"/>
            <p:cNvSpPr/>
            <p:nvPr/>
          </p:nvSpPr>
          <p:spPr>
            <a:xfrm>
              <a:off x="3188555" y="898243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0" name="矩形 89"/>
            <p:cNvSpPr/>
            <p:nvPr/>
          </p:nvSpPr>
          <p:spPr>
            <a:xfrm>
              <a:off x="3523753" y="109007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1" name="矩形 90"/>
            <p:cNvSpPr/>
            <p:nvPr/>
          </p:nvSpPr>
          <p:spPr>
            <a:xfrm>
              <a:off x="3521914" y="128813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2" name="矩形 91"/>
            <p:cNvSpPr/>
            <p:nvPr/>
          </p:nvSpPr>
          <p:spPr>
            <a:xfrm>
              <a:off x="3525035" y="168152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3" name="矩形 92"/>
            <p:cNvSpPr/>
            <p:nvPr/>
          </p:nvSpPr>
          <p:spPr>
            <a:xfrm>
              <a:off x="3525035" y="187647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4" name="矩形 93"/>
            <p:cNvSpPr/>
            <p:nvPr/>
          </p:nvSpPr>
          <p:spPr>
            <a:xfrm>
              <a:off x="3968349" y="207142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5" name="矩形 94"/>
            <p:cNvSpPr/>
            <p:nvPr/>
          </p:nvSpPr>
          <p:spPr>
            <a:xfrm>
              <a:off x="1301478" y="226637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6" name="矩形 95"/>
            <p:cNvSpPr/>
            <p:nvPr/>
          </p:nvSpPr>
          <p:spPr>
            <a:xfrm>
              <a:off x="3515673" y="246481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7" name="矩形 96"/>
            <p:cNvSpPr/>
            <p:nvPr/>
          </p:nvSpPr>
          <p:spPr>
            <a:xfrm>
              <a:off x="3156979" y="265976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8" name="矩形 97"/>
            <p:cNvSpPr/>
            <p:nvPr/>
          </p:nvSpPr>
          <p:spPr>
            <a:xfrm>
              <a:off x="1370498" y="285470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99" name="矩形 98"/>
            <p:cNvSpPr/>
            <p:nvPr/>
          </p:nvSpPr>
          <p:spPr>
            <a:xfrm>
              <a:off x="3530049" y="305277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3529036" y="325084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525915" y="344579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3877486" y="364074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3955867" y="89200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3965228" y="108657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3964971" y="128775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3958730" y="167840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3962108" y="187335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911582" y="226637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3961850" y="2467563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3537651" y="265939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930305" y="285470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2" name="矩形 111"/>
            <p:cNvSpPr/>
            <p:nvPr/>
          </p:nvSpPr>
          <p:spPr>
            <a:xfrm>
              <a:off x="3965273" y="305277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3967433" y="325084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3964312" y="344579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1361137" y="1086570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6" name="矩形 115"/>
            <p:cNvSpPr/>
            <p:nvPr/>
          </p:nvSpPr>
          <p:spPr>
            <a:xfrm>
              <a:off x="1593901" y="148345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7" name="矩形 116"/>
            <p:cNvSpPr/>
            <p:nvPr/>
          </p:nvSpPr>
          <p:spPr>
            <a:xfrm>
              <a:off x="1382722" y="167528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1367378" y="1873355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19" name="矩形 118"/>
            <p:cNvSpPr/>
            <p:nvPr/>
          </p:nvSpPr>
          <p:spPr>
            <a:xfrm>
              <a:off x="1358017" y="2464442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2012252" y="2659761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1377111" y="3052778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1364258" y="3250846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1748899" y="3640364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4" name="矩形 123"/>
            <p:cNvSpPr/>
            <p:nvPr/>
          </p:nvSpPr>
          <p:spPr>
            <a:xfrm>
              <a:off x="3531275" y="2851589"/>
              <a:ext cx="175598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m</a:t>
              </a:r>
              <a:endParaRPr lang="zh-CN" altLang="en-US" sz="800" b="1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043734" y="2687886"/>
              <a:ext cx="45719" cy="7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2466105" y="2684987"/>
              <a:ext cx="45719" cy="7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2389040" y="2662882"/>
              <a:ext cx="148292" cy="1411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 smtClean="0"/>
                <a:t>s</a:t>
              </a:r>
              <a:endParaRPr lang="zh-CN" altLang="en-US" sz="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43418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237</Words>
  <Application>Microsoft Office PowerPoint</Application>
  <PresentationFormat>全屏显示(4:3)</PresentationFormat>
  <Paragraphs>112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12</cp:revision>
  <dcterms:created xsi:type="dcterms:W3CDTF">2024-10-03T11:40:39Z</dcterms:created>
  <dcterms:modified xsi:type="dcterms:W3CDTF">2024-10-03T12:44:56Z</dcterms:modified>
</cp:coreProperties>
</file>