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A-Qingwen%20Shi\P3_Coupling%20PFC%20FLAC\UCS\BPM\Finer%20grain%20BPM-For%20wall%20zone\his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A-Qingwen%20Shi\P3_Coupling%20PFC%20FLAC\UCS\FDM\MC%20for%20wall%20zone\hist%20for%20FD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1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9169615503086709"/>
          <c:y val="5.1342592592592606E-2"/>
          <c:w val="0.74688712158520598"/>
          <c:h val="0.79496172353455818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Sheet2!$D$1</c:f>
              <c:strCache>
                <c:ptCount val="1"/>
              </c:strCache>
            </c:strRef>
          </c:tx>
          <c:spPr>
            <a:ln w="1905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xVal>
            <c:numRef>
              <c:f>Sheet2!$C$2:$C$1457</c:f>
              <c:numCache>
                <c:formatCode>0.00E+00</c:formatCode>
                <c:ptCount val="1456"/>
                <c:pt idx="0">
                  <c:v>2.2229809999999998E-6</c:v>
                </c:pt>
                <c:pt idx="1">
                  <c:v>6.6689440000000002E-6</c:v>
                </c:pt>
                <c:pt idx="2">
                  <c:v>1.111491E-5</c:v>
                </c:pt>
                <c:pt idx="3">
                  <c:v>1.556087E-5</c:v>
                </c:pt>
                <c:pt idx="4">
                  <c:v>2.0006829999999998E-5</c:v>
                </c:pt>
                <c:pt idx="5">
                  <c:v>2.445279E-5</c:v>
                </c:pt>
                <c:pt idx="6">
                  <c:v>2.8898759999999999E-5</c:v>
                </c:pt>
                <c:pt idx="7">
                  <c:v>3.3344720000000001E-5</c:v>
                </c:pt>
                <c:pt idx="8">
                  <c:v>3.7790680000000003E-5</c:v>
                </c:pt>
                <c:pt idx="9">
                  <c:v>4.2236639999999997E-5</c:v>
                </c:pt>
                <c:pt idx="10">
                  <c:v>4.668261E-5</c:v>
                </c:pt>
                <c:pt idx="11">
                  <c:v>5.1128570000000002E-5</c:v>
                </c:pt>
                <c:pt idx="12">
                  <c:v>5.5574530000000003E-5</c:v>
                </c:pt>
                <c:pt idx="13">
                  <c:v>6.0020499999999999E-5</c:v>
                </c:pt>
                <c:pt idx="14">
                  <c:v>6.4466459999999994E-5</c:v>
                </c:pt>
                <c:pt idx="15">
                  <c:v>6.8912419999999996E-5</c:v>
                </c:pt>
                <c:pt idx="16">
                  <c:v>7.3358389999999998E-5</c:v>
                </c:pt>
                <c:pt idx="17">
                  <c:v>7.780435E-5</c:v>
                </c:pt>
                <c:pt idx="18">
                  <c:v>8.2250320000000002E-5</c:v>
                </c:pt>
                <c:pt idx="19">
                  <c:v>8.6696290000000005E-5</c:v>
                </c:pt>
                <c:pt idx="20">
                  <c:v>9.1142250000000006E-5</c:v>
                </c:pt>
                <c:pt idx="21">
                  <c:v>9.5588219999999995E-5</c:v>
                </c:pt>
                <c:pt idx="22">
                  <c:v>1.000342E-4</c:v>
                </c:pt>
                <c:pt idx="23">
                  <c:v>1.044802E-4</c:v>
                </c:pt>
                <c:pt idx="24">
                  <c:v>1.089261E-4</c:v>
                </c:pt>
                <c:pt idx="25">
                  <c:v>1.1337210000000001E-4</c:v>
                </c:pt>
                <c:pt idx="26">
                  <c:v>1.178181E-4</c:v>
                </c:pt>
                <c:pt idx="27">
                  <c:v>1.2226399999999999E-4</c:v>
                </c:pt>
                <c:pt idx="28">
                  <c:v>1.2671000000000001E-4</c:v>
                </c:pt>
                <c:pt idx="29">
                  <c:v>1.31156E-4</c:v>
                </c:pt>
                <c:pt idx="30">
                  <c:v>1.3560189999999999E-4</c:v>
                </c:pt>
                <c:pt idx="31">
                  <c:v>1.400479E-4</c:v>
                </c:pt>
                <c:pt idx="32">
                  <c:v>1.444939E-4</c:v>
                </c:pt>
                <c:pt idx="33">
                  <c:v>1.4893980000000001E-4</c:v>
                </c:pt>
                <c:pt idx="34">
                  <c:v>1.533858E-4</c:v>
                </c:pt>
                <c:pt idx="35">
                  <c:v>1.5783179999999999E-4</c:v>
                </c:pt>
                <c:pt idx="36">
                  <c:v>1.622777E-4</c:v>
                </c:pt>
                <c:pt idx="37">
                  <c:v>1.6672369999999999E-4</c:v>
                </c:pt>
                <c:pt idx="38">
                  <c:v>1.7116970000000001E-4</c:v>
                </c:pt>
                <c:pt idx="39">
                  <c:v>1.7561559999999999E-4</c:v>
                </c:pt>
                <c:pt idx="40">
                  <c:v>1.8006160000000001E-4</c:v>
                </c:pt>
                <c:pt idx="41">
                  <c:v>1.845076E-4</c:v>
                </c:pt>
                <c:pt idx="42">
                  <c:v>1.8895350000000001E-4</c:v>
                </c:pt>
                <c:pt idx="43">
                  <c:v>1.933995E-4</c:v>
                </c:pt>
                <c:pt idx="44">
                  <c:v>1.9784549999999999E-4</c:v>
                </c:pt>
                <c:pt idx="45">
                  <c:v>2.0229140000000001E-4</c:v>
                </c:pt>
                <c:pt idx="46">
                  <c:v>2.067374E-4</c:v>
                </c:pt>
                <c:pt idx="47">
                  <c:v>2.1118339999999999E-4</c:v>
                </c:pt>
                <c:pt idx="48">
                  <c:v>2.156293E-4</c:v>
                </c:pt>
                <c:pt idx="49">
                  <c:v>2.2007529999999999E-4</c:v>
                </c:pt>
                <c:pt idx="50">
                  <c:v>2.2452130000000001E-4</c:v>
                </c:pt>
                <c:pt idx="51">
                  <c:v>2.289673E-4</c:v>
                </c:pt>
                <c:pt idx="52">
                  <c:v>2.3341320000000001E-4</c:v>
                </c:pt>
                <c:pt idx="53">
                  <c:v>2.378592E-4</c:v>
                </c:pt>
                <c:pt idx="54">
                  <c:v>2.4230519999999999E-4</c:v>
                </c:pt>
                <c:pt idx="55">
                  <c:v>2.467511E-4</c:v>
                </c:pt>
                <c:pt idx="56">
                  <c:v>2.5119710000000002E-4</c:v>
                </c:pt>
                <c:pt idx="57">
                  <c:v>2.5564309999999999E-4</c:v>
                </c:pt>
                <c:pt idx="58">
                  <c:v>2.600891E-4</c:v>
                </c:pt>
                <c:pt idx="59">
                  <c:v>2.6453499999999999E-4</c:v>
                </c:pt>
                <c:pt idx="60">
                  <c:v>2.6898100000000001E-4</c:v>
                </c:pt>
                <c:pt idx="61">
                  <c:v>2.7342700000000002E-4</c:v>
                </c:pt>
                <c:pt idx="62">
                  <c:v>2.7787290000000001E-4</c:v>
                </c:pt>
                <c:pt idx="63">
                  <c:v>2.8231890000000003E-4</c:v>
                </c:pt>
                <c:pt idx="64">
                  <c:v>2.8676489999999999E-4</c:v>
                </c:pt>
                <c:pt idx="65">
                  <c:v>2.9121090000000001E-4</c:v>
                </c:pt>
                <c:pt idx="66">
                  <c:v>2.9565679999999999E-4</c:v>
                </c:pt>
                <c:pt idx="67">
                  <c:v>3.0010280000000001E-4</c:v>
                </c:pt>
                <c:pt idx="68">
                  <c:v>3.0454879999999997E-4</c:v>
                </c:pt>
                <c:pt idx="69">
                  <c:v>3.0899470000000001E-4</c:v>
                </c:pt>
                <c:pt idx="70">
                  <c:v>3.1344069999999998E-4</c:v>
                </c:pt>
                <c:pt idx="71">
                  <c:v>3.1788669999999999E-4</c:v>
                </c:pt>
                <c:pt idx="72">
                  <c:v>3.2233259999999998E-4</c:v>
                </c:pt>
                <c:pt idx="73">
                  <c:v>3.267786E-4</c:v>
                </c:pt>
                <c:pt idx="74">
                  <c:v>3.3122460000000001E-4</c:v>
                </c:pt>
                <c:pt idx="75">
                  <c:v>3.3567059999999998E-4</c:v>
                </c:pt>
                <c:pt idx="76">
                  <c:v>3.4011650000000002E-4</c:v>
                </c:pt>
                <c:pt idx="77">
                  <c:v>3.4456249999999998E-4</c:v>
                </c:pt>
                <c:pt idx="78">
                  <c:v>3.490085E-4</c:v>
                </c:pt>
                <c:pt idx="79">
                  <c:v>3.5345450000000002E-4</c:v>
                </c:pt>
                <c:pt idx="80">
                  <c:v>3.5790049999999998E-4</c:v>
                </c:pt>
                <c:pt idx="81">
                  <c:v>3.6234640000000002E-4</c:v>
                </c:pt>
                <c:pt idx="82">
                  <c:v>3.6679239999999998E-4</c:v>
                </c:pt>
                <c:pt idx="83">
                  <c:v>3.712384E-4</c:v>
                </c:pt>
                <c:pt idx="84">
                  <c:v>3.7568440000000002E-4</c:v>
                </c:pt>
                <c:pt idx="85">
                  <c:v>3.801303E-4</c:v>
                </c:pt>
                <c:pt idx="86">
                  <c:v>3.8457630000000002E-4</c:v>
                </c:pt>
                <c:pt idx="87">
                  <c:v>3.8902229999999998E-4</c:v>
                </c:pt>
                <c:pt idx="88">
                  <c:v>3.934683E-4</c:v>
                </c:pt>
                <c:pt idx="89">
                  <c:v>3.9791419999999999E-4</c:v>
                </c:pt>
                <c:pt idx="90">
                  <c:v>4.023602E-4</c:v>
                </c:pt>
                <c:pt idx="91">
                  <c:v>4.0680620000000002E-4</c:v>
                </c:pt>
                <c:pt idx="92">
                  <c:v>4.1125219999999999E-4</c:v>
                </c:pt>
                <c:pt idx="93">
                  <c:v>4.1569810000000002E-4</c:v>
                </c:pt>
                <c:pt idx="94">
                  <c:v>4.2014409999999999E-4</c:v>
                </c:pt>
                <c:pt idx="95">
                  <c:v>4.2459010000000001E-4</c:v>
                </c:pt>
                <c:pt idx="96">
                  <c:v>4.2903610000000002E-4</c:v>
                </c:pt>
                <c:pt idx="97">
                  <c:v>4.3348200000000001E-4</c:v>
                </c:pt>
                <c:pt idx="98">
                  <c:v>4.3792800000000003E-4</c:v>
                </c:pt>
                <c:pt idx="99">
                  <c:v>4.4237399999999999E-4</c:v>
                </c:pt>
                <c:pt idx="100">
                  <c:v>4.4682000000000001E-4</c:v>
                </c:pt>
                <c:pt idx="101">
                  <c:v>4.5126589999999999E-4</c:v>
                </c:pt>
                <c:pt idx="102">
                  <c:v>4.5571190000000001E-4</c:v>
                </c:pt>
                <c:pt idx="103">
                  <c:v>4.6015789999999997E-4</c:v>
                </c:pt>
                <c:pt idx="104">
                  <c:v>4.6460389999999999E-4</c:v>
                </c:pt>
                <c:pt idx="105">
                  <c:v>4.6904990000000001E-4</c:v>
                </c:pt>
                <c:pt idx="106">
                  <c:v>4.7349579999999999E-4</c:v>
                </c:pt>
                <c:pt idx="107">
                  <c:v>4.7794180000000001E-4</c:v>
                </c:pt>
                <c:pt idx="108">
                  <c:v>4.8238779999999998E-4</c:v>
                </c:pt>
                <c:pt idx="109">
                  <c:v>4.8683379999999999E-4</c:v>
                </c:pt>
                <c:pt idx="110">
                  <c:v>4.9127980000000001E-4</c:v>
                </c:pt>
                <c:pt idx="111">
                  <c:v>4.9572570000000005E-4</c:v>
                </c:pt>
                <c:pt idx="112">
                  <c:v>5.0017170000000001E-4</c:v>
                </c:pt>
                <c:pt idx="113">
                  <c:v>5.0461769999999998E-4</c:v>
                </c:pt>
                <c:pt idx="114">
                  <c:v>5.0906370000000005E-4</c:v>
                </c:pt>
                <c:pt idx="115">
                  <c:v>5.1350970000000001E-4</c:v>
                </c:pt>
                <c:pt idx="116">
                  <c:v>5.1795560000000005E-4</c:v>
                </c:pt>
                <c:pt idx="117">
                  <c:v>5.2240160000000002E-4</c:v>
                </c:pt>
                <c:pt idx="118">
                  <c:v>5.2684759999999998E-4</c:v>
                </c:pt>
                <c:pt idx="119">
                  <c:v>5.3129360000000005E-4</c:v>
                </c:pt>
                <c:pt idx="120">
                  <c:v>5.3573960000000002E-4</c:v>
                </c:pt>
                <c:pt idx="121">
                  <c:v>5.4018549999999995E-4</c:v>
                </c:pt>
                <c:pt idx="122">
                  <c:v>5.4463150000000002E-4</c:v>
                </c:pt>
                <c:pt idx="123">
                  <c:v>5.4907749999999998E-4</c:v>
                </c:pt>
                <c:pt idx="124">
                  <c:v>5.5352349999999995E-4</c:v>
                </c:pt>
                <c:pt idx="125">
                  <c:v>5.5796939999999998E-4</c:v>
                </c:pt>
                <c:pt idx="126">
                  <c:v>5.6241539999999995E-4</c:v>
                </c:pt>
                <c:pt idx="127">
                  <c:v>5.6686140000000002E-4</c:v>
                </c:pt>
                <c:pt idx="128">
                  <c:v>5.7130739999999998E-4</c:v>
                </c:pt>
                <c:pt idx="129">
                  <c:v>5.7575339999999995E-4</c:v>
                </c:pt>
                <c:pt idx="130">
                  <c:v>5.8019940000000002E-4</c:v>
                </c:pt>
                <c:pt idx="131">
                  <c:v>5.8464529999999995E-4</c:v>
                </c:pt>
                <c:pt idx="132">
                  <c:v>5.8909130000000002E-4</c:v>
                </c:pt>
                <c:pt idx="133">
                  <c:v>5.9353729999999999E-4</c:v>
                </c:pt>
                <c:pt idx="134">
                  <c:v>5.9798329999999995E-4</c:v>
                </c:pt>
                <c:pt idx="135">
                  <c:v>6.0242930000000002E-4</c:v>
                </c:pt>
                <c:pt idx="136">
                  <c:v>6.0687529999999999E-4</c:v>
                </c:pt>
                <c:pt idx="137">
                  <c:v>6.1132120000000002E-4</c:v>
                </c:pt>
                <c:pt idx="138">
                  <c:v>6.1576719999999999E-4</c:v>
                </c:pt>
                <c:pt idx="139">
                  <c:v>6.2021319999999995E-4</c:v>
                </c:pt>
                <c:pt idx="140">
                  <c:v>6.2465920000000002E-4</c:v>
                </c:pt>
                <c:pt idx="141">
                  <c:v>6.2910519999999999E-4</c:v>
                </c:pt>
                <c:pt idx="142">
                  <c:v>6.3355119999999995E-4</c:v>
                </c:pt>
                <c:pt idx="143">
                  <c:v>6.3799720000000002E-4</c:v>
                </c:pt>
                <c:pt idx="144">
                  <c:v>6.4244309999999995E-4</c:v>
                </c:pt>
                <c:pt idx="145">
                  <c:v>6.4688910000000003E-4</c:v>
                </c:pt>
                <c:pt idx="146">
                  <c:v>6.5133509999999999E-4</c:v>
                </c:pt>
                <c:pt idx="147">
                  <c:v>6.5578109999999995E-4</c:v>
                </c:pt>
                <c:pt idx="148">
                  <c:v>6.6022710000000003E-4</c:v>
                </c:pt>
                <c:pt idx="149">
                  <c:v>6.6467309999999999E-4</c:v>
                </c:pt>
                <c:pt idx="150">
                  <c:v>6.6911900000000003E-4</c:v>
                </c:pt>
                <c:pt idx="151">
                  <c:v>6.7356499999999999E-4</c:v>
                </c:pt>
                <c:pt idx="152">
                  <c:v>6.7801099999999996E-4</c:v>
                </c:pt>
                <c:pt idx="153">
                  <c:v>6.8245700000000003E-4</c:v>
                </c:pt>
                <c:pt idx="154">
                  <c:v>6.8690299999999999E-4</c:v>
                </c:pt>
                <c:pt idx="155">
                  <c:v>6.9134899999999996E-4</c:v>
                </c:pt>
                <c:pt idx="156">
                  <c:v>6.9579489999999999E-4</c:v>
                </c:pt>
                <c:pt idx="157">
                  <c:v>7.0024089999999996E-4</c:v>
                </c:pt>
                <c:pt idx="158">
                  <c:v>7.0468690000000003E-4</c:v>
                </c:pt>
                <c:pt idx="159">
                  <c:v>7.0913289999999999E-4</c:v>
                </c:pt>
                <c:pt idx="160">
                  <c:v>7.1357889999999996E-4</c:v>
                </c:pt>
                <c:pt idx="161">
                  <c:v>7.1802490000000003E-4</c:v>
                </c:pt>
                <c:pt idx="162">
                  <c:v>7.2247089999999999E-4</c:v>
                </c:pt>
                <c:pt idx="163">
                  <c:v>7.2691689999999996E-4</c:v>
                </c:pt>
                <c:pt idx="164">
                  <c:v>7.313628E-4</c:v>
                </c:pt>
                <c:pt idx="165">
                  <c:v>7.3580879999999996E-4</c:v>
                </c:pt>
                <c:pt idx="166">
                  <c:v>7.4025480000000003E-4</c:v>
                </c:pt>
                <c:pt idx="167">
                  <c:v>7.447008E-4</c:v>
                </c:pt>
                <c:pt idx="168">
                  <c:v>7.4914679999999996E-4</c:v>
                </c:pt>
                <c:pt idx="169">
                  <c:v>7.5359280000000003E-4</c:v>
                </c:pt>
                <c:pt idx="170">
                  <c:v>7.580388E-4</c:v>
                </c:pt>
                <c:pt idx="171">
                  <c:v>7.6248479999999996E-4</c:v>
                </c:pt>
                <c:pt idx="172">
                  <c:v>7.6693080000000003E-4</c:v>
                </c:pt>
                <c:pt idx="173">
                  <c:v>7.7137669999999996E-4</c:v>
                </c:pt>
                <c:pt idx="174">
                  <c:v>7.7582270000000004E-4</c:v>
                </c:pt>
                <c:pt idx="175">
                  <c:v>7.802687E-4</c:v>
                </c:pt>
                <c:pt idx="176">
                  <c:v>7.8471469999999996E-4</c:v>
                </c:pt>
                <c:pt idx="177">
                  <c:v>7.8916070000000004E-4</c:v>
                </c:pt>
                <c:pt idx="178">
                  <c:v>7.936067E-4</c:v>
                </c:pt>
                <c:pt idx="179">
                  <c:v>7.9805269999999996E-4</c:v>
                </c:pt>
                <c:pt idx="180">
                  <c:v>8.0249870000000004E-4</c:v>
                </c:pt>
                <c:pt idx="181">
                  <c:v>8.0694459999999997E-4</c:v>
                </c:pt>
                <c:pt idx="182">
                  <c:v>8.1139060000000004E-4</c:v>
                </c:pt>
                <c:pt idx="183">
                  <c:v>8.158366E-4</c:v>
                </c:pt>
                <c:pt idx="184">
                  <c:v>8.2028259999999997E-4</c:v>
                </c:pt>
                <c:pt idx="185">
                  <c:v>8.2472860000000004E-4</c:v>
                </c:pt>
                <c:pt idx="186">
                  <c:v>8.291746E-4</c:v>
                </c:pt>
                <c:pt idx="187">
                  <c:v>8.3362059999999997E-4</c:v>
                </c:pt>
                <c:pt idx="188">
                  <c:v>8.3806660000000004E-4</c:v>
                </c:pt>
                <c:pt idx="189">
                  <c:v>8.425126E-4</c:v>
                </c:pt>
                <c:pt idx="190">
                  <c:v>8.4695859999999997E-4</c:v>
                </c:pt>
                <c:pt idx="191">
                  <c:v>8.514045E-4</c:v>
                </c:pt>
                <c:pt idx="192">
                  <c:v>8.5585049999999997E-4</c:v>
                </c:pt>
                <c:pt idx="193">
                  <c:v>8.6029650000000004E-4</c:v>
                </c:pt>
                <c:pt idx="194">
                  <c:v>8.647425E-4</c:v>
                </c:pt>
                <c:pt idx="195">
                  <c:v>8.6918849999999997E-4</c:v>
                </c:pt>
                <c:pt idx="196">
                  <c:v>8.7363450000000004E-4</c:v>
                </c:pt>
                <c:pt idx="197">
                  <c:v>8.780805E-4</c:v>
                </c:pt>
                <c:pt idx="198">
                  <c:v>8.8252649999999997E-4</c:v>
                </c:pt>
                <c:pt idx="199">
                  <c:v>8.8697250000000004E-4</c:v>
                </c:pt>
                <c:pt idx="200">
                  <c:v>8.914185E-4</c:v>
                </c:pt>
                <c:pt idx="201">
                  <c:v>8.9586449999999997E-4</c:v>
                </c:pt>
                <c:pt idx="202">
                  <c:v>9.0031050000000004E-4</c:v>
                </c:pt>
                <c:pt idx="203">
                  <c:v>9.047565E-4</c:v>
                </c:pt>
                <c:pt idx="204">
                  <c:v>9.0920249999999997E-4</c:v>
                </c:pt>
                <c:pt idx="205">
                  <c:v>9.1364840000000001E-4</c:v>
                </c:pt>
                <c:pt idx="206">
                  <c:v>9.1809439999999997E-4</c:v>
                </c:pt>
                <c:pt idx="207">
                  <c:v>9.2254040000000004E-4</c:v>
                </c:pt>
                <c:pt idx="208">
                  <c:v>9.2698640000000001E-4</c:v>
                </c:pt>
                <c:pt idx="209">
                  <c:v>9.3143239999999997E-4</c:v>
                </c:pt>
                <c:pt idx="210">
                  <c:v>9.3587840000000004E-4</c:v>
                </c:pt>
                <c:pt idx="211">
                  <c:v>9.4032440000000001E-4</c:v>
                </c:pt>
                <c:pt idx="212">
                  <c:v>9.4477039999999997E-4</c:v>
                </c:pt>
                <c:pt idx="213">
                  <c:v>9.4921640000000004E-4</c:v>
                </c:pt>
                <c:pt idx="214">
                  <c:v>9.5366240000000001E-4</c:v>
                </c:pt>
                <c:pt idx="215">
                  <c:v>9.5810839999999997E-4</c:v>
                </c:pt>
                <c:pt idx="216">
                  <c:v>9.6255440000000004E-4</c:v>
                </c:pt>
                <c:pt idx="217">
                  <c:v>9.6700040000000001E-4</c:v>
                </c:pt>
                <c:pt idx="218">
                  <c:v>9.7144639999999997E-4</c:v>
                </c:pt>
                <c:pt idx="219">
                  <c:v>9.7589240000000004E-4</c:v>
                </c:pt>
                <c:pt idx="220">
                  <c:v>9.8033840000000001E-4</c:v>
                </c:pt>
                <c:pt idx="221">
                  <c:v>9.8478439999999997E-4</c:v>
                </c:pt>
                <c:pt idx="222">
                  <c:v>9.8923039999999993E-4</c:v>
                </c:pt>
                <c:pt idx="223">
                  <c:v>9.936763999999999E-4</c:v>
                </c:pt>
                <c:pt idx="224">
                  <c:v>9.9812240000000008E-4</c:v>
                </c:pt>
                <c:pt idx="225">
                  <c:v>1.0025679999999999E-3</c:v>
                </c:pt>
                <c:pt idx="226">
                  <c:v>1.0070140000000001E-3</c:v>
                </c:pt>
                <c:pt idx="227">
                  <c:v>1.0114600000000001E-3</c:v>
                </c:pt>
                <c:pt idx="228">
                  <c:v>1.015906E-3</c:v>
                </c:pt>
                <c:pt idx="229">
                  <c:v>1.020352E-3</c:v>
                </c:pt>
                <c:pt idx="230">
                  <c:v>1.0247979999999999E-3</c:v>
                </c:pt>
                <c:pt idx="231">
                  <c:v>1.0292439999999999E-3</c:v>
                </c:pt>
                <c:pt idx="232">
                  <c:v>1.0336900000000001E-3</c:v>
                </c:pt>
                <c:pt idx="233">
                  <c:v>1.0381360000000001E-3</c:v>
                </c:pt>
                <c:pt idx="234">
                  <c:v>1.042582E-3</c:v>
                </c:pt>
                <c:pt idx="235">
                  <c:v>1.047028E-3</c:v>
                </c:pt>
                <c:pt idx="236">
                  <c:v>1.0514739999999999E-3</c:v>
                </c:pt>
                <c:pt idx="237">
                  <c:v>1.0559199999999999E-3</c:v>
                </c:pt>
                <c:pt idx="238">
                  <c:v>1.0603660000000001E-3</c:v>
                </c:pt>
                <c:pt idx="239">
                  <c:v>1.0648120000000001E-3</c:v>
                </c:pt>
                <c:pt idx="240">
                  <c:v>1.069258E-3</c:v>
                </c:pt>
                <c:pt idx="241">
                  <c:v>1.073704E-3</c:v>
                </c:pt>
                <c:pt idx="242">
                  <c:v>1.0781499999999999E-3</c:v>
                </c:pt>
                <c:pt idx="243">
                  <c:v>1.0825959999999999E-3</c:v>
                </c:pt>
                <c:pt idx="244">
                  <c:v>1.0870420000000001E-3</c:v>
                </c:pt>
                <c:pt idx="245">
                  <c:v>1.0914880000000001E-3</c:v>
                </c:pt>
                <c:pt idx="246">
                  <c:v>1.095934E-3</c:v>
                </c:pt>
                <c:pt idx="247">
                  <c:v>1.10038E-3</c:v>
                </c:pt>
                <c:pt idx="248">
                  <c:v>1.1048259999999999E-3</c:v>
                </c:pt>
                <c:pt idx="249">
                  <c:v>1.1092719999999999E-3</c:v>
                </c:pt>
                <c:pt idx="250">
                  <c:v>1.1137180000000001E-3</c:v>
                </c:pt>
                <c:pt idx="251">
                  <c:v>1.1181640000000001E-3</c:v>
                </c:pt>
                <c:pt idx="252">
                  <c:v>1.12261E-3</c:v>
                </c:pt>
                <c:pt idx="253">
                  <c:v>1.127056E-3</c:v>
                </c:pt>
                <c:pt idx="254">
                  <c:v>1.1315019999999999E-3</c:v>
                </c:pt>
                <c:pt idx="255">
                  <c:v>1.1359479999999999E-3</c:v>
                </c:pt>
                <c:pt idx="256">
                  <c:v>1.1403940000000001E-3</c:v>
                </c:pt>
                <c:pt idx="257">
                  <c:v>1.1448400000000001E-3</c:v>
                </c:pt>
                <c:pt idx="258">
                  <c:v>1.149286E-3</c:v>
                </c:pt>
                <c:pt idx="259">
                  <c:v>1.153732E-3</c:v>
                </c:pt>
                <c:pt idx="260">
                  <c:v>1.1581779999999999E-3</c:v>
                </c:pt>
                <c:pt idx="261">
                  <c:v>1.1626239999999999E-3</c:v>
                </c:pt>
                <c:pt idx="262">
                  <c:v>1.1670700000000001E-3</c:v>
                </c:pt>
                <c:pt idx="263">
                  <c:v>1.1715160000000001E-3</c:v>
                </c:pt>
                <c:pt idx="264">
                  <c:v>1.175962E-3</c:v>
                </c:pt>
                <c:pt idx="265">
                  <c:v>1.180408E-3</c:v>
                </c:pt>
                <c:pt idx="266">
                  <c:v>1.1848539999999999E-3</c:v>
                </c:pt>
                <c:pt idx="267">
                  <c:v>1.1892999999999999E-3</c:v>
                </c:pt>
                <c:pt idx="268">
                  <c:v>1.1937460000000001E-3</c:v>
                </c:pt>
                <c:pt idx="269">
                  <c:v>1.1981920000000001E-3</c:v>
                </c:pt>
                <c:pt idx="270">
                  <c:v>1.202638E-3</c:v>
                </c:pt>
                <c:pt idx="271">
                  <c:v>1.207084E-3</c:v>
                </c:pt>
                <c:pt idx="272">
                  <c:v>1.2115299999999999E-3</c:v>
                </c:pt>
                <c:pt idx="273">
                  <c:v>1.2159759999999999E-3</c:v>
                </c:pt>
                <c:pt idx="274">
                  <c:v>1.2204220000000001E-3</c:v>
                </c:pt>
                <c:pt idx="275">
                  <c:v>1.2248680000000001E-3</c:v>
                </c:pt>
                <c:pt idx="276">
                  <c:v>1.229314E-3</c:v>
                </c:pt>
                <c:pt idx="277">
                  <c:v>1.23376E-3</c:v>
                </c:pt>
                <c:pt idx="278">
                  <c:v>1.2382059999999999E-3</c:v>
                </c:pt>
                <c:pt idx="279">
                  <c:v>1.2426519999999999E-3</c:v>
                </c:pt>
                <c:pt idx="280">
                  <c:v>1.2470980000000001E-3</c:v>
                </c:pt>
                <c:pt idx="281">
                  <c:v>1.2515440000000001E-3</c:v>
                </c:pt>
                <c:pt idx="282">
                  <c:v>1.25599E-3</c:v>
                </c:pt>
                <c:pt idx="283">
                  <c:v>1.260436E-3</c:v>
                </c:pt>
                <c:pt idx="284">
                  <c:v>1.2648819999999999E-3</c:v>
                </c:pt>
                <c:pt idx="285">
                  <c:v>1.2693279999999999E-3</c:v>
                </c:pt>
                <c:pt idx="286">
                  <c:v>1.2737740000000001E-3</c:v>
                </c:pt>
                <c:pt idx="287">
                  <c:v>1.2782200000000001E-3</c:v>
                </c:pt>
                <c:pt idx="288">
                  <c:v>1.282666E-3</c:v>
                </c:pt>
                <c:pt idx="289">
                  <c:v>1.287112E-3</c:v>
                </c:pt>
                <c:pt idx="290">
                  <c:v>1.2915579999999999E-3</c:v>
                </c:pt>
                <c:pt idx="291">
                  <c:v>1.2960039999999999E-3</c:v>
                </c:pt>
                <c:pt idx="292">
                  <c:v>1.3004500000000001E-3</c:v>
                </c:pt>
                <c:pt idx="293">
                  <c:v>1.3048960000000001E-3</c:v>
                </c:pt>
                <c:pt idx="294">
                  <c:v>1.309342E-3</c:v>
                </c:pt>
                <c:pt idx="295">
                  <c:v>1.313788E-3</c:v>
                </c:pt>
                <c:pt idx="296">
                  <c:v>1.3182339999999999E-3</c:v>
                </c:pt>
                <c:pt idx="297">
                  <c:v>1.3226799999999999E-3</c:v>
                </c:pt>
                <c:pt idx="298">
                  <c:v>1.3271260000000001E-3</c:v>
                </c:pt>
                <c:pt idx="299">
                  <c:v>1.3315720000000001E-3</c:v>
                </c:pt>
                <c:pt idx="300">
                  <c:v>1.336018E-3</c:v>
                </c:pt>
                <c:pt idx="301">
                  <c:v>1.340464E-3</c:v>
                </c:pt>
                <c:pt idx="302">
                  <c:v>1.3449099999999999E-3</c:v>
                </c:pt>
                <c:pt idx="303">
                  <c:v>1.3493559999999999E-3</c:v>
                </c:pt>
                <c:pt idx="304">
                  <c:v>1.353803E-3</c:v>
                </c:pt>
                <c:pt idx="305">
                  <c:v>1.358249E-3</c:v>
                </c:pt>
                <c:pt idx="306">
                  <c:v>1.3626949999999999E-3</c:v>
                </c:pt>
                <c:pt idx="307">
                  <c:v>1.3671410000000001E-3</c:v>
                </c:pt>
                <c:pt idx="308">
                  <c:v>1.3715870000000001E-3</c:v>
                </c:pt>
                <c:pt idx="309">
                  <c:v>1.376033E-3</c:v>
                </c:pt>
                <c:pt idx="310">
                  <c:v>1.380479E-3</c:v>
                </c:pt>
                <c:pt idx="311">
                  <c:v>1.384925E-3</c:v>
                </c:pt>
                <c:pt idx="312">
                  <c:v>1.3893709999999999E-3</c:v>
                </c:pt>
                <c:pt idx="313">
                  <c:v>1.3938170000000001E-3</c:v>
                </c:pt>
                <c:pt idx="314">
                  <c:v>1.3982630000000001E-3</c:v>
                </c:pt>
                <c:pt idx="315">
                  <c:v>1.402709E-3</c:v>
                </c:pt>
                <c:pt idx="316">
                  <c:v>1.407155E-3</c:v>
                </c:pt>
                <c:pt idx="317">
                  <c:v>1.411601E-3</c:v>
                </c:pt>
                <c:pt idx="318">
                  <c:v>1.4160469999999999E-3</c:v>
                </c:pt>
                <c:pt idx="319">
                  <c:v>1.4204930000000001E-3</c:v>
                </c:pt>
                <c:pt idx="320">
                  <c:v>1.4249390000000001E-3</c:v>
                </c:pt>
                <c:pt idx="321">
                  <c:v>1.429385E-3</c:v>
                </c:pt>
                <c:pt idx="322">
                  <c:v>1.433831E-3</c:v>
                </c:pt>
                <c:pt idx="323">
                  <c:v>1.438277E-3</c:v>
                </c:pt>
                <c:pt idx="324">
                  <c:v>1.4427229999999999E-3</c:v>
                </c:pt>
                <c:pt idx="325">
                  <c:v>1.4471690000000001E-3</c:v>
                </c:pt>
                <c:pt idx="326">
                  <c:v>1.4516150000000001E-3</c:v>
                </c:pt>
                <c:pt idx="327">
                  <c:v>1.456061E-3</c:v>
                </c:pt>
                <c:pt idx="328">
                  <c:v>1.460507E-3</c:v>
                </c:pt>
                <c:pt idx="329">
                  <c:v>1.464953E-3</c:v>
                </c:pt>
                <c:pt idx="330">
                  <c:v>1.4693989999999999E-3</c:v>
                </c:pt>
                <c:pt idx="331">
                  <c:v>1.4738450000000001E-3</c:v>
                </c:pt>
                <c:pt idx="332">
                  <c:v>1.4782910000000001E-3</c:v>
                </c:pt>
                <c:pt idx="333">
                  <c:v>1.482737E-3</c:v>
                </c:pt>
                <c:pt idx="334">
                  <c:v>1.487183E-3</c:v>
                </c:pt>
                <c:pt idx="335">
                  <c:v>1.491629E-3</c:v>
                </c:pt>
                <c:pt idx="336">
                  <c:v>1.4960749999999999E-3</c:v>
                </c:pt>
                <c:pt idx="337">
                  <c:v>1.5005210000000001E-3</c:v>
                </c:pt>
                <c:pt idx="338">
                  <c:v>1.5049670000000001E-3</c:v>
                </c:pt>
                <c:pt idx="339">
                  <c:v>1.509413E-3</c:v>
                </c:pt>
                <c:pt idx="340">
                  <c:v>1.513859E-3</c:v>
                </c:pt>
                <c:pt idx="341">
                  <c:v>1.518305E-3</c:v>
                </c:pt>
                <c:pt idx="342">
                  <c:v>1.5227509999999999E-3</c:v>
                </c:pt>
                <c:pt idx="343">
                  <c:v>1.5271970000000001E-3</c:v>
                </c:pt>
                <c:pt idx="344">
                  <c:v>1.5316430000000001E-3</c:v>
                </c:pt>
                <c:pt idx="345">
                  <c:v>1.536089E-3</c:v>
                </c:pt>
                <c:pt idx="346">
                  <c:v>1.540535E-3</c:v>
                </c:pt>
                <c:pt idx="347">
                  <c:v>1.544981E-3</c:v>
                </c:pt>
                <c:pt idx="348">
                  <c:v>1.5494269999999999E-3</c:v>
                </c:pt>
                <c:pt idx="349">
                  <c:v>1.5538730000000001E-3</c:v>
                </c:pt>
                <c:pt idx="350">
                  <c:v>1.5583190000000001E-3</c:v>
                </c:pt>
                <c:pt idx="351">
                  <c:v>1.562765E-3</c:v>
                </c:pt>
                <c:pt idx="352">
                  <c:v>1.567211E-3</c:v>
                </c:pt>
                <c:pt idx="353">
                  <c:v>1.571657E-3</c:v>
                </c:pt>
                <c:pt idx="354">
                  <c:v>1.5761029999999999E-3</c:v>
                </c:pt>
                <c:pt idx="355">
                  <c:v>1.5805490000000001E-3</c:v>
                </c:pt>
                <c:pt idx="356">
                  <c:v>1.5849950000000001E-3</c:v>
                </c:pt>
                <c:pt idx="357">
                  <c:v>1.589441E-3</c:v>
                </c:pt>
                <c:pt idx="358">
                  <c:v>1.593887E-3</c:v>
                </c:pt>
                <c:pt idx="359">
                  <c:v>1.598333E-3</c:v>
                </c:pt>
                <c:pt idx="360">
                  <c:v>1.6027789999999999E-3</c:v>
                </c:pt>
                <c:pt idx="361">
                  <c:v>1.6072250000000001E-3</c:v>
                </c:pt>
                <c:pt idx="362">
                  <c:v>1.6116710000000001E-3</c:v>
                </c:pt>
                <c:pt idx="363">
                  <c:v>1.616117E-3</c:v>
                </c:pt>
                <c:pt idx="364">
                  <c:v>1.620563E-3</c:v>
                </c:pt>
                <c:pt idx="365">
                  <c:v>1.625009E-3</c:v>
                </c:pt>
                <c:pt idx="366">
                  <c:v>1.6294549999999999E-3</c:v>
                </c:pt>
                <c:pt idx="367">
                  <c:v>1.6339010000000001E-3</c:v>
                </c:pt>
                <c:pt idx="368">
                  <c:v>1.6383470000000001E-3</c:v>
                </c:pt>
                <c:pt idx="369">
                  <c:v>1.642793E-3</c:v>
                </c:pt>
                <c:pt idx="370">
                  <c:v>1.647239E-3</c:v>
                </c:pt>
                <c:pt idx="371">
                  <c:v>1.651685E-3</c:v>
                </c:pt>
                <c:pt idx="372">
                  <c:v>1.6561309999999999E-3</c:v>
                </c:pt>
                <c:pt idx="373">
                  <c:v>1.6605770000000001E-3</c:v>
                </c:pt>
                <c:pt idx="374">
                  <c:v>1.6650230000000001E-3</c:v>
                </c:pt>
                <c:pt idx="375">
                  <c:v>1.669469E-3</c:v>
                </c:pt>
                <c:pt idx="376">
                  <c:v>1.673915E-3</c:v>
                </c:pt>
                <c:pt idx="377">
                  <c:v>1.6783620000000001E-3</c:v>
                </c:pt>
                <c:pt idx="378">
                  <c:v>1.682808E-3</c:v>
                </c:pt>
                <c:pt idx="379">
                  <c:v>1.687254E-3</c:v>
                </c:pt>
                <c:pt idx="380">
                  <c:v>1.6917E-3</c:v>
                </c:pt>
                <c:pt idx="381">
                  <c:v>1.6961459999999999E-3</c:v>
                </c:pt>
                <c:pt idx="382">
                  <c:v>1.7005919999999999E-3</c:v>
                </c:pt>
                <c:pt idx="383">
                  <c:v>1.7050380000000001E-3</c:v>
                </c:pt>
                <c:pt idx="384">
                  <c:v>1.709484E-3</c:v>
                </c:pt>
                <c:pt idx="385">
                  <c:v>1.71393E-3</c:v>
                </c:pt>
                <c:pt idx="386">
                  <c:v>1.718376E-3</c:v>
                </c:pt>
                <c:pt idx="387">
                  <c:v>1.7228219999999999E-3</c:v>
                </c:pt>
                <c:pt idx="388">
                  <c:v>1.7272679999999999E-3</c:v>
                </c:pt>
                <c:pt idx="389">
                  <c:v>1.7317140000000001E-3</c:v>
                </c:pt>
                <c:pt idx="390">
                  <c:v>1.73616E-3</c:v>
                </c:pt>
                <c:pt idx="391">
                  <c:v>1.740606E-3</c:v>
                </c:pt>
                <c:pt idx="392">
                  <c:v>1.745052E-3</c:v>
                </c:pt>
                <c:pt idx="393">
                  <c:v>1.7494979999999999E-3</c:v>
                </c:pt>
                <c:pt idx="394">
                  <c:v>1.7539439999999999E-3</c:v>
                </c:pt>
                <c:pt idx="395">
                  <c:v>1.7583900000000001E-3</c:v>
                </c:pt>
                <c:pt idx="396">
                  <c:v>1.762836E-3</c:v>
                </c:pt>
                <c:pt idx="397">
                  <c:v>1.767282E-3</c:v>
                </c:pt>
                <c:pt idx="398">
                  <c:v>1.771728E-3</c:v>
                </c:pt>
                <c:pt idx="399">
                  <c:v>1.7761739999999999E-3</c:v>
                </c:pt>
                <c:pt idx="400">
                  <c:v>1.7806199999999999E-3</c:v>
                </c:pt>
                <c:pt idx="401">
                  <c:v>1.7850660000000001E-3</c:v>
                </c:pt>
                <c:pt idx="402">
                  <c:v>1.789512E-3</c:v>
                </c:pt>
                <c:pt idx="403">
                  <c:v>1.793958E-3</c:v>
                </c:pt>
                <c:pt idx="404">
                  <c:v>1.798404E-3</c:v>
                </c:pt>
                <c:pt idx="405">
                  <c:v>1.8028499999999999E-3</c:v>
                </c:pt>
                <c:pt idx="406">
                  <c:v>1.8072959999999999E-3</c:v>
                </c:pt>
                <c:pt idx="407">
                  <c:v>1.8117420000000001E-3</c:v>
                </c:pt>
                <c:pt idx="408">
                  <c:v>1.816188E-3</c:v>
                </c:pt>
                <c:pt idx="409">
                  <c:v>1.820634E-3</c:v>
                </c:pt>
                <c:pt idx="410">
                  <c:v>1.82508E-3</c:v>
                </c:pt>
                <c:pt idx="411">
                  <c:v>1.8295259999999999E-3</c:v>
                </c:pt>
                <c:pt idx="412">
                  <c:v>1.8339719999999999E-3</c:v>
                </c:pt>
                <c:pt idx="413">
                  <c:v>1.8384180000000001E-3</c:v>
                </c:pt>
                <c:pt idx="414">
                  <c:v>1.842864E-3</c:v>
                </c:pt>
                <c:pt idx="415">
                  <c:v>1.84731E-3</c:v>
                </c:pt>
                <c:pt idx="416">
                  <c:v>1.851756E-3</c:v>
                </c:pt>
                <c:pt idx="417">
                  <c:v>1.8562019999999999E-3</c:v>
                </c:pt>
                <c:pt idx="418">
                  <c:v>1.8606479999999999E-3</c:v>
                </c:pt>
                <c:pt idx="419">
                  <c:v>1.8650940000000001E-3</c:v>
                </c:pt>
                <c:pt idx="420">
                  <c:v>1.86954E-3</c:v>
                </c:pt>
                <c:pt idx="421">
                  <c:v>1.873986E-3</c:v>
                </c:pt>
                <c:pt idx="422">
                  <c:v>1.878432E-3</c:v>
                </c:pt>
                <c:pt idx="423">
                  <c:v>1.8828790000000001E-3</c:v>
                </c:pt>
                <c:pt idx="424">
                  <c:v>1.887325E-3</c:v>
                </c:pt>
                <c:pt idx="425">
                  <c:v>1.891771E-3</c:v>
                </c:pt>
                <c:pt idx="426">
                  <c:v>1.896217E-3</c:v>
                </c:pt>
                <c:pt idx="427">
                  <c:v>1.9006629999999999E-3</c:v>
                </c:pt>
                <c:pt idx="428">
                  <c:v>1.9051090000000001E-3</c:v>
                </c:pt>
                <c:pt idx="429">
                  <c:v>1.9095550000000001E-3</c:v>
                </c:pt>
                <c:pt idx="430">
                  <c:v>1.914001E-3</c:v>
                </c:pt>
                <c:pt idx="431">
                  <c:v>1.918447E-3</c:v>
                </c:pt>
                <c:pt idx="432">
                  <c:v>1.922893E-3</c:v>
                </c:pt>
                <c:pt idx="433">
                  <c:v>1.9273389999999999E-3</c:v>
                </c:pt>
                <c:pt idx="434">
                  <c:v>1.9317850000000001E-3</c:v>
                </c:pt>
                <c:pt idx="435">
                  <c:v>1.9362310000000001E-3</c:v>
                </c:pt>
                <c:pt idx="436">
                  <c:v>1.940677E-3</c:v>
                </c:pt>
                <c:pt idx="437">
                  <c:v>1.945123E-3</c:v>
                </c:pt>
                <c:pt idx="438">
                  <c:v>1.949569E-3</c:v>
                </c:pt>
                <c:pt idx="439">
                  <c:v>1.9540149999999999E-3</c:v>
                </c:pt>
                <c:pt idx="440">
                  <c:v>1.9584609999999999E-3</c:v>
                </c:pt>
                <c:pt idx="441">
                  <c:v>1.9629069999999998E-3</c:v>
                </c:pt>
                <c:pt idx="442">
                  <c:v>1.9673529999999998E-3</c:v>
                </c:pt>
                <c:pt idx="443">
                  <c:v>1.9717990000000002E-3</c:v>
                </c:pt>
                <c:pt idx="444">
                  <c:v>1.9762450000000002E-3</c:v>
                </c:pt>
                <c:pt idx="445">
                  <c:v>1.9806910000000001E-3</c:v>
                </c:pt>
                <c:pt idx="446">
                  <c:v>1.9851370000000001E-3</c:v>
                </c:pt>
                <c:pt idx="447">
                  <c:v>1.9895830000000001E-3</c:v>
                </c:pt>
                <c:pt idx="448">
                  <c:v>1.994029E-3</c:v>
                </c:pt>
                <c:pt idx="449">
                  <c:v>1.998475E-3</c:v>
                </c:pt>
                <c:pt idx="450">
                  <c:v>2.002921E-3</c:v>
                </c:pt>
                <c:pt idx="451">
                  <c:v>2.0073669999999999E-3</c:v>
                </c:pt>
                <c:pt idx="452">
                  <c:v>2.0118129999999999E-3</c:v>
                </c:pt>
                <c:pt idx="453">
                  <c:v>2.0162589999999998E-3</c:v>
                </c:pt>
                <c:pt idx="454">
                  <c:v>2.0207049999999998E-3</c:v>
                </c:pt>
                <c:pt idx="455">
                  <c:v>2.0251510000000002E-3</c:v>
                </c:pt>
                <c:pt idx="456">
                  <c:v>2.0295970000000002E-3</c:v>
                </c:pt>
                <c:pt idx="457">
                  <c:v>2.0340430000000001E-3</c:v>
                </c:pt>
                <c:pt idx="458">
                  <c:v>2.0384890000000001E-3</c:v>
                </c:pt>
                <c:pt idx="459">
                  <c:v>2.0429350000000001E-3</c:v>
                </c:pt>
                <c:pt idx="460">
                  <c:v>2.047381E-3</c:v>
                </c:pt>
                <c:pt idx="461">
                  <c:v>2.051827E-3</c:v>
                </c:pt>
                <c:pt idx="462">
                  <c:v>2.056273E-3</c:v>
                </c:pt>
                <c:pt idx="463">
                  <c:v>2.0607189999999999E-3</c:v>
                </c:pt>
                <c:pt idx="464">
                  <c:v>2.0651649999999999E-3</c:v>
                </c:pt>
                <c:pt idx="465">
                  <c:v>2.0696120000000002E-3</c:v>
                </c:pt>
                <c:pt idx="466">
                  <c:v>2.0740580000000002E-3</c:v>
                </c:pt>
                <c:pt idx="467">
                  <c:v>2.0785040000000001E-3</c:v>
                </c:pt>
                <c:pt idx="468">
                  <c:v>2.0829500000000001E-3</c:v>
                </c:pt>
                <c:pt idx="469">
                  <c:v>2.087396E-3</c:v>
                </c:pt>
                <c:pt idx="470">
                  <c:v>2.091842E-3</c:v>
                </c:pt>
                <c:pt idx="471">
                  <c:v>2.096288E-3</c:v>
                </c:pt>
                <c:pt idx="472">
                  <c:v>2.1007339999999999E-3</c:v>
                </c:pt>
                <c:pt idx="473">
                  <c:v>2.1051799999999999E-3</c:v>
                </c:pt>
                <c:pt idx="474">
                  <c:v>2.1096259999999999E-3</c:v>
                </c:pt>
                <c:pt idx="475">
                  <c:v>2.1140719999999998E-3</c:v>
                </c:pt>
                <c:pt idx="476">
                  <c:v>2.1185179999999998E-3</c:v>
                </c:pt>
                <c:pt idx="477">
                  <c:v>2.1229640000000002E-3</c:v>
                </c:pt>
                <c:pt idx="478">
                  <c:v>2.1274100000000002E-3</c:v>
                </c:pt>
                <c:pt idx="479">
                  <c:v>2.1318560000000001E-3</c:v>
                </c:pt>
                <c:pt idx="480">
                  <c:v>2.1363020000000001E-3</c:v>
                </c:pt>
                <c:pt idx="481">
                  <c:v>2.140748E-3</c:v>
                </c:pt>
                <c:pt idx="482">
                  <c:v>2.145194E-3</c:v>
                </c:pt>
                <c:pt idx="483">
                  <c:v>2.14964E-3</c:v>
                </c:pt>
                <c:pt idx="484">
                  <c:v>2.1540859999999999E-3</c:v>
                </c:pt>
                <c:pt idx="485">
                  <c:v>2.1585319999999999E-3</c:v>
                </c:pt>
                <c:pt idx="486">
                  <c:v>2.1629779999999999E-3</c:v>
                </c:pt>
                <c:pt idx="487">
                  <c:v>2.1674239999999998E-3</c:v>
                </c:pt>
                <c:pt idx="488">
                  <c:v>2.1718699999999998E-3</c:v>
                </c:pt>
                <c:pt idx="489">
                  <c:v>2.1763160000000002E-3</c:v>
                </c:pt>
                <c:pt idx="490">
                  <c:v>2.1807620000000002E-3</c:v>
                </c:pt>
                <c:pt idx="491">
                  <c:v>2.1852080000000001E-3</c:v>
                </c:pt>
                <c:pt idx="492">
                  <c:v>2.1896540000000001E-3</c:v>
                </c:pt>
                <c:pt idx="493">
                  <c:v>2.1941E-3</c:v>
                </c:pt>
                <c:pt idx="494">
                  <c:v>2.198546E-3</c:v>
                </c:pt>
                <c:pt idx="495">
                  <c:v>2.202992E-3</c:v>
                </c:pt>
                <c:pt idx="496">
                  <c:v>2.2074379999999999E-3</c:v>
                </c:pt>
                <c:pt idx="497">
                  <c:v>2.2118839999999999E-3</c:v>
                </c:pt>
                <c:pt idx="498">
                  <c:v>2.2163299999999999E-3</c:v>
                </c:pt>
                <c:pt idx="499">
                  <c:v>2.2207759999999998E-3</c:v>
                </c:pt>
                <c:pt idx="500">
                  <c:v>2.2252219999999998E-3</c:v>
                </c:pt>
                <c:pt idx="501">
                  <c:v>2.2296680000000002E-3</c:v>
                </c:pt>
                <c:pt idx="502">
                  <c:v>2.2341140000000002E-3</c:v>
                </c:pt>
                <c:pt idx="503">
                  <c:v>2.2385600000000001E-3</c:v>
                </c:pt>
                <c:pt idx="504">
                  <c:v>2.2430060000000001E-3</c:v>
                </c:pt>
                <c:pt idx="505">
                  <c:v>2.247452E-3</c:v>
                </c:pt>
                <c:pt idx="506">
                  <c:v>2.251898E-3</c:v>
                </c:pt>
                <c:pt idx="507">
                  <c:v>2.256344E-3</c:v>
                </c:pt>
                <c:pt idx="508">
                  <c:v>2.2607899999999999E-3</c:v>
                </c:pt>
                <c:pt idx="509">
                  <c:v>2.2652359999999999E-3</c:v>
                </c:pt>
                <c:pt idx="510">
                  <c:v>2.2696830000000002E-3</c:v>
                </c:pt>
                <c:pt idx="511">
                  <c:v>2.2741290000000002E-3</c:v>
                </c:pt>
                <c:pt idx="512">
                  <c:v>2.2785750000000001E-3</c:v>
                </c:pt>
                <c:pt idx="513">
                  <c:v>2.2830210000000001E-3</c:v>
                </c:pt>
                <c:pt idx="514">
                  <c:v>2.2874670000000001E-3</c:v>
                </c:pt>
                <c:pt idx="515">
                  <c:v>2.291913E-3</c:v>
                </c:pt>
                <c:pt idx="516">
                  <c:v>2.296359E-3</c:v>
                </c:pt>
                <c:pt idx="517">
                  <c:v>2.300805E-3</c:v>
                </c:pt>
                <c:pt idx="518">
                  <c:v>2.3052509999999999E-3</c:v>
                </c:pt>
                <c:pt idx="519">
                  <c:v>2.3096969999999999E-3</c:v>
                </c:pt>
                <c:pt idx="520">
                  <c:v>2.3141429999999998E-3</c:v>
                </c:pt>
                <c:pt idx="521">
                  <c:v>2.3185889999999998E-3</c:v>
                </c:pt>
                <c:pt idx="522">
                  <c:v>2.3230350000000002E-3</c:v>
                </c:pt>
                <c:pt idx="523">
                  <c:v>2.3274810000000002E-3</c:v>
                </c:pt>
                <c:pt idx="524">
                  <c:v>2.3319270000000001E-3</c:v>
                </c:pt>
                <c:pt idx="525">
                  <c:v>2.3363730000000001E-3</c:v>
                </c:pt>
                <c:pt idx="526">
                  <c:v>2.3408190000000001E-3</c:v>
                </c:pt>
                <c:pt idx="527">
                  <c:v>2.345265E-3</c:v>
                </c:pt>
                <c:pt idx="528">
                  <c:v>2.349711E-3</c:v>
                </c:pt>
                <c:pt idx="529">
                  <c:v>2.354157E-3</c:v>
                </c:pt>
                <c:pt idx="530">
                  <c:v>2.3586029999999999E-3</c:v>
                </c:pt>
                <c:pt idx="531">
                  <c:v>2.3630489999999999E-3</c:v>
                </c:pt>
                <c:pt idx="532">
                  <c:v>2.3674949999999998E-3</c:v>
                </c:pt>
                <c:pt idx="533">
                  <c:v>2.3719409999999998E-3</c:v>
                </c:pt>
                <c:pt idx="534">
                  <c:v>2.3763870000000002E-3</c:v>
                </c:pt>
                <c:pt idx="535">
                  <c:v>2.3808330000000002E-3</c:v>
                </c:pt>
                <c:pt idx="536">
                  <c:v>2.3852790000000001E-3</c:v>
                </c:pt>
                <c:pt idx="537">
                  <c:v>2.3897250000000001E-3</c:v>
                </c:pt>
                <c:pt idx="538">
                  <c:v>2.3941710000000001E-3</c:v>
                </c:pt>
                <c:pt idx="539">
                  <c:v>2.398617E-3</c:v>
                </c:pt>
                <c:pt idx="540">
                  <c:v>2.403063E-3</c:v>
                </c:pt>
                <c:pt idx="541">
                  <c:v>2.407509E-3</c:v>
                </c:pt>
                <c:pt idx="542">
                  <c:v>2.4119549999999999E-3</c:v>
                </c:pt>
                <c:pt idx="543">
                  <c:v>2.4164009999999999E-3</c:v>
                </c:pt>
                <c:pt idx="544">
                  <c:v>2.4208469999999998E-3</c:v>
                </c:pt>
                <c:pt idx="545">
                  <c:v>2.4252929999999998E-3</c:v>
                </c:pt>
                <c:pt idx="546">
                  <c:v>2.4297390000000002E-3</c:v>
                </c:pt>
                <c:pt idx="547">
                  <c:v>2.4341850000000002E-3</c:v>
                </c:pt>
                <c:pt idx="548">
                  <c:v>2.4386310000000001E-3</c:v>
                </c:pt>
                <c:pt idx="549">
                  <c:v>2.443078E-3</c:v>
                </c:pt>
                <c:pt idx="550">
                  <c:v>2.447524E-3</c:v>
                </c:pt>
                <c:pt idx="551">
                  <c:v>2.4519699999999999E-3</c:v>
                </c:pt>
                <c:pt idx="552">
                  <c:v>2.4564159999999999E-3</c:v>
                </c:pt>
                <c:pt idx="553">
                  <c:v>2.4608619999999999E-3</c:v>
                </c:pt>
                <c:pt idx="554">
                  <c:v>2.4653079999999998E-3</c:v>
                </c:pt>
                <c:pt idx="555">
                  <c:v>2.4697539999999998E-3</c:v>
                </c:pt>
                <c:pt idx="556">
                  <c:v>2.4742000000000002E-3</c:v>
                </c:pt>
                <c:pt idx="557">
                  <c:v>2.4786460000000001E-3</c:v>
                </c:pt>
                <c:pt idx="558">
                  <c:v>2.4830920000000001E-3</c:v>
                </c:pt>
                <c:pt idx="559">
                  <c:v>2.4875380000000001E-3</c:v>
                </c:pt>
                <c:pt idx="560">
                  <c:v>2.491984E-3</c:v>
                </c:pt>
                <c:pt idx="561">
                  <c:v>2.49643E-3</c:v>
                </c:pt>
                <c:pt idx="562">
                  <c:v>2.500876E-3</c:v>
                </c:pt>
                <c:pt idx="563">
                  <c:v>2.5053219999999999E-3</c:v>
                </c:pt>
                <c:pt idx="564">
                  <c:v>2.5097679999999999E-3</c:v>
                </c:pt>
                <c:pt idx="565">
                  <c:v>2.5142139999999999E-3</c:v>
                </c:pt>
                <c:pt idx="566">
                  <c:v>2.5186599999999998E-3</c:v>
                </c:pt>
                <c:pt idx="567">
                  <c:v>2.5231059999999998E-3</c:v>
                </c:pt>
                <c:pt idx="568">
                  <c:v>2.5275520000000002E-3</c:v>
                </c:pt>
                <c:pt idx="569">
                  <c:v>2.5319980000000001E-3</c:v>
                </c:pt>
                <c:pt idx="570">
                  <c:v>2.5364440000000001E-3</c:v>
                </c:pt>
                <c:pt idx="571">
                  <c:v>2.5408900000000001E-3</c:v>
                </c:pt>
                <c:pt idx="572">
                  <c:v>2.545336E-3</c:v>
                </c:pt>
                <c:pt idx="573">
                  <c:v>2.549782E-3</c:v>
                </c:pt>
                <c:pt idx="574">
                  <c:v>2.554228E-3</c:v>
                </c:pt>
                <c:pt idx="575">
                  <c:v>2.5586739999999999E-3</c:v>
                </c:pt>
                <c:pt idx="576">
                  <c:v>2.5631199999999999E-3</c:v>
                </c:pt>
                <c:pt idx="577">
                  <c:v>2.5675659999999999E-3</c:v>
                </c:pt>
                <c:pt idx="578">
                  <c:v>2.5720119999999998E-3</c:v>
                </c:pt>
                <c:pt idx="579">
                  <c:v>2.5764579999999998E-3</c:v>
                </c:pt>
                <c:pt idx="580">
                  <c:v>2.5809040000000002E-3</c:v>
                </c:pt>
                <c:pt idx="581">
                  <c:v>2.5853500000000001E-3</c:v>
                </c:pt>
                <c:pt idx="582">
                  <c:v>2.589797E-3</c:v>
                </c:pt>
                <c:pt idx="583">
                  <c:v>2.594243E-3</c:v>
                </c:pt>
                <c:pt idx="584">
                  <c:v>2.5986889999999999E-3</c:v>
                </c:pt>
                <c:pt idx="585">
                  <c:v>2.6031349999999999E-3</c:v>
                </c:pt>
                <c:pt idx="586">
                  <c:v>2.6075809999999999E-3</c:v>
                </c:pt>
                <c:pt idx="587">
                  <c:v>2.6120269999999998E-3</c:v>
                </c:pt>
                <c:pt idx="588">
                  <c:v>2.6164729999999998E-3</c:v>
                </c:pt>
                <c:pt idx="589">
                  <c:v>2.6209190000000002E-3</c:v>
                </c:pt>
                <c:pt idx="590">
                  <c:v>2.6253650000000002E-3</c:v>
                </c:pt>
                <c:pt idx="591">
                  <c:v>2.6298110000000001E-3</c:v>
                </c:pt>
                <c:pt idx="592">
                  <c:v>2.6342570000000001E-3</c:v>
                </c:pt>
                <c:pt idx="593">
                  <c:v>2.6387030000000001E-3</c:v>
                </c:pt>
                <c:pt idx="594">
                  <c:v>2.643149E-3</c:v>
                </c:pt>
                <c:pt idx="595">
                  <c:v>2.647595E-3</c:v>
                </c:pt>
                <c:pt idx="596">
                  <c:v>2.6520409999999999E-3</c:v>
                </c:pt>
                <c:pt idx="597">
                  <c:v>2.6564869999999999E-3</c:v>
                </c:pt>
                <c:pt idx="598">
                  <c:v>2.6609329999999999E-3</c:v>
                </c:pt>
                <c:pt idx="599">
                  <c:v>2.6653789999999998E-3</c:v>
                </c:pt>
                <c:pt idx="600">
                  <c:v>2.6698249999999998E-3</c:v>
                </c:pt>
                <c:pt idx="601">
                  <c:v>2.6742710000000002E-3</c:v>
                </c:pt>
                <c:pt idx="602">
                  <c:v>2.6787170000000002E-3</c:v>
                </c:pt>
                <c:pt idx="603">
                  <c:v>2.6831630000000001E-3</c:v>
                </c:pt>
                <c:pt idx="604">
                  <c:v>2.6876090000000001E-3</c:v>
                </c:pt>
                <c:pt idx="605">
                  <c:v>2.6920550000000001E-3</c:v>
                </c:pt>
                <c:pt idx="606">
                  <c:v>2.696501E-3</c:v>
                </c:pt>
                <c:pt idx="607">
                  <c:v>2.700947E-3</c:v>
                </c:pt>
                <c:pt idx="608">
                  <c:v>2.7053929999999999E-3</c:v>
                </c:pt>
                <c:pt idx="609">
                  <c:v>2.7098389999999999E-3</c:v>
                </c:pt>
                <c:pt idx="610">
                  <c:v>2.7142849999999999E-3</c:v>
                </c:pt>
                <c:pt idx="611">
                  <c:v>2.7187320000000002E-3</c:v>
                </c:pt>
                <c:pt idx="612">
                  <c:v>2.7231780000000001E-3</c:v>
                </c:pt>
                <c:pt idx="613">
                  <c:v>2.7276240000000001E-3</c:v>
                </c:pt>
                <c:pt idx="614">
                  <c:v>2.7320700000000001E-3</c:v>
                </c:pt>
                <c:pt idx="615">
                  <c:v>2.736516E-3</c:v>
                </c:pt>
                <c:pt idx="616">
                  <c:v>2.740962E-3</c:v>
                </c:pt>
                <c:pt idx="617">
                  <c:v>2.745408E-3</c:v>
                </c:pt>
                <c:pt idx="618">
                  <c:v>2.7498539999999999E-3</c:v>
                </c:pt>
                <c:pt idx="619">
                  <c:v>2.7542999999999999E-3</c:v>
                </c:pt>
                <c:pt idx="620">
                  <c:v>2.7587459999999999E-3</c:v>
                </c:pt>
                <c:pt idx="621">
                  <c:v>2.7631919999999998E-3</c:v>
                </c:pt>
                <c:pt idx="622">
                  <c:v>2.7676380000000002E-3</c:v>
                </c:pt>
                <c:pt idx="623">
                  <c:v>2.7720840000000002E-3</c:v>
                </c:pt>
                <c:pt idx="624">
                  <c:v>2.7765300000000001E-3</c:v>
                </c:pt>
                <c:pt idx="625">
                  <c:v>2.7809760000000001E-3</c:v>
                </c:pt>
                <c:pt idx="626">
                  <c:v>2.7854220000000001E-3</c:v>
                </c:pt>
                <c:pt idx="627">
                  <c:v>2.789868E-3</c:v>
                </c:pt>
                <c:pt idx="628">
                  <c:v>2.794314E-3</c:v>
                </c:pt>
                <c:pt idx="629">
                  <c:v>2.79876E-3</c:v>
                </c:pt>
                <c:pt idx="630">
                  <c:v>2.8032059999999999E-3</c:v>
                </c:pt>
                <c:pt idx="631">
                  <c:v>2.8076519999999999E-3</c:v>
                </c:pt>
                <c:pt idx="632">
                  <c:v>2.8120979999999999E-3</c:v>
                </c:pt>
                <c:pt idx="633">
                  <c:v>2.8165439999999998E-3</c:v>
                </c:pt>
                <c:pt idx="634">
                  <c:v>2.8209900000000002E-3</c:v>
                </c:pt>
                <c:pt idx="635">
                  <c:v>2.8254360000000002E-3</c:v>
                </c:pt>
                <c:pt idx="636">
                  <c:v>2.8298820000000001E-3</c:v>
                </c:pt>
                <c:pt idx="637">
                  <c:v>2.8343280000000001E-3</c:v>
                </c:pt>
                <c:pt idx="638">
                  <c:v>2.8387740000000001E-3</c:v>
                </c:pt>
                <c:pt idx="639">
                  <c:v>2.84322E-3</c:v>
                </c:pt>
                <c:pt idx="640">
                  <c:v>2.847666E-3</c:v>
                </c:pt>
                <c:pt idx="641">
                  <c:v>2.8521129999999999E-3</c:v>
                </c:pt>
                <c:pt idx="642">
                  <c:v>2.8565589999999998E-3</c:v>
                </c:pt>
                <c:pt idx="643">
                  <c:v>2.8610049999999998E-3</c:v>
                </c:pt>
                <c:pt idx="644">
                  <c:v>2.8654510000000002E-3</c:v>
                </c:pt>
                <c:pt idx="645">
                  <c:v>2.8698970000000002E-3</c:v>
                </c:pt>
                <c:pt idx="646">
                  <c:v>2.8743430000000001E-3</c:v>
                </c:pt>
                <c:pt idx="647">
                  <c:v>2.8787890000000001E-3</c:v>
                </c:pt>
                <c:pt idx="648">
                  <c:v>2.8832350000000001E-3</c:v>
                </c:pt>
                <c:pt idx="649">
                  <c:v>2.887681E-3</c:v>
                </c:pt>
                <c:pt idx="650">
                  <c:v>2.892127E-3</c:v>
                </c:pt>
                <c:pt idx="651">
                  <c:v>2.8965729999999999E-3</c:v>
                </c:pt>
                <c:pt idx="652">
                  <c:v>2.9010189999999999E-3</c:v>
                </c:pt>
                <c:pt idx="653">
                  <c:v>2.9054649999999999E-3</c:v>
                </c:pt>
                <c:pt idx="654">
                  <c:v>2.9099109999999998E-3</c:v>
                </c:pt>
                <c:pt idx="655">
                  <c:v>2.9143569999999998E-3</c:v>
                </c:pt>
                <c:pt idx="656">
                  <c:v>2.9188030000000002E-3</c:v>
                </c:pt>
                <c:pt idx="657">
                  <c:v>2.9232490000000002E-3</c:v>
                </c:pt>
                <c:pt idx="658">
                  <c:v>2.9276950000000001E-3</c:v>
                </c:pt>
                <c:pt idx="659">
                  <c:v>2.9321410000000001E-3</c:v>
                </c:pt>
                <c:pt idx="660">
                  <c:v>2.9365870000000001E-3</c:v>
                </c:pt>
                <c:pt idx="661">
                  <c:v>2.941033E-3</c:v>
                </c:pt>
                <c:pt idx="662">
                  <c:v>2.945479E-3</c:v>
                </c:pt>
                <c:pt idx="663">
                  <c:v>2.9499249999999999E-3</c:v>
                </c:pt>
                <c:pt idx="664">
                  <c:v>2.9543709999999999E-3</c:v>
                </c:pt>
                <c:pt idx="665">
                  <c:v>2.9588169999999999E-3</c:v>
                </c:pt>
                <c:pt idx="666">
                  <c:v>2.9632629999999998E-3</c:v>
                </c:pt>
                <c:pt idx="667">
                  <c:v>2.9677089999999998E-3</c:v>
                </c:pt>
                <c:pt idx="668">
                  <c:v>2.9721550000000002E-3</c:v>
                </c:pt>
                <c:pt idx="669">
                  <c:v>2.9766010000000002E-3</c:v>
                </c:pt>
                <c:pt idx="670">
                  <c:v>2.9810470000000001E-3</c:v>
                </c:pt>
                <c:pt idx="671">
                  <c:v>2.9854930000000001E-3</c:v>
                </c:pt>
                <c:pt idx="672">
                  <c:v>2.9899390000000001E-3</c:v>
                </c:pt>
                <c:pt idx="673">
                  <c:v>2.994385E-3</c:v>
                </c:pt>
                <c:pt idx="674">
                  <c:v>2.998831E-3</c:v>
                </c:pt>
                <c:pt idx="675">
                  <c:v>3.0032779999999999E-3</c:v>
                </c:pt>
                <c:pt idx="676">
                  <c:v>3.0077239999999998E-3</c:v>
                </c:pt>
                <c:pt idx="677">
                  <c:v>3.0121700000000002E-3</c:v>
                </c:pt>
                <c:pt idx="678">
                  <c:v>3.0166160000000002E-3</c:v>
                </c:pt>
                <c:pt idx="679">
                  <c:v>3.0210620000000001E-3</c:v>
                </c:pt>
                <c:pt idx="680">
                  <c:v>3.0255080000000001E-3</c:v>
                </c:pt>
                <c:pt idx="681">
                  <c:v>3.0299540000000001E-3</c:v>
                </c:pt>
                <c:pt idx="682">
                  <c:v>3.0344E-3</c:v>
                </c:pt>
                <c:pt idx="683">
                  <c:v>3.038846E-3</c:v>
                </c:pt>
                <c:pt idx="684">
                  <c:v>3.043292E-3</c:v>
                </c:pt>
                <c:pt idx="685">
                  <c:v>3.0477379999999999E-3</c:v>
                </c:pt>
                <c:pt idx="686">
                  <c:v>3.0521839999999999E-3</c:v>
                </c:pt>
                <c:pt idx="687">
                  <c:v>3.0566299999999999E-3</c:v>
                </c:pt>
                <c:pt idx="688">
                  <c:v>3.0610759999999998E-3</c:v>
                </c:pt>
                <c:pt idx="689">
                  <c:v>3.0655220000000002E-3</c:v>
                </c:pt>
                <c:pt idx="690">
                  <c:v>3.0699680000000002E-3</c:v>
                </c:pt>
                <c:pt idx="691">
                  <c:v>3.0744140000000001E-3</c:v>
                </c:pt>
                <c:pt idx="692">
                  <c:v>3.0788600000000001E-3</c:v>
                </c:pt>
                <c:pt idx="693">
                  <c:v>3.0833060000000001E-3</c:v>
                </c:pt>
                <c:pt idx="694">
                  <c:v>3.087752E-3</c:v>
                </c:pt>
                <c:pt idx="695">
                  <c:v>3.092198E-3</c:v>
                </c:pt>
                <c:pt idx="696">
                  <c:v>3.096644E-3</c:v>
                </c:pt>
                <c:pt idx="697">
                  <c:v>3.1010899999999999E-3</c:v>
                </c:pt>
                <c:pt idx="698">
                  <c:v>3.1055359999999999E-3</c:v>
                </c:pt>
                <c:pt idx="699">
                  <c:v>3.1099819999999999E-3</c:v>
                </c:pt>
                <c:pt idx="700">
                  <c:v>3.1144279999999998E-3</c:v>
                </c:pt>
                <c:pt idx="701">
                  <c:v>3.1188740000000002E-3</c:v>
                </c:pt>
                <c:pt idx="702">
                  <c:v>3.1233200000000002E-3</c:v>
                </c:pt>
                <c:pt idx="703">
                  <c:v>3.1277660000000001E-3</c:v>
                </c:pt>
                <c:pt idx="704">
                  <c:v>3.1322120000000001E-3</c:v>
                </c:pt>
                <c:pt idx="705">
                  <c:v>3.1366580000000001E-3</c:v>
                </c:pt>
                <c:pt idx="706">
                  <c:v>3.141104E-3</c:v>
                </c:pt>
                <c:pt idx="707">
                  <c:v>3.14555E-3</c:v>
                </c:pt>
                <c:pt idx="708">
                  <c:v>3.1499969999999999E-3</c:v>
                </c:pt>
                <c:pt idx="709">
                  <c:v>3.1544429999999998E-3</c:v>
                </c:pt>
                <c:pt idx="710">
                  <c:v>3.1588889999999998E-3</c:v>
                </c:pt>
                <c:pt idx="711">
                  <c:v>3.1633350000000002E-3</c:v>
                </c:pt>
                <c:pt idx="712">
                  <c:v>3.1677810000000002E-3</c:v>
                </c:pt>
                <c:pt idx="713">
                  <c:v>3.1722270000000001E-3</c:v>
                </c:pt>
                <c:pt idx="714">
                  <c:v>3.1766730000000001E-3</c:v>
                </c:pt>
                <c:pt idx="715">
                  <c:v>3.181119E-3</c:v>
                </c:pt>
                <c:pt idx="716">
                  <c:v>3.185565E-3</c:v>
                </c:pt>
                <c:pt idx="717">
                  <c:v>3.190011E-3</c:v>
                </c:pt>
                <c:pt idx="718">
                  <c:v>3.1944569999999999E-3</c:v>
                </c:pt>
                <c:pt idx="719">
                  <c:v>3.1989029999999999E-3</c:v>
                </c:pt>
                <c:pt idx="720">
                  <c:v>3.2033489999999999E-3</c:v>
                </c:pt>
                <c:pt idx="721">
                  <c:v>3.2077949999999998E-3</c:v>
                </c:pt>
                <c:pt idx="722">
                  <c:v>3.2122409999999998E-3</c:v>
                </c:pt>
                <c:pt idx="723">
                  <c:v>3.2166870000000002E-3</c:v>
                </c:pt>
                <c:pt idx="724">
                  <c:v>3.2211330000000002E-3</c:v>
                </c:pt>
                <c:pt idx="725">
                  <c:v>3.2255790000000001E-3</c:v>
                </c:pt>
                <c:pt idx="726">
                  <c:v>3.2300250000000001E-3</c:v>
                </c:pt>
                <c:pt idx="727">
                  <c:v>3.234471E-3</c:v>
                </c:pt>
                <c:pt idx="728">
                  <c:v>3.238917E-3</c:v>
                </c:pt>
                <c:pt idx="729">
                  <c:v>3.243363E-3</c:v>
                </c:pt>
                <c:pt idx="730">
                  <c:v>3.2478089999999999E-3</c:v>
                </c:pt>
                <c:pt idx="731">
                  <c:v>3.2522549999999999E-3</c:v>
                </c:pt>
                <c:pt idx="732">
                  <c:v>3.2567009999999999E-3</c:v>
                </c:pt>
                <c:pt idx="733">
                  <c:v>3.2611469999999998E-3</c:v>
                </c:pt>
                <c:pt idx="734">
                  <c:v>3.2655929999999998E-3</c:v>
                </c:pt>
                <c:pt idx="735">
                  <c:v>3.2700390000000002E-3</c:v>
                </c:pt>
                <c:pt idx="736">
                  <c:v>3.2744850000000002E-3</c:v>
                </c:pt>
                <c:pt idx="737">
                  <c:v>3.2789310000000001E-3</c:v>
                </c:pt>
                <c:pt idx="738">
                  <c:v>3.2833770000000001E-3</c:v>
                </c:pt>
                <c:pt idx="739">
                  <c:v>3.287823E-3</c:v>
                </c:pt>
                <c:pt idx="740">
                  <c:v>3.292269E-3</c:v>
                </c:pt>
                <c:pt idx="741">
                  <c:v>3.2967159999999999E-3</c:v>
                </c:pt>
                <c:pt idx="742">
                  <c:v>3.3011619999999998E-3</c:v>
                </c:pt>
                <c:pt idx="743">
                  <c:v>3.3056079999999998E-3</c:v>
                </c:pt>
                <c:pt idx="744">
                  <c:v>3.3100540000000002E-3</c:v>
                </c:pt>
                <c:pt idx="745">
                  <c:v>3.3145000000000002E-3</c:v>
                </c:pt>
                <c:pt idx="746">
                  <c:v>3.3189460000000001E-3</c:v>
                </c:pt>
                <c:pt idx="747">
                  <c:v>3.3233920000000001E-3</c:v>
                </c:pt>
                <c:pt idx="748">
                  <c:v>3.3278380000000001E-3</c:v>
                </c:pt>
                <c:pt idx="749">
                  <c:v>3.332284E-3</c:v>
                </c:pt>
                <c:pt idx="750">
                  <c:v>3.33673E-3</c:v>
                </c:pt>
                <c:pt idx="751">
                  <c:v>3.341176E-3</c:v>
                </c:pt>
                <c:pt idx="752">
                  <c:v>3.3456219999999999E-3</c:v>
                </c:pt>
                <c:pt idx="753">
                  <c:v>3.3500679999999999E-3</c:v>
                </c:pt>
                <c:pt idx="754">
                  <c:v>3.3545139999999998E-3</c:v>
                </c:pt>
                <c:pt idx="755">
                  <c:v>3.3589599999999998E-3</c:v>
                </c:pt>
                <c:pt idx="756">
                  <c:v>3.3634060000000002E-3</c:v>
                </c:pt>
                <c:pt idx="757">
                  <c:v>3.3678520000000002E-3</c:v>
                </c:pt>
                <c:pt idx="758">
                  <c:v>3.3722980000000001E-3</c:v>
                </c:pt>
                <c:pt idx="759">
                  <c:v>3.3767440000000001E-3</c:v>
                </c:pt>
                <c:pt idx="760">
                  <c:v>3.3811900000000001E-3</c:v>
                </c:pt>
                <c:pt idx="761">
                  <c:v>3.385636E-3</c:v>
                </c:pt>
                <c:pt idx="762">
                  <c:v>3.390082E-3</c:v>
                </c:pt>
                <c:pt idx="763">
                  <c:v>3.394528E-3</c:v>
                </c:pt>
                <c:pt idx="764">
                  <c:v>3.3989739999999999E-3</c:v>
                </c:pt>
                <c:pt idx="765">
                  <c:v>3.4034199999999999E-3</c:v>
                </c:pt>
                <c:pt idx="766">
                  <c:v>3.4078659999999998E-3</c:v>
                </c:pt>
                <c:pt idx="767">
                  <c:v>3.4123119999999998E-3</c:v>
                </c:pt>
                <c:pt idx="768">
                  <c:v>3.4167580000000002E-3</c:v>
                </c:pt>
                <c:pt idx="769">
                  <c:v>3.4212040000000002E-3</c:v>
                </c:pt>
                <c:pt idx="770">
                  <c:v>3.4256500000000001E-3</c:v>
                </c:pt>
                <c:pt idx="771">
                  <c:v>3.4300960000000001E-3</c:v>
                </c:pt>
                <c:pt idx="772">
                  <c:v>3.434543E-3</c:v>
                </c:pt>
                <c:pt idx="773">
                  <c:v>3.4389889999999999E-3</c:v>
                </c:pt>
                <c:pt idx="774">
                  <c:v>3.4434349999999999E-3</c:v>
                </c:pt>
                <c:pt idx="775">
                  <c:v>3.4478809999999999E-3</c:v>
                </c:pt>
                <c:pt idx="776">
                  <c:v>3.4523269999999998E-3</c:v>
                </c:pt>
                <c:pt idx="777">
                  <c:v>3.4567729999999998E-3</c:v>
                </c:pt>
                <c:pt idx="778">
                  <c:v>3.4612190000000002E-3</c:v>
                </c:pt>
                <c:pt idx="779">
                  <c:v>3.4656650000000002E-3</c:v>
                </c:pt>
                <c:pt idx="780">
                  <c:v>3.4701110000000001E-3</c:v>
                </c:pt>
                <c:pt idx="781">
                  <c:v>3.4745570000000001E-3</c:v>
                </c:pt>
                <c:pt idx="782">
                  <c:v>3.479003E-3</c:v>
                </c:pt>
                <c:pt idx="783">
                  <c:v>3.483449E-3</c:v>
                </c:pt>
                <c:pt idx="784">
                  <c:v>3.487895E-3</c:v>
                </c:pt>
                <c:pt idx="785">
                  <c:v>3.4923409999999999E-3</c:v>
                </c:pt>
                <c:pt idx="786">
                  <c:v>3.4967869999999999E-3</c:v>
                </c:pt>
                <c:pt idx="787">
                  <c:v>3.5012329999999999E-3</c:v>
                </c:pt>
                <c:pt idx="788">
                  <c:v>3.5056789999999998E-3</c:v>
                </c:pt>
                <c:pt idx="789">
                  <c:v>3.5101249999999998E-3</c:v>
                </c:pt>
                <c:pt idx="790">
                  <c:v>3.5145710000000002E-3</c:v>
                </c:pt>
                <c:pt idx="791">
                  <c:v>3.5190170000000002E-3</c:v>
                </c:pt>
                <c:pt idx="792">
                  <c:v>3.5234630000000001E-3</c:v>
                </c:pt>
                <c:pt idx="793">
                  <c:v>3.5279090000000001E-3</c:v>
                </c:pt>
                <c:pt idx="794">
                  <c:v>3.532355E-3</c:v>
                </c:pt>
                <c:pt idx="795">
                  <c:v>3.536801E-3</c:v>
                </c:pt>
                <c:pt idx="796">
                  <c:v>3.541247E-3</c:v>
                </c:pt>
                <c:pt idx="797">
                  <c:v>3.5456929999999999E-3</c:v>
                </c:pt>
                <c:pt idx="798">
                  <c:v>3.5501389999999999E-3</c:v>
                </c:pt>
                <c:pt idx="799">
                  <c:v>3.5545849999999999E-3</c:v>
                </c:pt>
                <c:pt idx="800">
                  <c:v>3.5590309999999998E-3</c:v>
                </c:pt>
                <c:pt idx="801">
                  <c:v>3.5634769999999998E-3</c:v>
                </c:pt>
                <c:pt idx="802">
                  <c:v>3.5679230000000002E-3</c:v>
                </c:pt>
                <c:pt idx="803">
                  <c:v>3.5723690000000002E-3</c:v>
                </c:pt>
                <c:pt idx="804">
                  <c:v>3.5768150000000001E-3</c:v>
                </c:pt>
                <c:pt idx="805">
                  <c:v>3.5812610000000001E-3</c:v>
                </c:pt>
                <c:pt idx="806">
                  <c:v>3.585707E-3</c:v>
                </c:pt>
                <c:pt idx="807">
                  <c:v>3.590153E-3</c:v>
                </c:pt>
                <c:pt idx="808">
                  <c:v>3.594599E-3</c:v>
                </c:pt>
                <c:pt idx="809">
                  <c:v>3.5990449999999999E-3</c:v>
                </c:pt>
                <c:pt idx="810">
                  <c:v>3.6034909999999999E-3</c:v>
                </c:pt>
                <c:pt idx="811">
                  <c:v>3.6079369999999999E-3</c:v>
                </c:pt>
                <c:pt idx="812">
                  <c:v>3.6123829999999998E-3</c:v>
                </c:pt>
                <c:pt idx="813">
                  <c:v>3.6168289999999998E-3</c:v>
                </c:pt>
                <c:pt idx="814">
                  <c:v>3.6212750000000002E-3</c:v>
                </c:pt>
                <c:pt idx="815">
                  <c:v>3.6257210000000002E-3</c:v>
                </c:pt>
                <c:pt idx="816">
                  <c:v>3.6301670000000001E-3</c:v>
                </c:pt>
                <c:pt idx="817">
                  <c:v>3.6346130000000001E-3</c:v>
                </c:pt>
                <c:pt idx="818">
                  <c:v>3.639059E-3</c:v>
                </c:pt>
                <c:pt idx="819">
                  <c:v>3.643505E-3</c:v>
                </c:pt>
                <c:pt idx="820">
                  <c:v>3.647951E-3</c:v>
                </c:pt>
                <c:pt idx="821">
                  <c:v>3.6523969999999999E-3</c:v>
                </c:pt>
                <c:pt idx="822">
                  <c:v>3.6568429999999999E-3</c:v>
                </c:pt>
                <c:pt idx="823">
                  <c:v>3.6612889999999999E-3</c:v>
                </c:pt>
                <c:pt idx="824">
                  <c:v>3.6657349999999998E-3</c:v>
                </c:pt>
                <c:pt idx="825">
                  <c:v>3.6701809999999998E-3</c:v>
                </c:pt>
                <c:pt idx="826">
                  <c:v>3.6746270000000002E-3</c:v>
                </c:pt>
                <c:pt idx="827">
                  <c:v>3.6790730000000002E-3</c:v>
                </c:pt>
                <c:pt idx="828">
                  <c:v>3.6835190000000001E-3</c:v>
                </c:pt>
                <c:pt idx="829">
                  <c:v>3.6879650000000001E-3</c:v>
                </c:pt>
                <c:pt idx="830">
                  <c:v>3.6924100000000001E-3</c:v>
                </c:pt>
                <c:pt idx="831">
                  <c:v>3.6968560000000001E-3</c:v>
                </c:pt>
                <c:pt idx="832">
                  <c:v>3.7013020000000001E-3</c:v>
                </c:pt>
                <c:pt idx="833">
                  <c:v>3.705748E-3</c:v>
                </c:pt>
                <c:pt idx="834">
                  <c:v>3.710194E-3</c:v>
                </c:pt>
                <c:pt idx="835">
                  <c:v>3.71464E-3</c:v>
                </c:pt>
                <c:pt idx="836">
                  <c:v>3.7190859999999999E-3</c:v>
                </c:pt>
                <c:pt idx="837">
                  <c:v>3.7235319999999999E-3</c:v>
                </c:pt>
                <c:pt idx="838">
                  <c:v>3.7279779999999998E-3</c:v>
                </c:pt>
                <c:pt idx="839">
                  <c:v>3.7324239999999998E-3</c:v>
                </c:pt>
                <c:pt idx="840">
                  <c:v>3.7368700000000002E-3</c:v>
                </c:pt>
                <c:pt idx="841">
                  <c:v>3.7413160000000002E-3</c:v>
                </c:pt>
                <c:pt idx="842">
                  <c:v>3.7457620000000001E-3</c:v>
                </c:pt>
                <c:pt idx="843">
                  <c:v>3.7502080000000001E-3</c:v>
                </c:pt>
                <c:pt idx="844">
                  <c:v>3.7546540000000001E-3</c:v>
                </c:pt>
                <c:pt idx="845">
                  <c:v>3.7591E-3</c:v>
                </c:pt>
                <c:pt idx="846">
                  <c:v>3.763546E-3</c:v>
                </c:pt>
                <c:pt idx="847">
                  <c:v>3.767992E-3</c:v>
                </c:pt>
                <c:pt idx="848">
                  <c:v>3.7724379999999999E-3</c:v>
                </c:pt>
                <c:pt idx="849">
                  <c:v>3.7768839999999999E-3</c:v>
                </c:pt>
                <c:pt idx="850">
                  <c:v>3.7813299999999998E-3</c:v>
                </c:pt>
                <c:pt idx="851">
                  <c:v>3.7857759999999998E-3</c:v>
                </c:pt>
                <c:pt idx="852">
                  <c:v>3.7902220000000002E-3</c:v>
                </c:pt>
                <c:pt idx="853">
                  <c:v>3.7946680000000002E-3</c:v>
                </c:pt>
                <c:pt idx="854">
                  <c:v>3.7991140000000001E-3</c:v>
                </c:pt>
                <c:pt idx="855">
                  <c:v>3.8035600000000001E-3</c:v>
                </c:pt>
                <c:pt idx="856">
                  <c:v>3.8080060000000001E-3</c:v>
                </c:pt>
                <c:pt idx="857">
                  <c:v>3.812452E-3</c:v>
                </c:pt>
                <c:pt idx="858">
                  <c:v>3.816898E-3</c:v>
                </c:pt>
                <c:pt idx="859">
                  <c:v>3.821344E-3</c:v>
                </c:pt>
                <c:pt idx="860">
                  <c:v>3.8257899999999999E-3</c:v>
                </c:pt>
                <c:pt idx="861">
                  <c:v>3.8302359999999999E-3</c:v>
                </c:pt>
                <c:pt idx="862">
                  <c:v>3.8346819999999998E-3</c:v>
                </c:pt>
                <c:pt idx="863">
                  <c:v>3.8391279999999998E-3</c:v>
                </c:pt>
                <c:pt idx="864">
                  <c:v>3.8435740000000002E-3</c:v>
                </c:pt>
                <c:pt idx="865">
                  <c:v>3.8480200000000002E-3</c:v>
                </c:pt>
                <c:pt idx="866">
                  <c:v>3.8524660000000001E-3</c:v>
                </c:pt>
                <c:pt idx="867">
                  <c:v>3.8569120000000001E-3</c:v>
                </c:pt>
                <c:pt idx="868">
                  <c:v>3.8613580000000001E-3</c:v>
                </c:pt>
                <c:pt idx="869">
                  <c:v>3.865804E-3</c:v>
                </c:pt>
                <c:pt idx="870">
                  <c:v>3.87025E-3</c:v>
                </c:pt>
                <c:pt idx="871">
                  <c:v>3.874696E-3</c:v>
                </c:pt>
                <c:pt idx="872">
                  <c:v>3.8791419999999999E-3</c:v>
                </c:pt>
                <c:pt idx="873">
                  <c:v>3.8835879999999999E-3</c:v>
                </c:pt>
                <c:pt idx="874">
                  <c:v>3.8880339999999998E-3</c:v>
                </c:pt>
                <c:pt idx="875">
                  <c:v>3.8924799999999998E-3</c:v>
                </c:pt>
                <c:pt idx="876">
                  <c:v>3.8969260000000002E-3</c:v>
                </c:pt>
                <c:pt idx="877">
                  <c:v>3.9013720000000002E-3</c:v>
                </c:pt>
                <c:pt idx="878">
                  <c:v>3.9058180000000001E-3</c:v>
                </c:pt>
                <c:pt idx="879">
                  <c:v>3.9102640000000001E-3</c:v>
                </c:pt>
                <c:pt idx="880">
                  <c:v>3.9147100000000001E-3</c:v>
                </c:pt>
                <c:pt idx="881">
                  <c:v>3.919156E-3</c:v>
                </c:pt>
                <c:pt idx="882">
                  <c:v>3.923602E-3</c:v>
                </c:pt>
                <c:pt idx="883">
                  <c:v>3.928048E-3</c:v>
                </c:pt>
                <c:pt idx="884">
                  <c:v>3.9324939999999999E-3</c:v>
                </c:pt>
                <c:pt idx="885">
                  <c:v>3.9369399999999999E-3</c:v>
                </c:pt>
                <c:pt idx="886">
                  <c:v>3.9413859999999998E-3</c:v>
                </c:pt>
                <c:pt idx="887">
                  <c:v>3.9458319999999998E-3</c:v>
                </c:pt>
                <c:pt idx="888">
                  <c:v>3.9502779999999998E-3</c:v>
                </c:pt>
                <c:pt idx="889">
                  <c:v>3.9547239999999997E-3</c:v>
                </c:pt>
                <c:pt idx="890">
                  <c:v>3.9591699999999997E-3</c:v>
                </c:pt>
                <c:pt idx="891">
                  <c:v>3.9636159999999997E-3</c:v>
                </c:pt>
                <c:pt idx="892">
                  <c:v>3.9680619999999996E-3</c:v>
                </c:pt>
                <c:pt idx="893">
                  <c:v>3.9725079999999996E-3</c:v>
                </c:pt>
                <c:pt idx="894">
                  <c:v>3.9769540000000004E-3</c:v>
                </c:pt>
                <c:pt idx="895">
                  <c:v>3.981399E-3</c:v>
                </c:pt>
                <c:pt idx="896">
                  <c:v>3.985845E-3</c:v>
                </c:pt>
                <c:pt idx="897">
                  <c:v>3.990291E-3</c:v>
                </c:pt>
                <c:pt idx="898">
                  <c:v>3.9947369999999999E-3</c:v>
                </c:pt>
                <c:pt idx="899">
                  <c:v>3.9991829999999999E-3</c:v>
                </c:pt>
                <c:pt idx="900">
                  <c:v>4.0036289999999999E-3</c:v>
                </c:pt>
                <c:pt idx="901">
                  <c:v>4.0080749999999998E-3</c:v>
                </c:pt>
                <c:pt idx="902">
                  <c:v>4.0125209999999998E-3</c:v>
                </c:pt>
                <c:pt idx="903">
                  <c:v>4.0169669999999998E-3</c:v>
                </c:pt>
                <c:pt idx="904">
                  <c:v>4.0214129999999997E-3</c:v>
                </c:pt>
                <c:pt idx="905">
                  <c:v>4.0258589999999997E-3</c:v>
                </c:pt>
                <c:pt idx="906">
                  <c:v>4.0303049999999997E-3</c:v>
                </c:pt>
                <c:pt idx="907">
                  <c:v>4.0347509999999996E-3</c:v>
                </c:pt>
                <c:pt idx="908">
                  <c:v>4.0391969999999996E-3</c:v>
                </c:pt>
                <c:pt idx="909">
                  <c:v>4.0436430000000004E-3</c:v>
                </c:pt>
                <c:pt idx="910">
                  <c:v>4.0480890000000004E-3</c:v>
                </c:pt>
                <c:pt idx="911">
                  <c:v>4.0525350000000003E-3</c:v>
                </c:pt>
                <c:pt idx="912">
                  <c:v>4.0569810000000003E-3</c:v>
                </c:pt>
                <c:pt idx="913">
                  <c:v>4.0614270000000003E-3</c:v>
                </c:pt>
                <c:pt idx="914">
                  <c:v>4.0658730000000002E-3</c:v>
                </c:pt>
                <c:pt idx="915">
                  <c:v>4.0703190000000002E-3</c:v>
                </c:pt>
                <c:pt idx="916">
                  <c:v>4.0747650000000002E-3</c:v>
                </c:pt>
                <c:pt idx="917">
                  <c:v>4.0792110000000001E-3</c:v>
                </c:pt>
                <c:pt idx="918">
                  <c:v>4.0836570000000001E-3</c:v>
                </c:pt>
                <c:pt idx="919">
                  <c:v>4.088103E-3</c:v>
                </c:pt>
                <c:pt idx="920">
                  <c:v>4.092549E-3</c:v>
                </c:pt>
                <c:pt idx="921">
                  <c:v>4.096995E-3</c:v>
                </c:pt>
                <c:pt idx="922">
                  <c:v>4.1014409999999999E-3</c:v>
                </c:pt>
                <c:pt idx="923">
                  <c:v>4.1058869999999999E-3</c:v>
                </c:pt>
                <c:pt idx="924">
                  <c:v>4.1103329999999999E-3</c:v>
                </c:pt>
                <c:pt idx="925">
                  <c:v>4.1147789999999998E-3</c:v>
                </c:pt>
                <c:pt idx="926">
                  <c:v>4.1192249999999998E-3</c:v>
                </c:pt>
                <c:pt idx="927">
                  <c:v>4.1236709999999998E-3</c:v>
                </c:pt>
                <c:pt idx="928">
                  <c:v>4.1281169999999997E-3</c:v>
                </c:pt>
                <c:pt idx="929">
                  <c:v>4.1325629999999997E-3</c:v>
                </c:pt>
                <c:pt idx="930">
                  <c:v>4.1370089999999997E-3</c:v>
                </c:pt>
                <c:pt idx="931">
                  <c:v>4.1414549999999996E-3</c:v>
                </c:pt>
                <c:pt idx="932">
                  <c:v>4.1459009999999996E-3</c:v>
                </c:pt>
                <c:pt idx="933">
                  <c:v>4.1503470000000004E-3</c:v>
                </c:pt>
                <c:pt idx="934">
                  <c:v>4.1547930000000004E-3</c:v>
                </c:pt>
                <c:pt idx="935">
                  <c:v>4.1592390000000003E-3</c:v>
                </c:pt>
                <c:pt idx="936">
                  <c:v>4.1636850000000003E-3</c:v>
                </c:pt>
                <c:pt idx="937">
                  <c:v>4.1681310000000003E-3</c:v>
                </c:pt>
                <c:pt idx="938">
                  <c:v>4.1725770000000002E-3</c:v>
                </c:pt>
                <c:pt idx="939">
                  <c:v>4.1770230000000002E-3</c:v>
                </c:pt>
                <c:pt idx="940">
                  <c:v>4.1814690000000002E-3</c:v>
                </c:pt>
                <c:pt idx="941">
                  <c:v>4.1859150000000001E-3</c:v>
                </c:pt>
                <c:pt idx="942">
                  <c:v>4.1903610000000001E-3</c:v>
                </c:pt>
                <c:pt idx="943">
                  <c:v>4.194807E-3</c:v>
                </c:pt>
                <c:pt idx="944">
                  <c:v>4.199253E-3</c:v>
                </c:pt>
                <c:pt idx="945">
                  <c:v>4.203699E-3</c:v>
                </c:pt>
                <c:pt idx="946">
                  <c:v>4.2081439999999996E-3</c:v>
                </c:pt>
                <c:pt idx="947">
                  <c:v>4.2125900000000004E-3</c:v>
                </c:pt>
                <c:pt idx="948">
                  <c:v>4.2170360000000004E-3</c:v>
                </c:pt>
                <c:pt idx="949">
                  <c:v>4.2214820000000004E-3</c:v>
                </c:pt>
                <c:pt idx="950">
                  <c:v>4.2259280000000003E-3</c:v>
                </c:pt>
                <c:pt idx="951">
                  <c:v>4.2303740000000003E-3</c:v>
                </c:pt>
                <c:pt idx="952">
                  <c:v>4.2348200000000003E-3</c:v>
                </c:pt>
                <c:pt idx="953">
                  <c:v>4.2392660000000002E-3</c:v>
                </c:pt>
                <c:pt idx="954">
                  <c:v>4.2437120000000002E-3</c:v>
                </c:pt>
                <c:pt idx="955">
                  <c:v>4.2481580000000001E-3</c:v>
                </c:pt>
                <c:pt idx="956">
                  <c:v>4.2526040000000001E-3</c:v>
                </c:pt>
                <c:pt idx="957">
                  <c:v>4.2570500000000001E-3</c:v>
                </c:pt>
                <c:pt idx="958">
                  <c:v>4.261496E-3</c:v>
                </c:pt>
                <c:pt idx="959">
                  <c:v>4.265942E-3</c:v>
                </c:pt>
                <c:pt idx="960">
                  <c:v>4.270388E-3</c:v>
                </c:pt>
                <c:pt idx="961">
                  <c:v>4.2748339999999999E-3</c:v>
                </c:pt>
                <c:pt idx="962">
                  <c:v>4.2792799999999999E-3</c:v>
                </c:pt>
                <c:pt idx="963">
                  <c:v>4.2837259999999999E-3</c:v>
                </c:pt>
                <c:pt idx="964">
                  <c:v>4.2881719999999998E-3</c:v>
                </c:pt>
                <c:pt idx="965">
                  <c:v>4.2926179999999998E-3</c:v>
                </c:pt>
                <c:pt idx="966">
                  <c:v>4.2970639999999997E-3</c:v>
                </c:pt>
                <c:pt idx="967">
                  <c:v>4.3015099999999997E-3</c:v>
                </c:pt>
                <c:pt idx="968">
                  <c:v>4.3059559999999997E-3</c:v>
                </c:pt>
                <c:pt idx="969">
                  <c:v>4.3104019999999996E-3</c:v>
                </c:pt>
                <c:pt idx="970">
                  <c:v>4.3148479999999996E-3</c:v>
                </c:pt>
                <c:pt idx="971">
                  <c:v>4.3192940000000004E-3</c:v>
                </c:pt>
                <c:pt idx="972">
                  <c:v>4.3237400000000004E-3</c:v>
                </c:pt>
                <c:pt idx="973">
                  <c:v>4.3281860000000004E-3</c:v>
                </c:pt>
                <c:pt idx="974">
                  <c:v>4.3326320000000003E-3</c:v>
                </c:pt>
                <c:pt idx="975">
                  <c:v>4.3370780000000003E-3</c:v>
                </c:pt>
                <c:pt idx="976">
                  <c:v>4.3415229999999999E-3</c:v>
                </c:pt>
                <c:pt idx="977">
                  <c:v>4.3459689999999999E-3</c:v>
                </c:pt>
                <c:pt idx="978">
                  <c:v>4.3504149999999998E-3</c:v>
                </c:pt>
                <c:pt idx="979">
                  <c:v>4.3548609999999998E-3</c:v>
                </c:pt>
                <c:pt idx="980">
                  <c:v>4.3597519999999997E-3</c:v>
                </c:pt>
                <c:pt idx="981">
                  <c:v>4.3641979999999997E-3</c:v>
                </c:pt>
                <c:pt idx="982">
                  <c:v>4.3686439999999997E-3</c:v>
                </c:pt>
                <c:pt idx="983">
                  <c:v>4.3730899999999996E-3</c:v>
                </c:pt>
                <c:pt idx="984">
                  <c:v>4.3775359999999996E-3</c:v>
                </c:pt>
                <c:pt idx="985">
                  <c:v>4.3819820000000004E-3</c:v>
                </c:pt>
                <c:pt idx="986">
                  <c:v>4.386427E-3</c:v>
                </c:pt>
                <c:pt idx="987">
                  <c:v>4.390873E-3</c:v>
                </c:pt>
                <c:pt idx="988">
                  <c:v>4.395319E-3</c:v>
                </c:pt>
                <c:pt idx="989">
                  <c:v>4.3997649999999999E-3</c:v>
                </c:pt>
                <c:pt idx="990">
                  <c:v>4.4042109999999999E-3</c:v>
                </c:pt>
                <c:pt idx="991">
                  <c:v>4.4086569999999999E-3</c:v>
                </c:pt>
                <c:pt idx="992">
                  <c:v>4.4131029999999998E-3</c:v>
                </c:pt>
                <c:pt idx="993">
                  <c:v>4.4175489999999998E-3</c:v>
                </c:pt>
                <c:pt idx="994">
                  <c:v>4.4219949999999997E-3</c:v>
                </c:pt>
                <c:pt idx="995">
                  <c:v>4.4264409999999997E-3</c:v>
                </c:pt>
                <c:pt idx="996">
                  <c:v>4.4308869999999997E-3</c:v>
                </c:pt>
                <c:pt idx="997">
                  <c:v>4.4353329999999996E-3</c:v>
                </c:pt>
                <c:pt idx="998">
                  <c:v>4.4397789999999996E-3</c:v>
                </c:pt>
                <c:pt idx="999">
                  <c:v>4.4442250000000004E-3</c:v>
                </c:pt>
                <c:pt idx="1000">
                  <c:v>4.4486700000000001E-3</c:v>
                </c:pt>
                <c:pt idx="1001">
                  <c:v>4.453116E-3</c:v>
                </c:pt>
                <c:pt idx="1002">
                  <c:v>4.457562E-3</c:v>
                </c:pt>
                <c:pt idx="1003">
                  <c:v>4.4620079999999999E-3</c:v>
                </c:pt>
                <c:pt idx="1004">
                  <c:v>4.4664539999999999E-3</c:v>
                </c:pt>
                <c:pt idx="1005">
                  <c:v>4.4708999999999999E-3</c:v>
                </c:pt>
                <c:pt idx="1006">
                  <c:v>4.4753459999999998E-3</c:v>
                </c:pt>
                <c:pt idx="1007">
                  <c:v>4.4797919999999998E-3</c:v>
                </c:pt>
                <c:pt idx="1008">
                  <c:v>4.4842379999999998E-3</c:v>
                </c:pt>
                <c:pt idx="1009">
                  <c:v>4.4886839999999997E-3</c:v>
                </c:pt>
                <c:pt idx="1010">
                  <c:v>4.4931299999999997E-3</c:v>
                </c:pt>
                <c:pt idx="1011">
                  <c:v>4.4975759999999997E-3</c:v>
                </c:pt>
                <c:pt idx="1012">
                  <c:v>4.5020219999999996E-3</c:v>
                </c:pt>
                <c:pt idx="1013">
                  <c:v>4.5064679999999996E-3</c:v>
                </c:pt>
                <c:pt idx="1014">
                  <c:v>4.5109140000000004E-3</c:v>
                </c:pt>
                <c:pt idx="1015">
                  <c:v>4.5153600000000004E-3</c:v>
                </c:pt>
                <c:pt idx="1016">
                  <c:v>4.519805E-3</c:v>
                </c:pt>
                <c:pt idx="1017">
                  <c:v>4.524251E-3</c:v>
                </c:pt>
                <c:pt idx="1018">
                  <c:v>4.5286969999999999E-3</c:v>
                </c:pt>
                <c:pt idx="1019">
                  <c:v>4.5331429999999999E-3</c:v>
                </c:pt>
                <c:pt idx="1020">
                  <c:v>4.5375889999999999E-3</c:v>
                </c:pt>
                <c:pt idx="1021">
                  <c:v>4.5420349999999998E-3</c:v>
                </c:pt>
                <c:pt idx="1022">
                  <c:v>4.5464809999999998E-3</c:v>
                </c:pt>
                <c:pt idx="1023">
                  <c:v>4.5509269999999998E-3</c:v>
                </c:pt>
                <c:pt idx="1024">
                  <c:v>4.5553729999999997E-3</c:v>
                </c:pt>
                <c:pt idx="1025">
                  <c:v>4.5598189999999997E-3</c:v>
                </c:pt>
                <c:pt idx="1026">
                  <c:v>4.5642649999999996E-3</c:v>
                </c:pt>
                <c:pt idx="1027">
                  <c:v>4.5687109999999996E-3</c:v>
                </c:pt>
                <c:pt idx="1028">
                  <c:v>4.5731569999999996E-3</c:v>
                </c:pt>
                <c:pt idx="1029">
                  <c:v>4.5776030000000004E-3</c:v>
                </c:pt>
                <c:pt idx="1030">
                  <c:v>4.5820490000000004E-3</c:v>
                </c:pt>
                <c:pt idx="1031">
                  <c:v>4.586494E-3</c:v>
                </c:pt>
                <c:pt idx="1032">
                  <c:v>4.59094E-3</c:v>
                </c:pt>
                <c:pt idx="1033">
                  <c:v>4.5953859999999999E-3</c:v>
                </c:pt>
                <c:pt idx="1034">
                  <c:v>4.5998319999999999E-3</c:v>
                </c:pt>
                <c:pt idx="1035">
                  <c:v>4.6042779999999998E-3</c:v>
                </c:pt>
                <c:pt idx="1036">
                  <c:v>4.6087239999999998E-3</c:v>
                </c:pt>
                <c:pt idx="1037">
                  <c:v>4.6131699999999998E-3</c:v>
                </c:pt>
                <c:pt idx="1038">
                  <c:v>4.6176159999999997E-3</c:v>
                </c:pt>
                <c:pt idx="1039">
                  <c:v>4.6220619999999997E-3</c:v>
                </c:pt>
                <c:pt idx="1040">
                  <c:v>4.6265079999999997E-3</c:v>
                </c:pt>
                <c:pt idx="1041">
                  <c:v>4.6309539999999996E-3</c:v>
                </c:pt>
                <c:pt idx="1042">
                  <c:v>4.6353999999999996E-3</c:v>
                </c:pt>
                <c:pt idx="1043">
                  <c:v>4.6398460000000004E-3</c:v>
                </c:pt>
                <c:pt idx="1044">
                  <c:v>4.6442920000000004E-3</c:v>
                </c:pt>
                <c:pt idx="1045">
                  <c:v>4.6487380000000003E-3</c:v>
                </c:pt>
                <c:pt idx="1046">
                  <c:v>4.6531840000000003E-3</c:v>
                </c:pt>
                <c:pt idx="1047">
                  <c:v>4.6576300000000003E-3</c:v>
                </c:pt>
                <c:pt idx="1048">
                  <c:v>4.6620749999999999E-3</c:v>
                </c:pt>
                <c:pt idx="1049">
                  <c:v>4.6665209999999999E-3</c:v>
                </c:pt>
                <c:pt idx="1050">
                  <c:v>4.6709669999999998E-3</c:v>
                </c:pt>
                <c:pt idx="1051">
                  <c:v>4.6754129999999998E-3</c:v>
                </c:pt>
                <c:pt idx="1052">
                  <c:v>4.6798589999999998E-3</c:v>
                </c:pt>
                <c:pt idx="1053">
                  <c:v>4.6843049999999997E-3</c:v>
                </c:pt>
                <c:pt idx="1054">
                  <c:v>4.6887509999999997E-3</c:v>
                </c:pt>
                <c:pt idx="1055">
                  <c:v>4.6931969999999996E-3</c:v>
                </c:pt>
                <c:pt idx="1056">
                  <c:v>4.6976429999999996E-3</c:v>
                </c:pt>
                <c:pt idx="1057">
                  <c:v>4.7020889999999996E-3</c:v>
                </c:pt>
                <c:pt idx="1058">
                  <c:v>4.7065350000000004E-3</c:v>
                </c:pt>
                <c:pt idx="1059">
                  <c:v>4.7109810000000004E-3</c:v>
                </c:pt>
                <c:pt idx="1060">
                  <c:v>4.7154270000000003E-3</c:v>
                </c:pt>
                <c:pt idx="1061">
                  <c:v>4.7198730000000003E-3</c:v>
                </c:pt>
                <c:pt idx="1062">
                  <c:v>4.7243190000000003E-3</c:v>
                </c:pt>
                <c:pt idx="1063">
                  <c:v>4.7287639999999999E-3</c:v>
                </c:pt>
                <c:pt idx="1064">
                  <c:v>4.7332099999999998E-3</c:v>
                </c:pt>
                <c:pt idx="1065">
                  <c:v>4.7376559999999998E-3</c:v>
                </c:pt>
                <c:pt idx="1066">
                  <c:v>4.7421019999999998E-3</c:v>
                </c:pt>
                <c:pt idx="1067">
                  <c:v>4.7465479999999997E-3</c:v>
                </c:pt>
                <c:pt idx="1068">
                  <c:v>4.7509939999999997E-3</c:v>
                </c:pt>
                <c:pt idx="1069">
                  <c:v>4.7554399999999997E-3</c:v>
                </c:pt>
                <c:pt idx="1070">
                  <c:v>4.7598859999999996E-3</c:v>
                </c:pt>
                <c:pt idx="1071">
                  <c:v>4.7643319999999996E-3</c:v>
                </c:pt>
                <c:pt idx="1072">
                  <c:v>4.7687780000000004E-3</c:v>
                </c:pt>
                <c:pt idx="1073">
                  <c:v>4.7732240000000004E-3</c:v>
                </c:pt>
                <c:pt idx="1074">
                  <c:v>4.7776700000000004E-3</c:v>
                </c:pt>
                <c:pt idx="1075">
                  <c:v>4.7821160000000003E-3</c:v>
                </c:pt>
                <c:pt idx="1076">
                  <c:v>4.7865620000000003E-3</c:v>
                </c:pt>
                <c:pt idx="1077">
                  <c:v>4.7910080000000002E-3</c:v>
                </c:pt>
                <c:pt idx="1078">
                  <c:v>4.7954540000000002E-3</c:v>
                </c:pt>
                <c:pt idx="1079">
                  <c:v>4.7998989999999998E-3</c:v>
                </c:pt>
                <c:pt idx="1080">
                  <c:v>4.8043449999999998E-3</c:v>
                </c:pt>
                <c:pt idx="1081">
                  <c:v>4.8087909999999998E-3</c:v>
                </c:pt>
                <c:pt idx="1082">
                  <c:v>4.8132369999999997E-3</c:v>
                </c:pt>
                <c:pt idx="1083">
                  <c:v>4.8176829999999997E-3</c:v>
                </c:pt>
                <c:pt idx="1084">
                  <c:v>4.8221289999999997E-3</c:v>
                </c:pt>
                <c:pt idx="1085">
                  <c:v>4.8265749999999996E-3</c:v>
                </c:pt>
                <c:pt idx="1086">
                  <c:v>4.8310209999999996E-3</c:v>
                </c:pt>
                <c:pt idx="1087">
                  <c:v>4.8354670000000004E-3</c:v>
                </c:pt>
                <c:pt idx="1088">
                  <c:v>4.8399130000000004E-3</c:v>
                </c:pt>
                <c:pt idx="1089">
                  <c:v>4.8443590000000003E-3</c:v>
                </c:pt>
                <c:pt idx="1090">
                  <c:v>4.8488050000000003E-3</c:v>
                </c:pt>
                <c:pt idx="1091">
                  <c:v>4.8532510000000003E-3</c:v>
                </c:pt>
                <c:pt idx="1092">
                  <c:v>4.8576970000000002E-3</c:v>
                </c:pt>
                <c:pt idx="1093">
                  <c:v>4.8621430000000002E-3</c:v>
                </c:pt>
                <c:pt idx="1094">
                  <c:v>4.8665890000000002E-3</c:v>
                </c:pt>
                <c:pt idx="1095">
                  <c:v>4.8710339999999998E-3</c:v>
                </c:pt>
                <c:pt idx="1096">
                  <c:v>4.8754799999999997E-3</c:v>
                </c:pt>
                <c:pt idx="1097">
                  <c:v>4.8799259999999997E-3</c:v>
                </c:pt>
                <c:pt idx="1098">
                  <c:v>4.8843719999999997E-3</c:v>
                </c:pt>
                <c:pt idx="1099">
                  <c:v>4.8888179999999996E-3</c:v>
                </c:pt>
                <c:pt idx="1100">
                  <c:v>4.8932639999999996E-3</c:v>
                </c:pt>
                <c:pt idx="1101">
                  <c:v>4.8977100000000004E-3</c:v>
                </c:pt>
                <c:pt idx="1102">
                  <c:v>4.9021560000000004E-3</c:v>
                </c:pt>
                <c:pt idx="1103">
                  <c:v>4.9066020000000004E-3</c:v>
                </c:pt>
                <c:pt idx="1104">
                  <c:v>4.9110480000000003E-3</c:v>
                </c:pt>
                <c:pt idx="1105">
                  <c:v>4.9154940000000003E-3</c:v>
                </c:pt>
                <c:pt idx="1106">
                  <c:v>4.9199400000000003E-3</c:v>
                </c:pt>
                <c:pt idx="1107">
                  <c:v>4.9243860000000002E-3</c:v>
                </c:pt>
                <c:pt idx="1108">
                  <c:v>4.9288320000000002E-3</c:v>
                </c:pt>
                <c:pt idx="1109">
                  <c:v>4.9332780000000001E-3</c:v>
                </c:pt>
                <c:pt idx="1110">
                  <c:v>4.9377240000000001E-3</c:v>
                </c:pt>
                <c:pt idx="1111">
                  <c:v>4.9421689999999997E-3</c:v>
                </c:pt>
                <c:pt idx="1112">
                  <c:v>4.9466149999999997E-3</c:v>
                </c:pt>
                <c:pt idx="1113">
                  <c:v>4.9510609999999997E-3</c:v>
                </c:pt>
                <c:pt idx="1114">
                  <c:v>4.9555069999999996E-3</c:v>
                </c:pt>
                <c:pt idx="1115">
                  <c:v>4.9599529999999996E-3</c:v>
                </c:pt>
                <c:pt idx="1116">
                  <c:v>4.9643990000000004E-3</c:v>
                </c:pt>
                <c:pt idx="1117">
                  <c:v>4.9688450000000004E-3</c:v>
                </c:pt>
                <c:pt idx="1118">
                  <c:v>4.9732910000000003E-3</c:v>
                </c:pt>
                <c:pt idx="1119">
                  <c:v>4.9777370000000003E-3</c:v>
                </c:pt>
                <c:pt idx="1120">
                  <c:v>4.9821830000000003E-3</c:v>
                </c:pt>
                <c:pt idx="1121">
                  <c:v>4.9866290000000002E-3</c:v>
                </c:pt>
                <c:pt idx="1122">
                  <c:v>4.9910750000000002E-3</c:v>
                </c:pt>
                <c:pt idx="1123">
                  <c:v>4.9955210000000002E-3</c:v>
                </c:pt>
                <c:pt idx="1124">
                  <c:v>4.9999670000000001E-3</c:v>
                </c:pt>
                <c:pt idx="1125">
                  <c:v>5.0044119999999997E-3</c:v>
                </c:pt>
                <c:pt idx="1126">
                  <c:v>5.0088579999999997E-3</c:v>
                </c:pt>
                <c:pt idx="1127">
                  <c:v>5.0133039999999997E-3</c:v>
                </c:pt>
                <c:pt idx="1128">
                  <c:v>5.0177499999999996E-3</c:v>
                </c:pt>
                <c:pt idx="1129">
                  <c:v>5.0221959999999996E-3</c:v>
                </c:pt>
                <c:pt idx="1130">
                  <c:v>5.0266419999999996E-3</c:v>
                </c:pt>
                <c:pt idx="1131">
                  <c:v>5.0310880000000004E-3</c:v>
                </c:pt>
                <c:pt idx="1132">
                  <c:v>5.0355340000000004E-3</c:v>
                </c:pt>
                <c:pt idx="1133">
                  <c:v>5.0399800000000003E-3</c:v>
                </c:pt>
                <c:pt idx="1134">
                  <c:v>5.0444260000000003E-3</c:v>
                </c:pt>
                <c:pt idx="1135">
                  <c:v>5.0488720000000003E-3</c:v>
                </c:pt>
                <c:pt idx="1136">
                  <c:v>5.0533169999999999E-3</c:v>
                </c:pt>
                <c:pt idx="1137">
                  <c:v>5.0577629999999998E-3</c:v>
                </c:pt>
                <c:pt idx="1138">
                  <c:v>5.0622089999999998E-3</c:v>
                </c:pt>
                <c:pt idx="1139">
                  <c:v>5.0666549999999998E-3</c:v>
                </c:pt>
                <c:pt idx="1140">
                  <c:v>5.0711009999999997E-3</c:v>
                </c:pt>
                <c:pt idx="1141">
                  <c:v>5.0755469999999997E-3</c:v>
                </c:pt>
                <c:pt idx="1142">
                  <c:v>5.0799929999999997E-3</c:v>
                </c:pt>
                <c:pt idx="1143">
                  <c:v>5.0844389999999996E-3</c:v>
                </c:pt>
                <c:pt idx="1144">
                  <c:v>5.0888849999999996E-3</c:v>
                </c:pt>
                <c:pt idx="1145">
                  <c:v>5.0933310000000004E-3</c:v>
                </c:pt>
                <c:pt idx="1146">
                  <c:v>5.097776E-3</c:v>
                </c:pt>
                <c:pt idx="1147">
                  <c:v>5.102222E-3</c:v>
                </c:pt>
                <c:pt idx="1148">
                  <c:v>5.106668E-3</c:v>
                </c:pt>
                <c:pt idx="1149">
                  <c:v>5.1111139999999999E-3</c:v>
                </c:pt>
                <c:pt idx="1150">
                  <c:v>5.1155599999999999E-3</c:v>
                </c:pt>
                <c:pt idx="1151">
                  <c:v>5.1200059999999999E-3</c:v>
                </c:pt>
                <c:pt idx="1152">
                  <c:v>5.1244519999999998E-3</c:v>
                </c:pt>
                <c:pt idx="1153">
                  <c:v>5.1288979999999998E-3</c:v>
                </c:pt>
                <c:pt idx="1154">
                  <c:v>5.1333439999999998E-3</c:v>
                </c:pt>
                <c:pt idx="1155">
                  <c:v>5.1377899999999997E-3</c:v>
                </c:pt>
                <c:pt idx="1156">
                  <c:v>5.1422359999999997E-3</c:v>
                </c:pt>
                <c:pt idx="1157">
                  <c:v>5.1466819999999996E-3</c:v>
                </c:pt>
                <c:pt idx="1158">
                  <c:v>5.1511270000000001E-3</c:v>
                </c:pt>
                <c:pt idx="1159">
                  <c:v>5.1555730000000001E-3</c:v>
                </c:pt>
                <c:pt idx="1160">
                  <c:v>5.1600190000000001E-3</c:v>
                </c:pt>
                <c:pt idx="1161">
                  <c:v>5.164465E-3</c:v>
                </c:pt>
                <c:pt idx="1162">
                  <c:v>5.168911E-3</c:v>
                </c:pt>
                <c:pt idx="1163">
                  <c:v>5.173357E-3</c:v>
                </c:pt>
                <c:pt idx="1164">
                  <c:v>5.1778029999999999E-3</c:v>
                </c:pt>
                <c:pt idx="1165">
                  <c:v>5.1822489999999999E-3</c:v>
                </c:pt>
                <c:pt idx="1166">
                  <c:v>5.1866949999999998E-3</c:v>
                </c:pt>
                <c:pt idx="1167">
                  <c:v>5.1911409999999998E-3</c:v>
                </c:pt>
                <c:pt idx="1168">
                  <c:v>5.1955860000000003E-3</c:v>
                </c:pt>
                <c:pt idx="1169">
                  <c:v>5.2000320000000003E-3</c:v>
                </c:pt>
                <c:pt idx="1170">
                  <c:v>5.2044780000000002E-3</c:v>
                </c:pt>
                <c:pt idx="1171">
                  <c:v>5.2089240000000002E-3</c:v>
                </c:pt>
                <c:pt idx="1172">
                  <c:v>5.2133700000000002E-3</c:v>
                </c:pt>
                <c:pt idx="1173">
                  <c:v>5.2178160000000001E-3</c:v>
                </c:pt>
                <c:pt idx="1174">
                  <c:v>5.2222620000000001E-3</c:v>
                </c:pt>
                <c:pt idx="1175">
                  <c:v>5.226708E-3</c:v>
                </c:pt>
                <c:pt idx="1176">
                  <c:v>5.231154E-3</c:v>
                </c:pt>
                <c:pt idx="1177">
                  <c:v>5.2355989999999996E-3</c:v>
                </c:pt>
                <c:pt idx="1178">
                  <c:v>5.2400449999999996E-3</c:v>
                </c:pt>
                <c:pt idx="1179">
                  <c:v>5.2444910000000004E-3</c:v>
                </c:pt>
                <c:pt idx="1180">
                  <c:v>5.2489370000000004E-3</c:v>
                </c:pt>
                <c:pt idx="1181">
                  <c:v>5.2533830000000004E-3</c:v>
                </c:pt>
                <c:pt idx="1182">
                  <c:v>5.2578290000000003E-3</c:v>
                </c:pt>
                <c:pt idx="1183">
                  <c:v>5.2622750000000003E-3</c:v>
                </c:pt>
                <c:pt idx="1184">
                  <c:v>5.2667210000000002E-3</c:v>
                </c:pt>
                <c:pt idx="1185">
                  <c:v>5.2711670000000002E-3</c:v>
                </c:pt>
                <c:pt idx="1186">
                  <c:v>5.2756119999999998E-3</c:v>
                </c:pt>
                <c:pt idx="1187">
                  <c:v>5.2800579999999998E-3</c:v>
                </c:pt>
                <c:pt idx="1188">
                  <c:v>5.2845039999999998E-3</c:v>
                </c:pt>
                <c:pt idx="1189">
                  <c:v>5.2889499999999997E-3</c:v>
                </c:pt>
                <c:pt idx="1190">
                  <c:v>5.2933959999999997E-3</c:v>
                </c:pt>
                <c:pt idx="1191">
                  <c:v>5.2978419999999997E-3</c:v>
                </c:pt>
                <c:pt idx="1192">
                  <c:v>5.3022879999999996E-3</c:v>
                </c:pt>
                <c:pt idx="1193">
                  <c:v>5.3067339999999996E-3</c:v>
                </c:pt>
                <c:pt idx="1194">
                  <c:v>5.3111800000000004E-3</c:v>
                </c:pt>
                <c:pt idx="1195">
                  <c:v>5.315625E-3</c:v>
                </c:pt>
                <c:pt idx="1196">
                  <c:v>5.320071E-3</c:v>
                </c:pt>
                <c:pt idx="1197">
                  <c:v>5.324517E-3</c:v>
                </c:pt>
                <c:pt idx="1198">
                  <c:v>5.3289629999999999E-3</c:v>
                </c:pt>
                <c:pt idx="1199">
                  <c:v>5.3334089999999999E-3</c:v>
                </c:pt>
                <c:pt idx="1200">
                  <c:v>5.3378549999999999E-3</c:v>
                </c:pt>
                <c:pt idx="1201">
                  <c:v>5.3423009999999998E-3</c:v>
                </c:pt>
                <c:pt idx="1202">
                  <c:v>5.3467469999999998E-3</c:v>
                </c:pt>
                <c:pt idx="1203">
                  <c:v>5.3511929999999997E-3</c:v>
                </c:pt>
                <c:pt idx="1204">
                  <c:v>5.3556380000000002E-3</c:v>
                </c:pt>
                <c:pt idx="1205">
                  <c:v>5.3600840000000002E-3</c:v>
                </c:pt>
                <c:pt idx="1206">
                  <c:v>5.3645300000000002E-3</c:v>
                </c:pt>
                <c:pt idx="1207">
                  <c:v>5.3689760000000001E-3</c:v>
                </c:pt>
                <c:pt idx="1208">
                  <c:v>5.3734220000000001E-3</c:v>
                </c:pt>
                <c:pt idx="1209">
                  <c:v>5.3778680000000001E-3</c:v>
                </c:pt>
                <c:pt idx="1210">
                  <c:v>5.382314E-3</c:v>
                </c:pt>
                <c:pt idx="1211">
                  <c:v>5.38676E-3</c:v>
                </c:pt>
                <c:pt idx="1212">
                  <c:v>5.3912049999999996E-3</c:v>
                </c:pt>
                <c:pt idx="1213">
                  <c:v>5.3956509999999996E-3</c:v>
                </c:pt>
                <c:pt idx="1214">
                  <c:v>5.4000970000000004E-3</c:v>
                </c:pt>
                <c:pt idx="1215">
                  <c:v>5.4045430000000004E-3</c:v>
                </c:pt>
                <c:pt idx="1216">
                  <c:v>5.4089890000000003E-3</c:v>
                </c:pt>
                <c:pt idx="1217">
                  <c:v>5.4134350000000003E-3</c:v>
                </c:pt>
                <c:pt idx="1218">
                  <c:v>5.4178810000000003E-3</c:v>
                </c:pt>
                <c:pt idx="1219">
                  <c:v>5.4223270000000002E-3</c:v>
                </c:pt>
                <c:pt idx="1220">
                  <c:v>5.4267719999999998E-3</c:v>
                </c:pt>
                <c:pt idx="1221">
                  <c:v>5.4312179999999998E-3</c:v>
                </c:pt>
                <c:pt idx="1222">
                  <c:v>5.4356639999999998E-3</c:v>
                </c:pt>
                <c:pt idx="1223">
                  <c:v>5.4401099999999997E-3</c:v>
                </c:pt>
                <c:pt idx="1224">
                  <c:v>5.4445559999999997E-3</c:v>
                </c:pt>
                <c:pt idx="1225">
                  <c:v>5.4490019999999997E-3</c:v>
                </c:pt>
                <c:pt idx="1226">
                  <c:v>5.4534470000000002E-3</c:v>
                </c:pt>
                <c:pt idx="1227">
                  <c:v>5.4578930000000001E-3</c:v>
                </c:pt>
                <c:pt idx="1228">
                  <c:v>5.4623390000000001E-3</c:v>
                </c:pt>
                <c:pt idx="1229">
                  <c:v>5.466785E-3</c:v>
                </c:pt>
                <c:pt idx="1230">
                  <c:v>5.471231E-3</c:v>
                </c:pt>
                <c:pt idx="1231">
                  <c:v>5.475677E-3</c:v>
                </c:pt>
                <c:pt idx="1232">
                  <c:v>5.4801219999999996E-3</c:v>
                </c:pt>
                <c:pt idx="1233">
                  <c:v>5.4845680000000004E-3</c:v>
                </c:pt>
                <c:pt idx="1234">
                  <c:v>5.4890130000000001E-3</c:v>
                </c:pt>
                <c:pt idx="1235">
                  <c:v>5.493459E-3</c:v>
                </c:pt>
                <c:pt idx="1236">
                  <c:v>5.4979039999999996E-3</c:v>
                </c:pt>
                <c:pt idx="1237">
                  <c:v>5.5023499999999996E-3</c:v>
                </c:pt>
                <c:pt idx="1238">
                  <c:v>5.5067950000000001E-3</c:v>
                </c:pt>
                <c:pt idx="1239">
                  <c:v>5.5112410000000001E-3</c:v>
                </c:pt>
                <c:pt idx="1240">
                  <c:v>5.5156859999999997E-3</c:v>
                </c:pt>
                <c:pt idx="1241">
                  <c:v>5.5201319999999996E-3</c:v>
                </c:pt>
                <c:pt idx="1242">
                  <c:v>5.5245770000000001E-3</c:v>
                </c:pt>
                <c:pt idx="1243">
                  <c:v>5.5290230000000001E-3</c:v>
                </c:pt>
                <c:pt idx="1244">
                  <c:v>5.5334679999999997E-3</c:v>
                </c:pt>
                <c:pt idx="1245">
                  <c:v>5.5379139999999997E-3</c:v>
                </c:pt>
                <c:pt idx="1246">
                  <c:v>5.5423590000000002E-3</c:v>
                </c:pt>
                <c:pt idx="1247">
                  <c:v>5.5468050000000001E-3</c:v>
                </c:pt>
                <c:pt idx="1248">
                  <c:v>5.5512499999999998E-3</c:v>
                </c:pt>
                <c:pt idx="1249">
                  <c:v>5.5556959999999997E-3</c:v>
                </c:pt>
                <c:pt idx="1250">
                  <c:v>5.5601410000000002E-3</c:v>
                </c:pt>
                <c:pt idx="1251">
                  <c:v>5.5645870000000002E-3</c:v>
                </c:pt>
                <c:pt idx="1252">
                  <c:v>5.5690330000000001E-3</c:v>
                </c:pt>
                <c:pt idx="1253">
                  <c:v>5.5734779999999998E-3</c:v>
                </c:pt>
                <c:pt idx="1254">
                  <c:v>5.5779239999999997E-3</c:v>
                </c:pt>
                <c:pt idx="1255">
                  <c:v>5.5823690000000002E-3</c:v>
                </c:pt>
                <c:pt idx="1256">
                  <c:v>5.5868150000000002E-3</c:v>
                </c:pt>
                <c:pt idx="1257">
                  <c:v>5.5912599999999998E-3</c:v>
                </c:pt>
                <c:pt idx="1258">
                  <c:v>5.5957059999999998E-3</c:v>
                </c:pt>
                <c:pt idx="1259">
                  <c:v>5.6001510000000003E-3</c:v>
                </c:pt>
                <c:pt idx="1260">
                  <c:v>5.6045970000000002E-3</c:v>
                </c:pt>
                <c:pt idx="1261">
                  <c:v>5.6090419999999998E-3</c:v>
                </c:pt>
                <c:pt idx="1262">
                  <c:v>5.6134879999999998E-3</c:v>
                </c:pt>
                <c:pt idx="1263">
                  <c:v>5.6179330000000003E-3</c:v>
                </c:pt>
                <c:pt idx="1264">
                  <c:v>5.6223790000000003E-3</c:v>
                </c:pt>
                <c:pt idx="1265">
                  <c:v>5.6268239999999999E-3</c:v>
                </c:pt>
                <c:pt idx="1266">
                  <c:v>5.6312699999999999E-3</c:v>
                </c:pt>
                <c:pt idx="1267">
                  <c:v>5.6357150000000003E-3</c:v>
                </c:pt>
                <c:pt idx="1268">
                  <c:v>5.6401610000000003E-3</c:v>
                </c:pt>
                <c:pt idx="1269">
                  <c:v>5.6446059999999999E-3</c:v>
                </c:pt>
                <c:pt idx="1270">
                  <c:v>5.6490519999999999E-3</c:v>
                </c:pt>
                <c:pt idx="1271">
                  <c:v>5.6534970000000004E-3</c:v>
                </c:pt>
                <c:pt idx="1272">
                  <c:v>5.6579430000000003E-3</c:v>
                </c:pt>
                <c:pt idx="1273">
                  <c:v>5.662388E-3</c:v>
                </c:pt>
                <c:pt idx="1274">
                  <c:v>5.6668339999999999E-3</c:v>
                </c:pt>
                <c:pt idx="1275">
                  <c:v>5.6712790000000004E-3</c:v>
                </c:pt>
                <c:pt idx="1276">
                  <c:v>5.6757250000000004E-3</c:v>
                </c:pt>
                <c:pt idx="1277">
                  <c:v>5.68017E-3</c:v>
                </c:pt>
                <c:pt idx="1278">
                  <c:v>5.684616E-3</c:v>
                </c:pt>
                <c:pt idx="1279">
                  <c:v>5.6890609999999996E-3</c:v>
                </c:pt>
                <c:pt idx="1280">
                  <c:v>5.6935070000000004E-3</c:v>
                </c:pt>
                <c:pt idx="1281">
                  <c:v>5.6979520000000001E-3</c:v>
                </c:pt>
                <c:pt idx="1282">
                  <c:v>5.702398E-3</c:v>
                </c:pt>
                <c:pt idx="1283">
                  <c:v>5.7068429999999996E-3</c:v>
                </c:pt>
                <c:pt idx="1284">
                  <c:v>5.7112889999999996E-3</c:v>
                </c:pt>
                <c:pt idx="1285">
                  <c:v>5.7157340000000001E-3</c:v>
                </c:pt>
                <c:pt idx="1286">
                  <c:v>5.7201800000000001E-3</c:v>
                </c:pt>
                <c:pt idx="1287">
                  <c:v>5.7246249999999997E-3</c:v>
                </c:pt>
                <c:pt idx="1288">
                  <c:v>5.7290709999999996E-3</c:v>
                </c:pt>
                <c:pt idx="1289">
                  <c:v>5.7335160000000001E-3</c:v>
                </c:pt>
                <c:pt idx="1290">
                  <c:v>5.7379620000000001E-3</c:v>
                </c:pt>
                <c:pt idx="1291">
                  <c:v>5.7424069999999997E-3</c:v>
                </c:pt>
                <c:pt idx="1292">
                  <c:v>5.7468529999999997E-3</c:v>
                </c:pt>
                <c:pt idx="1293">
                  <c:v>5.7512980000000002E-3</c:v>
                </c:pt>
                <c:pt idx="1294">
                  <c:v>5.7557440000000001E-3</c:v>
                </c:pt>
                <c:pt idx="1295">
                  <c:v>5.7601889999999998E-3</c:v>
                </c:pt>
                <c:pt idx="1296">
                  <c:v>5.7646349999999997E-3</c:v>
                </c:pt>
                <c:pt idx="1297">
                  <c:v>5.7690800000000002E-3</c:v>
                </c:pt>
                <c:pt idx="1298">
                  <c:v>5.7735249999999998E-3</c:v>
                </c:pt>
                <c:pt idx="1299">
                  <c:v>5.7779709999999998E-3</c:v>
                </c:pt>
                <c:pt idx="1300">
                  <c:v>5.7824160000000003E-3</c:v>
                </c:pt>
                <c:pt idx="1301">
                  <c:v>5.7868620000000003E-3</c:v>
                </c:pt>
                <c:pt idx="1302">
                  <c:v>5.7913069999999999E-3</c:v>
                </c:pt>
                <c:pt idx="1303">
                  <c:v>5.7957529999999998E-3</c:v>
                </c:pt>
                <c:pt idx="1304">
                  <c:v>5.8001980000000003E-3</c:v>
                </c:pt>
                <c:pt idx="1305">
                  <c:v>5.804643E-3</c:v>
                </c:pt>
                <c:pt idx="1306">
                  <c:v>5.8090889999999999E-3</c:v>
                </c:pt>
                <c:pt idx="1307">
                  <c:v>5.8135340000000004E-3</c:v>
                </c:pt>
                <c:pt idx="1308">
                  <c:v>5.8179800000000004E-3</c:v>
                </c:pt>
                <c:pt idx="1309">
                  <c:v>5.822425E-3</c:v>
                </c:pt>
                <c:pt idx="1310">
                  <c:v>5.8268699999999996E-3</c:v>
                </c:pt>
                <c:pt idx="1311">
                  <c:v>5.8313159999999996E-3</c:v>
                </c:pt>
                <c:pt idx="1312">
                  <c:v>5.8357610000000001E-3</c:v>
                </c:pt>
                <c:pt idx="1313">
                  <c:v>5.840207E-3</c:v>
                </c:pt>
                <c:pt idx="1314">
                  <c:v>5.8446519999999997E-3</c:v>
                </c:pt>
                <c:pt idx="1315">
                  <c:v>5.8490970000000002E-3</c:v>
                </c:pt>
                <c:pt idx="1316">
                  <c:v>5.8535430000000001E-3</c:v>
                </c:pt>
                <c:pt idx="1317">
                  <c:v>5.8579879999999997E-3</c:v>
                </c:pt>
                <c:pt idx="1318">
                  <c:v>5.8624330000000002E-3</c:v>
                </c:pt>
                <c:pt idx="1319">
                  <c:v>5.8668779999999999E-3</c:v>
                </c:pt>
                <c:pt idx="1320">
                  <c:v>5.8713239999999998E-3</c:v>
                </c:pt>
                <c:pt idx="1321">
                  <c:v>5.8757690000000003E-3</c:v>
                </c:pt>
                <c:pt idx="1322">
                  <c:v>5.8802139999999999E-3</c:v>
                </c:pt>
                <c:pt idx="1323">
                  <c:v>5.8846590000000004E-3</c:v>
                </c:pt>
                <c:pt idx="1324">
                  <c:v>5.8891050000000004E-3</c:v>
                </c:pt>
                <c:pt idx="1325">
                  <c:v>5.89355E-3</c:v>
                </c:pt>
                <c:pt idx="1326">
                  <c:v>5.8979949999999996E-3</c:v>
                </c:pt>
                <c:pt idx="1327">
                  <c:v>5.9024400000000001E-3</c:v>
                </c:pt>
                <c:pt idx="1328">
                  <c:v>5.9068860000000001E-3</c:v>
                </c:pt>
                <c:pt idx="1329">
                  <c:v>5.9113309999999997E-3</c:v>
                </c:pt>
                <c:pt idx="1330">
                  <c:v>5.9157760000000002E-3</c:v>
                </c:pt>
                <c:pt idx="1331">
                  <c:v>5.9202209999999998E-3</c:v>
                </c:pt>
                <c:pt idx="1332">
                  <c:v>5.9246660000000003E-3</c:v>
                </c:pt>
                <c:pt idx="1333">
                  <c:v>5.9291109999999999E-3</c:v>
                </c:pt>
                <c:pt idx="1334">
                  <c:v>5.9335569999999999E-3</c:v>
                </c:pt>
                <c:pt idx="1335">
                  <c:v>5.9380020000000004E-3</c:v>
                </c:pt>
                <c:pt idx="1336">
                  <c:v>5.942447E-3</c:v>
                </c:pt>
                <c:pt idx="1337">
                  <c:v>5.9468919999999996E-3</c:v>
                </c:pt>
                <c:pt idx="1338">
                  <c:v>5.9513370000000001E-3</c:v>
                </c:pt>
                <c:pt idx="1339">
                  <c:v>5.9557819999999997E-3</c:v>
                </c:pt>
                <c:pt idx="1340">
                  <c:v>5.9602270000000002E-3</c:v>
                </c:pt>
                <c:pt idx="1341">
                  <c:v>5.9646730000000002E-3</c:v>
                </c:pt>
                <c:pt idx="1342">
                  <c:v>5.9691179999999998E-3</c:v>
                </c:pt>
                <c:pt idx="1343">
                  <c:v>5.9735630000000003E-3</c:v>
                </c:pt>
                <c:pt idx="1344">
                  <c:v>5.9780079999999999E-3</c:v>
                </c:pt>
                <c:pt idx="1345">
                  <c:v>5.9824530000000004E-3</c:v>
                </c:pt>
                <c:pt idx="1346">
                  <c:v>5.986898E-3</c:v>
                </c:pt>
                <c:pt idx="1347">
                  <c:v>5.9913429999999997E-3</c:v>
                </c:pt>
                <c:pt idx="1348">
                  <c:v>5.9957889999999996E-3</c:v>
                </c:pt>
                <c:pt idx="1349">
                  <c:v>6.0002340000000001E-3</c:v>
                </c:pt>
                <c:pt idx="1350">
                  <c:v>6.0046789999999997E-3</c:v>
                </c:pt>
                <c:pt idx="1351">
                  <c:v>6.0091240000000002E-3</c:v>
                </c:pt>
                <c:pt idx="1352">
                  <c:v>6.0135689999999999E-3</c:v>
                </c:pt>
                <c:pt idx="1353">
                  <c:v>6.0180140000000003E-3</c:v>
                </c:pt>
                <c:pt idx="1354">
                  <c:v>6.022459E-3</c:v>
                </c:pt>
                <c:pt idx="1355">
                  <c:v>6.0269039999999996E-3</c:v>
                </c:pt>
                <c:pt idx="1356">
                  <c:v>6.0313500000000004E-3</c:v>
                </c:pt>
                <c:pt idx="1357">
                  <c:v>6.035795E-3</c:v>
                </c:pt>
                <c:pt idx="1358">
                  <c:v>6.0402399999999997E-3</c:v>
                </c:pt>
                <c:pt idx="1359">
                  <c:v>6.0446850000000002E-3</c:v>
                </c:pt>
                <c:pt idx="1360">
                  <c:v>6.0491299999999998E-3</c:v>
                </c:pt>
                <c:pt idx="1361">
                  <c:v>6.0535750000000003E-3</c:v>
                </c:pt>
                <c:pt idx="1362">
                  <c:v>6.0580199999999999E-3</c:v>
                </c:pt>
                <c:pt idx="1363">
                  <c:v>6.0624650000000004E-3</c:v>
                </c:pt>
                <c:pt idx="1364">
                  <c:v>6.06691E-3</c:v>
                </c:pt>
                <c:pt idx="1365">
                  <c:v>6.0713549999999996E-3</c:v>
                </c:pt>
                <c:pt idx="1366">
                  <c:v>6.0758000000000001E-3</c:v>
                </c:pt>
                <c:pt idx="1367">
                  <c:v>6.0802449999999997E-3</c:v>
                </c:pt>
                <c:pt idx="1368">
                  <c:v>6.0846900000000002E-3</c:v>
                </c:pt>
                <c:pt idx="1369">
                  <c:v>6.0891349999999999E-3</c:v>
                </c:pt>
                <c:pt idx="1370">
                  <c:v>6.0935800000000004E-3</c:v>
                </c:pt>
                <c:pt idx="1371">
                  <c:v>6.098025E-3</c:v>
                </c:pt>
                <c:pt idx="1372">
                  <c:v>6.1024699999999996E-3</c:v>
                </c:pt>
                <c:pt idx="1373">
                  <c:v>6.1069150000000001E-3</c:v>
                </c:pt>
                <c:pt idx="1374">
                  <c:v>6.1113599999999997E-3</c:v>
                </c:pt>
                <c:pt idx="1375">
                  <c:v>6.1158050000000002E-3</c:v>
                </c:pt>
                <c:pt idx="1376">
                  <c:v>6.1202499999999998E-3</c:v>
                </c:pt>
                <c:pt idx="1377">
                  <c:v>6.1246950000000003E-3</c:v>
                </c:pt>
                <c:pt idx="1378">
                  <c:v>6.1291399999999999E-3</c:v>
                </c:pt>
                <c:pt idx="1379">
                  <c:v>6.1335840000000001E-3</c:v>
                </c:pt>
                <c:pt idx="1380">
                  <c:v>6.1380289999999997E-3</c:v>
                </c:pt>
                <c:pt idx="1381">
                  <c:v>6.1424740000000002E-3</c:v>
                </c:pt>
                <c:pt idx="1382">
                  <c:v>6.1469180000000003E-3</c:v>
                </c:pt>
                <c:pt idx="1383">
                  <c:v>6.151363E-3</c:v>
                </c:pt>
                <c:pt idx="1384">
                  <c:v>6.1558079999999996E-3</c:v>
                </c:pt>
                <c:pt idx="1385">
                  <c:v>6.1602530000000001E-3</c:v>
                </c:pt>
                <c:pt idx="1386">
                  <c:v>6.1646979999999997E-3</c:v>
                </c:pt>
                <c:pt idx="1387">
                  <c:v>6.1691419999999999E-3</c:v>
                </c:pt>
                <c:pt idx="1388">
                  <c:v>6.1735870000000003E-3</c:v>
                </c:pt>
                <c:pt idx="1389">
                  <c:v>6.178032E-3</c:v>
                </c:pt>
                <c:pt idx="1390">
                  <c:v>6.1824769999999996E-3</c:v>
                </c:pt>
                <c:pt idx="1391">
                  <c:v>6.1869220000000001E-3</c:v>
                </c:pt>
                <c:pt idx="1392">
                  <c:v>6.1913669999999997E-3</c:v>
                </c:pt>
                <c:pt idx="1393">
                  <c:v>6.1958120000000002E-3</c:v>
                </c:pt>
                <c:pt idx="1394">
                  <c:v>6.2002569999999998E-3</c:v>
                </c:pt>
                <c:pt idx="1395">
                  <c:v>6.2047020000000003E-3</c:v>
                </c:pt>
                <c:pt idx="1396">
                  <c:v>6.2091469999999999E-3</c:v>
                </c:pt>
                <c:pt idx="1397">
                  <c:v>6.2135920000000004E-3</c:v>
                </c:pt>
                <c:pt idx="1398">
                  <c:v>6.2180359999999997E-3</c:v>
                </c:pt>
                <c:pt idx="1399">
                  <c:v>6.2224810000000002E-3</c:v>
                </c:pt>
                <c:pt idx="1400">
                  <c:v>6.2269259999999998E-3</c:v>
                </c:pt>
                <c:pt idx="1401">
                  <c:v>6.2313710000000003E-3</c:v>
                </c:pt>
                <c:pt idx="1402">
                  <c:v>6.2358159999999999E-3</c:v>
                </c:pt>
                <c:pt idx="1403">
                  <c:v>6.2402610000000004E-3</c:v>
                </c:pt>
                <c:pt idx="1404">
                  <c:v>6.2447049999999997E-3</c:v>
                </c:pt>
                <c:pt idx="1405">
                  <c:v>6.2491500000000002E-3</c:v>
                </c:pt>
                <c:pt idx="1406">
                  <c:v>6.2535949999999998E-3</c:v>
                </c:pt>
                <c:pt idx="1407">
                  <c:v>6.2580400000000003E-3</c:v>
                </c:pt>
                <c:pt idx="1408">
                  <c:v>6.2624849999999999E-3</c:v>
                </c:pt>
                <c:pt idx="1409">
                  <c:v>6.2669300000000004E-3</c:v>
                </c:pt>
                <c:pt idx="1410">
                  <c:v>6.2713739999999997E-3</c:v>
                </c:pt>
                <c:pt idx="1411">
                  <c:v>6.2758190000000002E-3</c:v>
                </c:pt>
                <c:pt idx="1412">
                  <c:v>6.2802639999999998E-3</c:v>
                </c:pt>
                <c:pt idx="1413">
                  <c:v>6.2847090000000003E-3</c:v>
                </c:pt>
                <c:pt idx="1414">
                  <c:v>6.2891539999999999E-3</c:v>
                </c:pt>
                <c:pt idx="1415">
                  <c:v>6.2935990000000004E-3</c:v>
                </c:pt>
                <c:pt idx="1416">
                  <c:v>6.298044E-3</c:v>
                </c:pt>
                <c:pt idx="1417">
                  <c:v>6.3024889999999997E-3</c:v>
                </c:pt>
                <c:pt idx="1418">
                  <c:v>6.3069340000000002E-3</c:v>
                </c:pt>
                <c:pt idx="1419">
                  <c:v>6.3113789999999998E-3</c:v>
                </c:pt>
                <c:pt idx="1420">
                  <c:v>6.3158240000000003E-3</c:v>
                </c:pt>
                <c:pt idx="1421">
                  <c:v>6.3202680000000004E-3</c:v>
                </c:pt>
                <c:pt idx="1422">
                  <c:v>6.324713E-3</c:v>
                </c:pt>
                <c:pt idx="1423">
                  <c:v>6.3291570000000002E-3</c:v>
                </c:pt>
                <c:pt idx="1424">
                  <c:v>6.3336019999999998E-3</c:v>
                </c:pt>
                <c:pt idx="1425">
                  <c:v>6.338046E-3</c:v>
                </c:pt>
                <c:pt idx="1426">
                  <c:v>6.3424909999999996E-3</c:v>
                </c:pt>
                <c:pt idx="1427">
                  <c:v>6.3469340000000003E-3</c:v>
                </c:pt>
                <c:pt idx="1428">
                  <c:v>6.3513780000000004E-3</c:v>
                </c:pt>
                <c:pt idx="1429">
                  <c:v>6.3558210000000002E-3</c:v>
                </c:pt>
                <c:pt idx="1430">
                  <c:v>6.3602629999999997E-3</c:v>
                </c:pt>
                <c:pt idx="1431">
                  <c:v>6.3647E-3</c:v>
                </c:pt>
                <c:pt idx="1432">
                  <c:v>6.3691299999999998E-3</c:v>
                </c:pt>
                <c:pt idx="1433">
                  <c:v>6.3735550000000004E-3</c:v>
                </c:pt>
                <c:pt idx="1434">
                  <c:v>6.3779730000000003E-3</c:v>
                </c:pt>
                <c:pt idx="1435">
                  <c:v>6.3823860000000003E-3</c:v>
                </c:pt>
                <c:pt idx="1436">
                  <c:v>6.386793E-3</c:v>
                </c:pt>
                <c:pt idx="1437">
                  <c:v>6.3911940000000002E-3</c:v>
                </c:pt>
                <c:pt idx="1438">
                  <c:v>6.3955890000000001E-3</c:v>
                </c:pt>
                <c:pt idx="1439">
                  <c:v>6.3999779999999997E-3</c:v>
                </c:pt>
                <c:pt idx="1440">
                  <c:v>6.4043609999999999E-3</c:v>
                </c:pt>
                <c:pt idx="1441">
                  <c:v>6.4087390000000001E-3</c:v>
                </c:pt>
                <c:pt idx="1442">
                  <c:v>6.413111E-3</c:v>
                </c:pt>
                <c:pt idx="1443">
                  <c:v>6.4174779999999999E-3</c:v>
                </c:pt>
                <c:pt idx="1444">
                  <c:v>6.4218390000000004E-3</c:v>
                </c:pt>
                <c:pt idx="1445">
                  <c:v>6.426195E-3</c:v>
                </c:pt>
                <c:pt idx="1446">
                  <c:v>6.4305459999999997E-3</c:v>
                </c:pt>
                <c:pt idx="1447">
                  <c:v>6.4348909999999999E-3</c:v>
                </c:pt>
                <c:pt idx="1448">
                  <c:v>6.4392310000000001E-3</c:v>
                </c:pt>
                <c:pt idx="1449">
                  <c:v>6.4435650000000001E-3</c:v>
                </c:pt>
                <c:pt idx="1450">
                  <c:v>6.447894E-3</c:v>
                </c:pt>
                <c:pt idx="1451">
                  <c:v>6.452218E-3</c:v>
                </c:pt>
                <c:pt idx="1452">
                  <c:v>6.456537E-3</c:v>
                </c:pt>
                <c:pt idx="1453">
                  <c:v>6.4608510000000001E-3</c:v>
                </c:pt>
                <c:pt idx="1454">
                  <c:v>6.4651589999999998E-3</c:v>
                </c:pt>
              </c:numCache>
            </c:numRef>
          </c:xVal>
          <c:yVal>
            <c:numRef>
              <c:f>Sheet2!$D$2:$D$1457</c:f>
              <c:numCache>
                <c:formatCode>0.00E+00</c:formatCode>
                <c:ptCount val="1456"/>
                <c:pt idx="0">
                  <c:v>0.41759570000000001</c:v>
                </c:pt>
                <c:pt idx="1">
                  <c:v>0.68279489999999998</c:v>
                </c:pt>
                <c:pt idx="2">
                  <c:v>0.68363240000000003</c:v>
                </c:pt>
                <c:pt idx="3">
                  <c:v>0.71096499999999996</c:v>
                </c:pt>
                <c:pt idx="4">
                  <c:v>0.72496300000000002</c:v>
                </c:pt>
                <c:pt idx="5">
                  <c:v>0.72987330000000006</c:v>
                </c:pt>
                <c:pt idx="6">
                  <c:v>0.7320487</c:v>
                </c:pt>
                <c:pt idx="7">
                  <c:v>0.73503580000000002</c:v>
                </c:pt>
                <c:pt idx="8">
                  <c:v>0.73777230000000005</c:v>
                </c:pt>
                <c:pt idx="9">
                  <c:v>0.7373499</c:v>
                </c:pt>
                <c:pt idx="10">
                  <c:v>0.73765409999999998</c:v>
                </c:pt>
                <c:pt idx="11">
                  <c:v>0.73645590000000005</c:v>
                </c:pt>
                <c:pt idx="12">
                  <c:v>0.74183860000000001</c:v>
                </c:pt>
                <c:pt idx="13">
                  <c:v>0.74286030000000003</c:v>
                </c:pt>
                <c:pt idx="14">
                  <c:v>0.74821300000000002</c:v>
                </c:pt>
                <c:pt idx="15">
                  <c:v>0.7509203000000001</c:v>
                </c:pt>
                <c:pt idx="16">
                  <c:v>0.75178909999999999</c:v>
                </c:pt>
                <c:pt idx="17">
                  <c:v>0.75413019999999997</c:v>
                </c:pt>
                <c:pt idx="18">
                  <c:v>0.75259640000000005</c:v>
                </c:pt>
                <c:pt idx="19">
                  <c:v>0.75530090000000005</c:v>
                </c:pt>
                <c:pt idx="20">
                  <c:v>0.75426400000000005</c:v>
                </c:pt>
                <c:pt idx="21">
                  <c:v>0.75201830000000003</c:v>
                </c:pt>
                <c:pt idx="22">
                  <c:v>0.75509559999999998</c:v>
                </c:pt>
                <c:pt idx="23">
                  <c:v>0.75567399999999996</c:v>
                </c:pt>
                <c:pt idx="24">
                  <c:v>0.76003189999999998</c:v>
                </c:pt>
                <c:pt idx="25">
                  <c:v>0.7710574</c:v>
                </c:pt>
                <c:pt idx="26">
                  <c:v>0.822793</c:v>
                </c:pt>
                <c:pt idx="27">
                  <c:v>1.0007919999999999</c:v>
                </c:pt>
                <c:pt idx="28">
                  <c:v>1.3475760000000001</c:v>
                </c:pt>
                <c:pt idx="29">
                  <c:v>1.7336309999999999</c:v>
                </c:pt>
                <c:pt idx="30">
                  <c:v>1.964861</c:v>
                </c:pt>
                <c:pt idx="31">
                  <c:v>2.0428999999999999</c:v>
                </c:pt>
                <c:pt idx="32">
                  <c:v>2.0835340000000002</c:v>
                </c:pt>
                <c:pt idx="33">
                  <c:v>2.0823299999999998</c:v>
                </c:pt>
                <c:pt idx="34">
                  <c:v>2.0584530000000001</c:v>
                </c:pt>
                <c:pt idx="35">
                  <c:v>2.0721699999999998</c:v>
                </c:pt>
                <c:pt idx="36">
                  <c:v>2.0824150000000001</c:v>
                </c:pt>
                <c:pt idx="37">
                  <c:v>2.0796199999999998</c:v>
                </c:pt>
                <c:pt idx="38">
                  <c:v>2.086443</c:v>
                </c:pt>
                <c:pt idx="39">
                  <c:v>2.0865070000000001</c:v>
                </c:pt>
                <c:pt idx="40">
                  <c:v>2.093817</c:v>
                </c:pt>
                <c:pt idx="41">
                  <c:v>2.0990099999999998</c:v>
                </c:pt>
                <c:pt idx="42">
                  <c:v>2.1050759999999999</c:v>
                </c:pt>
                <c:pt idx="43">
                  <c:v>2.1072120000000001</c:v>
                </c:pt>
                <c:pt idx="44">
                  <c:v>2.1080999999999999</c:v>
                </c:pt>
                <c:pt idx="45">
                  <c:v>2.1105510000000001</c:v>
                </c:pt>
                <c:pt idx="46">
                  <c:v>2.1144880000000001</c:v>
                </c:pt>
                <c:pt idx="47">
                  <c:v>2.1168640000000001</c:v>
                </c:pt>
                <c:pt idx="48">
                  <c:v>2.1186690000000001</c:v>
                </c:pt>
                <c:pt idx="49">
                  <c:v>2.1206529999999999</c:v>
                </c:pt>
                <c:pt idx="50">
                  <c:v>2.1237180000000002</c:v>
                </c:pt>
                <c:pt idx="51">
                  <c:v>2.1269499999999999</c:v>
                </c:pt>
                <c:pt idx="52">
                  <c:v>2.1304270000000001</c:v>
                </c:pt>
                <c:pt idx="53">
                  <c:v>2.14859</c:v>
                </c:pt>
                <c:pt idx="54">
                  <c:v>2.2103299999999999</c:v>
                </c:pt>
                <c:pt idx="55">
                  <c:v>2.3488769999999999</c:v>
                </c:pt>
                <c:pt idx="56">
                  <c:v>2.5899540000000001</c:v>
                </c:pt>
                <c:pt idx="57">
                  <c:v>2.904973</c:v>
                </c:pt>
                <c:pt idx="58">
                  <c:v>3.1987809999999999</c:v>
                </c:pt>
                <c:pt idx="59">
                  <c:v>3.3829189999999998</c:v>
                </c:pt>
                <c:pt idx="60">
                  <c:v>3.4488650000000001</c:v>
                </c:pt>
                <c:pt idx="61">
                  <c:v>3.451254</c:v>
                </c:pt>
                <c:pt idx="62">
                  <c:v>3.427962</c:v>
                </c:pt>
                <c:pt idx="63">
                  <c:v>3.4138199999999999</c:v>
                </c:pt>
                <c:pt idx="64">
                  <c:v>3.427403</c:v>
                </c:pt>
                <c:pt idx="65">
                  <c:v>3.440439</c:v>
                </c:pt>
                <c:pt idx="66">
                  <c:v>3.4482750000000002</c:v>
                </c:pt>
                <c:pt idx="67">
                  <c:v>3.4544860000000002</c:v>
                </c:pt>
                <c:pt idx="68">
                  <c:v>3.4498690000000001</c:v>
                </c:pt>
                <c:pt idx="69">
                  <c:v>3.4538199999999999</c:v>
                </c:pt>
                <c:pt idx="70">
                  <c:v>3.4649220000000001</c:v>
                </c:pt>
                <c:pt idx="71">
                  <c:v>3.4700739999999999</c:v>
                </c:pt>
                <c:pt idx="72">
                  <c:v>3.4718490000000002</c:v>
                </c:pt>
                <c:pt idx="73">
                  <c:v>3.4725380000000001</c:v>
                </c:pt>
                <c:pt idx="74">
                  <c:v>3.4746600000000001</c:v>
                </c:pt>
                <c:pt idx="75">
                  <c:v>3.4794360000000002</c:v>
                </c:pt>
                <c:pt idx="76">
                  <c:v>3.4819819999999999</c:v>
                </c:pt>
                <c:pt idx="77">
                  <c:v>3.4836330000000002</c:v>
                </c:pt>
                <c:pt idx="78">
                  <c:v>3.4864359999999999</c:v>
                </c:pt>
                <c:pt idx="79">
                  <c:v>3.4914679999999998</c:v>
                </c:pt>
                <c:pt idx="80">
                  <c:v>3.5000209999999998</c:v>
                </c:pt>
                <c:pt idx="81">
                  <c:v>3.5214530000000002</c:v>
                </c:pt>
                <c:pt idx="82">
                  <c:v>3.5772930000000001</c:v>
                </c:pt>
                <c:pt idx="83">
                  <c:v>3.690814</c:v>
                </c:pt>
                <c:pt idx="84">
                  <c:v>3.8817370000000002</c:v>
                </c:pt>
                <c:pt idx="85">
                  <c:v>4.1463020000000004</c:v>
                </c:pt>
                <c:pt idx="86">
                  <c:v>4.431902</c:v>
                </c:pt>
                <c:pt idx="87">
                  <c:v>4.6629880000000004</c:v>
                </c:pt>
                <c:pt idx="88">
                  <c:v>4.7888479999999998</c:v>
                </c:pt>
                <c:pt idx="89">
                  <c:v>4.8233969999999999</c:v>
                </c:pt>
                <c:pt idx="90">
                  <c:v>4.8140140000000002</c:v>
                </c:pt>
                <c:pt idx="91">
                  <c:v>4.7901639999999999</c:v>
                </c:pt>
                <c:pt idx="92">
                  <c:v>4.7802319999999998</c:v>
                </c:pt>
                <c:pt idx="93">
                  <c:v>4.7925890000000004</c:v>
                </c:pt>
                <c:pt idx="94">
                  <c:v>4.8077880000000004</c:v>
                </c:pt>
                <c:pt idx="95">
                  <c:v>4.816433</c:v>
                </c:pt>
                <c:pt idx="96">
                  <c:v>4.8175879999999998</c:v>
                </c:pt>
                <c:pt idx="97">
                  <c:v>4.8185770000000003</c:v>
                </c:pt>
                <c:pt idx="98">
                  <c:v>4.8245290000000001</c:v>
                </c:pt>
                <c:pt idx="99">
                  <c:v>4.831925</c:v>
                </c:pt>
                <c:pt idx="100">
                  <c:v>4.8347889999999998</c:v>
                </c:pt>
                <c:pt idx="101">
                  <c:v>4.8366420000000003</c:v>
                </c:pt>
                <c:pt idx="102">
                  <c:v>4.8382860000000001</c:v>
                </c:pt>
                <c:pt idx="103">
                  <c:v>4.8406060000000002</c:v>
                </c:pt>
                <c:pt idx="104">
                  <c:v>4.8457629999999998</c:v>
                </c:pt>
                <c:pt idx="105">
                  <c:v>4.8497339999999998</c:v>
                </c:pt>
                <c:pt idx="106">
                  <c:v>4.8518990000000004</c:v>
                </c:pt>
                <c:pt idx="107">
                  <c:v>4.8559979999999996</c:v>
                </c:pt>
                <c:pt idx="108">
                  <c:v>4.8658070000000002</c:v>
                </c:pt>
                <c:pt idx="109">
                  <c:v>4.8893880000000003</c:v>
                </c:pt>
                <c:pt idx="110">
                  <c:v>4.9397460000000004</c:v>
                </c:pt>
                <c:pt idx="111">
                  <c:v>5.0355439999999998</c:v>
                </c:pt>
                <c:pt idx="112">
                  <c:v>5.194496</c:v>
                </c:pt>
                <c:pt idx="113">
                  <c:v>5.4202050000000002</c:v>
                </c:pt>
                <c:pt idx="114">
                  <c:v>5.6845549999999996</c:v>
                </c:pt>
                <c:pt idx="115">
                  <c:v>5.9304399999999999</c:v>
                </c:pt>
                <c:pt idx="116">
                  <c:v>6.1022809999999996</c:v>
                </c:pt>
                <c:pt idx="117">
                  <c:v>6.1793139999999998</c:v>
                </c:pt>
                <c:pt idx="118">
                  <c:v>6.1919170000000001</c:v>
                </c:pt>
                <c:pt idx="119">
                  <c:v>6.1750340000000001</c:v>
                </c:pt>
                <c:pt idx="120">
                  <c:v>6.1511069999999997</c:v>
                </c:pt>
                <c:pt idx="121">
                  <c:v>6.1477810000000002</c:v>
                </c:pt>
                <c:pt idx="122">
                  <c:v>6.1627729999999996</c:v>
                </c:pt>
                <c:pt idx="123">
                  <c:v>6.1770870000000002</c:v>
                </c:pt>
                <c:pt idx="124">
                  <c:v>6.1844549999999998</c:v>
                </c:pt>
                <c:pt idx="125">
                  <c:v>6.1864330000000001</c:v>
                </c:pt>
                <c:pt idx="126">
                  <c:v>6.1878539999999997</c:v>
                </c:pt>
                <c:pt idx="127">
                  <c:v>6.1919849999999999</c:v>
                </c:pt>
                <c:pt idx="128">
                  <c:v>6.1976519999999997</c:v>
                </c:pt>
                <c:pt idx="129">
                  <c:v>6.202</c:v>
                </c:pt>
                <c:pt idx="130">
                  <c:v>6.2039840000000002</c:v>
                </c:pt>
                <c:pt idx="131">
                  <c:v>6.2046109999999999</c:v>
                </c:pt>
                <c:pt idx="132">
                  <c:v>6.2073330000000002</c:v>
                </c:pt>
                <c:pt idx="133">
                  <c:v>6.2126150000000004</c:v>
                </c:pt>
                <c:pt idx="134">
                  <c:v>6.2172780000000003</c:v>
                </c:pt>
                <c:pt idx="135">
                  <c:v>6.2221599999999997</c:v>
                </c:pt>
                <c:pt idx="136">
                  <c:v>6.2324400000000004</c:v>
                </c:pt>
                <c:pt idx="137">
                  <c:v>6.2546109999999997</c:v>
                </c:pt>
                <c:pt idx="138">
                  <c:v>6.299982</c:v>
                </c:pt>
                <c:pt idx="139">
                  <c:v>6.3827369999999997</c:v>
                </c:pt>
                <c:pt idx="140">
                  <c:v>6.5184449999999998</c:v>
                </c:pt>
                <c:pt idx="141">
                  <c:v>6.7140040000000001</c:v>
                </c:pt>
                <c:pt idx="142">
                  <c:v>6.9546510000000001</c:v>
                </c:pt>
                <c:pt idx="143">
                  <c:v>7.2002480000000002</c:v>
                </c:pt>
                <c:pt idx="144">
                  <c:v>7.4001679999999999</c:v>
                </c:pt>
                <c:pt idx="145">
                  <c:v>7.5171489999999999</c:v>
                </c:pt>
                <c:pt idx="146">
                  <c:v>7.5568309999999999</c:v>
                </c:pt>
                <c:pt idx="147">
                  <c:v>7.5543290000000001</c:v>
                </c:pt>
                <c:pt idx="148">
                  <c:v>7.5325129999999998</c:v>
                </c:pt>
                <c:pt idx="149">
                  <c:v>7.5141479999999996</c:v>
                </c:pt>
                <c:pt idx="150">
                  <c:v>7.5191569999999999</c:v>
                </c:pt>
                <c:pt idx="151">
                  <c:v>7.5350260000000002</c:v>
                </c:pt>
                <c:pt idx="152">
                  <c:v>7.5477819999999998</c:v>
                </c:pt>
                <c:pt idx="153">
                  <c:v>7.5537140000000003</c:v>
                </c:pt>
                <c:pt idx="154">
                  <c:v>7.5549470000000003</c:v>
                </c:pt>
                <c:pt idx="155">
                  <c:v>7.555949</c:v>
                </c:pt>
                <c:pt idx="156">
                  <c:v>7.5602819999999999</c:v>
                </c:pt>
                <c:pt idx="157">
                  <c:v>7.5652330000000001</c:v>
                </c:pt>
                <c:pt idx="158">
                  <c:v>7.5687680000000004</c:v>
                </c:pt>
                <c:pt idx="159">
                  <c:v>7.5704079999999996</c:v>
                </c:pt>
                <c:pt idx="160">
                  <c:v>7.5724260000000001</c:v>
                </c:pt>
                <c:pt idx="161">
                  <c:v>7.5763509999999998</c:v>
                </c:pt>
                <c:pt idx="162">
                  <c:v>7.581995</c:v>
                </c:pt>
                <c:pt idx="163">
                  <c:v>7.5885189999999998</c:v>
                </c:pt>
                <c:pt idx="164">
                  <c:v>7.598725</c:v>
                </c:pt>
                <c:pt idx="165">
                  <c:v>7.6190829999999998</c:v>
                </c:pt>
                <c:pt idx="166">
                  <c:v>7.659097</c:v>
                </c:pt>
                <c:pt idx="167">
                  <c:v>7.7313229999999997</c:v>
                </c:pt>
                <c:pt idx="168">
                  <c:v>7.8496689999999996</c:v>
                </c:pt>
                <c:pt idx="169">
                  <c:v>8.0215340000000008</c:v>
                </c:pt>
                <c:pt idx="170">
                  <c:v>8.2393429999999999</c:v>
                </c:pt>
                <c:pt idx="171">
                  <c:v>8.476032</c:v>
                </c:pt>
                <c:pt idx="172">
                  <c:v>8.6892379999999996</c:v>
                </c:pt>
                <c:pt idx="173">
                  <c:v>8.8390319999999996</c:v>
                </c:pt>
                <c:pt idx="174">
                  <c:v>8.9099719999999998</c:v>
                </c:pt>
                <c:pt idx="175">
                  <c:v>8.9252959999999995</c:v>
                </c:pt>
                <c:pt idx="176">
                  <c:v>8.9129900000000006</c:v>
                </c:pt>
                <c:pt idx="177">
                  <c:v>8.8898130000000002</c:v>
                </c:pt>
                <c:pt idx="178">
                  <c:v>8.8814010000000003</c:v>
                </c:pt>
                <c:pt idx="179">
                  <c:v>8.8917739999999998</c:v>
                </c:pt>
                <c:pt idx="180">
                  <c:v>8.9064940000000004</c:v>
                </c:pt>
                <c:pt idx="181">
                  <c:v>8.9172049999999992</c:v>
                </c:pt>
                <c:pt idx="182">
                  <c:v>8.9220020000000009</c:v>
                </c:pt>
                <c:pt idx="183">
                  <c:v>8.9225180000000002</c:v>
                </c:pt>
                <c:pt idx="184">
                  <c:v>8.9236930000000001</c:v>
                </c:pt>
                <c:pt idx="185">
                  <c:v>8.9282979999999998</c:v>
                </c:pt>
                <c:pt idx="186">
                  <c:v>8.9325759999999992</c:v>
                </c:pt>
                <c:pt idx="187">
                  <c:v>8.9353630000000006</c:v>
                </c:pt>
                <c:pt idx="188">
                  <c:v>8.9377580000000005</c:v>
                </c:pt>
                <c:pt idx="189">
                  <c:v>8.941103</c:v>
                </c:pt>
                <c:pt idx="190">
                  <c:v>8.9463810000000006</c:v>
                </c:pt>
                <c:pt idx="191">
                  <c:v>8.9537530000000007</c:v>
                </c:pt>
                <c:pt idx="192">
                  <c:v>8.9647260000000006</c:v>
                </c:pt>
                <c:pt idx="193">
                  <c:v>8.9837209999999992</c:v>
                </c:pt>
                <c:pt idx="194">
                  <c:v>9.0187729999999995</c:v>
                </c:pt>
                <c:pt idx="195">
                  <c:v>9.082103</c:v>
                </c:pt>
                <c:pt idx="196">
                  <c:v>9.1852920000000005</c:v>
                </c:pt>
                <c:pt idx="197">
                  <c:v>9.3372349999999997</c:v>
                </c:pt>
                <c:pt idx="198">
                  <c:v>9.5353069999999995</c:v>
                </c:pt>
                <c:pt idx="199">
                  <c:v>9.7598299999999991</c:v>
                </c:pt>
                <c:pt idx="200">
                  <c:v>9.9767060000000001</c:v>
                </c:pt>
                <c:pt idx="201">
                  <c:v>10.14899</c:v>
                </c:pt>
                <c:pt idx="202">
                  <c:v>10.25093</c:v>
                </c:pt>
                <c:pt idx="203">
                  <c:v>10.28809</c:v>
                </c:pt>
                <c:pt idx="204">
                  <c:v>10.28795</c:v>
                </c:pt>
                <c:pt idx="205">
                  <c:v>10.268750000000001</c:v>
                </c:pt>
                <c:pt idx="206">
                  <c:v>10.25014</c:v>
                </c:pt>
                <c:pt idx="207">
                  <c:v>10.25062</c:v>
                </c:pt>
                <c:pt idx="208">
                  <c:v>10.26432</c:v>
                </c:pt>
                <c:pt idx="209">
                  <c:v>10.278359999999999</c:v>
                </c:pt>
                <c:pt idx="210">
                  <c:v>10.28684</c:v>
                </c:pt>
                <c:pt idx="211">
                  <c:v>10.28927</c:v>
                </c:pt>
                <c:pt idx="212">
                  <c:v>10.28938</c:v>
                </c:pt>
                <c:pt idx="213">
                  <c:v>10.29143</c:v>
                </c:pt>
                <c:pt idx="214">
                  <c:v>10.295640000000001</c:v>
                </c:pt>
                <c:pt idx="215">
                  <c:v>10.29974</c:v>
                </c:pt>
                <c:pt idx="216">
                  <c:v>10.30301</c:v>
                </c:pt>
                <c:pt idx="217">
                  <c:v>10.3065</c:v>
                </c:pt>
                <c:pt idx="218">
                  <c:v>10.31104</c:v>
                </c:pt>
                <c:pt idx="219">
                  <c:v>10.318580000000001</c:v>
                </c:pt>
                <c:pt idx="220">
                  <c:v>10.330030000000001</c:v>
                </c:pt>
                <c:pt idx="221">
                  <c:v>10.34825</c:v>
                </c:pt>
                <c:pt idx="222">
                  <c:v>10.38022</c:v>
                </c:pt>
                <c:pt idx="223">
                  <c:v>10.435420000000001</c:v>
                </c:pt>
                <c:pt idx="224">
                  <c:v>10.52501</c:v>
                </c:pt>
                <c:pt idx="225">
                  <c:v>10.659420000000001</c:v>
                </c:pt>
                <c:pt idx="226">
                  <c:v>10.839449999999999</c:v>
                </c:pt>
                <c:pt idx="227">
                  <c:v>11.051019999999999</c:v>
                </c:pt>
                <c:pt idx="228">
                  <c:v>11.26652</c:v>
                </c:pt>
                <c:pt idx="229">
                  <c:v>11.453189999999999</c:v>
                </c:pt>
                <c:pt idx="230">
                  <c:v>11.581860000000001</c:v>
                </c:pt>
                <c:pt idx="231">
                  <c:v>11.642379999999999</c:v>
                </c:pt>
                <c:pt idx="232">
                  <c:v>11.65523</c:v>
                </c:pt>
                <c:pt idx="233">
                  <c:v>11.64486</c:v>
                </c:pt>
                <c:pt idx="234">
                  <c:v>11.62463</c:v>
                </c:pt>
                <c:pt idx="235">
                  <c:v>11.615130000000001</c:v>
                </c:pt>
                <c:pt idx="236">
                  <c:v>11.62233</c:v>
                </c:pt>
                <c:pt idx="237">
                  <c:v>11.63632</c:v>
                </c:pt>
                <c:pt idx="238">
                  <c:v>11.647930000000001</c:v>
                </c:pt>
                <c:pt idx="239">
                  <c:v>11.653600000000001</c:v>
                </c:pt>
                <c:pt idx="240">
                  <c:v>11.655139999999999</c:v>
                </c:pt>
                <c:pt idx="241">
                  <c:v>11.65616</c:v>
                </c:pt>
                <c:pt idx="242">
                  <c:v>11.65944</c:v>
                </c:pt>
                <c:pt idx="243">
                  <c:v>11.66306</c:v>
                </c:pt>
                <c:pt idx="244">
                  <c:v>11.667109999999999</c:v>
                </c:pt>
                <c:pt idx="245">
                  <c:v>11.67144</c:v>
                </c:pt>
                <c:pt idx="246">
                  <c:v>11.67559</c:v>
                </c:pt>
                <c:pt idx="247">
                  <c:v>11.68233</c:v>
                </c:pt>
                <c:pt idx="248">
                  <c:v>11.69378</c:v>
                </c:pt>
                <c:pt idx="249">
                  <c:v>11.711539999999999</c:v>
                </c:pt>
                <c:pt idx="250">
                  <c:v>11.740930000000001</c:v>
                </c:pt>
                <c:pt idx="251">
                  <c:v>11.790480000000001</c:v>
                </c:pt>
                <c:pt idx="252">
                  <c:v>11.86964</c:v>
                </c:pt>
                <c:pt idx="253">
                  <c:v>11.988110000000001</c:v>
                </c:pt>
                <c:pt idx="254">
                  <c:v>12.151120000000001</c:v>
                </c:pt>
                <c:pt idx="255">
                  <c:v>12.34857</c:v>
                </c:pt>
                <c:pt idx="256">
                  <c:v>12.559990000000001</c:v>
                </c:pt>
                <c:pt idx="257">
                  <c:v>12.75454</c:v>
                </c:pt>
                <c:pt idx="258">
                  <c:v>12.90268</c:v>
                </c:pt>
                <c:pt idx="259">
                  <c:v>12.98803</c:v>
                </c:pt>
                <c:pt idx="260">
                  <c:v>13.0177</c:v>
                </c:pt>
                <c:pt idx="261">
                  <c:v>13.016780000000001</c:v>
                </c:pt>
                <c:pt idx="262">
                  <c:v>13.00104</c:v>
                </c:pt>
                <c:pt idx="263">
                  <c:v>12.986140000000001</c:v>
                </c:pt>
                <c:pt idx="264">
                  <c:v>12.98597</c:v>
                </c:pt>
                <c:pt idx="265">
                  <c:v>12.99752</c:v>
                </c:pt>
                <c:pt idx="266">
                  <c:v>13.01031</c:v>
                </c:pt>
                <c:pt idx="267">
                  <c:v>13.01834</c:v>
                </c:pt>
                <c:pt idx="268">
                  <c:v>13.022309999999999</c:v>
                </c:pt>
                <c:pt idx="269">
                  <c:v>13.024039999999999</c:v>
                </c:pt>
                <c:pt idx="270">
                  <c:v>13.026199999999999</c:v>
                </c:pt>
                <c:pt idx="271">
                  <c:v>13.029590000000001</c:v>
                </c:pt>
                <c:pt idx="272">
                  <c:v>13.03289</c:v>
                </c:pt>
                <c:pt idx="273">
                  <c:v>13.037890000000001</c:v>
                </c:pt>
                <c:pt idx="274">
                  <c:v>13.04285</c:v>
                </c:pt>
                <c:pt idx="275">
                  <c:v>13.04903</c:v>
                </c:pt>
                <c:pt idx="276">
                  <c:v>13.05991</c:v>
                </c:pt>
                <c:pt idx="277">
                  <c:v>13.0763</c:v>
                </c:pt>
                <c:pt idx="278">
                  <c:v>13.1029</c:v>
                </c:pt>
                <c:pt idx="279">
                  <c:v>13.147069999999999</c:v>
                </c:pt>
                <c:pt idx="280">
                  <c:v>13.21715</c:v>
                </c:pt>
                <c:pt idx="281">
                  <c:v>13.32226</c:v>
                </c:pt>
                <c:pt idx="282">
                  <c:v>13.468349999999999</c:v>
                </c:pt>
                <c:pt idx="283">
                  <c:v>13.651249999999999</c:v>
                </c:pt>
                <c:pt idx="284">
                  <c:v>13.854950000000001</c:v>
                </c:pt>
                <c:pt idx="285">
                  <c:v>14.052350000000001</c:v>
                </c:pt>
                <c:pt idx="286">
                  <c:v>14.21593</c:v>
                </c:pt>
                <c:pt idx="287">
                  <c:v>14.322319999999999</c:v>
                </c:pt>
                <c:pt idx="288">
                  <c:v>14.36952</c:v>
                </c:pt>
                <c:pt idx="289">
                  <c:v>14.37965</c:v>
                </c:pt>
                <c:pt idx="290">
                  <c:v>14.37083</c:v>
                </c:pt>
                <c:pt idx="291">
                  <c:v>14.35661</c:v>
                </c:pt>
                <c:pt idx="292">
                  <c:v>14.35284</c:v>
                </c:pt>
                <c:pt idx="293">
                  <c:v>14.35896</c:v>
                </c:pt>
                <c:pt idx="294">
                  <c:v>14.37078</c:v>
                </c:pt>
                <c:pt idx="295">
                  <c:v>14.38073</c:v>
                </c:pt>
                <c:pt idx="296">
                  <c:v>14.387259999999999</c:v>
                </c:pt>
                <c:pt idx="297">
                  <c:v>14.39166</c:v>
                </c:pt>
                <c:pt idx="298">
                  <c:v>14.3947</c:v>
                </c:pt>
                <c:pt idx="299">
                  <c:v>14.397830000000001</c:v>
                </c:pt>
                <c:pt idx="300">
                  <c:v>14.40117</c:v>
                </c:pt>
                <c:pt idx="301">
                  <c:v>14.405559999999999</c:v>
                </c:pt>
                <c:pt idx="302">
                  <c:v>14.41033</c:v>
                </c:pt>
                <c:pt idx="303">
                  <c:v>14.417859999999999</c:v>
                </c:pt>
                <c:pt idx="304">
                  <c:v>14.42911</c:v>
                </c:pt>
                <c:pt idx="305">
                  <c:v>14.444319999999999</c:v>
                </c:pt>
                <c:pt idx="306">
                  <c:v>14.46823</c:v>
                </c:pt>
                <c:pt idx="307">
                  <c:v>14.506119999999999</c:v>
                </c:pt>
                <c:pt idx="308">
                  <c:v>14.568530000000001</c:v>
                </c:pt>
                <c:pt idx="309">
                  <c:v>14.66272</c:v>
                </c:pt>
                <c:pt idx="310">
                  <c:v>14.792759999999999</c:v>
                </c:pt>
                <c:pt idx="311">
                  <c:v>14.960940000000001</c:v>
                </c:pt>
                <c:pt idx="312">
                  <c:v>15.154199999999999</c:v>
                </c:pt>
                <c:pt idx="313">
                  <c:v>15.350519999999999</c:v>
                </c:pt>
                <c:pt idx="314">
                  <c:v>15.52318</c:v>
                </c:pt>
                <c:pt idx="315">
                  <c:v>15.64714</c:v>
                </c:pt>
                <c:pt idx="316">
                  <c:v>15.71466</c:v>
                </c:pt>
                <c:pt idx="317">
                  <c:v>15.738160000000001</c:v>
                </c:pt>
                <c:pt idx="318">
                  <c:v>15.736789999999999</c:v>
                </c:pt>
                <c:pt idx="319">
                  <c:v>15.72495</c:v>
                </c:pt>
                <c:pt idx="320">
                  <c:v>15.716329999999999</c:v>
                </c:pt>
                <c:pt idx="321">
                  <c:v>15.71881</c:v>
                </c:pt>
                <c:pt idx="322">
                  <c:v>15.726279999999999</c:v>
                </c:pt>
                <c:pt idx="323">
                  <c:v>15.73551</c:v>
                </c:pt>
                <c:pt idx="324">
                  <c:v>15.74531</c:v>
                </c:pt>
                <c:pt idx="325">
                  <c:v>15.75217</c:v>
                </c:pt>
                <c:pt idx="326">
                  <c:v>15.75628</c:v>
                </c:pt>
                <c:pt idx="327">
                  <c:v>15.75999</c:v>
                </c:pt>
                <c:pt idx="328">
                  <c:v>15.76375</c:v>
                </c:pt>
                <c:pt idx="329">
                  <c:v>15.767799999999999</c:v>
                </c:pt>
                <c:pt idx="330">
                  <c:v>15.7729</c:v>
                </c:pt>
                <c:pt idx="331">
                  <c:v>15.780950000000001</c:v>
                </c:pt>
                <c:pt idx="332">
                  <c:v>15.792</c:v>
                </c:pt>
                <c:pt idx="333">
                  <c:v>15.80669</c:v>
                </c:pt>
                <c:pt idx="334">
                  <c:v>15.82953</c:v>
                </c:pt>
                <c:pt idx="335">
                  <c:v>15.86598</c:v>
                </c:pt>
                <c:pt idx="336">
                  <c:v>15.92191</c:v>
                </c:pt>
                <c:pt idx="337">
                  <c:v>16.005320000000001</c:v>
                </c:pt>
                <c:pt idx="338">
                  <c:v>16.12256</c:v>
                </c:pt>
                <c:pt idx="339">
                  <c:v>16.275600000000001</c:v>
                </c:pt>
                <c:pt idx="340">
                  <c:v>16.457509999999999</c:v>
                </c:pt>
                <c:pt idx="341">
                  <c:v>16.65117</c:v>
                </c:pt>
                <c:pt idx="342">
                  <c:v>16.829630000000002</c:v>
                </c:pt>
                <c:pt idx="343">
                  <c:v>16.968889999999998</c:v>
                </c:pt>
                <c:pt idx="344">
                  <c:v>17.057510000000001</c:v>
                </c:pt>
                <c:pt idx="345">
                  <c:v>17.095590000000001</c:v>
                </c:pt>
                <c:pt idx="346">
                  <c:v>17.102550000000001</c:v>
                </c:pt>
                <c:pt idx="347">
                  <c:v>17.095130000000001</c:v>
                </c:pt>
                <c:pt idx="348">
                  <c:v>17.084910000000001</c:v>
                </c:pt>
                <c:pt idx="349">
                  <c:v>17.081790000000002</c:v>
                </c:pt>
                <c:pt idx="350">
                  <c:v>17.087479999999999</c:v>
                </c:pt>
                <c:pt idx="351">
                  <c:v>17.097919999999998</c:v>
                </c:pt>
                <c:pt idx="352">
                  <c:v>17.107500000000002</c:v>
                </c:pt>
                <c:pt idx="353">
                  <c:v>17.114609999999999</c:v>
                </c:pt>
                <c:pt idx="354">
                  <c:v>17.12031</c:v>
                </c:pt>
                <c:pt idx="355">
                  <c:v>17.1251</c:v>
                </c:pt>
                <c:pt idx="356">
                  <c:v>17.13</c:v>
                </c:pt>
                <c:pt idx="357">
                  <c:v>17.13363</c:v>
                </c:pt>
                <c:pt idx="358">
                  <c:v>17.139050000000001</c:v>
                </c:pt>
                <c:pt idx="359">
                  <c:v>17.145800000000001</c:v>
                </c:pt>
                <c:pt idx="360">
                  <c:v>17.155550000000002</c:v>
                </c:pt>
                <c:pt idx="361">
                  <c:v>17.171009999999999</c:v>
                </c:pt>
                <c:pt idx="362">
                  <c:v>17.193010000000001</c:v>
                </c:pt>
                <c:pt idx="363">
                  <c:v>17.22616</c:v>
                </c:pt>
                <c:pt idx="364">
                  <c:v>17.276900000000001</c:v>
                </c:pt>
                <c:pt idx="365">
                  <c:v>17.352160000000001</c:v>
                </c:pt>
                <c:pt idx="366">
                  <c:v>17.457519999999999</c:v>
                </c:pt>
                <c:pt idx="367">
                  <c:v>17.59646</c:v>
                </c:pt>
                <c:pt idx="368">
                  <c:v>17.76652</c:v>
                </c:pt>
                <c:pt idx="369">
                  <c:v>17.95308</c:v>
                </c:pt>
                <c:pt idx="370">
                  <c:v>18.1342</c:v>
                </c:pt>
                <c:pt idx="371">
                  <c:v>18.285419999999998</c:v>
                </c:pt>
                <c:pt idx="372">
                  <c:v>18.39171</c:v>
                </c:pt>
                <c:pt idx="373">
                  <c:v>18.448029999999999</c:v>
                </c:pt>
                <c:pt idx="374">
                  <c:v>18.465219999999999</c:v>
                </c:pt>
                <c:pt idx="375">
                  <c:v>18.462299999999999</c:v>
                </c:pt>
                <c:pt idx="376">
                  <c:v>18.452629999999999</c:v>
                </c:pt>
                <c:pt idx="377">
                  <c:v>18.44623</c:v>
                </c:pt>
                <c:pt idx="378">
                  <c:v>18.449159999999999</c:v>
                </c:pt>
                <c:pt idx="379">
                  <c:v>18.45758</c:v>
                </c:pt>
                <c:pt idx="380">
                  <c:v>18.46865</c:v>
                </c:pt>
                <c:pt idx="381">
                  <c:v>18.477900000000002</c:v>
                </c:pt>
                <c:pt idx="382">
                  <c:v>18.485150000000001</c:v>
                </c:pt>
                <c:pt idx="383">
                  <c:v>18.490480000000002</c:v>
                </c:pt>
                <c:pt idx="384">
                  <c:v>18.494509999999998</c:v>
                </c:pt>
                <c:pt idx="385">
                  <c:v>18.49963</c:v>
                </c:pt>
                <c:pt idx="386">
                  <c:v>18.504639999999998</c:v>
                </c:pt>
                <c:pt idx="387">
                  <c:v>18.510950000000001</c:v>
                </c:pt>
                <c:pt idx="388">
                  <c:v>18.521339999999999</c:v>
                </c:pt>
                <c:pt idx="389">
                  <c:v>18.536940000000001</c:v>
                </c:pt>
                <c:pt idx="390">
                  <c:v>18.557220000000001</c:v>
                </c:pt>
                <c:pt idx="391">
                  <c:v>18.587720000000001</c:v>
                </c:pt>
                <c:pt idx="392">
                  <c:v>18.634180000000001</c:v>
                </c:pt>
                <c:pt idx="393">
                  <c:v>18.701440000000002</c:v>
                </c:pt>
                <c:pt idx="394">
                  <c:v>18.796669999999999</c:v>
                </c:pt>
                <c:pt idx="395">
                  <c:v>18.924240000000001</c:v>
                </c:pt>
                <c:pt idx="396">
                  <c:v>19.08221</c:v>
                </c:pt>
                <c:pt idx="397">
                  <c:v>19.260570000000001</c:v>
                </c:pt>
                <c:pt idx="398">
                  <c:v>19.441140000000001</c:v>
                </c:pt>
                <c:pt idx="399">
                  <c:v>19.602419999999999</c:v>
                </c:pt>
                <c:pt idx="400">
                  <c:v>19.723120000000002</c:v>
                </c:pt>
                <c:pt idx="401">
                  <c:v>19.79496</c:v>
                </c:pt>
                <c:pt idx="402">
                  <c:v>19.824539999999999</c:v>
                </c:pt>
                <c:pt idx="403">
                  <c:v>19.828579999999999</c:v>
                </c:pt>
                <c:pt idx="404">
                  <c:v>19.8202</c:v>
                </c:pt>
                <c:pt idx="405">
                  <c:v>19.812470000000001</c:v>
                </c:pt>
                <c:pt idx="406">
                  <c:v>19.813600000000001</c:v>
                </c:pt>
                <c:pt idx="407">
                  <c:v>19.819199999999999</c:v>
                </c:pt>
                <c:pt idx="408">
                  <c:v>19.8277</c:v>
                </c:pt>
                <c:pt idx="409">
                  <c:v>19.839379999999998</c:v>
                </c:pt>
                <c:pt idx="410">
                  <c:v>19.84796</c:v>
                </c:pt>
                <c:pt idx="411">
                  <c:v>19.853829999999999</c:v>
                </c:pt>
                <c:pt idx="412">
                  <c:v>19.859729999999999</c:v>
                </c:pt>
                <c:pt idx="413">
                  <c:v>19.864650000000001</c:v>
                </c:pt>
                <c:pt idx="414">
                  <c:v>19.869520000000001</c:v>
                </c:pt>
                <c:pt idx="415">
                  <c:v>19.876670000000001</c:v>
                </c:pt>
                <c:pt idx="416">
                  <c:v>19.88683</c:v>
                </c:pt>
                <c:pt idx="417">
                  <c:v>19.901689999999999</c:v>
                </c:pt>
                <c:pt idx="418">
                  <c:v>19.921340000000001</c:v>
                </c:pt>
                <c:pt idx="419">
                  <c:v>19.94969</c:v>
                </c:pt>
                <c:pt idx="420">
                  <c:v>19.99203</c:v>
                </c:pt>
                <c:pt idx="421">
                  <c:v>20.053239999999999</c:v>
                </c:pt>
                <c:pt idx="422">
                  <c:v>20.140360000000001</c:v>
                </c:pt>
                <c:pt idx="423">
                  <c:v>20.255479999999999</c:v>
                </c:pt>
                <c:pt idx="424">
                  <c:v>20.401879999999998</c:v>
                </c:pt>
                <c:pt idx="425">
                  <c:v>20.571660000000001</c:v>
                </c:pt>
                <c:pt idx="426">
                  <c:v>20.749680000000001</c:v>
                </c:pt>
                <c:pt idx="427">
                  <c:v>20.914190000000001</c:v>
                </c:pt>
                <c:pt idx="428">
                  <c:v>21.046420000000001</c:v>
                </c:pt>
                <c:pt idx="429">
                  <c:v>21.13382</c:v>
                </c:pt>
                <c:pt idx="430">
                  <c:v>21.178180000000001</c:v>
                </c:pt>
                <c:pt idx="431">
                  <c:v>21.18927</c:v>
                </c:pt>
                <c:pt idx="432">
                  <c:v>21.18693</c:v>
                </c:pt>
                <c:pt idx="433">
                  <c:v>21.180129999999998</c:v>
                </c:pt>
                <c:pt idx="434">
                  <c:v>21.176010000000002</c:v>
                </c:pt>
                <c:pt idx="435">
                  <c:v>21.18092</c:v>
                </c:pt>
                <c:pt idx="436">
                  <c:v>21.190390000000001</c:v>
                </c:pt>
                <c:pt idx="437">
                  <c:v>21.200749999999999</c:v>
                </c:pt>
                <c:pt idx="438">
                  <c:v>21.211639999999999</c:v>
                </c:pt>
                <c:pt idx="439">
                  <c:v>21.219750000000001</c:v>
                </c:pt>
                <c:pt idx="440">
                  <c:v>21.22485</c:v>
                </c:pt>
                <c:pt idx="441">
                  <c:v>21.231020000000001</c:v>
                </c:pt>
                <c:pt idx="442">
                  <c:v>21.23685</c:v>
                </c:pt>
                <c:pt idx="443">
                  <c:v>21.244199999999999</c:v>
                </c:pt>
                <c:pt idx="444">
                  <c:v>21.254629999999999</c:v>
                </c:pt>
                <c:pt idx="445">
                  <c:v>21.2681</c:v>
                </c:pt>
                <c:pt idx="446">
                  <c:v>21.287749999999999</c:v>
                </c:pt>
                <c:pt idx="447">
                  <c:v>21.314609999999998</c:v>
                </c:pt>
                <c:pt idx="448">
                  <c:v>21.353100000000001</c:v>
                </c:pt>
                <c:pt idx="449">
                  <c:v>21.408529999999999</c:v>
                </c:pt>
                <c:pt idx="450">
                  <c:v>21.487410000000001</c:v>
                </c:pt>
                <c:pt idx="451">
                  <c:v>21.592849999999999</c:v>
                </c:pt>
                <c:pt idx="452">
                  <c:v>21.726839999999999</c:v>
                </c:pt>
                <c:pt idx="453">
                  <c:v>21.88683</c:v>
                </c:pt>
                <c:pt idx="454">
                  <c:v>22.059519999999999</c:v>
                </c:pt>
                <c:pt idx="455">
                  <c:v>22.226500000000001</c:v>
                </c:pt>
                <c:pt idx="456">
                  <c:v>22.368189999999998</c:v>
                </c:pt>
                <c:pt idx="457">
                  <c:v>22.467870000000001</c:v>
                </c:pt>
                <c:pt idx="458">
                  <c:v>22.525079999999999</c:v>
                </c:pt>
                <c:pt idx="459">
                  <c:v>22.547409999999999</c:v>
                </c:pt>
                <c:pt idx="460">
                  <c:v>22.549019999999999</c:v>
                </c:pt>
                <c:pt idx="461">
                  <c:v>22.54288</c:v>
                </c:pt>
                <c:pt idx="462">
                  <c:v>22.538250000000001</c:v>
                </c:pt>
                <c:pt idx="463">
                  <c:v>22.541799999999999</c:v>
                </c:pt>
                <c:pt idx="464">
                  <c:v>22.54908</c:v>
                </c:pt>
                <c:pt idx="465">
                  <c:v>22.55913</c:v>
                </c:pt>
                <c:pt idx="466">
                  <c:v>22.569369999999999</c:v>
                </c:pt>
                <c:pt idx="467">
                  <c:v>22.581099999999999</c:v>
                </c:pt>
                <c:pt idx="468">
                  <c:v>22.58793</c:v>
                </c:pt>
                <c:pt idx="469">
                  <c:v>22.595580000000002</c:v>
                </c:pt>
                <c:pt idx="470">
                  <c:v>22.603539999999999</c:v>
                </c:pt>
                <c:pt idx="471">
                  <c:v>22.610530000000001</c:v>
                </c:pt>
                <c:pt idx="472">
                  <c:v>22.620080000000002</c:v>
                </c:pt>
                <c:pt idx="473">
                  <c:v>22.633690000000001</c:v>
                </c:pt>
                <c:pt idx="474">
                  <c:v>22.652280000000001</c:v>
                </c:pt>
                <c:pt idx="475">
                  <c:v>22.678920000000002</c:v>
                </c:pt>
                <c:pt idx="476">
                  <c:v>22.715730000000001</c:v>
                </c:pt>
                <c:pt idx="477">
                  <c:v>22.765619999999998</c:v>
                </c:pt>
                <c:pt idx="478">
                  <c:v>22.836780000000001</c:v>
                </c:pt>
                <c:pt idx="479">
                  <c:v>22.934149999999999</c:v>
                </c:pt>
                <c:pt idx="480">
                  <c:v>23.058350000000001</c:v>
                </c:pt>
                <c:pt idx="481">
                  <c:v>23.20842</c:v>
                </c:pt>
                <c:pt idx="482">
                  <c:v>23.373370000000001</c:v>
                </c:pt>
                <c:pt idx="483">
                  <c:v>23.538239999999998</c:v>
                </c:pt>
                <c:pt idx="484">
                  <c:v>23.68693</c:v>
                </c:pt>
                <c:pt idx="485">
                  <c:v>23.801079999999999</c:v>
                </c:pt>
                <c:pt idx="486">
                  <c:v>23.872240000000001</c:v>
                </c:pt>
                <c:pt idx="487">
                  <c:v>23.903700000000001</c:v>
                </c:pt>
                <c:pt idx="488">
                  <c:v>23.91093</c:v>
                </c:pt>
                <c:pt idx="489">
                  <c:v>23.907720000000001</c:v>
                </c:pt>
                <c:pt idx="490">
                  <c:v>23.901990000000001</c:v>
                </c:pt>
                <c:pt idx="491">
                  <c:v>23.902760000000001</c:v>
                </c:pt>
                <c:pt idx="492">
                  <c:v>23.908809999999999</c:v>
                </c:pt>
                <c:pt idx="493">
                  <c:v>23.919969999999999</c:v>
                </c:pt>
                <c:pt idx="494">
                  <c:v>23.93196</c:v>
                </c:pt>
                <c:pt idx="495">
                  <c:v>23.9437</c:v>
                </c:pt>
                <c:pt idx="496">
                  <c:v>23.952780000000001</c:v>
                </c:pt>
                <c:pt idx="497">
                  <c:v>23.962109999999999</c:v>
                </c:pt>
                <c:pt idx="498">
                  <c:v>23.968260000000001</c:v>
                </c:pt>
                <c:pt idx="499">
                  <c:v>23.975940000000001</c:v>
                </c:pt>
                <c:pt idx="500">
                  <c:v>23.986049999999999</c:v>
                </c:pt>
                <c:pt idx="501">
                  <c:v>23.998460000000001</c:v>
                </c:pt>
                <c:pt idx="502">
                  <c:v>24.01708</c:v>
                </c:pt>
                <c:pt idx="503">
                  <c:v>24.04167</c:v>
                </c:pt>
                <c:pt idx="504">
                  <c:v>24.076409999999999</c:v>
                </c:pt>
                <c:pt idx="505">
                  <c:v>24.125139999999998</c:v>
                </c:pt>
                <c:pt idx="506">
                  <c:v>24.189789999999999</c:v>
                </c:pt>
                <c:pt idx="507">
                  <c:v>24.27739</c:v>
                </c:pt>
                <c:pt idx="508">
                  <c:v>24.391380000000002</c:v>
                </c:pt>
                <c:pt idx="509">
                  <c:v>24.530830000000002</c:v>
                </c:pt>
                <c:pt idx="510">
                  <c:v>24.688859999999998</c:v>
                </c:pt>
                <c:pt idx="511">
                  <c:v>24.85249</c:v>
                </c:pt>
                <c:pt idx="512">
                  <c:v>25.003250000000001</c:v>
                </c:pt>
                <c:pt idx="513">
                  <c:v>25.126480000000001</c:v>
                </c:pt>
                <c:pt idx="514">
                  <c:v>25.209499999999998</c:v>
                </c:pt>
                <c:pt idx="515">
                  <c:v>25.25282</c:v>
                </c:pt>
                <c:pt idx="516">
                  <c:v>25.26895</c:v>
                </c:pt>
                <c:pt idx="517">
                  <c:v>25.270140000000001</c:v>
                </c:pt>
                <c:pt idx="518">
                  <c:v>25.26587</c:v>
                </c:pt>
                <c:pt idx="519">
                  <c:v>25.264859999999999</c:v>
                </c:pt>
                <c:pt idx="520">
                  <c:v>25.271339999999999</c:v>
                </c:pt>
                <c:pt idx="521">
                  <c:v>25.280180000000001</c:v>
                </c:pt>
                <c:pt idx="522">
                  <c:v>25.291840000000001</c:v>
                </c:pt>
                <c:pt idx="523">
                  <c:v>25.304849999999998</c:v>
                </c:pt>
                <c:pt idx="524">
                  <c:v>25.315729999999999</c:v>
                </c:pt>
                <c:pt idx="525">
                  <c:v>25.325980000000001</c:v>
                </c:pt>
                <c:pt idx="526">
                  <c:v>25.33278</c:v>
                </c:pt>
                <c:pt idx="527">
                  <c:v>25.341280000000001</c:v>
                </c:pt>
                <c:pt idx="528">
                  <c:v>25.35202</c:v>
                </c:pt>
                <c:pt idx="529">
                  <c:v>25.36459</c:v>
                </c:pt>
                <c:pt idx="530">
                  <c:v>25.38232</c:v>
                </c:pt>
                <c:pt idx="531">
                  <c:v>25.40551</c:v>
                </c:pt>
                <c:pt idx="532">
                  <c:v>25.43713</c:v>
                </c:pt>
                <c:pt idx="533">
                  <c:v>25.48085</c:v>
                </c:pt>
                <c:pt idx="534">
                  <c:v>25.541689999999999</c:v>
                </c:pt>
                <c:pt idx="535">
                  <c:v>25.623909999999999</c:v>
                </c:pt>
                <c:pt idx="536">
                  <c:v>25.728449999999999</c:v>
                </c:pt>
                <c:pt idx="537">
                  <c:v>25.85773</c:v>
                </c:pt>
                <c:pt idx="538">
                  <c:v>26.00759</c:v>
                </c:pt>
                <c:pt idx="539">
                  <c:v>26.16554</c:v>
                </c:pt>
                <c:pt idx="540">
                  <c:v>26.318560000000002</c:v>
                </c:pt>
                <c:pt idx="541">
                  <c:v>26.447199999999999</c:v>
                </c:pt>
                <c:pt idx="542">
                  <c:v>26.54092</c:v>
                </c:pt>
                <c:pt idx="543">
                  <c:v>26.598099999999999</c:v>
                </c:pt>
                <c:pt idx="544">
                  <c:v>26.623380000000001</c:v>
                </c:pt>
                <c:pt idx="545">
                  <c:v>26.628060000000001</c:v>
                </c:pt>
                <c:pt idx="546">
                  <c:v>26.62668</c:v>
                </c:pt>
                <c:pt idx="547">
                  <c:v>26.626270000000002</c:v>
                </c:pt>
                <c:pt idx="548">
                  <c:v>26.630579999999998</c:v>
                </c:pt>
                <c:pt idx="549">
                  <c:v>26.63897</c:v>
                </c:pt>
                <c:pt idx="550">
                  <c:v>26.650970000000001</c:v>
                </c:pt>
                <c:pt idx="551">
                  <c:v>26.6645</c:v>
                </c:pt>
                <c:pt idx="552">
                  <c:v>26.675640000000001</c:v>
                </c:pt>
                <c:pt idx="553">
                  <c:v>26.687950000000001</c:v>
                </c:pt>
                <c:pt idx="554">
                  <c:v>26.697669999999999</c:v>
                </c:pt>
                <c:pt idx="555">
                  <c:v>26.706659999999999</c:v>
                </c:pt>
                <c:pt idx="556">
                  <c:v>26.717130000000001</c:v>
                </c:pt>
                <c:pt idx="557">
                  <c:v>26.729590000000002</c:v>
                </c:pt>
                <c:pt idx="558">
                  <c:v>26.746949999999998</c:v>
                </c:pt>
                <c:pt idx="559">
                  <c:v>26.769850000000002</c:v>
                </c:pt>
                <c:pt idx="560">
                  <c:v>26.798639999999999</c:v>
                </c:pt>
                <c:pt idx="561">
                  <c:v>26.83954</c:v>
                </c:pt>
                <c:pt idx="562">
                  <c:v>26.896550000000001</c:v>
                </c:pt>
                <c:pt idx="563">
                  <c:v>26.971360000000001</c:v>
                </c:pt>
                <c:pt idx="564">
                  <c:v>27.067589999999999</c:v>
                </c:pt>
                <c:pt idx="565">
                  <c:v>27.189060000000001</c:v>
                </c:pt>
                <c:pt idx="566">
                  <c:v>27.330549999999999</c:v>
                </c:pt>
                <c:pt idx="567">
                  <c:v>27.4848</c:v>
                </c:pt>
                <c:pt idx="568">
                  <c:v>27.636849999999999</c:v>
                </c:pt>
                <c:pt idx="569">
                  <c:v>27.77253</c:v>
                </c:pt>
                <c:pt idx="570">
                  <c:v>27.87687</c:v>
                </c:pt>
                <c:pt idx="571">
                  <c:v>27.944099999999999</c:v>
                </c:pt>
                <c:pt idx="572">
                  <c:v>27.977799999999998</c:v>
                </c:pt>
                <c:pt idx="573">
                  <c:v>27.988379999999999</c:v>
                </c:pt>
                <c:pt idx="574">
                  <c:v>27.989920000000001</c:v>
                </c:pt>
                <c:pt idx="575">
                  <c:v>27.98742</c:v>
                </c:pt>
                <c:pt idx="576">
                  <c:v>27.990680000000001</c:v>
                </c:pt>
                <c:pt idx="577">
                  <c:v>27.999179999999999</c:v>
                </c:pt>
                <c:pt idx="578">
                  <c:v>28.01145</c:v>
                </c:pt>
                <c:pt idx="579">
                  <c:v>28.02495</c:v>
                </c:pt>
                <c:pt idx="580">
                  <c:v>28.040199999999999</c:v>
                </c:pt>
                <c:pt idx="581">
                  <c:v>28.04964</c:v>
                </c:pt>
                <c:pt idx="582">
                  <c:v>28.061430000000001</c:v>
                </c:pt>
                <c:pt idx="583">
                  <c:v>28.07405</c:v>
                </c:pt>
                <c:pt idx="584">
                  <c:v>28.085260000000002</c:v>
                </c:pt>
                <c:pt idx="585">
                  <c:v>28.0975</c:v>
                </c:pt>
                <c:pt idx="586">
                  <c:v>28.113569999999999</c:v>
                </c:pt>
                <c:pt idx="587">
                  <c:v>28.13504</c:v>
                </c:pt>
                <c:pt idx="588">
                  <c:v>28.165040000000001</c:v>
                </c:pt>
                <c:pt idx="589">
                  <c:v>28.203510000000001</c:v>
                </c:pt>
                <c:pt idx="590">
                  <c:v>28.254709999999999</c:v>
                </c:pt>
                <c:pt idx="591">
                  <c:v>28.32517</c:v>
                </c:pt>
                <c:pt idx="592">
                  <c:v>28.41544</c:v>
                </c:pt>
                <c:pt idx="593">
                  <c:v>28.527419999999999</c:v>
                </c:pt>
                <c:pt idx="594">
                  <c:v>28.658899999999999</c:v>
                </c:pt>
                <c:pt idx="595">
                  <c:v>28.804359999999999</c:v>
                </c:pt>
                <c:pt idx="596">
                  <c:v>28.955590000000001</c:v>
                </c:pt>
                <c:pt idx="597">
                  <c:v>29.092300000000002</c:v>
                </c:pt>
                <c:pt idx="598">
                  <c:v>29.205469999999998</c:v>
                </c:pt>
                <c:pt idx="599">
                  <c:v>29.28332</c:v>
                </c:pt>
                <c:pt idx="600">
                  <c:v>29.326740000000001</c:v>
                </c:pt>
                <c:pt idx="601">
                  <c:v>29.343640000000001</c:v>
                </c:pt>
                <c:pt idx="602">
                  <c:v>29.347560000000001</c:v>
                </c:pt>
                <c:pt idx="603">
                  <c:v>29.348520000000001</c:v>
                </c:pt>
                <c:pt idx="604">
                  <c:v>29.351199999999999</c:v>
                </c:pt>
                <c:pt idx="605">
                  <c:v>29.358699999999999</c:v>
                </c:pt>
                <c:pt idx="606">
                  <c:v>29.36956</c:v>
                </c:pt>
                <c:pt idx="607">
                  <c:v>29.383479999999999</c:v>
                </c:pt>
                <c:pt idx="608">
                  <c:v>29.39639</c:v>
                </c:pt>
                <c:pt idx="609">
                  <c:v>29.40972</c:v>
                </c:pt>
                <c:pt idx="610">
                  <c:v>29.423570000000002</c:v>
                </c:pt>
                <c:pt idx="611">
                  <c:v>29.435169999999999</c:v>
                </c:pt>
                <c:pt idx="612">
                  <c:v>29.447510000000001</c:v>
                </c:pt>
                <c:pt idx="613">
                  <c:v>29.460819999999998</c:v>
                </c:pt>
                <c:pt idx="614">
                  <c:v>29.475539999999999</c:v>
                </c:pt>
                <c:pt idx="615">
                  <c:v>29.497679999999999</c:v>
                </c:pt>
                <c:pt idx="616">
                  <c:v>29.525379999999998</c:v>
                </c:pt>
                <c:pt idx="617">
                  <c:v>29.561630000000001</c:v>
                </c:pt>
                <c:pt idx="618">
                  <c:v>29.611630000000002</c:v>
                </c:pt>
                <c:pt idx="619">
                  <c:v>29.676069999999999</c:v>
                </c:pt>
                <c:pt idx="620">
                  <c:v>29.759969999999999</c:v>
                </c:pt>
                <c:pt idx="621">
                  <c:v>29.864709999999999</c:v>
                </c:pt>
                <c:pt idx="622">
                  <c:v>29.989049999999999</c:v>
                </c:pt>
                <c:pt idx="623">
                  <c:v>30.127189999999999</c:v>
                </c:pt>
                <c:pt idx="624">
                  <c:v>30.272310000000001</c:v>
                </c:pt>
                <c:pt idx="625">
                  <c:v>30.410630000000001</c:v>
                </c:pt>
                <c:pt idx="626">
                  <c:v>30.528690000000001</c:v>
                </c:pt>
                <c:pt idx="627">
                  <c:v>30.616620000000001</c:v>
                </c:pt>
                <c:pt idx="628">
                  <c:v>30.67062</c:v>
                </c:pt>
                <c:pt idx="629">
                  <c:v>30.698160000000001</c:v>
                </c:pt>
                <c:pt idx="630">
                  <c:v>30.70607</c:v>
                </c:pt>
                <c:pt idx="631">
                  <c:v>30.70889</c:v>
                </c:pt>
                <c:pt idx="632">
                  <c:v>30.712990000000001</c:v>
                </c:pt>
                <c:pt idx="633">
                  <c:v>30.7179</c:v>
                </c:pt>
                <c:pt idx="634">
                  <c:v>30.727699999999999</c:v>
                </c:pt>
                <c:pt idx="635">
                  <c:v>30.74248</c:v>
                </c:pt>
                <c:pt idx="636">
                  <c:v>30.75722</c:v>
                </c:pt>
                <c:pt idx="637">
                  <c:v>30.771190000000001</c:v>
                </c:pt>
                <c:pt idx="638">
                  <c:v>30.785080000000001</c:v>
                </c:pt>
                <c:pt idx="639">
                  <c:v>30.798940000000002</c:v>
                </c:pt>
                <c:pt idx="640">
                  <c:v>30.811240000000002</c:v>
                </c:pt>
                <c:pt idx="641">
                  <c:v>30.82517</c:v>
                </c:pt>
                <c:pt idx="642">
                  <c:v>30.840910000000001</c:v>
                </c:pt>
                <c:pt idx="643">
                  <c:v>30.862449999999999</c:v>
                </c:pt>
                <c:pt idx="644">
                  <c:v>30.889050000000001</c:v>
                </c:pt>
                <c:pt idx="645">
                  <c:v>30.924430000000001</c:v>
                </c:pt>
                <c:pt idx="646">
                  <c:v>30.970030000000001</c:v>
                </c:pt>
                <c:pt idx="647">
                  <c:v>31.030740000000002</c:v>
                </c:pt>
                <c:pt idx="648">
                  <c:v>31.109660000000002</c:v>
                </c:pt>
                <c:pt idx="649">
                  <c:v>31.206489999999999</c:v>
                </c:pt>
                <c:pt idx="650">
                  <c:v>31.3233</c:v>
                </c:pt>
                <c:pt idx="651">
                  <c:v>31.45468</c:v>
                </c:pt>
                <c:pt idx="652">
                  <c:v>31.594539999999999</c:v>
                </c:pt>
                <c:pt idx="653">
                  <c:v>31.732240000000001</c:v>
                </c:pt>
                <c:pt idx="654">
                  <c:v>31.855799999999999</c:v>
                </c:pt>
                <c:pt idx="655">
                  <c:v>31.952200000000001</c:v>
                </c:pt>
                <c:pt idx="656">
                  <c:v>32.01661</c:v>
                </c:pt>
                <c:pt idx="657">
                  <c:v>32.053620000000002</c:v>
                </c:pt>
                <c:pt idx="658">
                  <c:v>32.068510000000003</c:v>
                </c:pt>
                <c:pt idx="659">
                  <c:v>32.07282</c:v>
                </c:pt>
                <c:pt idx="660">
                  <c:v>32.074629999999999</c:v>
                </c:pt>
                <c:pt idx="661">
                  <c:v>32.079900000000002</c:v>
                </c:pt>
                <c:pt idx="662">
                  <c:v>32.08961</c:v>
                </c:pt>
                <c:pt idx="663">
                  <c:v>32.103090000000002</c:v>
                </c:pt>
                <c:pt idx="664">
                  <c:v>32.118229999999997</c:v>
                </c:pt>
                <c:pt idx="665">
                  <c:v>32.131230000000002</c:v>
                </c:pt>
                <c:pt idx="666">
                  <c:v>32.14649</c:v>
                </c:pt>
                <c:pt idx="667">
                  <c:v>32.161110000000001</c:v>
                </c:pt>
                <c:pt idx="668">
                  <c:v>32.174639999999997</c:v>
                </c:pt>
                <c:pt idx="669">
                  <c:v>32.187269999999998</c:v>
                </c:pt>
                <c:pt idx="670">
                  <c:v>32.204039999999999</c:v>
                </c:pt>
                <c:pt idx="671">
                  <c:v>32.223680000000002</c:v>
                </c:pt>
                <c:pt idx="672">
                  <c:v>32.248980000000003</c:v>
                </c:pt>
                <c:pt idx="673">
                  <c:v>32.281950000000002</c:v>
                </c:pt>
                <c:pt idx="674">
                  <c:v>32.325769999999999</c:v>
                </c:pt>
                <c:pt idx="675">
                  <c:v>32.382930000000002</c:v>
                </c:pt>
                <c:pt idx="676">
                  <c:v>32.454900000000002</c:v>
                </c:pt>
                <c:pt idx="677">
                  <c:v>32.544350000000001</c:v>
                </c:pt>
                <c:pt idx="678">
                  <c:v>32.653500000000001</c:v>
                </c:pt>
                <c:pt idx="679">
                  <c:v>32.7789</c:v>
                </c:pt>
                <c:pt idx="680">
                  <c:v>32.915320000000001</c:v>
                </c:pt>
                <c:pt idx="681">
                  <c:v>33.053240000000002</c:v>
                </c:pt>
                <c:pt idx="682">
                  <c:v>33.180070000000001</c:v>
                </c:pt>
                <c:pt idx="683">
                  <c:v>33.283880000000003</c:v>
                </c:pt>
                <c:pt idx="684">
                  <c:v>33.356969999999997</c:v>
                </c:pt>
                <c:pt idx="685">
                  <c:v>33.401049999999998</c:v>
                </c:pt>
                <c:pt idx="686">
                  <c:v>33.423690000000001</c:v>
                </c:pt>
                <c:pt idx="687">
                  <c:v>33.432940000000002</c:v>
                </c:pt>
                <c:pt idx="688">
                  <c:v>33.43647</c:v>
                </c:pt>
                <c:pt idx="689">
                  <c:v>33.442320000000002</c:v>
                </c:pt>
                <c:pt idx="690">
                  <c:v>33.451610000000002</c:v>
                </c:pt>
                <c:pt idx="691">
                  <c:v>33.464359999999999</c:v>
                </c:pt>
                <c:pt idx="692">
                  <c:v>33.47831</c:v>
                </c:pt>
                <c:pt idx="693">
                  <c:v>33.492899999999999</c:v>
                </c:pt>
                <c:pt idx="694">
                  <c:v>33.507820000000002</c:v>
                </c:pt>
                <c:pt idx="695">
                  <c:v>33.522979999999997</c:v>
                </c:pt>
                <c:pt idx="696">
                  <c:v>33.537219999999998</c:v>
                </c:pt>
                <c:pt idx="697">
                  <c:v>33.550809999999998</c:v>
                </c:pt>
                <c:pt idx="698">
                  <c:v>33.56597</c:v>
                </c:pt>
                <c:pt idx="699">
                  <c:v>33.585839999999997</c:v>
                </c:pt>
                <c:pt idx="700">
                  <c:v>33.60886</c:v>
                </c:pt>
                <c:pt idx="701">
                  <c:v>33.641159999999999</c:v>
                </c:pt>
                <c:pt idx="702">
                  <c:v>33.68336</c:v>
                </c:pt>
                <c:pt idx="703">
                  <c:v>33.736310000000003</c:v>
                </c:pt>
                <c:pt idx="704">
                  <c:v>33.804879999999997</c:v>
                </c:pt>
                <c:pt idx="705">
                  <c:v>33.889049999999997</c:v>
                </c:pt>
                <c:pt idx="706">
                  <c:v>33.991219999999998</c:v>
                </c:pt>
                <c:pt idx="707">
                  <c:v>34.110770000000002</c:v>
                </c:pt>
                <c:pt idx="708">
                  <c:v>34.241779999999999</c:v>
                </c:pt>
                <c:pt idx="709">
                  <c:v>34.376339999999999</c:v>
                </c:pt>
                <c:pt idx="710">
                  <c:v>34.503920000000001</c:v>
                </c:pt>
                <c:pt idx="711">
                  <c:v>34.6098</c:v>
                </c:pt>
                <c:pt idx="712">
                  <c:v>34.694560000000003</c:v>
                </c:pt>
                <c:pt idx="713">
                  <c:v>34.7483</c:v>
                </c:pt>
                <c:pt idx="714">
                  <c:v>34.779409999999999</c:v>
                </c:pt>
                <c:pt idx="715">
                  <c:v>34.793489999999998</c:v>
                </c:pt>
                <c:pt idx="716">
                  <c:v>34.80003</c:v>
                </c:pt>
                <c:pt idx="717">
                  <c:v>34.806519999999999</c:v>
                </c:pt>
                <c:pt idx="718">
                  <c:v>34.813319999999997</c:v>
                </c:pt>
                <c:pt idx="719">
                  <c:v>34.826509999999999</c:v>
                </c:pt>
                <c:pt idx="720">
                  <c:v>34.840989999999998</c:v>
                </c:pt>
                <c:pt idx="721">
                  <c:v>34.854889999999997</c:v>
                </c:pt>
                <c:pt idx="722">
                  <c:v>34.871360000000003</c:v>
                </c:pt>
                <c:pt idx="723">
                  <c:v>34.88617</c:v>
                </c:pt>
                <c:pt idx="724">
                  <c:v>34.902149999999999</c:v>
                </c:pt>
                <c:pt idx="725">
                  <c:v>34.917209999999997</c:v>
                </c:pt>
                <c:pt idx="726">
                  <c:v>34.932389999999998</c:v>
                </c:pt>
                <c:pt idx="727">
                  <c:v>34.951889999999999</c:v>
                </c:pt>
                <c:pt idx="728">
                  <c:v>34.976660000000003</c:v>
                </c:pt>
                <c:pt idx="729">
                  <c:v>35.006979999999999</c:v>
                </c:pt>
                <c:pt idx="730">
                  <c:v>35.047710000000002</c:v>
                </c:pt>
                <c:pt idx="731">
                  <c:v>35.098759999999999</c:v>
                </c:pt>
                <c:pt idx="732">
                  <c:v>35.16037</c:v>
                </c:pt>
                <c:pt idx="733">
                  <c:v>35.238779999999998</c:v>
                </c:pt>
                <c:pt idx="734">
                  <c:v>35.33379</c:v>
                </c:pt>
                <c:pt idx="735">
                  <c:v>35.445500000000003</c:v>
                </c:pt>
                <c:pt idx="736">
                  <c:v>35.57</c:v>
                </c:pt>
                <c:pt idx="737">
                  <c:v>35.701839999999997</c:v>
                </c:pt>
                <c:pt idx="738">
                  <c:v>35.828249999999997</c:v>
                </c:pt>
                <c:pt idx="739">
                  <c:v>35.939599999999999</c:v>
                </c:pt>
                <c:pt idx="740">
                  <c:v>36.028910000000003</c:v>
                </c:pt>
                <c:pt idx="741">
                  <c:v>36.092370000000003</c:v>
                </c:pt>
                <c:pt idx="742">
                  <c:v>36.128970000000002</c:v>
                </c:pt>
                <c:pt idx="743">
                  <c:v>36.147170000000003</c:v>
                </c:pt>
                <c:pt idx="744">
                  <c:v>36.15701</c:v>
                </c:pt>
                <c:pt idx="745">
                  <c:v>36.166330000000002</c:v>
                </c:pt>
                <c:pt idx="746">
                  <c:v>36.175020000000004</c:v>
                </c:pt>
                <c:pt idx="747">
                  <c:v>36.186230000000002</c:v>
                </c:pt>
                <c:pt idx="748">
                  <c:v>36.199759999999998</c:v>
                </c:pt>
                <c:pt idx="749">
                  <c:v>36.215240000000001</c:v>
                </c:pt>
                <c:pt idx="750">
                  <c:v>36.230589999999999</c:v>
                </c:pt>
                <c:pt idx="751">
                  <c:v>36.246740000000003</c:v>
                </c:pt>
                <c:pt idx="752">
                  <c:v>36.263120000000001</c:v>
                </c:pt>
                <c:pt idx="753">
                  <c:v>36.277830000000002</c:v>
                </c:pt>
                <c:pt idx="754">
                  <c:v>36.293640000000003</c:v>
                </c:pt>
                <c:pt idx="755">
                  <c:v>36.31268</c:v>
                </c:pt>
                <c:pt idx="756">
                  <c:v>36.336100000000002</c:v>
                </c:pt>
                <c:pt idx="757">
                  <c:v>36.366880000000002</c:v>
                </c:pt>
                <c:pt idx="758">
                  <c:v>36.404119999999999</c:v>
                </c:pt>
                <c:pt idx="759">
                  <c:v>36.45167</c:v>
                </c:pt>
                <c:pt idx="760">
                  <c:v>36.511620000000001</c:v>
                </c:pt>
                <c:pt idx="761">
                  <c:v>36.584989999999998</c:v>
                </c:pt>
                <c:pt idx="762">
                  <c:v>36.675730000000001</c:v>
                </c:pt>
                <c:pt idx="763">
                  <c:v>36.7821</c:v>
                </c:pt>
                <c:pt idx="764">
                  <c:v>36.89949</c:v>
                </c:pt>
                <c:pt idx="765">
                  <c:v>37.026159999999997</c:v>
                </c:pt>
                <c:pt idx="766">
                  <c:v>37.15211</c:v>
                </c:pt>
                <c:pt idx="767">
                  <c:v>37.265180000000001</c:v>
                </c:pt>
                <c:pt idx="768">
                  <c:v>37.359299999999998</c:v>
                </c:pt>
                <c:pt idx="769">
                  <c:v>37.429110000000001</c:v>
                </c:pt>
                <c:pt idx="770">
                  <c:v>37.474499999999999</c:v>
                </c:pt>
                <c:pt idx="771">
                  <c:v>37.500810000000001</c:v>
                </c:pt>
                <c:pt idx="772">
                  <c:v>37.514760000000003</c:v>
                </c:pt>
                <c:pt idx="773">
                  <c:v>37.52478</c:v>
                </c:pt>
                <c:pt idx="774">
                  <c:v>37.534239999999997</c:v>
                </c:pt>
                <c:pt idx="775">
                  <c:v>37.54607</c:v>
                </c:pt>
                <c:pt idx="776">
                  <c:v>37.559829999999998</c:v>
                </c:pt>
                <c:pt idx="777">
                  <c:v>37.574730000000002</c:v>
                </c:pt>
                <c:pt idx="778">
                  <c:v>37.590670000000003</c:v>
                </c:pt>
                <c:pt idx="779">
                  <c:v>37.60633</c:v>
                </c:pt>
                <c:pt idx="780">
                  <c:v>37.622390000000003</c:v>
                </c:pt>
                <c:pt idx="781">
                  <c:v>37.637740000000001</c:v>
                </c:pt>
                <c:pt idx="782">
                  <c:v>37.653500000000001</c:v>
                </c:pt>
                <c:pt idx="783">
                  <c:v>37.672350000000002</c:v>
                </c:pt>
                <c:pt idx="784">
                  <c:v>37.69717</c:v>
                </c:pt>
                <c:pt idx="785">
                  <c:v>37.725769999999997</c:v>
                </c:pt>
                <c:pt idx="786">
                  <c:v>37.764969999999998</c:v>
                </c:pt>
                <c:pt idx="787">
                  <c:v>37.808950000000003</c:v>
                </c:pt>
                <c:pt idx="788">
                  <c:v>37.866169999999997</c:v>
                </c:pt>
                <c:pt idx="789">
                  <c:v>37.938049999999997</c:v>
                </c:pt>
                <c:pt idx="790">
                  <c:v>38.024059999999999</c:v>
                </c:pt>
                <c:pt idx="791">
                  <c:v>38.123240000000003</c:v>
                </c:pt>
                <c:pt idx="792">
                  <c:v>38.237279999999998</c:v>
                </c:pt>
                <c:pt idx="793">
                  <c:v>38.357219999999998</c:v>
                </c:pt>
                <c:pt idx="794">
                  <c:v>38.479700000000001</c:v>
                </c:pt>
                <c:pt idx="795">
                  <c:v>38.59825</c:v>
                </c:pt>
                <c:pt idx="796">
                  <c:v>38.698599999999999</c:v>
                </c:pt>
                <c:pt idx="797">
                  <c:v>38.775390000000002</c:v>
                </c:pt>
                <c:pt idx="798">
                  <c:v>38.825789999999998</c:v>
                </c:pt>
                <c:pt idx="799">
                  <c:v>38.857509999999998</c:v>
                </c:pt>
                <c:pt idx="800">
                  <c:v>38.877079999999999</c:v>
                </c:pt>
                <c:pt idx="801">
                  <c:v>38.888199999999998</c:v>
                </c:pt>
                <c:pt idx="802">
                  <c:v>38.896039999999999</c:v>
                </c:pt>
                <c:pt idx="803">
                  <c:v>38.908209999999997</c:v>
                </c:pt>
                <c:pt idx="804">
                  <c:v>38.92212</c:v>
                </c:pt>
                <c:pt idx="805">
                  <c:v>38.935569999999998</c:v>
                </c:pt>
                <c:pt idx="806">
                  <c:v>38.95185</c:v>
                </c:pt>
                <c:pt idx="807">
                  <c:v>38.967480000000002</c:v>
                </c:pt>
                <c:pt idx="808">
                  <c:v>38.984020000000001</c:v>
                </c:pt>
                <c:pt idx="809">
                  <c:v>39.000190000000003</c:v>
                </c:pt>
                <c:pt idx="810">
                  <c:v>39.015540000000001</c:v>
                </c:pt>
                <c:pt idx="811">
                  <c:v>39.034889999999997</c:v>
                </c:pt>
                <c:pt idx="812">
                  <c:v>39.05771</c:v>
                </c:pt>
                <c:pt idx="813">
                  <c:v>39.083530000000003</c:v>
                </c:pt>
                <c:pt idx="814">
                  <c:v>39.118189999999998</c:v>
                </c:pt>
                <c:pt idx="815">
                  <c:v>39.162930000000003</c:v>
                </c:pt>
                <c:pt idx="816">
                  <c:v>39.21772</c:v>
                </c:pt>
                <c:pt idx="817">
                  <c:v>39.284019999999998</c:v>
                </c:pt>
                <c:pt idx="818">
                  <c:v>39.364879999999999</c:v>
                </c:pt>
                <c:pt idx="819">
                  <c:v>39.458350000000003</c:v>
                </c:pt>
                <c:pt idx="820">
                  <c:v>39.567599999999999</c:v>
                </c:pt>
                <c:pt idx="821">
                  <c:v>39.686639999999997</c:v>
                </c:pt>
                <c:pt idx="822">
                  <c:v>39.808590000000002</c:v>
                </c:pt>
                <c:pt idx="823">
                  <c:v>39.922539999999998</c:v>
                </c:pt>
                <c:pt idx="824">
                  <c:v>40.026299999999999</c:v>
                </c:pt>
                <c:pt idx="825">
                  <c:v>40.113010000000003</c:v>
                </c:pt>
                <c:pt idx="826">
                  <c:v>40.170479999999998</c:v>
                </c:pt>
                <c:pt idx="827">
                  <c:v>40.207099999999997</c:v>
                </c:pt>
                <c:pt idx="828">
                  <c:v>40.234000000000002</c:v>
                </c:pt>
                <c:pt idx="829">
                  <c:v>40.247839999999997</c:v>
                </c:pt>
                <c:pt idx="830">
                  <c:v>40.26088</c:v>
                </c:pt>
                <c:pt idx="831">
                  <c:v>40.27158</c:v>
                </c:pt>
                <c:pt idx="832">
                  <c:v>40.285469999999997</c:v>
                </c:pt>
                <c:pt idx="833">
                  <c:v>40.299840000000003</c:v>
                </c:pt>
                <c:pt idx="834">
                  <c:v>40.320259999999998</c:v>
                </c:pt>
                <c:pt idx="835">
                  <c:v>40.338929999999998</c:v>
                </c:pt>
                <c:pt idx="836">
                  <c:v>40.35763</c:v>
                </c:pt>
                <c:pt idx="837">
                  <c:v>40.374279999999999</c:v>
                </c:pt>
                <c:pt idx="838">
                  <c:v>40.392740000000003</c:v>
                </c:pt>
                <c:pt idx="839">
                  <c:v>40.412329999999997</c:v>
                </c:pt>
                <c:pt idx="840">
                  <c:v>40.434959999999997</c:v>
                </c:pt>
                <c:pt idx="841">
                  <c:v>40.462249999999997</c:v>
                </c:pt>
                <c:pt idx="842">
                  <c:v>40.496450000000003</c:v>
                </c:pt>
                <c:pt idx="843">
                  <c:v>40.537529999999997</c:v>
                </c:pt>
                <c:pt idx="844">
                  <c:v>40.587760000000003</c:v>
                </c:pt>
                <c:pt idx="845">
                  <c:v>40.647770000000001</c:v>
                </c:pt>
                <c:pt idx="846">
                  <c:v>40.721400000000003</c:v>
                </c:pt>
                <c:pt idx="847">
                  <c:v>40.80903</c:v>
                </c:pt>
                <c:pt idx="848">
                  <c:v>40.910299999999999</c:v>
                </c:pt>
                <c:pt idx="849">
                  <c:v>41.022060000000003</c:v>
                </c:pt>
                <c:pt idx="850">
                  <c:v>41.135770000000001</c:v>
                </c:pt>
                <c:pt idx="851">
                  <c:v>41.249589999999998</c:v>
                </c:pt>
                <c:pt idx="852">
                  <c:v>41.352699999999999</c:v>
                </c:pt>
                <c:pt idx="853">
                  <c:v>41.438929999999999</c:v>
                </c:pt>
                <c:pt idx="854">
                  <c:v>41.504750000000001</c:v>
                </c:pt>
                <c:pt idx="855">
                  <c:v>41.547190000000001</c:v>
                </c:pt>
                <c:pt idx="856">
                  <c:v>41.573900000000002</c:v>
                </c:pt>
                <c:pt idx="857">
                  <c:v>41.5886</c:v>
                </c:pt>
                <c:pt idx="858">
                  <c:v>41.600589999999997</c:v>
                </c:pt>
                <c:pt idx="859">
                  <c:v>41.612549999999999</c:v>
                </c:pt>
                <c:pt idx="860">
                  <c:v>41.627220000000001</c:v>
                </c:pt>
                <c:pt idx="861">
                  <c:v>41.642859999999999</c:v>
                </c:pt>
                <c:pt idx="862">
                  <c:v>41.660829999999997</c:v>
                </c:pt>
                <c:pt idx="863">
                  <c:v>41.682079999999999</c:v>
                </c:pt>
                <c:pt idx="864">
                  <c:v>41.700710000000001</c:v>
                </c:pt>
                <c:pt idx="865">
                  <c:v>41.718220000000002</c:v>
                </c:pt>
                <c:pt idx="866">
                  <c:v>41.737830000000002</c:v>
                </c:pt>
                <c:pt idx="867">
                  <c:v>41.765479999999997</c:v>
                </c:pt>
                <c:pt idx="868">
                  <c:v>41.788550000000001</c:v>
                </c:pt>
                <c:pt idx="869">
                  <c:v>41.817610000000002</c:v>
                </c:pt>
                <c:pt idx="870">
                  <c:v>41.851860000000002</c:v>
                </c:pt>
                <c:pt idx="871">
                  <c:v>41.890309999999999</c:v>
                </c:pt>
                <c:pt idx="872">
                  <c:v>41.93873</c:v>
                </c:pt>
                <c:pt idx="873">
                  <c:v>41.999209999999998</c:v>
                </c:pt>
                <c:pt idx="874">
                  <c:v>42.070279999999997</c:v>
                </c:pt>
                <c:pt idx="875">
                  <c:v>42.155290000000001</c:v>
                </c:pt>
                <c:pt idx="876">
                  <c:v>42.249679999999998</c:v>
                </c:pt>
                <c:pt idx="877">
                  <c:v>42.352449999999997</c:v>
                </c:pt>
                <c:pt idx="878">
                  <c:v>42.466709999999999</c:v>
                </c:pt>
                <c:pt idx="879">
                  <c:v>42.582990000000002</c:v>
                </c:pt>
                <c:pt idx="880">
                  <c:v>42.690849999999998</c:v>
                </c:pt>
                <c:pt idx="881">
                  <c:v>42.779609999999998</c:v>
                </c:pt>
                <c:pt idx="882">
                  <c:v>42.847430000000003</c:v>
                </c:pt>
                <c:pt idx="883">
                  <c:v>42.896419999999999</c:v>
                </c:pt>
                <c:pt idx="884">
                  <c:v>42.931519999999999</c:v>
                </c:pt>
                <c:pt idx="885">
                  <c:v>42.950429999999997</c:v>
                </c:pt>
                <c:pt idx="886">
                  <c:v>42.964309999999998</c:v>
                </c:pt>
                <c:pt idx="887">
                  <c:v>42.97484</c:v>
                </c:pt>
                <c:pt idx="888">
                  <c:v>42.989049999999999</c:v>
                </c:pt>
                <c:pt idx="889">
                  <c:v>43.004600000000003</c:v>
                </c:pt>
                <c:pt idx="890">
                  <c:v>43.021590000000003</c:v>
                </c:pt>
                <c:pt idx="891">
                  <c:v>43.038339999999998</c:v>
                </c:pt>
                <c:pt idx="892">
                  <c:v>43.053989999999999</c:v>
                </c:pt>
                <c:pt idx="893">
                  <c:v>43.072409999999998</c:v>
                </c:pt>
                <c:pt idx="894">
                  <c:v>43.097079999999998</c:v>
                </c:pt>
                <c:pt idx="895">
                  <c:v>43.121290000000002</c:v>
                </c:pt>
                <c:pt idx="896">
                  <c:v>43.147359999999999</c:v>
                </c:pt>
                <c:pt idx="897">
                  <c:v>43.174019999999999</c:v>
                </c:pt>
                <c:pt idx="898">
                  <c:v>43.204549999999998</c:v>
                </c:pt>
                <c:pt idx="899">
                  <c:v>43.241799999999998</c:v>
                </c:pt>
                <c:pt idx="900">
                  <c:v>43.287680000000002</c:v>
                </c:pt>
                <c:pt idx="901">
                  <c:v>43.345109999999998</c:v>
                </c:pt>
                <c:pt idx="902">
                  <c:v>43.409759999999999</c:v>
                </c:pt>
                <c:pt idx="903">
                  <c:v>43.485590000000002</c:v>
                </c:pt>
                <c:pt idx="904">
                  <c:v>43.574829999999999</c:v>
                </c:pt>
                <c:pt idx="905">
                  <c:v>43.674210000000002</c:v>
                </c:pt>
                <c:pt idx="906">
                  <c:v>43.781170000000003</c:v>
                </c:pt>
                <c:pt idx="907">
                  <c:v>43.895359999999997</c:v>
                </c:pt>
                <c:pt idx="908">
                  <c:v>44.004660000000001</c:v>
                </c:pt>
                <c:pt idx="909">
                  <c:v>44.095970000000001</c:v>
                </c:pt>
                <c:pt idx="910">
                  <c:v>44.168170000000003</c:v>
                </c:pt>
                <c:pt idx="911">
                  <c:v>44.224939999999997</c:v>
                </c:pt>
                <c:pt idx="912">
                  <c:v>44.267200000000003</c:v>
                </c:pt>
                <c:pt idx="913">
                  <c:v>44.291269999999997</c:v>
                </c:pt>
                <c:pt idx="914">
                  <c:v>44.309019999999997</c:v>
                </c:pt>
                <c:pt idx="915">
                  <c:v>44.323090000000001</c:v>
                </c:pt>
                <c:pt idx="916">
                  <c:v>44.337829999999997</c:v>
                </c:pt>
                <c:pt idx="917">
                  <c:v>44.354689999999998</c:v>
                </c:pt>
                <c:pt idx="918">
                  <c:v>44.372540000000001</c:v>
                </c:pt>
                <c:pt idx="919">
                  <c:v>44.390059999999998</c:v>
                </c:pt>
                <c:pt idx="920">
                  <c:v>44.409390000000002</c:v>
                </c:pt>
                <c:pt idx="921">
                  <c:v>44.430289999999999</c:v>
                </c:pt>
                <c:pt idx="922">
                  <c:v>44.454099999999997</c:v>
                </c:pt>
                <c:pt idx="923">
                  <c:v>44.479610000000001</c:v>
                </c:pt>
                <c:pt idx="924">
                  <c:v>44.50582</c:v>
                </c:pt>
                <c:pt idx="925">
                  <c:v>44.534950000000002</c:v>
                </c:pt>
                <c:pt idx="926">
                  <c:v>44.565629999999999</c:v>
                </c:pt>
                <c:pt idx="927">
                  <c:v>44.604019999999998</c:v>
                </c:pt>
                <c:pt idx="928">
                  <c:v>44.650880000000001</c:v>
                </c:pt>
                <c:pt idx="929">
                  <c:v>44.703229999999998</c:v>
                </c:pt>
                <c:pt idx="930">
                  <c:v>44.768340000000002</c:v>
                </c:pt>
                <c:pt idx="931">
                  <c:v>44.845179999999999</c:v>
                </c:pt>
                <c:pt idx="932">
                  <c:v>44.928319999999999</c:v>
                </c:pt>
                <c:pt idx="933">
                  <c:v>45.022120000000001</c:v>
                </c:pt>
                <c:pt idx="934">
                  <c:v>45.113019999999999</c:v>
                </c:pt>
                <c:pt idx="935">
                  <c:v>45.2181</c:v>
                </c:pt>
                <c:pt idx="936">
                  <c:v>45.334240000000001</c:v>
                </c:pt>
                <c:pt idx="937">
                  <c:v>45.426960000000001</c:v>
                </c:pt>
                <c:pt idx="938">
                  <c:v>45.507379999999998</c:v>
                </c:pt>
                <c:pt idx="939">
                  <c:v>45.575859999999999</c:v>
                </c:pt>
                <c:pt idx="940">
                  <c:v>45.622160000000001</c:v>
                </c:pt>
                <c:pt idx="941">
                  <c:v>45.651789999999998</c:v>
                </c:pt>
                <c:pt idx="942">
                  <c:v>45.67436</c:v>
                </c:pt>
                <c:pt idx="943">
                  <c:v>45.691400000000002</c:v>
                </c:pt>
                <c:pt idx="944">
                  <c:v>45.704219999999999</c:v>
                </c:pt>
                <c:pt idx="945">
                  <c:v>45.72589</c:v>
                </c:pt>
                <c:pt idx="946">
                  <c:v>45.744630000000001</c:v>
                </c:pt>
                <c:pt idx="947">
                  <c:v>45.759610000000002</c:v>
                </c:pt>
                <c:pt idx="948">
                  <c:v>45.776299999999999</c:v>
                </c:pt>
                <c:pt idx="949">
                  <c:v>45.802610000000001</c:v>
                </c:pt>
                <c:pt idx="950">
                  <c:v>45.829259999999998</c:v>
                </c:pt>
                <c:pt idx="951">
                  <c:v>45.850729999999999</c:v>
                </c:pt>
                <c:pt idx="952">
                  <c:v>45.876840000000001</c:v>
                </c:pt>
                <c:pt idx="953">
                  <c:v>45.905790000000003</c:v>
                </c:pt>
                <c:pt idx="954">
                  <c:v>45.937289999999997</c:v>
                </c:pt>
                <c:pt idx="955">
                  <c:v>45.975059999999999</c:v>
                </c:pt>
                <c:pt idx="956">
                  <c:v>46.020159999999997</c:v>
                </c:pt>
                <c:pt idx="957">
                  <c:v>46.069690000000001</c:v>
                </c:pt>
                <c:pt idx="958">
                  <c:v>46.128349999999998</c:v>
                </c:pt>
                <c:pt idx="959">
                  <c:v>46.201740000000001</c:v>
                </c:pt>
                <c:pt idx="960">
                  <c:v>46.280070000000002</c:v>
                </c:pt>
                <c:pt idx="961">
                  <c:v>46.361879999999999</c:v>
                </c:pt>
                <c:pt idx="962">
                  <c:v>46.452289999999998</c:v>
                </c:pt>
                <c:pt idx="963">
                  <c:v>46.552030000000002</c:v>
                </c:pt>
                <c:pt idx="964">
                  <c:v>46.657060000000001</c:v>
                </c:pt>
                <c:pt idx="965">
                  <c:v>46.750790000000002</c:v>
                </c:pt>
                <c:pt idx="966">
                  <c:v>46.830620000000003</c:v>
                </c:pt>
                <c:pt idx="967">
                  <c:v>46.897939999999998</c:v>
                </c:pt>
                <c:pt idx="968">
                  <c:v>46.947229999999998</c:v>
                </c:pt>
                <c:pt idx="969">
                  <c:v>46.976599999999998</c:v>
                </c:pt>
                <c:pt idx="970">
                  <c:v>46.999549999999999</c:v>
                </c:pt>
                <c:pt idx="971">
                  <c:v>47.021659999999997</c:v>
                </c:pt>
                <c:pt idx="972">
                  <c:v>47.041119999999999</c:v>
                </c:pt>
                <c:pt idx="973">
                  <c:v>47.059010000000001</c:v>
                </c:pt>
                <c:pt idx="974">
                  <c:v>47.078650000000003</c:v>
                </c:pt>
                <c:pt idx="975">
                  <c:v>47.100250000000003</c:v>
                </c:pt>
                <c:pt idx="976">
                  <c:v>47.12097</c:v>
                </c:pt>
                <c:pt idx="977">
                  <c:v>47.143340000000002</c:v>
                </c:pt>
                <c:pt idx="978">
                  <c:v>47.168120000000002</c:v>
                </c:pt>
                <c:pt idx="979">
                  <c:v>47.193420000000003</c:v>
                </c:pt>
                <c:pt idx="980">
                  <c:v>47.199930000000002</c:v>
                </c:pt>
                <c:pt idx="981">
                  <c:v>47.257710000000003</c:v>
                </c:pt>
                <c:pt idx="982">
                  <c:v>47.315649999999998</c:v>
                </c:pt>
                <c:pt idx="983">
                  <c:v>47.371070000000003</c:v>
                </c:pt>
                <c:pt idx="984">
                  <c:v>47.436720000000001</c:v>
                </c:pt>
                <c:pt idx="985">
                  <c:v>47.521070000000002</c:v>
                </c:pt>
                <c:pt idx="986">
                  <c:v>47.610790000000001</c:v>
                </c:pt>
                <c:pt idx="987">
                  <c:v>47.716679999999997</c:v>
                </c:pt>
                <c:pt idx="988">
                  <c:v>47.816659999999999</c:v>
                </c:pt>
                <c:pt idx="989">
                  <c:v>47.91648</c:v>
                </c:pt>
                <c:pt idx="990">
                  <c:v>48.017519999999998</c:v>
                </c:pt>
                <c:pt idx="991">
                  <c:v>48.10859</c:v>
                </c:pt>
                <c:pt idx="992">
                  <c:v>48.196869999999997</c:v>
                </c:pt>
                <c:pt idx="993">
                  <c:v>48.274180000000001</c:v>
                </c:pt>
                <c:pt idx="994">
                  <c:v>48.32602</c:v>
                </c:pt>
                <c:pt idx="995">
                  <c:v>48.358469999999997</c:v>
                </c:pt>
                <c:pt idx="996">
                  <c:v>48.391159999999999</c:v>
                </c:pt>
                <c:pt idx="997">
                  <c:v>48.400480000000002</c:v>
                </c:pt>
                <c:pt idx="998">
                  <c:v>48.409170000000003</c:v>
                </c:pt>
                <c:pt idx="999">
                  <c:v>48.419879999999999</c:v>
                </c:pt>
                <c:pt idx="1000">
                  <c:v>48.420520000000003</c:v>
                </c:pt>
                <c:pt idx="1001">
                  <c:v>48.425280000000001</c:v>
                </c:pt>
                <c:pt idx="1002">
                  <c:v>48.429049999999997</c:v>
                </c:pt>
                <c:pt idx="1003">
                  <c:v>48.430259999999997</c:v>
                </c:pt>
                <c:pt idx="1004">
                  <c:v>48.433390000000003</c:v>
                </c:pt>
                <c:pt idx="1005">
                  <c:v>48.43927</c:v>
                </c:pt>
                <c:pt idx="1006">
                  <c:v>48.446359999999999</c:v>
                </c:pt>
                <c:pt idx="1007">
                  <c:v>48.454819999999998</c:v>
                </c:pt>
                <c:pt idx="1008">
                  <c:v>48.47466</c:v>
                </c:pt>
                <c:pt idx="1009">
                  <c:v>48.499169999999999</c:v>
                </c:pt>
                <c:pt idx="1010">
                  <c:v>48.537379999999999</c:v>
                </c:pt>
                <c:pt idx="1011">
                  <c:v>48.597020000000001</c:v>
                </c:pt>
                <c:pt idx="1012">
                  <c:v>48.666200000000003</c:v>
                </c:pt>
                <c:pt idx="1013">
                  <c:v>48.747660000000003</c:v>
                </c:pt>
                <c:pt idx="1014">
                  <c:v>48.839919999999999</c:v>
                </c:pt>
                <c:pt idx="1015">
                  <c:v>48.935029999999998</c:v>
                </c:pt>
                <c:pt idx="1016">
                  <c:v>49.03933</c:v>
                </c:pt>
                <c:pt idx="1017">
                  <c:v>49.141500000000001</c:v>
                </c:pt>
                <c:pt idx="1018">
                  <c:v>49.252589999999998</c:v>
                </c:pt>
                <c:pt idx="1019">
                  <c:v>49.34601</c:v>
                </c:pt>
                <c:pt idx="1020">
                  <c:v>49.43497</c:v>
                </c:pt>
                <c:pt idx="1021">
                  <c:v>49.514989999999997</c:v>
                </c:pt>
                <c:pt idx="1022">
                  <c:v>49.582039999999999</c:v>
                </c:pt>
                <c:pt idx="1023">
                  <c:v>49.627519999999997</c:v>
                </c:pt>
                <c:pt idx="1024">
                  <c:v>49.66122</c:v>
                </c:pt>
                <c:pt idx="1025">
                  <c:v>49.685960000000001</c:v>
                </c:pt>
                <c:pt idx="1026">
                  <c:v>49.708930000000002</c:v>
                </c:pt>
                <c:pt idx="1027">
                  <c:v>49.72242</c:v>
                </c:pt>
                <c:pt idx="1028">
                  <c:v>49.731619999999999</c:v>
                </c:pt>
                <c:pt idx="1029">
                  <c:v>49.741230000000002</c:v>
                </c:pt>
                <c:pt idx="1030">
                  <c:v>49.750810000000001</c:v>
                </c:pt>
                <c:pt idx="1031">
                  <c:v>49.7652</c:v>
                </c:pt>
                <c:pt idx="1032">
                  <c:v>49.773620000000001</c:v>
                </c:pt>
                <c:pt idx="1033">
                  <c:v>49.786969999999997</c:v>
                </c:pt>
                <c:pt idx="1034">
                  <c:v>49.796889999999998</c:v>
                </c:pt>
                <c:pt idx="1035">
                  <c:v>49.808509999999998</c:v>
                </c:pt>
                <c:pt idx="1036">
                  <c:v>49.833469999999998</c:v>
                </c:pt>
                <c:pt idx="1037">
                  <c:v>49.853990000000003</c:v>
                </c:pt>
                <c:pt idx="1038">
                  <c:v>49.892800000000001</c:v>
                </c:pt>
                <c:pt idx="1039">
                  <c:v>49.948790000000002</c:v>
                </c:pt>
                <c:pt idx="1040">
                  <c:v>50.020189999999999</c:v>
                </c:pt>
                <c:pt idx="1041">
                  <c:v>50.094009999999997</c:v>
                </c:pt>
                <c:pt idx="1042">
                  <c:v>50.171100000000003</c:v>
                </c:pt>
                <c:pt idx="1043">
                  <c:v>50.250540000000001</c:v>
                </c:pt>
                <c:pt idx="1044">
                  <c:v>50.353189999999998</c:v>
                </c:pt>
                <c:pt idx="1045">
                  <c:v>50.480699999999999</c:v>
                </c:pt>
                <c:pt idx="1046">
                  <c:v>50.585639999999998</c:v>
                </c:pt>
                <c:pt idx="1047">
                  <c:v>50.655900000000003</c:v>
                </c:pt>
                <c:pt idx="1048">
                  <c:v>50.755400000000002</c:v>
                </c:pt>
                <c:pt idx="1049">
                  <c:v>50.830190000000002</c:v>
                </c:pt>
                <c:pt idx="1050">
                  <c:v>50.892890000000001</c:v>
                </c:pt>
                <c:pt idx="1051">
                  <c:v>50.964089999999999</c:v>
                </c:pt>
                <c:pt idx="1052">
                  <c:v>51.004339999999999</c:v>
                </c:pt>
                <c:pt idx="1053">
                  <c:v>51.018590000000003</c:v>
                </c:pt>
                <c:pt idx="1054">
                  <c:v>51.030259999999998</c:v>
                </c:pt>
                <c:pt idx="1055">
                  <c:v>51.051789999999997</c:v>
                </c:pt>
                <c:pt idx="1056">
                  <c:v>51.07105</c:v>
                </c:pt>
                <c:pt idx="1057">
                  <c:v>51.08699</c:v>
                </c:pt>
                <c:pt idx="1058">
                  <c:v>51.109830000000002</c:v>
                </c:pt>
                <c:pt idx="1059">
                  <c:v>51.130339999999997</c:v>
                </c:pt>
                <c:pt idx="1060">
                  <c:v>51.15128</c:v>
                </c:pt>
                <c:pt idx="1061">
                  <c:v>51.165559999999999</c:v>
                </c:pt>
                <c:pt idx="1062">
                  <c:v>51.182369999999999</c:v>
                </c:pt>
                <c:pt idx="1063">
                  <c:v>51.193739999999998</c:v>
                </c:pt>
                <c:pt idx="1064">
                  <c:v>51.213769999999997</c:v>
                </c:pt>
                <c:pt idx="1065">
                  <c:v>51.239490000000004</c:v>
                </c:pt>
                <c:pt idx="1066">
                  <c:v>51.269559999999998</c:v>
                </c:pt>
                <c:pt idx="1067">
                  <c:v>51.311660000000003</c:v>
                </c:pt>
                <c:pt idx="1068">
                  <c:v>51.37359</c:v>
                </c:pt>
                <c:pt idx="1069">
                  <c:v>51.432479999999998</c:v>
                </c:pt>
                <c:pt idx="1070">
                  <c:v>51.507950000000001</c:v>
                </c:pt>
                <c:pt idx="1071">
                  <c:v>51.59122</c:v>
                </c:pt>
                <c:pt idx="1072">
                  <c:v>51.68083</c:v>
                </c:pt>
                <c:pt idx="1073">
                  <c:v>51.779969999999999</c:v>
                </c:pt>
                <c:pt idx="1074">
                  <c:v>51.870660000000001</c:v>
                </c:pt>
                <c:pt idx="1075">
                  <c:v>51.957500000000003</c:v>
                </c:pt>
                <c:pt idx="1076">
                  <c:v>52.035609999999998</c:v>
                </c:pt>
                <c:pt idx="1077">
                  <c:v>52.109450000000002</c:v>
                </c:pt>
                <c:pt idx="1078">
                  <c:v>52.179560000000002</c:v>
                </c:pt>
                <c:pt idx="1079">
                  <c:v>52.236600000000003</c:v>
                </c:pt>
                <c:pt idx="1080">
                  <c:v>52.27787</c:v>
                </c:pt>
                <c:pt idx="1081">
                  <c:v>52.30621</c:v>
                </c:pt>
                <c:pt idx="1082">
                  <c:v>52.320279999999997</c:v>
                </c:pt>
                <c:pt idx="1083">
                  <c:v>52.33652</c:v>
                </c:pt>
                <c:pt idx="1084">
                  <c:v>52.36307</c:v>
                </c:pt>
                <c:pt idx="1085">
                  <c:v>52.38297</c:v>
                </c:pt>
                <c:pt idx="1086">
                  <c:v>52.40372</c:v>
                </c:pt>
                <c:pt idx="1087">
                  <c:v>52.436419999999998</c:v>
                </c:pt>
                <c:pt idx="1088">
                  <c:v>52.468589999999999</c:v>
                </c:pt>
                <c:pt idx="1089">
                  <c:v>52.484639999999999</c:v>
                </c:pt>
                <c:pt idx="1090">
                  <c:v>52.50244</c:v>
                </c:pt>
                <c:pt idx="1091">
                  <c:v>52.521470000000001</c:v>
                </c:pt>
                <c:pt idx="1092">
                  <c:v>52.543889999999998</c:v>
                </c:pt>
                <c:pt idx="1093">
                  <c:v>52.562420000000003</c:v>
                </c:pt>
                <c:pt idx="1094">
                  <c:v>52.609299999999998</c:v>
                </c:pt>
                <c:pt idx="1095">
                  <c:v>52.662149999999997</c:v>
                </c:pt>
                <c:pt idx="1096">
                  <c:v>52.7151</c:v>
                </c:pt>
                <c:pt idx="1097">
                  <c:v>52.778660000000002</c:v>
                </c:pt>
                <c:pt idx="1098">
                  <c:v>52.851979999999998</c:v>
                </c:pt>
                <c:pt idx="1099">
                  <c:v>52.928040000000003</c:v>
                </c:pt>
                <c:pt idx="1100">
                  <c:v>53.006529999999998</c:v>
                </c:pt>
                <c:pt idx="1101">
                  <c:v>53.093350000000001</c:v>
                </c:pt>
                <c:pt idx="1102">
                  <c:v>53.180950000000003</c:v>
                </c:pt>
                <c:pt idx="1103">
                  <c:v>53.26952</c:v>
                </c:pt>
                <c:pt idx="1104">
                  <c:v>53.350009999999997</c:v>
                </c:pt>
                <c:pt idx="1105">
                  <c:v>53.417349999999999</c:v>
                </c:pt>
                <c:pt idx="1106">
                  <c:v>53.472920000000002</c:v>
                </c:pt>
                <c:pt idx="1107">
                  <c:v>53.532359999999997</c:v>
                </c:pt>
                <c:pt idx="1108">
                  <c:v>53.58764</c:v>
                </c:pt>
                <c:pt idx="1109">
                  <c:v>53.629159999999999</c:v>
                </c:pt>
                <c:pt idx="1110">
                  <c:v>53.663440000000001</c:v>
                </c:pt>
                <c:pt idx="1111">
                  <c:v>53.682380000000002</c:v>
                </c:pt>
                <c:pt idx="1112">
                  <c:v>53.701889999999999</c:v>
                </c:pt>
                <c:pt idx="1113">
                  <c:v>53.727040000000002</c:v>
                </c:pt>
                <c:pt idx="1114">
                  <c:v>53.759990000000002</c:v>
                </c:pt>
                <c:pt idx="1115">
                  <c:v>53.798630000000003</c:v>
                </c:pt>
                <c:pt idx="1116">
                  <c:v>53.837420000000002</c:v>
                </c:pt>
                <c:pt idx="1117">
                  <c:v>53.864899999999999</c:v>
                </c:pt>
                <c:pt idx="1118">
                  <c:v>53.884149999999998</c:v>
                </c:pt>
                <c:pt idx="1119">
                  <c:v>53.902470000000001</c:v>
                </c:pt>
                <c:pt idx="1120">
                  <c:v>53.921889999999998</c:v>
                </c:pt>
                <c:pt idx="1121">
                  <c:v>53.948480000000004</c:v>
                </c:pt>
                <c:pt idx="1122">
                  <c:v>53.986490000000003</c:v>
                </c:pt>
                <c:pt idx="1123">
                  <c:v>54.035260000000001</c:v>
                </c:pt>
                <c:pt idx="1124">
                  <c:v>54.085329999999999</c:v>
                </c:pt>
                <c:pt idx="1125">
                  <c:v>54.146529999999998</c:v>
                </c:pt>
                <c:pt idx="1126">
                  <c:v>54.215629999999997</c:v>
                </c:pt>
                <c:pt idx="1127">
                  <c:v>54.277589999999996</c:v>
                </c:pt>
                <c:pt idx="1128">
                  <c:v>54.350290000000001</c:v>
                </c:pt>
                <c:pt idx="1129">
                  <c:v>54.428260000000002</c:v>
                </c:pt>
                <c:pt idx="1130">
                  <c:v>54.50065</c:v>
                </c:pt>
                <c:pt idx="1131">
                  <c:v>54.577359999999999</c:v>
                </c:pt>
                <c:pt idx="1132">
                  <c:v>54.653869999999998</c:v>
                </c:pt>
                <c:pt idx="1133">
                  <c:v>54.726039999999998</c:v>
                </c:pt>
                <c:pt idx="1134">
                  <c:v>54.78481</c:v>
                </c:pt>
                <c:pt idx="1135">
                  <c:v>54.816809999999997</c:v>
                </c:pt>
                <c:pt idx="1136">
                  <c:v>54.872199999999999</c:v>
                </c:pt>
                <c:pt idx="1137">
                  <c:v>54.926099999999998</c:v>
                </c:pt>
                <c:pt idx="1138">
                  <c:v>54.968960000000003</c:v>
                </c:pt>
                <c:pt idx="1139">
                  <c:v>54.997210000000003</c:v>
                </c:pt>
                <c:pt idx="1140">
                  <c:v>55.018529999999998</c:v>
                </c:pt>
                <c:pt idx="1141">
                  <c:v>55.050020000000004</c:v>
                </c:pt>
                <c:pt idx="1142">
                  <c:v>55.077840000000002</c:v>
                </c:pt>
                <c:pt idx="1143">
                  <c:v>55.106920000000002</c:v>
                </c:pt>
                <c:pt idx="1144">
                  <c:v>55.148400000000002</c:v>
                </c:pt>
                <c:pt idx="1145">
                  <c:v>55.180709999999998</c:v>
                </c:pt>
                <c:pt idx="1146">
                  <c:v>55.216320000000003</c:v>
                </c:pt>
                <c:pt idx="1147">
                  <c:v>55.24362</c:v>
                </c:pt>
                <c:pt idx="1148">
                  <c:v>55.26867</c:v>
                </c:pt>
                <c:pt idx="1149">
                  <c:v>55.30538</c:v>
                </c:pt>
                <c:pt idx="1150">
                  <c:v>55.346339999999998</c:v>
                </c:pt>
                <c:pt idx="1151">
                  <c:v>55.390149999999998</c:v>
                </c:pt>
                <c:pt idx="1152">
                  <c:v>55.439979999999998</c:v>
                </c:pt>
                <c:pt idx="1153">
                  <c:v>55.490310000000001</c:v>
                </c:pt>
                <c:pt idx="1154">
                  <c:v>55.547730000000001</c:v>
                </c:pt>
                <c:pt idx="1155">
                  <c:v>55.624879999999997</c:v>
                </c:pt>
                <c:pt idx="1156">
                  <c:v>55.70731</c:v>
                </c:pt>
                <c:pt idx="1157">
                  <c:v>55.784089999999999</c:v>
                </c:pt>
                <c:pt idx="1158">
                  <c:v>55.848489999999998</c:v>
                </c:pt>
                <c:pt idx="1159">
                  <c:v>55.909880000000001</c:v>
                </c:pt>
                <c:pt idx="1160">
                  <c:v>55.978619999999999</c:v>
                </c:pt>
                <c:pt idx="1161">
                  <c:v>56.0486</c:v>
                </c:pt>
                <c:pt idx="1162">
                  <c:v>56.106520000000003</c:v>
                </c:pt>
                <c:pt idx="1163">
                  <c:v>56.150060000000003</c:v>
                </c:pt>
                <c:pt idx="1164">
                  <c:v>56.20626</c:v>
                </c:pt>
                <c:pt idx="1165">
                  <c:v>56.250239999999998</c:v>
                </c:pt>
                <c:pt idx="1166">
                  <c:v>56.2988</c:v>
                </c:pt>
                <c:pt idx="1167">
                  <c:v>56.325940000000003</c:v>
                </c:pt>
                <c:pt idx="1168">
                  <c:v>56.359020000000001</c:v>
                </c:pt>
                <c:pt idx="1169">
                  <c:v>56.396599999999999</c:v>
                </c:pt>
                <c:pt idx="1170">
                  <c:v>56.427149999999997</c:v>
                </c:pt>
                <c:pt idx="1171">
                  <c:v>56.461750000000002</c:v>
                </c:pt>
                <c:pt idx="1172">
                  <c:v>56.498660000000001</c:v>
                </c:pt>
                <c:pt idx="1173">
                  <c:v>56.527050000000003</c:v>
                </c:pt>
                <c:pt idx="1174">
                  <c:v>56.542969999999997</c:v>
                </c:pt>
                <c:pt idx="1175">
                  <c:v>56.573990000000002</c:v>
                </c:pt>
                <c:pt idx="1176">
                  <c:v>56.606369999999998</c:v>
                </c:pt>
                <c:pt idx="1177">
                  <c:v>56.639679999999998</c:v>
                </c:pt>
                <c:pt idx="1178">
                  <c:v>56.671149999999997</c:v>
                </c:pt>
                <c:pt idx="1179">
                  <c:v>56.69191</c:v>
                </c:pt>
                <c:pt idx="1180">
                  <c:v>56.756520000000002</c:v>
                </c:pt>
                <c:pt idx="1181">
                  <c:v>56.805050000000001</c:v>
                </c:pt>
                <c:pt idx="1182">
                  <c:v>56.857939999999999</c:v>
                </c:pt>
                <c:pt idx="1183">
                  <c:v>56.90175</c:v>
                </c:pt>
                <c:pt idx="1184">
                  <c:v>56.991239999999998</c:v>
                </c:pt>
                <c:pt idx="1185">
                  <c:v>57.064360000000001</c:v>
                </c:pt>
                <c:pt idx="1186">
                  <c:v>57.119120000000002</c:v>
                </c:pt>
                <c:pt idx="1187">
                  <c:v>57.174970000000002</c:v>
                </c:pt>
                <c:pt idx="1188">
                  <c:v>57.251139999999999</c:v>
                </c:pt>
                <c:pt idx="1189">
                  <c:v>57.319380000000002</c:v>
                </c:pt>
                <c:pt idx="1190">
                  <c:v>57.371470000000002</c:v>
                </c:pt>
                <c:pt idx="1191">
                  <c:v>57.424289999999999</c:v>
                </c:pt>
                <c:pt idx="1192">
                  <c:v>57.461269999999999</c:v>
                </c:pt>
                <c:pt idx="1193">
                  <c:v>57.526139999999998</c:v>
                </c:pt>
                <c:pt idx="1194">
                  <c:v>57.534269999999999</c:v>
                </c:pt>
                <c:pt idx="1195">
                  <c:v>57.600119999999997</c:v>
                </c:pt>
                <c:pt idx="1196">
                  <c:v>57.63147</c:v>
                </c:pt>
                <c:pt idx="1197">
                  <c:v>57.664009999999998</c:v>
                </c:pt>
                <c:pt idx="1198">
                  <c:v>57.685130000000001</c:v>
                </c:pt>
                <c:pt idx="1199">
                  <c:v>57.731119999999997</c:v>
                </c:pt>
                <c:pt idx="1200">
                  <c:v>57.764429999999997</c:v>
                </c:pt>
                <c:pt idx="1201">
                  <c:v>57.770189999999999</c:v>
                </c:pt>
                <c:pt idx="1202">
                  <c:v>57.820309999999999</c:v>
                </c:pt>
                <c:pt idx="1203">
                  <c:v>57.855589999999999</c:v>
                </c:pt>
                <c:pt idx="1204">
                  <c:v>57.90164</c:v>
                </c:pt>
                <c:pt idx="1205">
                  <c:v>57.925660000000001</c:v>
                </c:pt>
                <c:pt idx="1206">
                  <c:v>57.940890000000003</c:v>
                </c:pt>
                <c:pt idx="1207">
                  <c:v>57.973489999999998</c:v>
                </c:pt>
                <c:pt idx="1208">
                  <c:v>58.021349999999998</c:v>
                </c:pt>
                <c:pt idx="1209">
                  <c:v>58.07732</c:v>
                </c:pt>
                <c:pt idx="1210">
                  <c:v>58.113930000000003</c:v>
                </c:pt>
                <c:pt idx="1211">
                  <c:v>58.15981</c:v>
                </c:pt>
                <c:pt idx="1212">
                  <c:v>58.1982</c:v>
                </c:pt>
                <c:pt idx="1213">
                  <c:v>58.251489999999997</c:v>
                </c:pt>
                <c:pt idx="1214">
                  <c:v>58.336370000000002</c:v>
                </c:pt>
                <c:pt idx="1215">
                  <c:v>58.391579999999998</c:v>
                </c:pt>
                <c:pt idx="1216">
                  <c:v>58.431840000000001</c:v>
                </c:pt>
                <c:pt idx="1217">
                  <c:v>58.484720000000003</c:v>
                </c:pt>
                <c:pt idx="1218">
                  <c:v>58.502830000000003</c:v>
                </c:pt>
                <c:pt idx="1219">
                  <c:v>58.530149999999999</c:v>
                </c:pt>
                <c:pt idx="1220">
                  <c:v>58.588009999999997</c:v>
                </c:pt>
                <c:pt idx="1221">
                  <c:v>58.619909999999997</c:v>
                </c:pt>
                <c:pt idx="1222">
                  <c:v>58.646070000000002</c:v>
                </c:pt>
                <c:pt idx="1223">
                  <c:v>58.682870000000001</c:v>
                </c:pt>
                <c:pt idx="1224">
                  <c:v>58.711919999999999</c:v>
                </c:pt>
                <c:pt idx="1225">
                  <c:v>58.709440000000001</c:v>
                </c:pt>
                <c:pt idx="1226">
                  <c:v>58.725659999999998</c:v>
                </c:pt>
                <c:pt idx="1227">
                  <c:v>58.758450000000003</c:v>
                </c:pt>
                <c:pt idx="1228">
                  <c:v>58.813160000000003</c:v>
                </c:pt>
                <c:pt idx="1229">
                  <c:v>58.855710000000002</c:v>
                </c:pt>
                <c:pt idx="1230">
                  <c:v>58.854039999999998</c:v>
                </c:pt>
                <c:pt idx="1231">
                  <c:v>58.873440000000002</c:v>
                </c:pt>
                <c:pt idx="1232">
                  <c:v>58.935899999999997</c:v>
                </c:pt>
                <c:pt idx="1233">
                  <c:v>58.985010000000003</c:v>
                </c:pt>
                <c:pt idx="1234">
                  <c:v>59.048549999999999</c:v>
                </c:pt>
                <c:pt idx="1235">
                  <c:v>59.104050000000001</c:v>
                </c:pt>
                <c:pt idx="1236">
                  <c:v>59.134</c:v>
                </c:pt>
                <c:pt idx="1237">
                  <c:v>59.140740000000001</c:v>
                </c:pt>
                <c:pt idx="1238">
                  <c:v>59.139220000000002</c:v>
                </c:pt>
                <c:pt idx="1239">
                  <c:v>59.17924</c:v>
                </c:pt>
                <c:pt idx="1240">
                  <c:v>59.228400000000001</c:v>
                </c:pt>
                <c:pt idx="1241">
                  <c:v>59.290410000000001</c:v>
                </c:pt>
                <c:pt idx="1242">
                  <c:v>59.368270000000003</c:v>
                </c:pt>
                <c:pt idx="1243">
                  <c:v>59.402360000000002</c:v>
                </c:pt>
                <c:pt idx="1244">
                  <c:v>59.487409999999997</c:v>
                </c:pt>
                <c:pt idx="1245">
                  <c:v>59.49709</c:v>
                </c:pt>
                <c:pt idx="1246">
                  <c:v>59.533070000000002</c:v>
                </c:pt>
                <c:pt idx="1247">
                  <c:v>59.590209999999999</c:v>
                </c:pt>
                <c:pt idx="1248">
                  <c:v>59.663879999999999</c:v>
                </c:pt>
                <c:pt idx="1249">
                  <c:v>59.707599999999999</c:v>
                </c:pt>
                <c:pt idx="1250">
                  <c:v>59.727870000000003</c:v>
                </c:pt>
                <c:pt idx="1251">
                  <c:v>59.727170000000001</c:v>
                </c:pt>
                <c:pt idx="1252">
                  <c:v>59.735489999999999</c:v>
                </c:pt>
                <c:pt idx="1253">
                  <c:v>59.757710000000003</c:v>
                </c:pt>
                <c:pt idx="1254">
                  <c:v>59.775460000000002</c:v>
                </c:pt>
                <c:pt idx="1255">
                  <c:v>59.811100000000003</c:v>
                </c:pt>
                <c:pt idx="1256">
                  <c:v>59.844140000000003</c:v>
                </c:pt>
                <c:pt idx="1257">
                  <c:v>59.862780000000001</c:v>
                </c:pt>
                <c:pt idx="1258">
                  <c:v>59.864069999999998</c:v>
                </c:pt>
                <c:pt idx="1259">
                  <c:v>59.858840000000001</c:v>
                </c:pt>
                <c:pt idx="1260">
                  <c:v>59.891080000000002</c:v>
                </c:pt>
                <c:pt idx="1261">
                  <c:v>59.965589999999999</c:v>
                </c:pt>
                <c:pt idx="1262">
                  <c:v>59.996899999999997</c:v>
                </c:pt>
                <c:pt idx="1263">
                  <c:v>60.007800000000003</c:v>
                </c:pt>
                <c:pt idx="1264">
                  <c:v>60.048160000000003</c:v>
                </c:pt>
                <c:pt idx="1265">
                  <c:v>60.042960000000001</c:v>
                </c:pt>
                <c:pt idx="1266">
                  <c:v>60.063929999999999</c:v>
                </c:pt>
                <c:pt idx="1267">
                  <c:v>60.103360000000002</c:v>
                </c:pt>
                <c:pt idx="1268">
                  <c:v>60.147460000000002</c:v>
                </c:pt>
                <c:pt idx="1269">
                  <c:v>60.211579999999998</c:v>
                </c:pt>
                <c:pt idx="1270">
                  <c:v>60.231529999999999</c:v>
                </c:pt>
                <c:pt idx="1271">
                  <c:v>60.26632</c:v>
                </c:pt>
                <c:pt idx="1272">
                  <c:v>60.289520000000003</c:v>
                </c:pt>
                <c:pt idx="1273">
                  <c:v>60.330379999999998</c:v>
                </c:pt>
                <c:pt idx="1274">
                  <c:v>60.374589999999998</c:v>
                </c:pt>
                <c:pt idx="1275">
                  <c:v>60.384689999999999</c:v>
                </c:pt>
                <c:pt idx="1276">
                  <c:v>60.422699999999999</c:v>
                </c:pt>
                <c:pt idx="1277">
                  <c:v>60.489310000000003</c:v>
                </c:pt>
                <c:pt idx="1278">
                  <c:v>60.46367</c:v>
                </c:pt>
                <c:pt idx="1279">
                  <c:v>60.439970000000002</c:v>
                </c:pt>
                <c:pt idx="1280">
                  <c:v>60.414900000000003</c:v>
                </c:pt>
                <c:pt idx="1281">
                  <c:v>60.435099999999998</c:v>
                </c:pt>
                <c:pt idx="1282">
                  <c:v>60.53058</c:v>
                </c:pt>
                <c:pt idx="1283">
                  <c:v>60.534149999999997</c:v>
                </c:pt>
                <c:pt idx="1284">
                  <c:v>60.624699999999997</c:v>
                </c:pt>
                <c:pt idx="1285">
                  <c:v>60.670200000000001</c:v>
                </c:pt>
                <c:pt idx="1286">
                  <c:v>60.690330000000003</c:v>
                </c:pt>
                <c:pt idx="1287">
                  <c:v>60.704160000000002</c:v>
                </c:pt>
                <c:pt idx="1288">
                  <c:v>60.74709</c:v>
                </c:pt>
                <c:pt idx="1289">
                  <c:v>60.681710000000002</c:v>
                </c:pt>
                <c:pt idx="1290">
                  <c:v>60.630020000000002</c:v>
                </c:pt>
                <c:pt idx="1291">
                  <c:v>60.717680000000001</c:v>
                </c:pt>
                <c:pt idx="1292">
                  <c:v>60.753459999999997</c:v>
                </c:pt>
                <c:pt idx="1293">
                  <c:v>60.816270000000003</c:v>
                </c:pt>
                <c:pt idx="1294">
                  <c:v>60.786250000000003</c:v>
                </c:pt>
                <c:pt idx="1295">
                  <c:v>60.8157</c:v>
                </c:pt>
                <c:pt idx="1296">
                  <c:v>60.803420000000003</c:v>
                </c:pt>
                <c:pt idx="1297">
                  <c:v>60.862130000000001</c:v>
                </c:pt>
                <c:pt idx="1298">
                  <c:v>60.882040000000003</c:v>
                </c:pt>
                <c:pt idx="1299">
                  <c:v>60.859360000000002</c:v>
                </c:pt>
                <c:pt idx="1300">
                  <c:v>60.818269999999998</c:v>
                </c:pt>
                <c:pt idx="1301">
                  <c:v>60.849359999999997</c:v>
                </c:pt>
                <c:pt idx="1302">
                  <c:v>60.856189999999998</c:v>
                </c:pt>
                <c:pt idx="1303">
                  <c:v>60.86504</c:v>
                </c:pt>
                <c:pt idx="1304">
                  <c:v>60.871729999999999</c:v>
                </c:pt>
                <c:pt idx="1305">
                  <c:v>60.889629999999997</c:v>
                </c:pt>
                <c:pt idx="1306">
                  <c:v>60.894539999999999</c:v>
                </c:pt>
                <c:pt idx="1307">
                  <c:v>60.957090000000001</c:v>
                </c:pt>
                <c:pt idx="1308">
                  <c:v>60.965890000000002</c:v>
                </c:pt>
                <c:pt idx="1309">
                  <c:v>61.001330000000003</c:v>
                </c:pt>
                <c:pt idx="1310">
                  <c:v>61.033760000000001</c:v>
                </c:pt>
                <c:pt idx="1311">
                  <c:v>61.078710000000001</c:v>
                </c:pt>
                <c:pt idx="1312">
                  <c:v>61.089669999999998</c:v>
                </c:pt>
                <c:pt idx="1313">
                  <c:v>61.121009999999998</c:v>
                </c:pt>
                <c:pt idx="1314">
                  <c:v>61.1096</c:v>
                </c:pt>
                <c:pt idx="1315">
                  <c:v>61.116599999999998</c:v>
                </c:pt>
                <c:pt idx="1316">
                  <c:v>61.087449999999997</c:v>
                </c:pt>
                <c:pt idx="1317">
                  <c:v>61.117699999999999</c:v>
                </c:pt>
                <c:pt idx="1318">
                  <c:v>61.099789999999999</c:v>
                </c:pt>
                <c:pt idx="1319">
                  <c:v>61.094070000000002</c:v>
                </c:pt>
                <c:pt idx="1320">
                  <c:v>61.055390000000003</c:v>
                </c:pt>
                <c:pt idx="1321">
                  <c:v>61.042659999999998</c:v>
                </c:pt>
                <c:pt idx="1322">
                  <c:v>60.970559999999999</c:v>
                </c:pt>
                <c:pt idx="1323">
                  <c:v>60.955959999999997</c:v>
                </c:pt>
                <c:pt idx="1324">
                  <c:v>60.940080000000002</c:v>
                </c:pt>
                <c:pt idx="1325">
                  <c:v>60.892180000000003</c:v>
                </c:pt>
                <c:pt idx="1326">
                  <c:v>60.844589999999997</c:v>
                </c:pt>
                <c:pt idx="1327">
                  <c:v>60.794229999999999</c:v>
                </c:pt>
                <c:pt idx="1328">
                  <c:v>60.722479999999997</c:v>
                </c:pt>
                <c:pt idx="1329">
                  <c:v>60.610880000000002</c:v>
                </c:pt>
                <c:pt idx="1330">
                  <c:v>60.566540000000003</c:v>
                </c:pt>
                <c:pt idx="1331">
                  <c:v>60.525359999999999</c:v>
                </c:pt>
                <c:pt idx="1332">
                  <c:v>60.459739999999996</c:v>
                </c:pt>
                <c:pt idx="1333">
                  <c:v>60.391289999999998</c:v>
                </c:pt>
                <c:pt idx="1334">
                  <c:v>60.394159999999999</c:v>
                </c:pt>
                <c:pt idx="1335">
                  <c:v>60.358530000000002</c:v>
                </c:pt>
                <c:pt idx="1336">
                  <c:v>60.162759999999999</c:v>
                </c:pt>
                <c:pt idx="1337">
                  <c:v>60.021929999999998</c:v>
                </c:pt>
                <c:pt idx="1338">
                  <c:v>59.992109999999997</c:v>
                </c:pt>
                <c:pt idx="1339">
                  <c:v>59.993729999999999</c:v>
                </c:pt>
                <c:pt idx="1340">
                  <c:v>59.891199999999998</c:v>
                </c:pt>
                <c:pt idx="1341">
                  <c:v>59.740189999999998</c:v>
                </c:pt>
                <c:pt idx="1342">
                  <c:v>59.578159999999997</c:v>
                </c:pt>
                <c:pt idx="1343">
                  <c:v>59.454920000000001</c:v>
                </c:pt>
                <c:pt idx="1344">
                  <c:v>59.311750000000004</c:v>
                </c:pt>
                <c:pt idx="1345">
                  <c:v>59.106589999999997</c:v>
                </c:pt>
                <c:pt idx="1346">
                  <c:v>58.948459999999997</c:v>
                </c:pt>
                <c:pt idx="1347">
                  <c:v>58.762430000000002</c:v>
                </c:pt>
                <c:pt idx="1348">
                  <c:v>58.674869999999999</c:v>
                </c:pt>
                <c:pt idx="1349">
                  <c:v>58.516680000000001</c:v>
                </c:pt>
                <c:pt idx="1350">
                  <c:v>58.338259999999998</c:v>
                </c:pt>
                <c:pt idx="1351">
                  <c:v>58.246540000000003</c:v>
                </c:pt>
                <c:pt idx="1352">
                  <c:v>58.208799999999997</c:v>
                </c:pt>
                <c:pt idx="1353">
                  <c:v>58.073619999999998</c:v>
                </c:pt>
                <c:pt idx="1354">
                  <c:v>57.898440000000001</c:v>
                </c:pt>
                <c:pt idx="1355">
                  <c:v>57.653689999999997</c:v>
                </c:pt>
                <c:pt idx="1356">
                  <c:v>57.395380000000003</c:v>
                </c:pt>
                <c:pt idx="1357">
                  <c:v>57.24033</c:v>
                </c:pt>
                <c:pt idx="1358">
                  <c:v>57.041649999999997</c:v>
                </c:pt>
                <c:pt idx="1359">
                  <c:v>56.841290000000001</c:v>
                </c:pt>
                <c:pt idx="1360">
                  <c:v>56.63344</c:v>
                </c:pt>
                <c:pt idx="1361">
                  <c:v>56.37171</c:v>
                </c:pt>
                <c:pt idx="1362">
                  <c:v>56.20955</c:v>
                </c:pt>
                <c:pt idx="1363">
                  <c:v>55.934089999999998</c:v>
                </c:pt>
                <c:pt idx="1364">
                  <c:v>55.662039999999998</c:v>
                </c:pt>
                <c:pt idx="1365">
                  <c:v>55.410249999999998</c:v>
                </c:pt>
                <c:pt idx="1366">
                  <c:v>55.202170000000002</c:v>
                </c:pt>
                <c:pt idx="1367">
                  <c:v>54.909779999999998</c:v>
                </c:pt>
                <c:pt idx="1368">
                  <c:v>54.638750000000002</c:v>
                </c:pt>
                <c:pt idx="1369">
                  <c:v>54.402769999999997</c:v>
                </c:pt>
                <c:pt idx="1370">
                  <c:v>54.15972</c:v>
                </c:pt>
                <c:pt idx="1371">
                  <c:v>53.90193</c:v>
                </c:pt>
                <c:pt idx="1372">
                  <c:v>53.773449999999997</c:v>
                </c:pt>
                <c:pt idx="1373">
                  <c:v>53.552230000000002</c:v>
                </c:pt>
                <c:pt idx="1374">
                  <c:v>53.271079999999998</c:v>
                </c:pt>
                <c:pt idx="1375">
                  <c:v>52.879159999999999</c:v>
                </c:pt>
                <c:pt idx="1376">
                  <c:v>52.580840000000002</c:v>
                </c:pt>
                <c:pt idx="1377">
                  <c:v>52.406570000000002</c:v>
                </c:pt>
                <c:pt idx="1378">
                  <c:v>52.094149999999999</c:v>
                </c:pt>
                <c:pt idx="1379">
                  <c:v>51.722969999999997</c:v>
                </c:pt>
                <c:pt idx="1380">
                  <c:v>51.479300000000002</c:v>
                </c:pt>
                <c:pt idx="1381">
                  <c:v>51.269889999999997</c:v>
                </c:pt>
                <c:pt idx="1382">
                  <c:v>50.918300000000002</c:v>
                </c:pt>
                <c:pt idx="1383">
                  <c:v>50.602420000000002</c:v>
                </c:pt>
                <c:pt idx="1384">
                  <c:v>50.10304</c:v>
                </c:pt>
                <c:pt idx="1385">
                  <c:v>49.838760000000001</c:v>
                </c:pt>
                <c:pt idx="1386">
                  <c:v>49.650370000000002</c:v>
                </c:pt>
                <c:pt idx="1387">
                  <c:v>49.332970000000003</c:v>
                </c:pt>
                <c:pt idx="1388">
                  <c:v>48.935479999999998</c:v>
                </c:pt>
                <c:pt idx="1389">
                  <c:v>48.694609999999997</c:v>
                </c:pt>
                <c:pt idx="1390">
                  <c:v>48.471350000000001</c:v>
                </c:pt>
                <c:pt idx="1391">
                  <c:v>48.181429999999999</c:v>
                </c:pt>
                <c:pt idx="1392">
                  <c:v>47.72193</c:v>
                </c:pt>
                <c:pt idx="1393">
                  <c:v>47.350239999999999</c:v>
                </c:pt>
                <c:pt idx="1394">
                  <c:v>47.161569999999998</c:v>
                </c:pt>
                <c:pt idx="1395">
                  <c:v>46.845190000000002</c:v>
                </c:pt>
                <c:pt idx="1396">
                  <c:v>46.493299999999998</c:v>
                </c:pt>
                <c:pt idx="1397">
                  <c:v>46.086440000000003</c:v>
                </c:pt>
                <c:pt idx="1398">
                  <c:v>45.746220000000001</c:v>
                </c:pt>
                <c:pt idx="1399">
                  <c:v>45.387430000000002</c:v>
                </c:pt>
                <c:pt idx="1400">
                  <c:v>44.909880000000001</c:v>
                </c:pt>
                <c:pt idx="1401">
                  <c:v>44.575740000000003</c:v>
                </c:pt>
                <c:pt idx="1402">
                  <c:v>44.352670000000003</c:v>
                </c:pt>
                <c:pt idx="1403">
                  <c:v>44.097819999999999</c:v>
                </c:pt>
                <c:pt idx="1404">
                  <c:v>43.669429999999998</c:v>
                </c:pt>
                <c:pt idx="1405">
                  <c:v>43.266370000000002</c:v>
                </c:pt>
                <c:pt idx="1406">
                  <c:v>42.901069999999997</c:v>
                </c:pt>
                <c:pt idx="1407">
                  <c:v>42.52281</c:v>
                </c:pt>
                <c:pt idx="1408">
                  <c:v>42.07705</c:v>
                </c:pt>
                <c:pt idx="1409">
                  <c:v>41.705640000000002</c:v>
                </c:pt>
                <c:pt idx="1410">
                  <c:v>41.416899999999998</c:v>
                </c:pt>
                <c:pt idx="1411">
                  <c:v>41.145589999999999</c:v>
                </c:pt>
                <c:pt idx="1412">
                  <c:v>40.781219999999998</c:v>
                </c:pt>
                <c:pt idx="1413">
                  <c:v>40.475380000000001</c:v>
                </c:pt>
                <c:pt idx="1414">
                  <c:v>40.20505</c:v>
                </c:pt>
                <c:pt idx="1415">
                  <c:v>39.866149999999998</c:v>
                </c:pt>
                <c:pt idx="1416">
                  <c:v>39.512970000000003</c:v>
                </c:pt>
                <c:pt idx="1417">
                  <c:v>39.155160000000002</c:v>
                </c:pt>
                <c:pt idx="1418">
                  <c:v>38.876629999999999</c:v>
                </c:pt>
                <c:pt idx="1419">
                  <c:v>38.587710000000001</c:v>
                </c:pt>
                <c:pt idx="1420">
                  <c:v>38.19164</c:v>
                </c:pt>
                <c:pt idx="1421">
                  <c:v>37.896819999999998</c:v>
                </c:pt>
                <c:pt idx="1422">
                  <c:v>37.523359999999997</c:v>
                </c:pt>
                <c:pt idx="1423">
                  <c:v>37.186770000000003</c:v>
                </c:pt>
                <c:pt idx="1424">
                  <c:v>36.81626</c:v>
                </c:pt>
                <c:pt idx="1425">
                  <c:v>36.526879999999998</c:v>
                </c:pt>
                <c:pt idx="1426">
                  <c:v>36.189709999999998</c:v>
                </c:pt>
                <c:pt idx="1427">
                  <c:v>35.918320000000001</c:v>
                </c:pt>
                <c:pt idx="1428">
                  <c:v>35.696080000000002</c:v>
                </c:pt>
                <c:pt idx="1429">
                  <c:v>35.478580000000001</c:v>
                </c:pt>
                <c:pt idx="1430">
                  <c:v>35.096789999999999</c:v>
                </c:pt>
                <c:pt idx="1431">
                  <c:v>34.753729999999997</c:v>
                </c:pt>
                <c:pt idx="1432">
                  <c:v>34.433140000000002</c:v>
                </c:pt>
                <c:pt idx="1433">
                  <c:v>34.160600000000002</c:v>
                </c:pt>
                <c:pt idx="1434">
                  <c:v>33.928100000000001</c:v>
                </c:pt>
                <c:pt idx="1435">
                  <c:v>33.672310000000003</c:v>
                </c:pt>
                <c:pt idx="1436">
                  <c:v>33.332509999999999</c:v>
                </c:pt>
                <c:pt idx="1437">
                  <c:v>33.05312</c:v>
                </c:pt>
                <c:pt idx="1438">
                  <c:v>32.73245</c:v>
                </c:pt>
                <c:pt idx="1439">
                  <c:v>32.398800000000001</c:v>
                </c:pt>
                <c:pt idx="1440">
                  <c:v>32.11712</c:v>
                </c:pt>
                <c:pt idx="1441">
                  <c:v>31.853269999999998</c:v>
                </c:pt>
                <c:pt idx="1442">
                  <c:v>31.601890000000001</c:v>
                </c:pt>
                <c:pt idx="1443">
                  <c:v>31.368369999999999</c:v>
                </c:pt>
                <c:pt idx="1444">
                  <c:v>31.076519999999999</c:v>
                </c:pt>
                <c:pt idx="1445">
                  <c:v>30.75112</c:v>
                </c:pt>
                <c:pt idx="1446">
                  <c:v>30.497599999999998</c:v>
                </c:pt>
                <c:pt idx="1447">
                  <c:v>30.21414</c:v>
                </c:pt>
                <c:pt idx="1448">
                  <c:v>30.00714</c:v>
                </c:pt>
                <c:pt idx="1449">
                  <c:v>29.70082</c:v>
                </c:pt>
                <c:pt idx="1450">
                  <c:v>29.45402</c:v>
                </c:pt>
                <c:pt idx="1451">
                  <c:v>29.21284</c:v>
                </c:pt>
                <c:pt idx="1452">
                  <c:v>29.004069999999999</c:v>
                </c:pt>
                <c:pt idx="1453">
                  <c:v>28.840450000000001</c:v>
                </c:pt>
                <c:pt idx="1454">
                  <c:v>28.614429999999999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E23-4316-9A93-45A2E990F8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59796111"/>
        <c:axId val="1859778223"/>
      </c:scatterChart>
      <c:valAx>
        <c:axId val="1859796111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Axial strain</a:t>
                </a:r>
              </a:p>
            </c:rich>
          </c:tx>
          <c:layout>
            <c:manualLayout>
              <c:xMode val="edge"/>
              <c:yMode val="edge"/>
              <c:x val="0.44978346456692914"/>
              <c:y val="0.924976669582968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59778223"/>
        <c:crosses val="autoZero"/>
        <c:crossBetween val="midCat"/>
      </c:valAx>
      <c:valAx>
        <c:axId val="185977822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Axial stress, MPa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59796111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95945104369067"/>
          <c:y val="2.2608975827879803E-2"/>
          <c:w val="0.83499910376538167"/>
          <c:h val="0.8636027941562834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Sheet2!$D$1:$D$3</c:f>
              <c:strCache>
                <c:ptCount val="3"/>
                <c:pt idx="2">
                  <c:v>Top disp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Sheet2!$B$4:$B$3004</c:f>
              <c:numCache>
                <c:formatCode>0.00E+00</c:formatCode>
                <c:ptCount val="3001"/>
                <c:pt idx="0">
                  <c:v>9.9999999999999991E-6</c:v>
                </c:pt>
                <c:pt idx="1">
                  <c:v>1.9999999999999998E-5</c:v>
                </c:pt>
                <c:pt idx="2">
                  <c:v>3.0000000000000001E-5</c:v>
                </c:pt>
                <c:pt idx="3">
                  <c:v>3.9999999999999996E-5</c:v>
                </c:pt>
                <c:pt idx="4">
                  <c:v>5.0000000000000002E-5</c:v>
                </c:pt>
                <c:pt idx="5">
                  <c:v>6.0000000000000002E-5</c:v>
                </c:pt>
                <c:pt idx="6">
                  <c:v>6.9999999999999994E-5</c:v>
                </c:pt>
                <c:pt idx="7">
                  <c:v>7.9999999999999993E-5</c:v>
                </c:pt>
                <c:pt idx="8">
                  <c:v>8.9999999999999992E-5</c:v>
                </c:pt>
                <c:pt idx="9">
                  <c:v>1E-4</c:v>
                </c:pt>
                <c:pt idx="10">
                  <c:v>1.0999999999999999E-4</c:v>
                </c:pt>
                <c:pt idx="11">
                  <c:v>1.2E-4</c:v>
                </c:pt>
                <c:pt idx="12">
                  <c:v>1.2999999999999999E-4</c:v>
                </c:pt>
                <c:pt idx="13">
                  <c:v>1.3999999999999999E-4</c:v>
                </c:pt>
                <c:pt idx="14">
                  <c:v>1.4999999999999999E-4</c:v>
                </c:pt>
                <c:pt idx="15">
                  <c:v>1.5999999999999999E-4</c:v>
                </c:pt>
                <c:pt idx="16">
                  <c:v>1.6999999999999999E-4</c:v>
                </c:pt>
                <c:pt idx="17">
                  <c:v>1.7999999999999998E-4</c:v>
                </c:pt>
                <c:pt idx="18">
                  <c:v>1.9000000000000001E-4</c:v>
                </c:pt>
                <c:pt idx="19">
                  <c:v>2.0000000000000001E-4</c:v>
                </c:pt>
                <c:pt idx="20">
                  <c:v>2.0999999999999998E-4</c:v>
                </c:pt>
                <c:pt idx="21">
                  <c:v>2.1999999999999998E-4</c:v>
                </c:pt>
                <c:pt idx="22">
                  <c:v>2.2999999999999998E-4</c:v>
                </c:pt>
                <c:pt idx="23">
                  <c:v>2.4000000000000001E-4</c:v>
                </c:pt>
                <c:pt idx="24">
                  <c:v>2.5000000000000001E-4</c:v>
                </c:pt>
                <c:pt idx="25">
                  <c:v>2.5999999999999998E-4</c:v>
                </c:pt>
                <c:pt idx="26">
                  <c:v>2.6999999999999995E-4</c:v>
                </c:pt>
                <c:pt idx="27">
                  <c:v>2.7999999999999998E-4</c:v>
                </c:pt>
                <c:pt idx="28">
                  <c:v>2.9E-4</c:v>
                </c:pt>
                <c:pt idx="29">
                  <c:v>2.9999999999999997E-4</c:v>
                </c:pt>
                <c:pt idx="30">
                  <c:v>3.1E-4</c:v>
                </c:pt>
                <c:pt idx="31">
                  <c:v>3.1999999999999997E-4</c:v>
                </c:pt>
                <c:pt idx="32">
                  <c:v>3.3E-4</c:v>
                </c:pt>
                <c:pt idx="33">
                  <c:v>3.3999999999999997E-4</c:v>
                </c:pt>
                <c:pt idx="34">
                  <c:v>3.4999999999999994E-4</c:v>
                </c:pt>
                <c:pt idx="35">
                  <c:v>3.5999999999999997E-4</c:v>
                </c:pt>
                <c:pt idx="36">
                  <c:v>3.6999999999999994E-4</c:v>
                </c:pt>
                <c:pt idx="37">
                  <c:v>3.8000000000000002E-4</c:v>
                </c:pt>
                <c:pt idx="38">
                  <c:v>3.8999999999999999E-4</c:v>
                </c:pt>
                <c:pt idx="39">
                  <c:v>4.0000000000000002E-4</c:v>
                </c:pt>
                <c:pt idx="40">
                  <c:v>4.0999999999999999E-4</c:v>
                </c:pt>
                <c:pt idx="41">
                  <c:v>4.1999999999999996E-4</c:v>
                </c:pt>
                <c:pt idx="42">
                  <c:v>4.2999999999999999E-4</c:v>
                </c:pt>
                <c:pt idx="43">
                  <c:v>4.3999999999999996E-4</c:v>
                </c:pt>
                <c:pt idx="44">
                  <c:v>4.4999999999999999E-4</c:v>
                </c:pt>
                <c:pt idx="45">
                  <c:v>4.5999999999999996E-4</c:v>
                </c:pt>
                <c:pt idx="46">
                  <c:v>4.6999999999999993E-4</c:v>
                </c:pt>
                <c:pt idx="47">
                  <c:v>4.8000000000000001E-4</c:v>
                </c:pt>
                <c:pt idx="48">
                  <c:v>4.8999999999999998E-4</c:v>
                </c:pt>
                <c:pt idx="49">
                  <c:v>5.0000000000000001E-4</c:v>
                </c:pt>
                <c:pt idx="50">
                  <c:v>5.0999999999999993E-4</c:v>
                </c:pt>
                <c:pt idx="51">
                  <c:v>5.1999999999999995E-4</c:v>
                </c:pt>
                <c:pt idx="52">
                  <c:v>5.2999999999999998E-4</c:v>
                </c:pt>
                <c:pt idx="53">
                  <c:v>5.399999999999999E-4</c:v>
                </c:pt>
                <c:pt idx="54">
                  <c:v>5.5000000000000003E-4</c:v>
                </c:pt>
                <c:pt idx="55">
                  <c:v>5.5999999999999995E-4</c:v>
                </c:pt>
                <c:pt idx="56">
                  <c:v>5.6999999999999998E-4</c:v>
                </c:pt>
                <c:pt idx="57">
                  <c:v>5.8E-4</c:v>
                </c:pt>
                <c:pt idx="58">
                  <c:v>5.8999999999999992E-4</c:v>
                </c:pt>
                <c:pt idx="59">
                  <c:v>5.9999999999999995E-4</c:v>
                </c:pt>
                <c:pt idx="60">
                  <c:v>6.0999999999999997E-4</c:v>
                </c:pt>
                <c:pt idx="61">
                  <c:v>6.2E-4</c:v>
                </c:pt>
                <c:pt idx="62">
                  <c:v>6.2999999999999992E-4</c:v>
                </c:pt>
                <c:pt idx="63">
                  <c:v>6.3999999999999994E-4</c:v>
                </c:pt>
                <c:pt idx="64">
                  <c:v>6.4999999999999986E-4</c:v>
                </c:pt>
                <c:pt idx="65">
                  <c:v>6.6E-4</c:v>
                </c:pt>
                <c:pt idx="66">
                  <c:v>6.7000000000000002E-4</c:v>
                </c:pt>
                <c:pt idx="67">
                  <c:v>6.7999999999999994E-4</c:v>
                </c:pt>
                <c:pt idx="68">
                  <c:v>6.8999999999999997E-4</c:v>
                </c:pt>
                <c:pt idx="69">
                  <c:v>6.9999999999999988E-4</c:v>
                </c:pt>
                <c:pt idx="70">
                  <c:v>7.1000000000000002E-4</c:v>
                </c:pt>
                <c:pt idx="71">
                  <c:v>7.1999999999999994E-4</c:v>
                </c:pt>
                <c:pt idx="72">
                  <c:v>7.2999999999999996E-4</c:v>
                </c:pt>
                <c:pt idx="73">
                  <c:v>7.3999999999999988E-4</c:v>
                </c:pt>
                <c:pt idx="74">
                  <c:v>7.4999999999999991E-4</c:v>
                </c:pt>
                <c:pt idx="75">
                  <c:v>7.6000000000000004E-4</c:v>
                </c:pt>
                <c:pt idx="76">
                  <c:v>7.6999999999999996E-4</c:v>
                </c:pt>
                <c:pt idx="77">
                  <c:v>7.7999999999999999E-4</c:v>
                </c:pt>
                <c:pt idx="78">
                  <c:v>7.899999999999999E-4</c:v>
                </c:pt>
                <c:pt idx="79">
                  <c:v>8.0000000000000004E-4</c:v>
                </c:pt>
                <c:pt idx="80">
                  <c:v>8.0999999999999996E-4</c:v>
                </c:pt>
                <c:pt idx="81">
                  <c:v>8.1999999999999998E-4</c:v>
                </c:pt>
                <c:pt idx="82">
                  <c:v>8.299999999999999E-4</c:v>
                </c:pt>
                <c:pt idx="83">
                  <c:v>8.3999999999999993E-4</c:v>
                </c:pt>
                <c:pt idx="84">
                  <c:v>8.5000000000000006E-4</c:v>
                </c:pt>
                <c:pt idx="85">
                  <c:v>8.5999999999999998E-4</c:v>
                </c:pt>
                <c:pt idx="86">
                  <c:v>8.7000000000000001E-4</c:v>
                </c:pt>
                <c:pt idx="87">
                  <c:v>8.7999999999999992E-4</c:v>
                </c:pt>
                <c:pt idx="88">
                  <c:v>8.8999999999999995E-4</c:v>
                </c:pt>
                <c:pt idx="89">
                  <c:v>8.9999999999999998E-4</c:v>
                </c:pt>
                <c:pt idx="90">
                  <c:v>9.1E-4</c:v>
                </c:pt>
                <c:pt idx="91">
                  <c:v>9.1999999999999992E-4</c:v>
                </c:pt>
                <c:pt idx="92">
                  <c:v>9.2999999999999995E-4</c:v>
                </c:pt>
                <c:pt idx="93">
                  <c:v>9.3999999999999986E-4</c:v>
                </c:pt>
                <c:pt idx="94">
                  <c:v>9.5E-4</c:v>
                </c:pt>
                <c:pt idx="95">
                  <c:v>9.6000000000000002E-4</c:v>
                </c:pt>
                <c:pt idx="96">
                  <c:v>9.6999999999999994E-4</c:v>
                </c:pt>
                <c:pt idx="97">
                  <c:v>9.7999999999999997E-4</c:v>
                </c:pt>
                <c:pt idx="98">
                  <c:v>9.8999999999999978E-4</c:v>
                </c:pt>
                <c:pt idx="99">
                  <c:v>1E-3</c:v>
                </c:pt>
                <c:pt idx="100">
                  <c:v>1.01E-3</c:v>
                </c:pt>
                <c:pt idx="101">
                  <c:v>1.0199999999999999E-3</c:v>
                </c:pt>
                <c:pt idx="102">
                  <c:v>1.0299999999999999E-3</c:v>
                </c:pt>
                <c:pt idx="103">
                  <c:v>1.0399999999999999E-3</c:v>
                </c:pt>
                <c:pt idx="104">
                  <c:v>1.0499999999999999E-3</c:v>
                </c:pt>
                <c:pt idx="105">
                  <c:v>1.06E-3</c:v>
                </c:pt>
                <c:pt idx="106">
                  <c:v>1.07E-3</c:v>
                </c:pt>
                <c:pt idx="107">
                  <c:v>1.0799999999999998E-3</c:v>
                </c:pt>
                <c:pt idx="108">
                  <c:v>1.09E-3</c:v>
                </c:pt>
                <c:pt idx="109">
                  <c:v>1.1000000000000001E-3</c:v>
                </c:pt>
                <c:pt idx="110">
                  <c:v>1.1099999999999999E-3</c:v>
                </c:pt>
                <c:pt idx="111">
                  <c:v>1.1199999999999999E-3</c:v>
                </c:pt>
                <c:pt idx="112">
                  <c:v>1.1299999999999999E-3</c:v>
                </c:pt>
                <c:pt idx="113">
                  <c:v>1.14E-3</c:v>
                </c:pt>
                <c:pt idx="114">
                  <c:v>1.15E-3</c:v>
                </c:pt>
                <c:pt idx="115">
                  <c:v>1.16E-3</c:v>
                </c:pt>
                <c:pt idx="116">
                  <c:v>1.1699999999999998E-3</c:v>
                </c:pt>
                <c:pt idx="117">
                  <c:v>1.1799999999999998E-3</c:v>
                </c:pt>
                <c:pt idx="118">
                  <c:v>1.1900000000000001E-3</c:v>
                </c:pt>
                <c:pt idx="119">
                  <c:v>1.1999999999999999E-3</c:v>
                </c:pt>
                <c:pt idx="120">
                  <c:v>1.2099999999999999E-3</c:v>
                </c:pt>
                <c:pt idx="121">
                  <c:v>1.2199999999999999E-3</c:v>
                </c:pt>
                <c:pt idx="122">
                  <c:v>1.23E-3</c:v>
                </c:pt>
                <c:pt idx="123">
                  <c:v>1.24E-3</c:v>
                </c:pt>
                <c:pt idx="124">
                  <c:v>1.25E-3</c:v>
                </c:pt>
                <c:pt idx="125">
                  <c:v>1.2599999999999998E-3</c:v>
                </c:pt>
                <c:pt idx="126">
                  <c:v>1.2699999999999999E-3</c:v>
                </c:pt>
                <c:pt idx="127">
                  <c:v>1.2799999999999999E-3</c:v>
                </c:pt>
                <c:pt idx="128">
                  <c:v>1.2899999999999999E-3</c:v>
                </c:pt>
                <c:pt idx="129">
                  <c:v>1.2999999999999997E-3</c:v>
                </c:pt>
                <c:pt idx="130">
                  <c:v>1.31E-3</c:v>
                </c:pt>
                <c:pt idx="131">
                  <c:v>1.32E-3</c:v>
                </c:pt>
                <c:pt idx="132">
                  <c:v>1.33E-3</c:v>
                </c:pt>
                <c:pt idx="133">
                  <c:v>1.34E-3</c:v>
                </c:pt>
                <c:pt idx="134">
                  <c:v>1.3499999999999999E-3</c:v>
                </c:pt>
                <c:pt idx="135">
                  <c:v>1.3599999999999999E-3</c:v>
                </c:pt>
                <c:pt idx="136">
                  <c:v>1.3699999999999999E-3</c:v>
                </c:pt>
                <c:pt idx="137">
                  <c:v>1.3799999999999999E-3</c:v>
                </c:pt>
                <c:pt idx="138">
                  <c:v>1.3899999999999997E-3</c:v>
                </c:pt>
                <c:pt idx="139">
                  <c:v>1.3999999999999998E-3</c:v>
                </c:pt>
                <c:pt idx="140">
                  <c:v>1.41E-3</c:v>
                </c:pt>
                <c:pt idx="141">
                  <c:v>1.42E-3</c:v>
                </c:pt>
                <c:pt idx="142">
                  <c:v>1.4300000000000001E-3</c:v>
                </c:pt>
                <c:pt idx="143">
                  <c:v>1.4399999999999999E-3</c:v>
                </c:pt>
                <c:pt idx="144">
                  <c:v>1.4499999999999999E-3</c:v>
                </c:pt>
                <c:pt idx="145">
                  <c:v>1.4599999999999999E-3</c:v>
                </c:pt>
                <c:pt idx="146">
                  <c:v>1.47E-3</c:v>
                </c:pt>
                <c:pt idx="147">
                  <c:v>1.4799999999999998E-3</c:v>
                </c:pt>
                <c:pt idx="148">
                  <c:v>1.4899999999999998E-3</c:v>
                </c:pt>
                <c:pt idx="149">
                  <c:v>1.4999999999999998E-3</c:v>
                </c:pt>
                <c:pt idx="150">
                  <c:v>1.5100000000000001E-3</c:v>
                </c:pt>
                <c:pt idx="151">
                  <c:v>1.5200000000000001E-3</c:v>
                </c:pt>
                <c:pt idx="152">
                  <c:v>1.5299999999999999E-3</c:v>
                </c:pt>
                <c:pt idx="153">
                  <c:v>1.5399999999999999E-3</c:v>
                </c:pt>
                <c:pt idx="154">
                  <c:v>1.5499999999999999E-3</c:v>
                </c:pt>
                <c:pt idx="155">
                  <c:v>1.56E-3</c:v>
                </c:pt>
                <c:pt idx="156">
                  <c:v>1.5699999999999998E-3</c:v>
                </c:pt>
                <c:pt idx="157">
                  <c:v>1.5799999999999998E-3</c:v>
                </c:pt>
                <c:pt idx="158">
                  <c:v>1.5899999999999998E-3</c:v>
                </c:pt>
                <c:pt idx="159">
                  <c:v>1.6000000000000001E-3</c:v>
                </c:pt>
                <c:pt idx="160">
                  <c:v>1.6100000000000001E-3</c:v>
                </c:pt>
                <c:pt idx="161">
                  <c:v>1.6199999999999999E-3</c:v>
                </c:pt>
                <c:pt idx="162">
                  <c:v>1.6299999999999999E-3</c:v>
                </c:pt>
                <c:pt idx="163">
                  <c:v>1.64E-3</c:v>
                </c:pt>
                <c:pt idx="164">
                  <c:v>1.65E-3</c:v>
                </c:pt>
                <c:pt idx="165">
                  <c:v>1.6599999999999998E-3</c:v>
                </c:pt>
                <c:pt idx="166">
                  <c:v>1.6699999999999998E-3</c:v>
                </c:pt>
                <c:pt idx="167">
                  <c:v>1.6799999999999999E-3</c:v>
                </c:pt>
                <c:pt idx="168">
                  <c:v>1.6899999999999999E-3</c:v>
                </c:pt>
                <c:pt idx="169">
                  <c:v>1.7000000000000001E-3</c:v>
                </c:pt>
                <c:pt idx="170">
                  <c:v>1.7099999999999999E-3</c:v>
                </c:pt>
                <c:pt idx="171">
                  <c:v>1.72E-3</c:v>
                </c:pt>
                <c:pt idx="172">
                  <c:v>1.73E-3</c:v>
                </c:pt>
                <c:pt idx="173">
                  <c:v>1.74E-3</c:v>
                </c:pt>
                <c:pt idx="174">
                  <c:v>1.7499999999999998E-3</c:v>
                </c:pt>
                <c:pt idx="175">
                  <c:v>1.7599999999999998E-3</c:v>
                </c:pt>
                <c:pt idx="176">
                  <c:v>1.7699999999999999E-3</c:v>
                </c:pt>
                <c:pt idx="177">
                  <c:v>1.7799999999999999E-3</c:v>
                </c:pt>
                <c:pt idx="178">
                  <c:v>1.7899999999999997E-3</c:v>
                </c:pt>
                <c:pt idx="179">
                  <c:v>1.8E-3</c:v>
                </c:pt>
                <c:pt idx="180">
                  <c:v>1.81E-3</c:v>
                </c:pt>
                <c:pt idx="181">
                  <c:v>1.82E-3</c:v>
                </c:pt>
                <c:pt idx="182">
                  <c:v>1.83E-3</c:v>
                </c:pt>
                <c:pt idx="183">
                  <c:v>1.8399999999999998E-3</c:v>
                </c:pt>
                <c:pt idx="184">
                  <c:v>1.8499999999999999E-3</c:v>
                </c:pt>
                <c:pt idx="185">
                  <c:v>1.8599999999999999E-3</c:v>
                </c:pt>
                <c:pt idx="186">
                  <c:v>1.8699999999999999E-3</c:v>
                </c:pt>
                <c:pt idx="187">
                  <c:v>1.8799999999999997E-3</c:v>
                </c:pt>
                <c:pt idx="188">
                  <c:v>1.89E-3</c:v>
                </c:pt>
                <c:pt idx="189">
                  <c:v>1.9E-3</c:v>
                </c:pt>
                <c:pt idx="190">
                  <c:v>1.91E-3</c:v>
                </c:pt>
                <c:pt idx="191">
                  <c:v>1.92E-3</c:v>
                </c:pt>
                <c:pt idx="192">
                  <c:v>1.9299999999999999E-3</c:v>
                </c:pt>
                <c:pt idx="193">
                  <c:v>1.9399999999999999E-3</c:v>
                </c:pt>
                <c:pt idx="194">
                  <c:v>1.9499999999999999E-3</c:v>
                </c:pt>
                <c:pt idx="195">
                  <c:v>1.9599999999999999E-3</c:v>
                </c:pt>
                <c:pt idx="196">
                  <c:v>1.97E-3</c:v>
                </c:pt>
                <c:pt idx="197">
                  <c:v>1.9799999999999996E-3</c:v>
                </c:pt>
                <c:pt idx="198">
                  <c:v>1.99E-3</c:v>
                </c:pt>
                <c:pt idx="199">
                  <c:v>2E-3</c:v>
                </c:pt>
                <c:pt idx="200">
                  <c:v>2.0100000000000001E-3</c:v>
                </c:pt>
                <c:pt idx="201">
                  <c:v>2.0200000000000001E-3</c:v>
                </c:pt>
                <c:pt idx="202">
                  <c:v>2.0299999999999997E-3</c:v>
                </c:pt>
                <c:pt idx="203">
                  <c:v>2.0399999999999997E-3</c:v>
                </c:pt>
                <c:pt idx="204">
                  <c:v>2.0499999999999997E-3</c:v>
                </c:pt>
                <c:pt idx="205">
                  <c:v>2.0599999999999998E-3</c:v>
                </c:pt>
                <c:pt idx="206">
                  <c:v>2.0699999999999998E-3</c:v>
                </c:pt>
                <c:pt idx="207">
                  <c:v>2.0799999999999998E-3</c:v>
                </c:pt>
                <c:pt idx="208">
                  <c:v>2.0899999999999998E-3</c:v>
                </c:pt>
                <c:pt idx="209">
                  <c:v>2.0999999999999999E-3</c:v>
                </c:pt>
                <c:pt idx="210">
                  <c:v>2.1099999999999999E-3</c:v>
                </c:pt>
                <c:pt idx="211">
                  <c:v>2.1199999999999999E-3</c:v>
                </c:pt>
                <c:pt idx="212">
                  <c:v>2.1299999999999999E-3</c:v>
                </c:pt>
                <c:pt idx="213">
                  <c:v>2.14E-3</c:v>
                </c:pt>
                <c:pt idx="214">
                  <c:v>2.15E-3</c:v>
                </c:pt>
                <c:pt idx="215">
                  <c:v>2.1599999999999996E-3</c:v>
                </c:pt>
                <c:pt idx="216">
                  <c:v>2.1699999999999996E-3</c:v>
                </c:pt>
                <c:pt idx="217">
                  <c:v>2.1800000000000001E-3</c:v>
                </c:pt>
                <c:pt idx="218">
                  <c:v>2.1900000000000001E-3</c:v>
                </c:pt>
                <c:pt idx="219">
                  <c:v>2.2000000000000001E-3</c:v>
                </c:pt>
                <c:pt idx="220">
                  <c:v>2.2099999999999997E-3</c:v>
                </c:pt>
                <c:pt idx="221">
                  <c:v>2.2199999999999998E-3</c:v>
                </c:pt>
                <c:pt idx="222">
                  <c:v>2.2299999999999998E-3</c:v>
                </c:pt>
                <c:pt idx="223">
                  <c:v>2.2399999999999998E-3</c:v>
                </c:pt>
                <c:pt idx="224">
                  <c:v>2.2499999999999998E-3</c:v>
                </c:pt>
                <c:pt idx="225">
                  <c:v>2.2599999999999999E-3</c:v>
                </c:pt>
                <c:pt idx="226">
                  <c:v>2.2699999999999999E-3</c:v>
                </c:pt>
                <c:pt idx="227">
                  <c:v>2.2799999999999999E-3</c:v>
                </c:pt>
                <c:pt idx="228">
                  <c:v>2.2899999999999999E-3</c:v>
                </c:pt>
                <c:pt idx="229">
                  <c:v>2.3E-3</c:v>
                </c:pt>
                <c:pt idx="230">
                  <c:v>2.31E-3</c:v>
                </c:pt>
                <c:pt idx="231">
                  <c:v>2.32E-3</c:v>
                </c:pt>
                <c:pt idx="232">
                  <c:v>2.33E-3</c:v>
                </c:pt>
                <c:pt idx="233">
                  <c:v>2.3399999999999996E-3</c:v>
                </c:pt>
                <c:pt idx="234">
                  <c:v>2.3499999999999997E-3</c:v>
                </c:pt>
                <c:pt idx="235">
                  <c:v>2.3599999999999997E-3</c:v>
                </c:pt>
                <c:pt idx="236">
                  <c:v>2.3699999999999997E-3</c:v>
                </c:pt>
                <c:pt idx="237">
                  <c:v>2.3800000000000002E-3</c:v>
                </c:pt>
                <c:pt idx="238">
                  <c:v>2.3899999999999998E-3</c:v>
                </c:pt>
                <c:pt idx="239">
                  <c:v>2.3999999999999998E-3</c:v>
                </c:pt>
                <c:pt idx="240">
                  <c:v>2.4099999999999998E-3</c:v>
                </c:pt>
                <c:pt idx="241">
                  <c:v>2.4199999999999998E-3</c:v>
                </c:pt>
                <c:pt idx="242">
                  <c:v>2.4299999999999999E-3</c:v>
                </c:pt>
                <c:pt idx="243">
                  <c:v>2.4399999999999999E-3</c:v>
                </c:pt>
                <c:pt idx="244">
                  <c:v>2.4499999999999999E-3</c:v>
                </c:pt>
                <c:pt idx="245">
                  <c:v>2.4599999999999999E-3</c:v>
                </c:pt>
                <c:pt idx="246">
                  <c:v>2.4699999999999995E-3</c:v>
                </c:pt>
                <c:pt idx="247">
                  <c:v>2.48E-3</c:v>
                </c:pt>
                <c:pt idx="248">
                  <c:v>2.4899999999999996E-3</c:v>
                </c:pt>
                <c:pt idx="249">
                  <c:v>2.5000000000000001E-3</c:v>
                </c:pt>
                <c:pt idx="250">
                  <c:v>2.5099999999999996E-3</c:v>
                </c:pt>
                <c:pt idx="251">
                  <c:v>2.5199999999999997E-3</c:v>
                </c:pt>
                <c:pt idx="252">
                  <c:v>2.5300000000000001E-3</c:v>
                </c:pt>
                <c:pt idx="253">
                  <c:v>2.5399999999999997E-3</c:v>
                </c:pt>
                <c:pt idx="254">
                  <c:v>2.5500000000000002E-3</c:v>
                </c:pt>
                <c:pt idx="255">
                  <c:v>2.5599999999999998E-3</c:v>
                </c:pt>
                <c:pt idx="256">
                  <c:v>2.5699999999999998E-3</c:v>
                </c:pt>
                <c:pt idx="257">
                  <c:v>2.5799999999999998E-3</c:v>
                </c:pt>
                <c:pt idx="258">
                  <c:v>2.5899999999999999E-3</c:v>
                </c:pt>
                <c:pt idx="259">
                  <c:v>2.5999999999999994E-3</c:v>
                </c:pt>
                <c:pt idx="260">
                  <c:v>2.6099999999999999E-3</c:v>
                </c:pt>
                <c:pt idx="261">
                  <c:v>2.6199999999999999E-3</c:v>
                </c:pt>
                <c:pt idx="262">
                  <c:v>2.63E-3</c:v>
                </c:pt>
                <c:pt idx="263">
                  <c:v>2.64E-3</c:v>
                </c:pt>
                <c:pt idx="264">
                  <c:v>2.6499999999999996E-3</c:v>
                </c:pt>
                <c:pt idx="265">
                  <c:v>2.66E-3</c:v>
                </c:pt>
                <c:pt idx="266">
                  <c:v>2.6699999999999996E-3</c:v>
                </c:pt>
                <c:pt idx="267">
                  <c:v>2.6800000000000001E-3</c:v>
                </c:pt>
                <c:pt idx="268">
                  <c:v>2.6899999999999997E-3</c:v>
                </c:pt>
                <c:pt idx="269">
                  <c:v>2.6999999999999997E-3</c:v>
                </c:pt>
                <c:pt idx="270">
                  <c:v>2.7099999999999997E-3</c:v>
                </c:pt>
                <c:pt idx="271">
                  <c:v>2.7199999999999998E-3</c:v>
                </c:pt>
                <c:pt idx="272">
                  <c:v>2.7300000000000002E-3</c:v>
                </c:pt>
                <c:pt idx="273">
                  <c:v>2.7399999999999998E-3</c:v>
                </c:pt>
                <c:pt idx="274">
                  <c:v>2.7499999999999998E-3</c:v>
                </c:pt>
                <c:pt idx="275">
                  <c:v>2.7599999999999999E-3</c:v>
                </c:pt>
                <c:pt idx="276">
                  <c:v>2.7699999999999999E-3</c:v>
                </c:pt>
                <c:pt idx="277">
                  <c:v>2.7799999999999995E-3</c:v>
                </c:pt>
                <c:pt idx="278">
                  <c:v>2.7899999999999999E-3</c:v>
                </c:pt>
                <c:pt idx="279">
                  <c:v>2.7999999999999995E-3</c:v>
                </c:pt>
                <c:pt idx="280">
                  <c:v>2.81E-3</c:v>
                </c:pt>
                <c:pt idx="281">
                  <c:v>2.82E-3</c:v>
                </c:pt>
                <c:pt idx="282">
                  <c:v>2.8299999999999996E-3</c:v>
                </c:pt>
                <c:pt idx="283">
                  <c:v>2.8400000000000001E-3</c:v>
                </c:pt>
                <c:pt idx="284">
                  <c:v>2.8499999999999997E-3</c:v>
                </c:pt>
                <c:pt idx="285">
                  <c:v>2.8600000000000001E-3</c:v>
                </c:pt>
                <c:pt idx="286">
                  <c:v>2.8699999999999997E-3</c:v>
                </c:pt>
                <c:pt idx="287">
                  <c:v>2.8799999999999997E-3</c:v>
                </c:pt>
                <c:pt idx="288">
                  <c:v>2.8899999999999998E-3</c:v>
                </c:pt>
                <c:pt idx="289">
                  <c:v>2.8999999999999998E-3</c:v>
                </c:pt>
                <c:pt idx="290">
                  <c:v>2.9100000000000003E-3</c:v>
                </c:pt>
                <c:pt idx="291">
                  <c:v>2.9199999999999999E-3</c:v>
                </c:pt>
                <c:pt idx="292">
                  <c:v>2.9299999999999999E-3</c:v>
                </c:pt>
                <c:pt idx="293">
                  <c:v>2.9399999999999999E-3</c:v>
                </c:pt>
                <c:pt idx="294">
                  <c:v>2.9499999999999999E-3</c:v>
                </c:pt>
                <c:pt idx="295">
                  <c:v>2.9599999999999995E-3</c:v>
                </c:pt>
                <c:pt idx="296">
                  <c:v>2.97E-3</c:v>
                </c:pt>
                <c:pt idx="297">
                  <c:v>2.9799999999999996E-3</c:v>
                </c:pt>
                <c:pt idx="298">
                  <c:v>2.99E-3</c:v>
                </c:pt>
                <c:pt idx="299">
                  <c:v>2.9999999999999996E-3</c:v>
                </c:pt>
                <c:pt idx="300">
                  <c:v>3.0099999999999997E-3</c:v>
                </c:pt>
                <c:pt idx="301">
                  <c:v>3.0200000000000001E-3</c:v>
                </c:pt>
                <c:pt idx="302">
                  <c:v>3.0299999999999997E-3</c:v>
                </c:pt>
                <c:pt idx="303">
                  <c:v>3.0400000000000002E-3</c:v>
                </c:pt>
                <c:pt idx="304">
                  <c:v>3.0499999999999998E-3</c:v>
                </c:pt>
                <c:pt idx="305">
                  <c:v>3.0599999999999998E-3</c:v>
                </c:pt>
                <c:pt idx="306">
                  <c:v>3.0699999999999998E-3</c:v>
                </c:pt>
                <c:pt idx="307">
                  <c:v>3.0799999999999998E-3</c:v>
                </c:pt>
                <c:pt idx="308">
                  <c:v>3.0899999999999994E-3</c:v>
                </c:pt>
                <c:pt idx="309">
                  <c:v>3.0999999999999999E-3</c:v>
                </c:pt>
                <c:pt idx="310">
                  <c:v>3.1099999999999999E-3</c:v>
                </c:pt>
                <c:pt idx="311">
                  <c:v>3.1199999999999999E-3</c:v>
                </c:pt>
                <c:pt idx="312">
                  <c:v>3.13E-3</c:v>
                </c:pt>
                <c:pt idx="313">
                  <c:v>3.1399999999999996E-3</c:v>
                </c:pt>
                <c:pt idx="314">
                  <c:v>3.15E-3</c:v>
                </c:pt>
                <c:pt idx="315">
                  <c:v>3.1599999999999996E-3</c:v>
                </c:pt>
                <c:pt idx="316">
                  <c:v>3.1700000000000001E-3</c:v>
                </c:pt>
                <c:pt idx="317">
                  <c:v>3.1799999999999997E-3</c:v>
                </c:pt>
                <c:pt idx="318">
                  <c:v>3.1899999999999997E-3</c:v>
                </c:pt>
                <c:pt idx="319">
                  <c:v>3.2000000000000002E-3</c:v>
                </c:pt>
                <c:pt idx="320">
                  <c:v>3.2099999999999997E-3</c:v>
                </c:pt>
                <c:pt idx="321">
                  <c:v>3.2200000000000002E-3</c:v>
                </c:pt>
                <c:pt idx="322">
                  <c:v>3.2299999999999998E-3</c:v>
                </c:pt>
                <c:pt idx="323">
                  <c:v>3.2399999999999998E-3</c:v>
                </c:pt>
                <c:pt idx="324">
                  <c:v>3.2499999999999999E-3</c:v>
                </c:pt>
                <c:pt idx="325">
                  <c:v>3.2599999999999999E-3</c:v>
                </c:pt>
                <c:pt idx="326">
                  <c:v>3.2699999999999995E-3</c:v>
                </c:pt>
                <c:pt idx="327">
                  <c:v>3.2799999999999999E-3</c:v>
                </c:pt>
                <c:pt idx="328">
                  <c:v>3.2899999999999995E-3</c:v>
                </c:pt>
                <c:pt idx="329">
                  <c:v>3.3E-3</c:v>
                </c:pt>
                <c:pt idx="330">
                  <c:v>3.31E-3</c:v>
                </c:pt>
                <c:pt idx="331">
                  <c:v>3.3199999999999996E-3</c:v>
                </c:pt>
                <c:pt idx="332">
                  <c:v>3.3300000000000001E-3</c:v>
                </c:pt>
                <c:pt idx="333">
                  <c:v>3.3399999999999997E-3</c:v>
                </c:pt>
                <c:pt idx="334">
                  <c:v>3.3500000000000001E-3</c:v>
                </c:pt>
                <c:pt idx="335">
                  <c:v>3.3599999999999997E-3</c:v>
                </c:pt>
                <c:pt idx="336">
                  <c:v>3.3699999999999997E-3</c:v>
                </c:pt>
                <c:pt idx="337">
                  <c:v>3.3799999999999998E-3</c:v>
                </c:pt>
                <c:pt idx="338">
                  <c:v>3.3899999999999998E-3</c:v>
                </c:pt>
                <c:pt idx="339">
                  <c:v>3.4000000000000002E-3</c:v>
                </c:pt>
                <c:pt idx="340">
                  <c:v>3.4099999999999998E-3</c:v>
                </c:pt>
                <c:pt idx="341">
                  <c:v>3.4199999999999999E-3</c:v>
                </c:pt>
                <c:pt idx="342">
                  <c:v>3.4299999999999999E-3</c:v>
                </c:pt>
                <c:pt idx="343">
                  <c:v>3.4399999999999999E-3</c:v>
                </c:pt>
                <c:pt idx="344">
                  <c:v>3.4499999999999995E-3</c:v>
                </c:pt>
                <c:pt idx="345">
                  <c:v>3.46E-3</c:v>
                </c:pt>
                <c:pt idx="346">
                  <c:v>3.4699999999999996E-3</c:v>
                </c:pt>
                <c:pt idx="347">
                  <c:v>3.48E-3</c:v>
                </c:pt>
                <c:pt idx="348">
                  <c:v>3.49E-3</c:v>
                </c:pt>
                <c:pt idx="349">
                  <c:v>3.4999999999999996E-3</c:v>
                </c:pt>
                <c:pt idx="350">
                  <c:v>3.5100000000000001E-3</c:v>
                </c:pt>
                <c:pt idx="351">
                  <c:v>3.5199999999999997E-3</c:v>
                </c:pt>
                <c:pt idx="352">
                  <c:v>3.5300000000000002E-3</c:v>
                </c:pt>
                <c:pt idx="353">
                  <c:v>3.5399999999999997E-3</c:v>
                </c:pt>
                <c:pt idx="354">
                  <c:v>3.5499999999999998E-3</c:v>
                </c:pt>
                <c:pt idx="355">
                  <c:v>3.5599999999999998E-3</c:v>
                </c:pt>
                <c:pt idx="356">
                  <c:v>3.5699999999999998E-3</c:v>
                </c:pt>
                <c:pt idx="357">
                  <c:v>3.5799999999999994E-3</c:v>
                </c:pt>
                <c:pt idx="358">
                  <c:v>3.5899999999999999E-3</c:v>
                </c:pt>
                <c:pt idx="359">
                  <c:v>3.5999999999999999E-3</c:v>
                </c:pt>
                <c:pt idx="360">
                  <c:v>3.6099999999999999E-3</c:v>
                </c:pt>
                <c:pt idx="361">
                  <c:v>3.62E-3</c:v>
                </c:pt>
                <c:pt idx="362">
                  <c:v>3.6299999999999995E-3</c:v>
                </c:pt>
                <c:pt idx="363">
                  <c:v>3.64E-3</c:v>
                </c:pt>
                <c:pt idx="364">
                  <c:v>3.6499999999999996E-3</c:v>
                </c:pt>
                <c:pt idx="365">
                  <c:v>3.6600000000000001E-3</c:v>
                </c:pt>
                <c:pt idx="366">
                  <c:v>3.6699999999999997E-3</c:v>
                </c:pt>
                <c:pt idx="367">
                  <c:v>3.6799999999999997E-3</c:v>
                </c:pt>
                <c:pt idx="368">
                  <c:v>3.6900000000000001E-3</c:v>
                </c:pt>
                <c:pt idx="369">
                  <c:v>3.6999999999999997E-3</c:v>
                </c:pt>
                <c:pt idx="370">
                  <c:v>3.7100000000000002E-3</c:v>
                </c:pt>
                <c:pt idx="371">
                  <c:v>3.7199999999999998E-3</c:v>
                </c:pt>
                <c:pt idx="372">
                  <c:v>3.7299999999999998E-3</c:v>
                </c:pt>
                <c:pt idx="373">
                  <c:v>3.7399999999999998E-3</c:v>
                </c:pt>
                <c:pt idx="374">
                  <c:v>3.7499999999999999E-3</c:v>
                </c:pt>
                <c:pt idx="375">
                  <c:v>3.7599999999999995E-3</c:v>
                </c:pt>
                <c:pt idx="376">
                  <c:v>3.7699999999999999E-3</c:v>
                </c:pt>
                <c:pt idx="377">
                  <c:v>3.7799999999999999E-3</c:v>
                </c:pt>
                <c:pt idx="378">
                  <c:v>3.79E-3</c:v>
                </c:pt>
                <c:pt idx="379">
                  <c:v>3.8E-3</c:v>
                </c:pt>
                <c:pt idx="380">
                  <c:v>3.8099999999999996E-3</c:v>
                </c:pt>
                <c:pt idx="381">
                  <c:v>3.82E-3</c:v>
                </c:pt>
                <c:pt idx="382">
                  <c:v>3.8299999999999996E-3</c:v>
                </c:pt>
                <c:pt idx="383">
                  <c:v>3.8400000000000001E-3</c:v>
                </c:pt>
                <c:pt idx="384">
                  <c:v>3.8499999999999997E-3</c:v>
                </c:pt>
                <c:pt idx="385">
                  <c:v>3.8599999999999997E-3</c:v>
                </c:pt>
                <c:pt idx="386">
                  <c:v>3.8699999999999997E-3</c:v>
                </c:pt>
                <c:pt idx="387">
                  <c:v>3.8799999999999998E-3</c:v>
                </c:pt>
                <c:pt idx="388">
                  <c:v>3.8900000000000002E-3</c:v>
                </c:pt>
                <c:pt idx="389">
                  <c:v>3.8999999999999998E-3</c:v>
                </c:pt>
                <c:pt idx="390">
                  <c:v>3.9100000000000003E-3</c:v>
                </c:pt>
                <c:pt idx="391">
                  <c:v>3.9199999999999999E-3</c:v>
                </c:pt>
                <c:pt idx="392">
                  <c:v>3.9299999999999995E-3</c:v>
                </c:pt>
                <c:pt idx="393">
                  <c:v>3.9399999999999999E-3</c:v>
                </c:pt>
                <c:pt idx="394">
                  <c:v>3.9499999999999995E-3</c:v>
                </c:pt>
                <c:pt idx="395">
                  <c:v>3.9599999999999991E-3</c:v>
                </c:pt>
                <c:pt idx="396">
                  <c:v>3.9699999999999996E-3</c:v>
                </c:pt>
                <c:pt idx="397">
                  <c:v>3.98E-3</c:v>
                </c:pt>
                <c:pt idx="398">
                  <c:v>3.9899999999999996E-3</c:v>
                </c:pt>
                <c:pt idx="399">
                  <c:v>4.0000000000000001E-3</c:v>
                </c:pt>
                <c:pt idx="400">
                  <c:v>4.0099999999999997E-3</c:v>
                </c:pt>
                <c:pt idx="401">
                  <c:v>4.0200000000000001E-3</c:v>
                </c:pt>
                <c:pt idx="402">
                  <c:v>4.0299999999999997E-3</c:v>
                </c:pt>
                <c:pt idx="403">
                  <c:v>4.0400000000000002E-3</c:v>
                </c:pt>
                <c:pt idx="404">
                  <c:v>4.0499999999999998E-3</c:v>
                </c:pt>
                <c:pt idx="405">
                  <c:v>4.0599999999999994E-3</c:v>
                </c:pt>
                <c:pt idx="406">
                  <c:v>4.0699999999999998E-3</c:v>
                </c:pt>
                <c:pt idx="407">
                  <c:v>4.0799999999999994E-3</c:v>
                </c:pt>
                <c:pt idx="408">
                  <c:v>4.0899999999999999E-3</c:v>
                </c:pt>
                <c:pt idx="409">
                  <c:v>4.0999999999999995E-3</c:v>
                </c:pt>
                <c:pt idx="410">
                  <c:v>4.1099999999999999E-3</c:v>
                </c:pt>
                <c:pt idx="411">
                  <c:v>4.1199999999999995E-3</c:v>
                </c:pt>
                <c:pt idx="412">
                  <c:v>4.13E-3</c:v>
                </c:pt>
                <c:pt idx="413">
                  <c:v>4.1399999999999996E-3</c:v>
                </c:pt>
                <c:pt idx="414">
                  <c:v>4.15E-3</c:v>
                </c:pt>
                <c:pt idx="415">
                  <c:v>4.1599999999999996E-3</c:v>
                </c:pt>
                <c:pt idx="416">
                  <c:v>4.1700000000000001E-3</c:v>
                </c:pt>
                <c:pt idx="417">
                  <c:v>4.1799999999999997E-3</c:v>
                </c:pt>
                <c:pt idx="418">
                  <c:v>4.1899999999999993E-3</c:v>
                </c:pt>
                <c:pt idx="419">
                  <c:v>4.1999999999999997E-3</c:v>
                </c:pt>
                <c:pt idx="420">
                  <c:v>4.2099999999999993E-3</c:v>
                </c:pt>
                <c:pt idx="421">
                  <c:v>4.2199999999999998E-3</c:v>
                </c:pt>
                <c:pt idx="422">
                  <c:v>4.2299999999999994E-3</c:v>
                </c:pt>
                <c:pt idx="423">
                  <c:v>4.2399999999999998E-3</c:v>
                </c:pt>
                <c:pt idx="424">
                  <c:v>4.2499999999999994E-3</c:v>
                </c:pt>
                <c:pt idx="425">
                  <c:v>4.2599999999999999E-3</c:v>
                </c:pt>
                <c:pt idx="426">
                  <c:v>4.2700000000000004E-3</c:v>
                </c:pt>
                <c:pt idx="427">
                  <c:v>4.28E-3</c:v>
                </c:pt>
                <c:pt idx="428">
                  <c:v>4.2899999999999995E-3</c:v>
                </c:pt>
                <c:pt idx="429">
                  <c:v>4.3E-3</c:v>
                </c:pt>
                <c:pt idx="430">
                  <c:v>4.3099999999999996E-3</c:v>
                </c:pt>
                <c:pt idx="431">
                  <c:v>4.3199999999999992E-3</c:v>
                </c:pt>
                <c:pt idx="432">
                  <c:v>4.3299999999999996E-3</c:v>
                </c:pt>
                <c:pt idx="433">
                  <c:v>4.3399999999999992E-3</c:v>
                </c:pt>
                <c:pt idx="434">
                  <c:v>4.3499999999999997E-3</c:v>
                </c:pt>
                <c:pt idx="435">
                  <c:v>4.3600000000000002E-3</c:v>
                </c:pt>
                <c:pt idx="436">
                  <c:v>4.3699999999999998E-3</c:v>
                </c:pt>
                <c:pt idx="437">
                  <c:v>4.3800000000000002E-3</c:v>
                </c:pt>
                <c:pt idx="438">
                  <c:v>4.3899999999999998E-3</c:v>
                </c:pt>
                <c:pt idx="439">
                  <c:v>4.4000000000000003E-3</c:v>
                </c:pt>
                <c:pt idx="440">
                  <c:v>4.4099999999999999E-3</c:v>
                </c:pt>
                <c:pt idx="441">
                  <c:v>4.4199999999999995E-3</c:v>
                </c:pt>
                <c:pt idx="442">
                  <c:v>4.4299999999999999E-3</c:v>
                </c:pt>
                <c:pt idx="443">
                  <c:v>4.4399999999999995E-3</c:v>
                </c:pt>
                <c:pt idx="444">
                  <c:v>4.4499999999999991E-3</c:v>
                </c:pt>
                <c:pt idx="445">
                  <c:v>4.4599999999999996E-3</c:v>
                </c:pt>
                <c:pt idx="446">
                  <c:v>4.47E-3</c:v>
                </c:pt>
                <c:pt idx="447">
                  <c:v>4.4799999999999996E-3</c:v>
                </c:pt>
                <c:pt idx="448">
                  <c:v>4.4900000000000001E-3</c:v>
                </c:pt>
                <c:pt idx="449">
                  <c:v>4.4999999999999997E-3</c:v>
                </c:pt>
                <c:pt idx="450">
                  <c:v>4.5100000000000001E-3</c:v>
                </c:pt>
                <c:pt idx="451">
                  <c:v>4.5199999999999997E-3</c:v>
                </c:pt>
                <c:pt idx="452">
                  <c:v>4.5300000000000002E-3</c:v>
                </c:pt>
                <c:pt idx="453">
                  <c:v>4.5399999999999998E-3</c:v>
                </c:pt>
                <c:pt idx="454">
                  <c:v>4.5499999999999994E-3</c:v>
                </c:pt>
                <c:pt idx="455">
                  <c:v>4.5599999999999998E-3</c:v>
                </c:pt>
                <c:pt idx="456">
                  <c:v>4.5699999999999994E-3</c:v>
                </c:pt>
                <c:pt idx="457">
                  <c:v>4.5799999999999999E-3</c:v>
                </c:pt>
                <c:pt idx="458">
                  <c:v>4.5899999999999995E-3</c:v>
                </c:pt>
                <c:pt idx="459">
                  <c:v>4.5999999999999999E-3</c:v>
                </c:pt>
                <c:pt idx="460">
                  <c:v>4.6099999999999995E-3</c:v>
                </c:pt>
                <c:pt idx="461">
                  <c:v>4.62E-3</c:v>
                </c:pt>
                <c:pt idx="462">
                  <c:v>4.6299999999999996E-3</c:v>
                </c:pt>
                <c:pt idx="463">
                  <c:v>4.64E-3</c:v>
                </c:pt>
                <c:pt idx="464">
                  <c:v>4.6499999999999996E-3</c:v>
                </c:pt>
                <c:pt idx="465">
                  <c:v>4.6600000000000001E-3</c:v>
                </c:pt>
                <c:pt idx="466">
                  <c:v>4.6699999999999997E-3</c:v>
                </c:pt>
                <c:pt idx="467">
                  <c:v>4.6799999999999993E-3</c:v>
                </c:pt>
                <c:pt idx="468">
                  <c:v>4.6899999999999997E-3</c:v>
                </c:pt>
                <c:pt idx="469">
                  <c:v>4.6999999999999993E-3</c:v>
                </c:pt>
                <c:pt idx="470">
                  <c:v>4.7099999999999998E-3</c:v>
                </c:pt>
                <c:pt idx="471">
                  <c:v>4.7199999999999994E-3</c:v>
                </c:pt>
                <c:pt idx="472">
                  <c:v>4.7299999999999998E-3</c:v>
                </c:pt>
                <c:pt idx="473">
                  <c:v>4.7399999999999994E-3</c:v>
                </c:pt>
                <c:pt idx="474">
                  <c:v>4.7499999999999999E-3</c:v>
                </c:pt>
                <c:pt idx="475">
                  <c:v>4.7600000000000003E-3</c:v>
                </c:pt>
                <c:pt idx="476">
                  <c:v>4.7699999999999999E-3</c:v>
                </c:pt>
                <c:pt idx="477">
                  <c:v>4.7799999999999995E-3</c:v>
                </c:pt>
                <c:pt idx="478">
                  <c:v>4.79E-3</c:v>
                </c:pt>
                <c:pt idx="479">
                  <c:v>4.7999999999999996E-3</c:v>
                </c:pt>
                <c:pt idx="480">
                  <c:v>4.8099999999999992E-3</c:v>
                </c:pt>
                <c:pt idx="481">
                  <c:v>4.8199999999999996E-3</c:v>
                </c:pt>
                <c:pt idx="482">
                  <c:v>4.8299999999999992E-3</c:v>
                </c:pt>
                <c:pt idx="483">
                  <c:v>4.8399999999999997E-3</c:v>
                </c:pt>
                <c:pt idx="484">
                  <c:v>4.8500000000000001E-3</c:v>
                </c:pt>
                <c:pt idx="485">
                  <c:v>4.8599999999999997E-3</c:v>
                </c:pt>
                <c:pt idx="486">
                  <c:v>4.8700000000000002E-3</c:v>
                </c:pt>
                <c:pt idx="487">
                  <c:v>4.8799999999999998E-3</c:v>
                </c:pt>
                <c:pt idx="488">
                  <c:v>4.8899999999999994E-3</c:v>
                </c:pt>
                <c:pt idx="489">
                  <c:v>4.8999999999999998E-3</c:v>
                </c:pt>
                <c:pt idx="490">
                  <c:v>4.9099999999999994E-3</c:v>
                </c:pt>
                <c:pt idx="491">
                  <c:v>4.9199999999999999E-3</c:v>
                </c:pt>
                <c:pt idx="492">
                  <c:v>4.9299999999999995E-3</c:v>
                </c:pt>
                <c:pt idx="493">
                  <c:v>4.9399999999999991E-3</c:v>
                </c:pt>
                <c:pt idx="494">
                  <c:v>4.9499999999999995E-3</c:v>
                </c:pt>
                <c:pt idx="495">
                  <c:v>4.96E-3</c:v>
                </c:pt>
                <c:pt idx="496">
                  <c:v>4.9700000000000005E-3</c:v>
                </c:pt>
                <c:pt idx="497">
                  <c:v>4.9799999999999992E-3</c:v>
                </c:pt>
                <c:pt idx="498">
                  <c:v>4.9899999999999996E-3</c:v>
                </c:pt>
                <c:pt idx="499">
                  <c:v>5.0000000000000001E-3</c:v>
                </c:pt>
                <c:pt idx="500">
                  <c:v>5.0099999999999997E-3</c:v>
                </c:pt>
                <c:pt idx="501">
                  <c:v>5.0199999999999993E-3</c:v>
                </c:pt>
                <c:pt idx="502">
                  <c:v>5.0299999999999997E-3</c:v>
                </c:pt>
                <c:pt idx="503">
                  <c:v>5.0399999999999993E-3</c:v>
                </c:pt>
                <c:pt idx="504">
                  <c:v>5.0499999999999998E-3</c:v>
                </c:pt>
                <c:pt idx="505">
                  <c:v>5.0600000000000003E-3</c:v>
                </c:pt>
                <c:pt idx="506">
                  <c:v>5.069999999999999E-3</c:v>
                </c:pt>
                <c:pt idx="507">
                  <c:v>5.0799999999999994E-3</c:v>
                </c:pt>
                <c:pt idx="508">
                  <c:v>5.0899999999999999E-3</c:v>
                </c:pt>
                <c:pt idx="509">
                  <c:v>5.1000000000000004E-3</c:v>
                </c:pt>
                <c:pt idx="510">
                  <c:v>5.1099999999999991E-3</c:v>
                </c:pt>
                <c:pt idx="511">
                  <c:v>5.1199999999999996E-3</c:v>
                </c:pt>
                <c:pt idx="512">
                  <c:v>5.13E-3</c:v>
                </c:pt>
                <c:pt idx="513">
                  <c:v>5.1399999999999996E-3</c:v>
                </c:pt>
                <c:pt idx="514">
                  <c:v>5.1500000000000001E-3</c:v>
                </c:pt>
                <c:pt idx="515">
                  <c:v>5.1599999999999997E-3</c:v>
                </c:pt>
                <c:pt idx="516">
                  <c:v>5.1699999999999992E-3</c:v>
                </c:pt>
                <c:pt idx="517">
                  <c:v>5.1799999999999997E-3</c:v>
                </c:pt>
                <c:pt idx="518">
                  <c:v>5.1900000000000002E-3</c:v>
                </c:pt>
                <c:pt idx="519">
                  <c:v>5.1999999999999989E-3</c:v>
                </c:pt>
                <c:pt idx="520">
                  <c:v>5.2099999999999994E-3</c:v>
                </c:pt>
                <c:pt idx="521">
                  <c:v>5.2199999999999998E-3</c:v>
                </c:pt>
                <c:pt idx="522">
                  <c:v>5.2300000000000003E-3</c:v>
                </c:pt>
                <c:pt idx="523">
                  <c:v>5.2399999999999999E-3</c:v>
                </c:pt>
                <c:pt idx="524">
                  <c:v>5.2499999999999995E-3</c:v>
                </c:pt>
                <c:pt idx="525">
                  <c:v>5.2599999999999999E-3</c:v>
                </c:pt>
                <c:pt idx="526">
                  <c:v>5.2699999999999995E-3</c:v>
                </c:pt>
                <c:pt idx="527">
                  <c:v>5.28E-3</c:v>
                </c:pt>
                <c:pt idx="528">
                  <c:v>5.2899999999999996E-3</c:v>
                </c:pt>
                <c:pt idx="529">
                  <c:v>5.2999999999999992E-3</c:v>
                </c:pt>
                <c:pt idx="530">
                  <c:v>5.3099999999999996E-3</c:v>
                </c:pt>
                <c:pt idx="531">
                  <c:v>5.3200000000000001E-3</c:v>
                </c:pt>
                <c:pt idx="532">
                  <c:v>5.3300000000000005E-3</c:v>
                </c:pt>
                <c:pt idx="533">
                  <c:v>5.3399999999999993E-3</c:v>
                </c:pt>
                <c:pt idx="534">
                  <c:v>5.3499999999999997E-3</c:v>
                </c:pt>
                <c:pt idx="535">
                  <c:v>5.3600000000000002E-3</c:v>
                </c:pt>
                <c:pt idx="536">
                  <c:v>5.3699999999999998E-3</c:v>
                </c:pt>
                <c:pt idx="537">
                  <c:v>5.3799999999999994E-3</c:v>
                </c:pt>
                <c:pt idx="538">
                  <c:v>5.3899999999999998E-3</c:v>
                </c:pt>
                <c:pt idx="539">
                  <c:v>5.3999999999999994E-3</c:v>
                </c:pt>
                <c:pt idx="540">
                  <c:v>5.4099999999999999E-3</c:v>
                </c:pt>
                <c:pt idx="541">
                  <c:v>5.4199999999999995E-3</c:v>
                </c:pt>
                <c:pt idx="542">
                  <c:v>5.4299999999999991E-3</c:v>
                </c:pt>
                <c:pt idx="543">
                  <c:v>5.4399999999999995E-3</c:v>
                </c:pt>
                <c:pt idx="544">
                  <c:v>5.45E-3</c:v>
                </c:pt>
                <c:pt idx="545">
                  <c:v>5.4600000000000004E-3</c:v>
                </c:pt>
                <c:pt idx="546">
                  <c:v>5.4699999999999992E-3</c:v>
                </c:pt>
                <c:pt idx="547">
                  <c:v>5.4799999999999996E-3</c:v>
                </c:pt>
                <c:pt idx="548">
                  <c:v>5.4900000000000001E-3</c:v>
                </c:pt>
                <c:pt idx="549">
                  <c:v>5.4999999999999997E-3</c:v>
                </c:pt>
                <c:pt idx="550">
                  <c:v>5.5099999999999993E-3</c:v>
                </c:pt>
                <c:pt idx="551">
                  <c:v>5.5199999999999997E-3</c:v>
                </c:pt>
                <c:pt idx="552">
                  <c:v>5.5299999999999993E-3</c:v>
                </c:pt>
                <c:pt idx="553">
                  <c:v>5.5399999999999998E-3</c:v>
                </c:pt>
                <c:pt idx="554">
                  <c:v>5.5500000000000002E-3</c:v>
                </c:pt>
                <c:pt idx="555">
                  <c:v>5.559999999999999E-3</c:v>
                </c:pt>
                <c:pt idx="556">
                  <c:v>5.5699999999999994E-3</c:v>
                </c:pt>
                <c:pt idx="557">
                  <c:v>5.5799999999999999E-3</c:v>
                </c:pt>
                <c:pt idx="558">
                  <c:v>5.5900000000000004E-3</c:v>
                </c:pt>
                <c:pt idx="559">
                  <c:v>5.5999999999999991E-3</c:v>
                </c:pt>
                <c:pt idx="560">
                  <c:v>5.6099999999999995E-3</c:v>
                </c:pt>
                <c:pt idx="561">
                  <c:v>5.62E-3</c:v>
                </c:pt>
                <c:pt idx="562">
                  <c:v>5.6299999999999996E-3</c:v>
                </c:pt>
                <c:pt idx="563">
                  <c:v>5.64E-3</c:v>
                </c:pt>
                <c:pt idx="564">
                  <c:v>5.6499999999999996E-3</c:v>
                </c:pt>
                <c:pt idx="565">
                  <c:v>5.6599999999999992E-3</c:v>
                </c:pt>
                <c:pt idx="566">
                  <c:v>5.6699999999999997E-3</c:v>
                </c:pt>
                <c:pt idx="567">
                  <c:v>5.6800000000000002E-3</c:v>
                </c:pt>
                <c:pt idx="568">
                  <c:v>5.6899999999999989E-3</c:v>
                </c:pt>
                <c:pt idx="569">
                  <c:v>5.6999999999999993E-3</c:v>
                </c:pt>
                <c:pt idx="570">
                  <c:v>5.7099999999999998E-3</c:v>
                </c:pt>
                <c:pt idx="571">
                  <c:v>5.7200000000000003E-3</c:v>
                </c:pt>
                <c:pt idx="572">
                  <c:v>5.7299999999999999E-3</c:v>
                </c:pt>
                <c:pt idx="573">
                  <c:v>5.7399999999999994E-3</c:v>
                </c:pt>
                <c:pt idx="574">
                  <c:v>5.7499999999999999E-3</c:v>
                </c:pt>
                <c:pt idx="575">
                  <c:v>5.7599999999999995E-3</c:v>
                </c:pt>
                <c:pt idx="576">
                  <c:v>5.77E-3</c:v>
                </c:pt>
                <c:pt idx="577">
                  <c:v>5.7799999999999995E-3</c:v>
                </c:pt>
                <c:pt idx="578">
                  <c:v>5.7899999999999991E-3</c:v>
                </c:pt>
                <c:pt idx="579">
                  <c:v>5.7999999999999996E-3</c:v>
                </c:pt>
                <c:pt idx="580">
                  <c:v>5.8100000000000001E-3</c:v>
                </c:pt>
                <c:pt idx="581">
                  <c:v>5.8200000000000005E-3</c:v>
                </c:pt>
                <c:pt idx="582">
                  <c:v>5.8299999999999992E-3</c:v>
                </c:pt>
                <c:pt idx="583">
                  <c:v>5.8399999999999997E-3</c:v>
                </c:pt>
                <c:pt idx="584">
                  <c:v>5.8500000000000002E-3</c:v>
                </c:pt>
                <c:pt idx="585">
                  <c:v>5.8599999999999998E-3</c:v>
                </c:pt>
                <c:pt idx="586">
                  <c:v>5.8699999999999994E-3</c:v>
                </c:pt>
                <c:pt idx="587">
                  <c:v>5.8799999999999998E-3</c:v>
                </c:pt>
                <c:pt idx="588">
                  <c:v>5.8899999999999994E-3</c:v>
                </c:pt>
                <c:pt idx="589">
                  <c:v>5.8999999999999999E-3</c:v>
                </c:pt>
                <c:pt idx="590">
                  <c:v>5.9100000000000003E-3</c:v>
                </c:pt>
                <c:pt idx="591">
                  <c:v>5.919999999999999E-3</c:v>
                </c:pt>
                <c:pt idx="592">
                  <c:v>5.9299999999999995E-3</c:v>
                </c:pt>
                <c:pt idx="593">
                  <c:v>5.94E-3</c:v>
                </c:pt>
                <c:pt idx="594">
                  <c:v>5.9500000000000004E-3</c:v>
                </c:pt>
                <c:pt idx="595">
                  <c:v>5.9599999999999992E-3</c:v>
                </c:pt>
                <c:pt idx="596">
                  <c:v>5.9699999999999996E-3</c:v>
                </c:pt>
                <c:pt idx="597">
                  <c:v>5.9800000000000001E-3</c:v>
                </c:pt>
                <c:pt idx="598">
                  <c:v>5.9899999999999997E-3</c:v>
                </c:pt>
                <c:pt idx="599">
                  <c:v>5.9999999999999993E-3</c:v>
                </c:pt>
                <c:pt idx="600">
                  <c:v>6.0099999999999997E-3</c:v>
                </c:pt>
                <c:pt idx="601">
                  <c:v>6.0199999999999993E-3</c:v>
                </c:pt>
                <c:pt idx="602">
                  <c:v>6.0299999999999998E-3</c:v>
                </c:pt>
                <c:pt idx="603">
                  <c:v>6.0400000000000002E-3</c:v>
                </c:pt>
                <c:pt idx="604">
                  <c:v>6.049999999999999E-3</c:v>
                </c:pt>
                <c:pt idx="605">
                  <c:v>6.0599999999999994E-3</c:v>
                </c:pt>
                <c:pt idx="606">
                  <c:v>6.0699999999999999E-3</c:v>
                </c:pt>
                <c:pt idx="607">
                  <c:v>6.0800000000000003E-3</c:v>
                </c:pt>
                <c:pt idx="608">
                  <c:v>6.0899999999999991E-3</c:v>
                </c:pt>
                <c:pt idx="609">
                  <c:v>6.0999999999999995E-3</c:v>
                </c:pt>
                <c:pt idx="610">
                  <c:v>6.11E-3</c:v>
                </c:pt>
                <c:pt idx="611">
                  <c:v>6.1199999999999996E-3</c:v>
                </c:pt>
                <c:pt idx="612">
                  <c:v>6.13E-3</c:v>
                </c:pt>
                <c:pt idx="613">
                  <c:v>6.1399999999999996E-3</c:v>
                </c:pt>
                <c:pt idx="614">
                  <c:v>6.1499999999999992E-3</c:v>
                </c:pt>
                <c:pt idx="615">
                  <c:v>6.1599999999999997E-3</c:v>
                </c:pt>
                <c:pt idx="616">
                  <c:v>6.1700000000000001E-3</c:v>
                </c:pt>
                <c:pt idx="617">
                  <c:v>6.1799999999999989E-3</c:v>
                </c:pt>
                <c:pt idx="618">
                  <c:v>6.1899999999999993E-3</c:v>
                </c:pt>
                <c:pt idx="619">
                  <c:v>6.1999999999999998E-3</c:v>
                </c:pt>
                <c:pt idx="620">
                  <c:v>6.2100000000000002E-3</c:v>
                </c:pt>
                <c:pt idx="621">
                  <c:v>6.2199999999999998E-3</c:v>
                </c:pt>
                <c:pt idx="622">
                  <c:v>6.2299999999999994E-3</c:v>
                </c:pt>
                <c:pt idx="623">
                  <c:v>6.2399999999999999E-3</c:v>
                </c:pt>
                <c:pt idx="624">
                  <c:v>6.2499999999999995E-3</c:v>
                </c:pt>
                <c:pt idx="625">
                  <c:v>6.2599999999999999E-3</c:v>
                </c:pt>
                <c:pt idx="626">
                  <c:v>6.2699999999999995E-3</c:v>
                </c:pt>
                <c:pt idx="627">
                  <c:v>6.2799999999999991E-3</c:v>
                </c:pt>
                <c:pt idx="628">
                  <c:v>6.2899999999999996E-3</c:v>
                </c:pt>
                <c:pt idx="629">
                  <c:v>6.3E-3</c:v>
                </c:pt>
                <c:pt idx="630">
                  <c:v>6.3100000000000005E-3</c:v>
                </c:pt>
                <c:pt idx="631">
                  <c:v>6.3199999999999992E-3</c:v>
                </c:pt>
                <c:pt idx="632">
                  <c:v>6.3299999999999997E-3</c:v>
                </c:pt>
                <c:pt idx="633">
                  <c:v>6.3400000000000001E-3</c:v>
                </c:pt>
                <c:pt idx="634">
                  <c:v>6.3499999999999997E-3</c:v>
                </c:pt>
                <c:pt idx="635">
                  <c:v>6.3599999999999993E-3</c:v>
                </c:pt>
                <c:pt idx="636">
                  <c:v>6.3699999999999998E-3</c:v>
                </c:pt>
                <c:pt idx="637">
                  <c:v>6.3799999999999994E-3</c:v>
                </c:pt>
                <c:pt idx="638">
                  <c:v>6.3899999999999998E-3</c:v>
                </c:pt>
                <c:pt idx="639">
                  <c:v>6.4000000000000003E-3</c:v>
                </c:pt>
                <c:pt idx="640">
                  <c:v>6.409999999999999E-3</c:v>
                </c:pt>
                <c:pt idx="641">
                  <c:v>6.4199999999999995E-3</c:v>
                </c:pt>
                <c:pt idx="642">
                  <c:v>6.43E-3</c:v>
                </c:pt>
                <c:pt idx="643">
                  <c:v>6.4400000000000004E-3</c:v>
                </c:pt>
                <c:pt idx="644">
                  <c:v>6.4499999999999991E-3</c:v>
                </c:pt>
                <c:pt idx="645">
                  <c:v>6.4599999999999996E-3</c:v>
                </c:pt>
                <c:pt idx="646">
                  <c:v>6.4700000000000001E-3</c:v>
                </c:pt>
                <c:pt idx="647">
                  <c:v>6.4799999999999996E-3</c:v>
                </c:pt>
                <c:pt idx="648">
                  <c:v>6.4899999999999992E-3</c:v>
                </c:pt>
                <c:pt idx="649">
                  <c:v>6.4999999999999997E-3</c:v>
                </c:pt>
                <c:pt idx="650">
                  <c:v>6.5099999999999993E-3</c:v>
                </c:pt>
                <c:pt idx="651">
                  <c:v>6.5199999999999998E-3</c:v>
                </c:pt>
                <c:pt idx="652">
                  <c:v>6.5300000000000002E-3</c:v>
                </c:pt>
                <c:pt idx="653">
                  <c:v>6.5399999999999989E-3</c:v>
                </c:pt>
                <c:pt idx="654">
                  <c:v>6.5499999999999994E-3</c:v>
                </c:pt>
                <c:pt idx="655">
                  <c:v>6.5599999999999999E-3</c:v>
                </c:pt>
                <c:pt idx="656">
                  <c:v>6.5700000000000003E-3</c:v>
                </c:pt>
                <c:pt idx="657">
                  <c:v>6.579999999999999E-3</c:v>
                </c:pt>
                <c:pt idx="658">
                  <c:v>6.5899999999999995E-3</c:v>
                </c:pt>
                <c:pt idx="659">
                  <c:v>6.6E-3</c:v>
                </c:pt>
                <c:pt idx="660">
                  <c:v>6.6099999999999996E-3</c:v>
                </c:pt>
                <c:pt idx="661">
                  <c:v>6.62E-3</c:v>
                </c:pt>
                <c:pt idx="662">
                  <c:v>6.6299999999999996E-3</c:v>
                </c:pt>
                <c:pt idx="663">
                  <c:v>6.6399999999999992E-3</c:v>
                </c:pt>
                <c:pt idx="664">
                  <c:v>6.6499999999999997E-3</c:v>
                </c:pt>
                <c:pt idx="665">
                  <c:v>6.6600000000000001E-3</c:v>
                </c:pt>
                <c:pt idx="666">
                  <c:v>6.6699999999999988E-3</c:v>
                </c:pt>
                <c:pt idx="667">
                  <c:v>6.6799999999999993E-3</c:v>
                </c:pt>
                <c:pt idx="668">
                  <c:v>6.6899999999999998E-3</c:v>
                </c:pt>
                <c:pt idx="669">
                  <c:v>6.7000000000000002E-3</c:v>
                </c:pt>
                <c:pt idx="670">
                  <c:v>6.7099999999999998E-3</c:v>
                </c:pt>
                <c:pt idx="671">
                  <c:v>6.7199999999999994E-3</c:v>
                </c:pt>
                <c:pt idx="672">
                  <c:v>6.7299999999999999E-3</c:v>
                </c:pt>
                <c:pt idx="673">
                  <c:v>6.7399999999999995E-3</c:v>
                </c:pt>
                <c:pt idx="674">
                  <c:v>6.7499999999999999E-3</c:v>
                </c:pt>
                <c:pt idx="675">
                  <c:v>6.7599999999999995E-3</c:v>
                </c:pt>
                <c:pt idx="676">
                  <c:v>6.7699999999999991E-3</c:v>
                </c:pt>
                <c:pt idx="677">
                  <c:v>6.7799999999999996E-3</c:v>
                </c:pt>
                <c:pt idx="678">
                  <c:v>6.79E-3</c:v>
                </c:pt>
                <c:pt idx="679">
                  <c:v>6.8000000000000005E-3</c:v>
                </c:pt>
                <c:pt idx="680">
                  <c:v>6.8099999999999992E-3</c:v>
                </c:pt>
                <c:pt idx="681">
                  <c:v>6.8199999999999997E-3</c:v>
                </c:pt>
                <c:pt idx="682">
                  <c:v>6.8300000000000001E-3</c:v>
                </c:pt>
                <c:pt idx="683">
                  <c:v>6.8399999999999997E-3</c:v>
                </c:pt>
                <c:pt idx="684">
                  <c:v>6.8499999999999993E-3</c:v>
                </c:pt>
                <c:pt idx="685">
                  <c:v>6.8599999999999998E-3</c:v>
                </c:pt>
                <c:pt idx="686">
                  <c:v>6.8699999999999994E-3</c:v>
                </c:pt>
                <c:pt idx="687">
                  <c:v>6.8799999999999998E-3</c:v>
                </c:pt>
                <c:pt idx="688">
                  <c:v>6.8900000000000003E-3</c:v>
                </c:pt>
                <c:pt idx="689">
                  <c:v>6.899999999999999E-3</c:v>
                </c:pt>
                <c:pt idx="690">
                  <c:v>6.9099999999999995E-3</c:v>
                </c:pt>
                <c:pt idx="691">
                  <c:v>6.9199999999999999E-3</c:v>
                </c:pt>
                <c:pt idx="692">
                  <c:v>6.9300000000000004E-3</c:v>
                </c:pt>
                <c:pt idx="693">
                  <c:v>6.9399999999999991E-3</c:v>
                </c:pt>
                <c:pt idx="694">
                  <c:v>6.9499999999999996E-3</c:v>
                </c:pt>
                <c:pt idx="695">
                  <c:v>6.96E-3</c:v>
                </c:pt>
                <c:pt idx="696">
                  <c:v>6.9699999999999996E-3</c:v>
                </c:pt>
                <c:pt idx="697">
                  <c:v>6.9800000000000001E-3</c:v>
                </c:pt>
                <c:pt idx="698">
                  <c:v>6.9899999999999997E-3</c:v>
                </c:pt>
                <c:pt idx="699">
                  <c:v>6.9999999999999993E-3</c:v>
                </c:pt>
                <c:pt idx="700">
                  <c:v>7.0099999999999997E-3</c:v>
                </c:pt>
                <c:pt idx="701">
                  <c:v>7.0200000000000002E-3</c:v>
                </c:pt>
                <c:pt idx="702">
                  <c:v>7.0299999999999989E-3</c:v>
                </c:pt>
                <c:pt idx="703">
                  <c:v>7.0399999999999994E-3</c:v>
                </c:pt>
                <c:pt idx="704">
                  <c:v>7.0499999999999998E-3</c:v>
                </c:pt>
                <c:pt idx="705">
                  <c:v>7.0600000000000003E-3</c:v>
                </c:pt>
                <c:pt idx="706">
                  <c:v>7.069999999999999E-3</c:v>
                </c:pt>
                <c:pt idx="707">
                  <c:v>7.0799999999999995E-3</c:v>
                </c:pt>
                <c:pt idx="708">
                  <c:v>7.0899999999999999E-3</c:v>
                </c:pt>
                <c:pt idx="709">
                  <c:v>7.0999999999999995E-3</c:v>
                </c:pt>
                <c:pt idx="710">
                  <c:v>7.11E-3</c:v>
                </c:pt>
                <c:pt idx="711">
                  <c:v>7.1199999999999996E-3</c:v>
                </c:pt>
                <c:pt idx="712">
                  <c:v>7.1299999999999992E-3</c:v>
                </c:pt>
                <c:pt idx="713">
                  <c:v>7.1399999999999996E-3</c:v>
                </c:pt>
                <c:pt idx="714">
                  <c:v>7.1500000000000001E-3</c:v>
                </c:pt>
                <c:pt idx="715">
                  <c:v>7.1599999999999988E-3</c:v>
                </c:pt>
                <c:pt idx="716">
                  <c:v>7.1699999999999993E-3</c:v>
                </c:pt>
                <c:pt idx="717">
                  <c:v>7.1799999999999998E-3</c:v>
                </c:pt>
                <c:pt idx="718">
                  <c:v>7.1900000000000002E-3</c:v>
                </c:pt>
                <c:pt idx="719">
                  <c:v>7.1999999999999998E-3</c:v>
                </c:pt>
                <c:pt idx="720">
                  <c:v>7.2099999999999994E-3</c:v>
                </c:pt>
                <c:pt idx="721">
                  <c:v>7.2199999999999999E-3</c:v>
                </c:pt>
                <c:pt idx="722">
                  <c:v>7.2299999999999994E-3</c:v>
                </c:pt>
                <c:pt idx="723">
                  <c:v>7.2399999999999999E-3</c:v>
                </c:pt>
                <c:pt idx="724">
                  <c:v>7.2499999999999995E-3</c:v>
                </c:pt>
                <c:pt idx="725">
                  <c:v>7.2599999999999991E-3</c:v>
                </c:pt>
                <c:pt idx="726">
                  <c:v>7.2699999999999996E-3</c:v>
                </c:pt>
                <c:pt idx="727">
                  <c:v>7.28E-3</c:v>
                </c:pt>
                <c:pt idx="728">
                  <c:v>7.2900000000000005E-3</c:v>
                </c:pt>
                <c:pt idx="729">
                  <c:v>7.2999999999999992E-3</c:v>
                </c:pt>
                <c:pt idx="730">
                  <c:v>7.3099999999999997E-3</c:v>
                </c:pt>
                <c:pt idx="731">
                  <c:v>7.3200000000000001E-3</c:v>
                </c:pt>
                <c:pt idx="732">
                  <c:v>7.3299999999999997E-3</c:v>
                </c:pt>
                <c:pt idx="733">
                  <c:v>7.3399999999999993E-3</c:v>
                </c:pt>
                <c:pt idx="734">
                  <c:v>7.3499999999999998E-3</c:v>
                </c:pt>
                <c:pt idx="735">
                  <c:v>7.3599999999999994E-3</c:v>
                </c:pt>
                <c:pt idx="736">
                  <c:v>7.3699999999999998E-3</c:v>
                </c:pt>
                <c:pt idx="737">
                  <c:v>7.3800000000000003E-3</c:v>
                </c:pt>
                <c:pt idx="738">
                  <c:v>7.389999999999999E-3</c:v>
                </c:pt>
                <c:pt idx="739">
                  <c:v>7.3999999999999995E-3</c:v>
                </c:pt>
                <c:pt idx="740">
                  <c:v>7.4099999999999999E-3</c:v>
                </c:pt>
                <c:pt idx="741">
                  <c:v>7.4200000000000004E-3</c:v>
                </c:pt>
                <c:pt idx="742">
                  <c:v>7.4299999999999991E-3</c:v>
                </c:pt>
                <c:pt idx="743">
                  <c:v>7.4399999999999996E-3</c:v>
                </c:pt>
                <c:pt idx="744">
                  <c:v>7.45E-3</c:v>
                </c:pt>
                <c:pt idx="745">
                  <c:v>7.4599999999999996E-3</c:v>
                </c:pt>
                <c:pt idx="746">
                  <c:v>7.4700000000000001E-3</c:v>
                </c:pt>
                <c:pt idx="747">
                  <c:v>7.4799999999999997E-3</c:v>
                </c:pt>
                <c:pt idx="748">
                  <c:v>7.4899999999999993E-3</c:v>
                </c:pt>
                <c:pt idx="749">
                  <c:v>7.4999999999999997E-3</c:v>
                </c:pt>
                <c:pt idx="750">
                  <c:v>7.5100000000000002E-3</c:v>
                </c:pt>
                <c:pt idx="751">
                  <c:v>7.5199999999999989E-3</c:v>
                </c:pt>
                <c:pt idx="752">
                  <c:v>7.5299999999999994E-3</c:v>
                </c:pt>
                <c:pt idx="753">
                  <c:v>7.5399999999999998E-3</c:v>
                </c:pt>
                <c:pt idx="754">
                  <c:v>7.5500000000000003E-3</c:v>
                </c:pt>
                <c:pt idx="755">
                  <c:v>7.5599999999999999E-3</c:v>
                </c:pt>
                <c:pt idx="756">
                  <c:v>7.5699999999999995E-3</c:v>
                </c:pt>
                <c:pt idx="757">
                  <c:v>7.5799999999999999E-3</c:v>
                </c:pt>
                <c:pt idx="758">
                  <c:v>7.5899999999999995E-3</c:v>
                </c:pt>
                <c:pt idx="759">
                  <c:v>7.6E-3</c:v>
                </c:pt>
                <c:pt idx="760">
                  <c:v>7.6099999999999996E-3</c:v>
                </c:pt>
                <c:pt idx="761">
                  <c:v>7.6199999999999992E-3</c:v>
                </c:pt>
                <c:pt idx="762">
                  <c:v>7.6299999999999996E-3</c:v>
                </c:pt>
                <c:pt idx="763">
                  <c:v>7.6400000000000001E-3</c:v>
                </c:pt>
                <c:pt idx="764">
                  <c:v>7.6499999999999988E-3</c:v>
                </c:pt>
                <c:pt idx="765">
                  <c:v>7.6599999999999993E-3</c:v>
                </c:pt>
                <c:pt idx="766">
                  <c:v>7.6699999999999997E-3</c:v>
                </c:pt>
                <c:pt idx="767">
                  <c:v>7.6800000000000002E-3</c:v>
                </c:pt>
                <c:pt idx="768">
                  <c:v>7.6899999999999998E-3</c:v>
                </c:pt>
                <c:pt idx="769">
                  <c:v>7.6999999999999994E-3</c:v>
                </c:pt>
                <c:pt idx="770">
                  <c:v>7.7099999999999998E-3</c:v>
                </c:pt>
                <c:pt idx="771">
                  <c:v>7.7199999999999994E-3</c:v>
                </c:pt>
                <c:pt idx="772">
                  <c:v>7.7299999999999999E-3</c:v>
                </c:pt>
                <c:pt idx="773">
                  <c:v>7.7399999999999995E-3</c:v>
                </c:pt>
                <c:pt idx="774">
                  <c:v>7.7499999999999991E-3</c:v>
                </c:pt>
                <c:pt idx="775">
                  <c:v>7.7599999999999995E-3</c:v>
                </c:pt>
                <c:pt idx="776">
                  <c:v>7.77E-3</c:v>
                </c:pt>
                <c:pt idx="777">
                  <c:v>7.7800000000000005E-3</c:v>
                </c:pt>
                <c:pt idx="778">
                  <c:v>7.7899999999999992E-3</c:v>
                </c:pt>
                <c:pt idx="779">
                  <c:v>7.7999999999999996E-3</c:v>
                </c:pt>
                <c:pt idx="780">
                  <c:v>7.8099999999999992E-3</c:v>
                </c:pt>
                <c:pt idx="781">
                  <c:v>7.8200000000000006E-3</c:v>
                </c:pt>
                <c:pt idx="782">
                  <c:v>7.8299999999999984E-3</c:v>
                </c:pt>
                <c:pt idx="783">
                  <c:v>7.8399999999999997E-3</c:v>
                </c:pt>
                <c:pt idx="784">
                  <c:v>7.8499999999999993E-3</c:v>
                </c:pt>
                <c:pt idx="785">
                  <c:v>7.8599999999999989E-3</c:v>
                </c:pt>
                <c:pt idx="786">
                  <c:v>7.8700000000000003E-3</c:v>
                </c:pt>
                <c:pt idx="787">
                  <c:v>7.8799999999999999E-3</c:v>
                </c:pt>
                <c:pt idx="788">
                  <c:v>7.8899999999999994E-3</c:v>
                </c:pt>
                <c:pt idx="789">
                  <c:v>7.899999999999999E-3</c:v>
                </c:pt>
                <c:pt idx="790">
                  <c:v>7.9100000000000004E-3</c:v>
                </c:pt>
                <c:pt idx="791">
                  <c:v>7.9199999999999982E-3</c:v>
                </c:pt>
                <c:pt idx="792">
                  <c:v>7.9299999999999995E-3</c:v>
                </c:pt>
                <c:pt idx="793">
                  <c:v>7.9399999999999991E-3</c:v>
                </c:pt>
                <c:pt idx="794">
                  <c:v>7.9500000000000005E-3</c:v>
                </c:pt>
                <c:pt idx="795">
                  <c:v>7.9600000000000001E-3</c:v>
                </c:pt>
                <c:pt idx="796">
                  <c:v>7.9699999999999997E-3</c:v>
                </c:pt>
                <c:pt idx="797">
                  <c:v>7.9799999999999992E-3</c:v>
                </c:pt>
                <c:pt idx="798">
                  <c:v>7.9899999999999988E-3</c:v>
                </c:pt>
                <c:pt idx="799">
                  <c:v>8.0000000000000002E-3</c:v>
                </c:pt>
                <c:pt idx="800">
                  <c:v>8.0099999999999998E-3</c:v>
                </c:pt>
                <c:pt idx="801">
                  <c:v>8.0199999999999994E-3</c:v>
                </c:pt>
                <c:pt idx="802">
                  <c:v>8.0299999999999989E-3</c:v>
                </c:pt>
                <c:pt idx="803">
                  <c:v>8.0400000000000003E-3</c:v>
                </c:pt>
                <c:pt idx="804">
                  <c:v>8.0499999999999999E-3</c:v>
                </c:pt>
                <c:pt idx="805">
                  <c:v>8.0599999999999995E-3</c:v>
                </c:pt>
                <c:pt idx="806">
                  <c:v>8.069999999999999E-3</c:v>
                </c:pt>
                <c:pt idx="807">
                  <c:v>8.0800000000000004E-3</c:v>
                </c:pt>
                <c:pt idx="808">
                  <c:v>8.09E-3</c:v>
                </c:pt>
                <c:pt idx="809">
                  <c:v>8.0999999999999996E-3</c:v>
                </c:pt>
                <c:pt idx="810">
                  <c:v>8.1099999999999992E-3</c:v>
                </c:pt>
                <c:pt idx="811">
                  <c:v>8.1199999999999987E-3</c:v>
                </c:pt>
                <c:pt idx="812">
                  <c:v>8.1300000000000001E-3</c:v>
                </c:pt>
                <c:pt idx="813">
                  <c:v>8.1399999999999997E-3</c:v>
                </c:pt>
                <c:pt idx="814">
                  <c:v>8.1499999999999993E-3</c:v>
                </c:pt>
                <c:pt idx="815">
                  <c:v>8.1599999999999989E-3</c:v>
                </c:pt>
                <c:pt idx="816">
                  <c:v>8.1700000000000002E-3</c:v>
                </c:pt>
                <c:pt idx="817">
                  <c:v>8.1799999999999998E-3</c:v>
                </c:pt>
                <c:pt idx="818">
                  <c:v>8.1899999999999994E-3</c:v>
                </c:pt>
                <c:pt idx="819">
                  <c:v>8.199999999999999E-3</c:v>
                </c:pt>
                <c:pt idx="820">
                  <c:v>8.2100000000000003E-3</c:v>
                </c:pt>
                <c:pt idx="821">
                  <c:v>8.2199999999999999E-3</c:v>
                </c:pt>
                <c:pt idx="822">
                  <c:v>8.2299999999999995E-3</c:v>
                </c:pt>
                <c:pt idx="823">
                  <c:v>8.2399999999999991E-3</c:v>
                </c:pt>
                <c:pt idx="824">
                  <c:v>8.2499999999999987E-3</c:v>
                </c:pt>
                <c:pt idx="825">
                  <c:v>8.26E-3</c:v>
                </c:pt>
                <c:pt idx="826">
                  <c:v>8.2699999999999996E-3</c:v>
                </c:pt>
                <c:pt idx="827">
                  <c:v>8.2799999999999992E-3</c:v>
                </c:pt>
                <c:pt idx="828">
                  <c:v>8.2899999999999988E-3</c:v>
                </c:pt>
                <c:pt idx="829">
                  <c:v>8.3000000000000001E-3</c:v>
                </c:pt>
                <c:pt idx="830">
                  <c:v>8.3099999999999997E-3</c:v>
                </c:pt>
                <c:pt idx="831">
                  <c:v>8.3199999999999993E-3</c:v>
                </c:pt>
                <c:pt idx="832">
                  <c:v>8.3299999999999989E-3</c:v>
                </c:pt>
                <c:pt idx="833">
                  <c:v>8.3400000000000002E-3</c:v>
                </c:pt>
                <c:pt idx="834">
                  <c:v>8.3499999999999998E-3</c:v>
                </c:pt>
                <c:pt idx="835">
                  <c:v>8.3599999999999994E-3</c:v>
                </c:pt>
                <c:pt idx="836">
                  <c:v>8.369999999999999E-3</c:v>
                </c:pt>
                <c:pt idx="837">
                  <c:v>8.3799999999999986E-3</c:v>
                </c:pt>
                <c:pt idx="838">
                  <c:v>8.3899999999999999E-3</c:v>
                </c:pt>
                <c:pt idx="839">
                  <c:v>8.3999999999999995E-3</c:v>
                </c:pt>
                <c:pt idx="840">
                  <c:v>8.4099999999999991E-3</c:v>
                </c:pt>
                <c:pt idx="841">
                  <c:v>8.4199999999999987E-3</c:v>
                </c:pt>
                <c:pt idx="842">
                  <c:v>8.43E-3</c:v>
                </c:pt>
                <c:pt idx="843">
                  <c:v>8.4399999999999996E-3</c:v>
                </c:pt>
                <c:pt idx="844">
                  <c:v>8.4499999999999992E-3</c:v>
                </c:pt>
                <c:pt idx="845">
                  <c:v>8.4599999999999988E-3</c:v>
                </c:pt>
                <c:pt idx="846">
                  <c:v>8.4700000000000001E-3</c:v>
                </c:pt>
                <c:pt idx="847">
                  <c:v>8.4799999999999997E-3</c:v>
                </c:pt>
                <c:pt idx="848">
                  <c:v>8.4899999999999993E-3</c:v>
                </c:pt>
                <c:pt idx="849">
                  <c:v>8.4999999999999989E-3</c:v>
                </c:pt>
                <c:pt idx="850">
                  <c:v>8.5099999999999985E-3</c:v>
                </c:pt>
                <c:pt idx="851">
                  <c:v>8.5199999999999998E-3</c:v>
                </c:pt>
                <c:pt idx="852">
                  <c:v>8.5299999999999994E-3</c:v>
                </c:pt>
                <c:pt idx="853">
                  <c:v>8.5400000000000007E-3</c:v>
                </c:pt>
                <c:pt idx="854">
                  <c:v>8.5499999999999986E-3</c:v>
                </c:pt>
                <c:pt idx="855">
                  <c:v>8.5599999999999999E-3</c:v>
                </c:pt>
                <c:pt idx="856">
                  <c:v>8.5699999999999995E-3</c:v>
                </c:pt>
                <c:pt idx="857">
                  <c:v>8.5799999999999991E-3</c:v>
                </c:pt>
                <c:pt idx="858">
                  <c:v>8.5899999999999987E-3</c:v>
                </c:pt>
                <c:pt idx="859">
                  <c:v>8.6E-3</c:v>
                </c:pt>
                <c:pt idx="860">
                  <c:v>8.6099999999999996E-3</c:v>
                </c:pt>
                <c:pt idx="861">
                  <c:v>8.6199999999999992E-3</c:v>
                </c:pt>
                <c:pt idx="862">
                  <c:v>8.6300000000000005E-3</c:v>
                </c:pt>
                <c:pt idx="863">
                  <c:v>8.6399999999999984E-3</c:v>
                </c:pt>
                <c:pt idx="864">
                  <c:v>8.6499999999999997E-3</c:v>
                </c:pt>
                <c:pt idx="865">
                  <c:v>8.6599999999999993E-3</c:v>
                </c:pt>
                <c:pt idx="866">
                  <c:v>8.6700000000000006E-3</c:v>
                </c:pt>
                <c:pt idx="867">
                  <c:v>8.6799999999999985E-3</c:v>
                </c:pt>
                <c:pt idx="868">
                  <c:v>8.6899999999999998E-3</c:v>
                </c:pt>
                <c:pt idx="869">
                  <c:v>8.6999999999999994E-3</c:v>
                </c:pt>
                <c:pt idx="870">
                  <c:v>8.709999999999999E-3</c:v>
                </c:pt>
                <c:pt idx="871">
                  <c:v>8.7200000000000003E-3</c:v>
                </c:pt>
                <c:pt idx="872">
                  <c:v>8.7299999999999999E-3</c:v>
                </c:pt>
                <c:pt idx="873">
                  <c:v>8.7399999999999995E-3</c:v>
                </c:pt>
                <c:pt idx="874">
                  <c:v>8.7499999999999991E-3</c:v>
                </c:pt>
                <c:pt idx="875">
                  <c:v>8.7600000000000004E-3</c:v>
                </c:pt>
                <c:pt idx="876">
                  <c:v>8.7699999999999983E-3</c:v>
                </c:pt>
                <c:pt idx="877">
                  <c:v>8.7799999999999996E-3</c:v>
                </c:pt>
                <c:pt idx="878">
                  <c:v>8.7899999999999992E-3</c:v>
                </c:pt>
                <c:pt idx="879">
                  <c:v>8.8000000000000005E-3</c:v>
                </c:pt>
                <c:pt idx="880">
                  <c:v>8.8099999999999984E-3</c:v>
                </c:pt>
                <c:pt idx="881">
                  <c:v>8.8199999999999997E-3</c:v>
                </c:pt>
                <c:pt idx="882">
                  <c:v>8.8299999999999993E-3</c:v>
                </c:pt>
                <c:pt idx="883">
                  <c:v>8.8399999999999989E-3</c:v>
                </c:pt>
                <c:pt idx="884">
                  <c:v>8.8500000000000002E-3</c:v>
                </c:pt>
                <c:pt idx="885">
                  <c:v>8.8599999999999998E-3</c:v>
                </c:pt>
                <c:pt idx="886">
                  <c:v>8.8699999999999994E-3</c:v>
                </c:pt>
                <c:pt idx="887">
                  <c:v>8.879999999999999E-3</c:v>
                </c:pt>
                <c:pt idx="888">
                  <c:v>8.8900000000000003E-3</c:v>
                </c:pt>
                <c:pt idx="889">
                  <c:v>8.8999999999999982E-3</c:v>
                </c:pt>
                <c:pt idx="890">
                  <c:v>8.9099999999999995E-3</c:v>
                </c:pt>
                <c:pt idx="891">
                  <c:v>8.9199999999999991E-3</c:v>
                </c:pt>
                <c:pt idx="892">
                  <c:v>8.9300000000000004E-3</c:v>
                </c:pt>
                <c:pt idx="893">
                  <c:v>8.94E-3</c:v>
                </c:pt>
                <c:pt idx="894">
                  <c:v>8.9499999999999996E-3</c:v>
                </c:pt>
                <c:pt idx="895">
                  <c:v>8.9599999999999992E-3</c:v>
                </c:pt>
                <c:pt idx="896">
                  <c:v>8.9699999999999988E-3</c:v>
                </c:pt>
                <c:pt idx="897">
                  <c:v>8.9800000000000001E-3</c:v>
                </c:pt>
                <c:pt idx="898">
                  <c:v>8.9899999999999997E-3</c:v>
                </c:pt>
                <c:pt idx="899">
                  <c:v>8.9999999999999993E-3</c:v>
                </c:pt>
                <c:pt idx="900">
                  <c:v>9.0099999999999989E-3</c:v>
                </c:pt>
                <c:pt idx="901">
                  <c:v>9.0200000000000002E-3</c:v>
                </c:pt>
                <c:pt idx="902">
                  <c:v>9.0299999999999998E-3</c:v>
                </c:pt>
                <c:pt idx="903">
                  <c:v>9.0399999999999994E-3</c:v>
                </c:pt>
                <c:pt idx="904">
                  <c:v>9.049999999999999E-3</c:v>
                </c:pt>
                <c:pt idx="905">
                  <c:v>9.0600000000000003E-3</c:v>
                </c:pt>
                <c:pt idx="906">
                  <c:v>9.0699999999999999E-3</c:v>
                </c:pt>
                <c:pt idx="907">
                  <c:v>9.0799999999999995E-3</c:v>
                </c:pt>
                <c:pt idx="908">
                  <c:v>9.0899999999999991E-3</c:v>
                </c:pt>
                <c:pt idx="909">
                  <c:v>9.0999999999999987E-3</c:v>
                </c:pt>
                <c:pt idx="910">
                  <c:v>9.11E-3</c:v>
                </c:pt>
                <c:pt idx="911">
                  <c:v>9.1199999999999996E-3</c:v>
                </c:pt>
                <c:pt idx="912">
                  <c:v>9.1299999999999992E-3</c:v>
                </c:pt>
                <c:pt idx="913">
                  <c:v>9.1399999999999988E-3</c:v>
                </c:pt>
                <c:pt idx="914">
                  <c:v>9.1500000000000001E-3</c:v>
                </c:pt>
                <c:pt idx="915">
                  <c:v>9.1599999999999997E-3</c:v>
                </c:pt>
                <c:pt idx="916">
                  <c:v>9.1699999999999993E-3</c:v>
                </c:pt>
                <c:pt idx="917">
                  <c:v>9.1799999999999989E-3</c:v>
                </c:pt>
                <c:pt idx="918">
                  <c:v>9.1900000000000003E-3</c:v>
                </c:pt>
                <c:pt idx="919">
                  <c:v>9.1999999999999998E-3</c:v>
                </c:pt>
                <c:pt idx="920">
                  <c:v>9.2099999999999994E-3</c:v>
                </c:pt>
                <c:pt idx="921">
                  <c:v>9.219999999999999E-3</c:v>
                </c:pt>
                <c:pt idx="922">
                  <c:v>9.2299999999999986E-3</c:v>
                </c:pt>
                <c:pt idx="923">
                  <c:v>9.2399999999999999E-3</c:v>
                </c:pt>
                <c:pt idx="924">
                  <c:v>9.2499999999999995E-3</c:v>
                </c:pt>
                <c:pt idx="925">
                  <c:v>9.2599999999999991E-3</c:v>
                </c:pt>
                <c:pt idx="926">
                  <c:v>9.2699999999999987E-3</c:v>
                </c:pt>
                <c:pt idx="927">
                  <c:v>9.2800000000000001E-3</c:v>
                </c:pt>
                <c:pt idx="928">
                  <c:v>9.2899999999999996E-3</c:v>
                </c:pt>
                <c:pt idx="929">
                  <c:v>9.2999999999999992E-3</c:v>
                </c:pt>
                <c:pt idx="930">
                  <c:v>9.3099999999999988E-3</c:v>
                </c:pt>
                <c:pt idx="931">
                  <c:v>9.3200000000000002E-3</c:v>
                </c:pt>
                <c:pt idx="932">
                  <c:v>9.3299999999999998E-3</c:v>
                </c:pt>
                <c:pt idx="933">
                  <c:v>9.3399999999999993E-3</c:v>
                </c:pt>
                <c:pt idx="934">
                  <c:v>9.3499999999999989E-3</c:v>
                </c:pt>
                <c:pt idx="935">
                  <c:v>9.3599999999999985E-3</c:v>
                </c:pt>
                <c:pt idx="936">
                  <c:v>9.3699999999999999E-3</c:v>
                </c:pt>
                <c:pt idx="937">
                  <c:v>9.3799999999999994E-3</c:v>
                </c:pt>
                <c:pt idx="938">
                  <c:v>9.389999999999999E-3</c:v>
                </c:pt>
                <c:pt idx="939">
                  <c:v>9.3999999999999986E-3</c:v>
                </c:pt>
                <c:pt idx="940">
                  <c:v>9.41E-3</c:v>
                </c:pt>
                <c:pt idx="941">
                  <c:v>9.4199999999999996E-3</c:v>
                </c:pt>
                <c:pt idx="942">
                  <c:v>9.4299999999999991E-3</c:v>
                </c:pt>
                <c:pt idx="943">
                  <c:v>9.4399999999999987E-3</c:v>
                </c:pt>
                <c:pt idx="944">
                  <c:v>9.4500000000000001E-3</c:v>
                </c:pt>
                <c:pt idx="945">
                  <c:v>9.4599999999999997E-3</c:v>
                </c:pt>
                <c:pt idx="946">
                  <c:v>9.4699999999999993E-3</c:v>
                </c:pt>
                <c:pt idx="947">
                  <c:v>9.4799999999999988E-3</c:v>
                </c:pt>
                <c:pt idx="948">
                  <c:v>9.4899999999999984E-3</c:v>
                </c:pt>
                <c:pt idx="949">
                  <c:v>9.4999999999999998E-3</c:v>
                </c:pt>
                <c:pt idx="950">
                  <c:v>9.5099999999999994E-3</c:v>
                </c:pt>
                <c:pt idx="951">
                  <c:v>9.5200000000000007E-3</c:v>
                </c:pt>
                <c:pt idx="952">
                  <c:v>9.5299999999999985E-3</c:v>
                </c:pt>
                <c:pt idx="953">
                  <c:v>9.5399999999999999E-3</c:v>
                </c:pt>
                <c:pt idx="954">
                  <c:v>9.5499999999999995E-3</c:v>
                </c:pt>
                <c:pt idx="955">
                  <c:v>9.5599999999999991E-3</c:v>
                </c:pt>
                <c:pt idx="956">
                  <c:v>9.5699999999999986E-3</c:v>
                </c:pt>
                <c:pt idx="957">
                  <c:v>9.58E-3</c:v>
                </c:pt>
                <c:pt idx="958">
                  <c:v>9.5899999999999996E-3</c:v>
                </c:pt>
                <c:pt idx="959">
                  <c:v>9.5999999999999992E-3</c:v>
                </c:pt>
                <c:pt idx="960">
                  <c:v>9.6100000000000005E-3</c:v>
                </c:pt>
                <c:pt idx="961">
                  <c:v>9.6199999999999983E-3</c:v>
                </c:pt>
                <c:pt idx="962">
                  <c:v>9.6299999999999997E-3</c:v>
                </c:pt>
                <c:pt idx="963">
                  <c:v>9.6399999999999993E-3</c:v>
                </c:pt>
                <c:pt idx="964">
                  <c:v>9.6500000000000006E-3</c:v>
                </c:pt>
                <c:pt idx="965">
                  <c:v>9.6599999999999984E-3</c:v>
                </c:pt>
                <c:pt idx="966">
                  <c:v>9.6699999999999998E-3</c:v>
                </c:pt>
                <c:pt idx="967">
                  <c:v>9.6799999999999994E-3</c:v>
                </c:pt>
                <c:pt idx="968">
                  <c:v>9.689999999999999E-3</c:v>
                </c:pt>
                <c:pt idx="969">
                  <c:v>9.7000000000000003E-3</c:v>
                </c:pt>
                <c:pt idx="970">
                  <c:v>9.7099999999999999E-3</c:v>
                </c:pt>
                <c:pt idx="971">
                  <c:v>9.7199999999999995E-3</c:v>
                </c:pt>
                <c:pt idx="972">
                  <c:v>9.7299999999999991E-3</c:v>
                </c:pt>
                <c:pt idx="973">
                  <c:v>9.7400000000000004E-3</c:v>
                </c:pt>
                <c:pt idx="974">
                  <c:v>9.7499999999999983E-3</c:v>
                </c:pt>
                <c:pt idx="975">
                  <c:v>9.7599999999999996E-3</c:v>
                </c:pt>
                <c:pt idx="976">
                  <c:v>9.7699999999999992E-3</c:v>
                </c:pt>
                <c:pt idx="977">
                  <c:v>9.7799999999999988E-3</c:v>
                </c:pt>
                <c:pt idx="978">
                  <c:v>9.7900000000000001E-3</c:v>
                </c:pt>
                <c:pt idx="979">
                  <c:v>9.7999999999999997E-3</c:v>
                </c:pt>
                <c:pt idx="980">
                  <c:v>9.810000000000001E-3</c:v>
                </c:pt>
                <c:pt idx="981">
                  <c:v>9.8199999999999989E-3</c:v>
                </c:pt>
                <c:pt idx="982">
                  <c:v>9.8299999999999985E-3</c:v>
                </c:pt>
                <c:pt idx="983">
                  <c:v>9.8399999999999998E-3</c:v>
                </c:pt>
                <c:pt idx="984">
                  <c:v>9.8499999999999994E-3</c:v>
                </c:pt>
                <c:pt idx="985">
                  <c:v>9.859999999999999E-3</c:v>
                </c:pt>
                <c:pt idx="986">
                  <c:v>9.8700000000000003E-3</c:v>
                </c:pt>
                <c:pt idx="987">
                  <c:v>9.8799999999999982E-3</c:v>
                </c:pt>
                <c:pt idx="988">
                  <c:v>9.8899999999999995E-3</c:v>
                </c:pt>
                <c:pt idx="989">
                  <c:v>9.8999999999999991E-3</c:v>
                </c:pt>
                <c:pt idx="990">
                  <c:v>9.9099999999999987E-3</c:v>
                </c:pt>
                <c:pt idx="991">
                  <c:v>9.92E-3</c:v>
                </c:pt>
                <c:pt idx="992">
                  <c:v>9.9299999999999996E-3</c:v>
                </c:pt>
                <c:pt idx="993">
                  <c:v>9.9400000000000009E-3</c:v>
                </c:pt>
                <c:pt idx="994">
                  <c:v>9.9499999999999988E-3</c:v>
                </c:pt>
                <c:pt idx="995">
                  <c:v>9.9599999999999984E-3</c:v>
                </c:pt>
                <c:pt idx="996">
                  <c:v>9.9699999999999997E-3</c:v>
                </c:pt>
                <c:pt idx="997">
                  <c:v>9.9799999999999993E-3</c:v>
                </c:pt>
                <c:pt idx="998">
                  <c:v>9.9900000000000006E-3</c:v>
                </c:pt>
                <c:pt idx="999">
                  <c:v>0.01</c:v>
                </c:pt>
                <c:pt idx="1000">
                  <c:v>1.0009999999999998E-2</c:v>
                </c:pt>
                <c:pt idx="1001">
                  <c:v>1.0019999999999999E-2</c:v>
                </c:pt>
                <c:pt idx="1002">
                  <c:v>1.0029999999999999E-2</c:v>
                </c:pt>
                <c:pt idx="1003">
                  <c:v>1.0039999999999999E-2</c:v>
                </c:pt>
                <c:pt idx="1004">
                  <c:v>1.005E-2</c:v>
                </c:pt>
                <c:pt idx="1005">
                  <c:v>1.0059999999999999E-2</c:v>
                </c:pt>
                <c:pt idx="1006">
                  <c:v>1.0070000000000001E-2</c:v>
                </c:pt>
                <c:pt idx="1007">
                  <c:v>1.0079999999999999E-2</c:v>
                </c:pt>
                <c:pt idx="1008">
                  <c:v>1.0089999999999998E-2</c:v>
                </c:pt>
                <c:pt idx="1009">
                  <c:v>1.01E-2</c:v>
                </c:pt>
                <c:pt idx="1010">
                  <c:v>1.0109999999999999E-2</c:v>
                </c:pt>
                <c:pt idx="1011">
                  <c:v>1.0120000000000001E-2</c:v>
                </c:pt>
                <c:pt idx="1012">
                  <c:v>1.013E-2</c:v>
                </c:pt>
                <c:pt idx="1013">
                  <c:v>1.0139999999999998E-2</c:v>
                </c:pt>
                <c:pt idx="1014">
                  <c:v>1.0149999999999999E-2</c:v>
                </c:pt>
                <c:pt idx="1015">
                  <c:v>1.0159999999999999E-2</c:v>
                </c:pt>
                <c:pt idx="1016">
                  <c:v>1.0169999999999998E-2</c:v>
                </c:pt>
                <c:pt idx="1017">
                  <c:v>1.018E-2</c:v>
                </c:pt>
                <c:pt idx="1018">
                  <c:v>1.0189999999999999E-2</c:v>
                </c:pt>
                <c:pt idx="1019">
                  <c:v>1.0200000000000001E-2</c:v>
                </c:pt>
                <c:pt idx="1020">
                  <c:v>1.0209999999999999E-2</c:v>
                </c:pt>
                <c:pt idx="1021">
                  <c:v>1.0219999999999998E-2</c:v>
                </c:pt>
                <c:pt idx="1022">
                  <c:v>1.023E-2</c:v>
                </c:pt>
                <c:pt idx="1023">
                  <c:v>1.0239999999999999E-2</c:v>
                </c:pt>
                <c:pt idx="1024">
                  <c:v>1.025E-2</c:v>
                </c:pt>
                <c:pt idx="1025">
                  <c:v>1.026E-2</c:v>
                </c:pt>
                <c:pt idx="1026">
                  <c:v>1.0269999999999998E-2</c:v>
                </c:pt>
                <c:pt idx="1027">
                  <c:v>1.0279999999999999E-2</c:v>
                </c:pt>
                <c:pt idx="1028">
                  <c:v>1.0289999999999999E-2</c:v>
                </c:pt>
                <c:pt idx="1029">
                  <c:v>1.03E-2</c:v>
                </c:pt>
                <c:pt idx="1030">
                  <c:v>1.031E-2</c:v>
                </c:pt>
                <c:pt idx="1031">
                  <c:v>1.0319999999999999E-2</c:v>
                </c:pt>
                <c:pt idx="1032">
                  <c:v>1.0330000000000001E-2</c:v>
                </c:pt>
                <c:pt idx="1033">
                  <c:v>1.0339999999999998E-2</c:v>
                </c:pt>
                <c:pt idx="1034">
                  <c:v>1.0349999999999998E-2</c:v>
                </c:pt>
                <c:pt idx="1035">
                  <c:v>1.0359999999999999E-2</c:v>
                </c:pt>
                <c:pt idx="1036">
                  <c:v>1.0369999999999999E-2</c:v>
                </c:pt>
                <c:pt idx="1037">
                  <c:v>1.038E-2</c:v>
                </c:pt>
                <c:pt idx="1038">
                  <c:v>1.039E-2</c:v>
                </c:pt>
                <c:pt idx="1039">
                  <c:v>1.0399999999999998E-2</c:v>
                </c:pt>
                <c:pt idx="1040">
                  <c:v>1.0409999999999999E-2</c:v>
                </c:pt>
                <c:pt idx="1041">
                  <c:v>1.0419999999999999E-2</c:v>
                </c:pt>
                <c:pt idx="1042">
                  <c:v>1.043E-2</c:v>
                </c:pt>
                <c:pt idx="1043">
                  <c:v>1.044E-2</c:v>
                </c:pt>
                <c:pt idx="1044">
                  <c:v>1.0449999999999999E-2</c:v>
                </c:pt>
                <c:pt idx="1045">
                  <c:v>1.0460000000000001E-2</c:v>
                </c:pt>
                <c:pt idx="1046">
                  <c:v>1.0469999999999998E-2</c:v>
                </c:pt>
                <c:pt idx="1047">
                  <c:v>1.048E-2</c:v>
                </c:pt>
                <c:pt idx="1048">
                  <c:v>1.0489999999999999E-2</c:v>
                </c:pt>
                <c:pt idx="1049">
                  <c:v>1.0499999999999999E-2</c:v>
                </c:pt>
                <c:pt idx="1050">
                  <c:v>1.051E-2</c:v>
                </c:pt>
                <c:pt idx="1051">
                  <c:v>1.052E-2</c:v>
                </c:pt>
                <c:pt idx="1052">
                  <c:v>1.0529999999999998E-2</c:v>
                </c:pt>
                <c:pt idx="1053">
                  <c:v>1.0539999999999999E-2</c:v>
                </c:pt>
                <c:pt idx="1054">
                  <c:v>1.0549999999999999E-2</c:v>
                </c:pt>
                <c:pt idx="1055">
                  <c:v>1.056E-2</c:v>
                </c:pt>
                <c:pt idx="1056">
                  <c:v>1.057E-2</c:v>
                </c:pt>
                <c:pt idx="1057">
                  <c:v>1.0579999999999999E-2</c:v>
                </c:pt>
                <c:pt idx="1058">
                  <c:v>1.059E-2</c:v>
                </c:pt>
                <c:pt idx="1059">
                  <c:v>1.0599999999999998E-2</c:v>
                </c:pt>
                <c:pt idx="1060">
                  <c:v>1.061E-2</c:v>
                </c:pt>
                <c:pt idx="1061">
                  <c:v>1.0619999999999999E-2</c:v>
                </c:pt>
                <c:pt idx="1062">
                  <c:v>1.0629999999999999E-2</c:v>
                </c:pt>
                <c:pt idx="1063">
                  <c:v>1.064E-2</c:v>
                </c:pt>
                <c:pt idx="1064">
                  <c:v>1.065E-2</c:v>
                </c:pt>
                <c:pt idx="1065">
                  <c:v>1.0660000000000001E-2</c:v>
                </c:pt>
                <c:pt idx="1066">
                  <c:v>1.0669999999999999E-2</c:v>
                </c:pt>
                <c:pt idx="1067">
                  <c:v>1.0679999999999999E-2</c:v>
                </c:pt>
                <c:pt idx="1068">
                  <c:v>1.069E-2</c:v>
                </c:pt>
                <c:pt idx="1069">
                  <c:v>1.0699999999999999E-2</c:v>
                </c:pt>
                <c:pt idx="1070">
                  <c:v>1.0709999999999999E-2</c:v>
                </c:pt>
                <c:pt idx="1071">
                  <c:v>1.072E-2</c:v>
                </c:pt>
                <c:pt idx="1072">
                  <c:v>1.0729999999999998E-2</c:v>
                </c:pt>
                <c:pt idx="1073">
                  <c:v>1.074E-2</c:v>
                </c:pt>
                <c:pt idx="1074">
                  <c:v>1.0749999999999999E-2</c:v>
                </c:pt>
                <c:pt idx="1075">
                  <c:v>1.0759999999999999E-2</c:v>
                </c:pt>
                <c:pt idx="1076">
                  <c:v>1.077E-2</c:v>
                </c:pt>
                <c:pt idx="1077">
                  <c:v>1.078E-2</c:v>
                </c:pt>
                <c:pt idx="1078">
                  <c:v>1.0790000000000001E-2</c:v>
                </c:pt>
                <c:pt idx="1079">
                  <c:v>1.0799999999999999E-2</c:v>
                </c:pt>
                <c:pt idx="1080">
                  <c:v>1.0809999999999998E-2</c:v>
                </c:pt>
                <c:pt idx="1081">
                  <c:v>1.082E-2</c:v>
                </c:pt>
                <c:pt idx="1082">
                  <c:v>1.0829999999999999E-2</c:v>
                </c:pt>
                <c:pt idx="1083">
                  <c:v>1.0839999999999999E-2</c:v>
                </c:pt>
                <c:pt idx="1084">
                  <c:v>1.085E-2</c:v>
                </c:pt>
                <c:pt idx="1085">
                  <c:v>1.0859999999999998E-2</c:v>
                </c:pt>
                <c:pt idx="1086">
                  <c:v>1.0869999999999999E-2</c:v>
                </c:pt>
                <c:pt idx="1087">
                  <c:v>1.0879999999999999E-2</c:v>
                </c:pt>
                <c:pt idx="1088">
                  <c:v>1.0889999999999999E-2</c:v>
                </c:pt>
                <c:pt idx="1089">
                  <c:v>1.09E-2</c:v>
                </c:pt>
                <c:pt idx="1090">
                  <c:v>1.091E-2</c:v>
                </c:pt>
                <c:pt idx="1091">
                  <c:v>1.0920000000000001E-2</c:v>
                </c:pt>
                <c:pt idx="1092">
                  <c:v>1.0929999999999999E-2</c:v>
                </c:pt>
                <c:pt idx="1093">
                  <c:v>1.0939999999999998E-2</c:v>
                </c:pt>
                <c:pt idx="1094">
                  <c:v>1.095E-2</c:v>
                </c:pt>
                <c:pt idx="1095">
                  <c:v>1.0959999999999999E-2</c:v>
                </c:pt>
                <c:pt idx="1096">
                  <c:v>1.0970000000000001E-2</c:v>
                </c:pt>
                <c:pt idx="1097">
                  <c:v>1.098E-2</c:v>
                </c:pt>
                <c:pt idx="1098">
                  <c:v>1.0989999999999998E-2</c:v>
                </c:pt>
                <c:pt idx="1099">
                  <c:v>1.0999999999999999E-2</c:v>
                </c:pt>
                <c:pt idx="1100">
                  <c:v>1.1009999999999999E-2</c:v>
                </c:pt>
                <c:pt idx="1101">
                  <c:v>1.1019999999999999E-2</c:v>
                </c:pt>
                <c:pt idx="1102">
                  <c:v>1.103E-2</c:v>
                </c:pt>
                <c:pt idx="1103">
                  <c:v>1.1039999999999999E-2</c:v>
                </c:pt>
                <c:pt idx="1104">
                  <c:v>1.1050000000000001E-2</c:v>
                </c:pt>
                <c:pt idx="1105">
                  <c:v>1.1059999999999999E-2</c:v>
                </c:pt>
                <c:pt idx="1106">
                  <c:v>1.1069999999999998E-2</c:v>
                </c:pt>
                <c:pt idx="1107">
                  <c:v>1.108E-2</c:v>
                </c:pt>
                <c:pt idx="1108">
                  <c:v>1.1089999999999999E-2</c:v>
                </c:pt>
                <c:pt idx="1109">
                  <c:v>1.11E-2</c:v>
                </c:pt>
                <c:pt idx="1110">
                  <c:v>1.111E-2</c:v>
                </c:pt>
                <c:pt idx="1111">
                  <c:v>1.1119999999999998E-2</c:v>
                </c:pt>
                <c:pt idx="1112">
                  <c:v>1.1129999999999999E-2</c:v>
                </c:pt>
                <c:pt idx="1113">
                  <c:v>1.1139999999999999E-2</c:v>
                </c:pt>
                <c:pt idx="1114">
                  <c:v>1.115E-2</c:v>
                </c:pt>
                <c:pt idx="1115">
                  <c:v>1.116E-2</c:v>
                </c:pt>
                <c:pt idx="1116">
                  <c:v>1.1169999999999999E-2</c:v>
                </c:pt>
                <c:pt idx="1117">
                  <c:v>1.1180000000000001E-2</c:v>
                </c:pt>
                <c:pt idx="1118">
                  <c:v>1.1189999999999999E-2</c:v>
                </c:pt>
                <c:pt idx="1119">
                  <c:v>1.1199999999999998E-2</c:v>
                </c:pt>
                <c:pt idx="1120">
                  <c:v>1.1209999999999999E-2</c:v>
                </c:pt>
                <c:pt idx="1121">
                  <c:v>1.1219999999999999E-2</c:v>
                </c:pt>
                <c:pt idx="1122">
                  <c:v>1.123E-2</c:v>
                </c:pt>
                <c:pt idx="1123">
                  <c:v>1.124E-2</c:v>
                </c:pt>
                <c:pt idx="1124">
                  <c:v>1.1249999999999998E-2</c:v>
                </c:pt>
                <c:pt idx="1125">
                  <c:v>1.1259999999999999E-2</c:v>
                </c:pt>
                <c:pt idx="1126">
                  <c:v>1.1269999999999999E-2</c:v>
                </c:pt>
                <c:pt idx="1127">
                  <c:v>1.128E-2</c:v>
                </c:pt>
                <c:pt idx="1128">
                  <c:v>1.129E-2</c:v>
                </c:pt>
                <c:pt idx="1129">
                  <c:v>1.1299999999999999E-2</c:v>
                </c:pt>
                <c:pt idx="1130">
                  <c:v>1.1310000000000001E-2</c:v>
                </c:pt>
                <c:pt idx="1131">
                  <c:v>1.1319999999999998E-2</c:v>
                </c:pt>
                <c:pt idx="1132">
                  <c:v>1.1329999999999998E-2</c:v>
                </c:pt>
                <c:pt idx="1133">
                  <c:v>1.1339999999999999E-2</c:v>
                </c:pt>
                <c:pt idx="1134">
                  <c:v>1.1349999999999999E-2</c:v>
                </c:pt>
                <c:pt idx="1135">
                  <c:v>1.136E-2</c:v>
                </c:pt>
                <c:pt idx="1136">
                  <c:v>1.137E-2</c:v>
                </c:pt>
                <c:pt idx="1137">
                  <c:v>1.1379999999999998E-2</c:v>
                </c:pt>
                <c:pt idx="1138">
                  <c:v>1.1389999999999999E-2</c:v>
                </c:pt>
                <c:pt idx="1139">
                  <c:v>1.1399999999999999E-2</c:v>
                </c:pt>
                <c:pt idx="1140">
                  <c:v>1.141E-2</c:v>
                </c:pt>
                <c:pt idx="1141">
                  <c:v>1.142E-2</c:v>
                </c:pt>
                <c:pt idx="1142">
                  <c:v>1.1429999999999999E-2</c:v>
                </c:pt>
                <c:pt idx="1143">
                  <c:v>1.1440000000000001E-2</c:v>
                </c:pt>
                <c:pt idx="1144">
                  <c:v>1.1449999999999998E-2</c:v>
                </c:pt>
                <c:pt idx="1145">
                  <c:v>1.146E-2</c:v>
                </c:pt>
                <c:pt idx="1146">
                  <c:v>1.1469999999999999E-2</c:v>
                </c:pt>
                <c:pt idx="1147">
                  <c:v>1.1479999999999999E-2</c:v>
                </c:pt>
                <c:pt idx="1148">
                  <c:v>1.149E-2</c:v>
                </c:pt>
                <c:pt idx="1149">
                  <c:v>1.15E-2</c:v>
                </c:pt>
                <c:pt idx="1150">
                  <c:v>1.1509999999999998E-2</c:v>
                </c:pt>
                <c:pt idx="1151">
                  <c:v>1.1519999999999999E-2</c:v>
                </c:pt>
                <c:pt idx="1152">
                  <c:v>1.1529999999999999E-2</c:v>
                </c:pt>
                <c:pt idx="1153">
                  <c:v>1.154E-2</c:v>
                </c:pt>
                <c:pt idx="1154">
                  <c:v>1.155E-2</c:v>
                </c:pt>
                <c:pt idx="1155">
                  <c:v>1.1559999999999999E-2</c:v>
                </c:pt>
                <c:pt idx="1156">
                  <c:v>1.157E-2</c:v>
                </c:pt>
                <c:pt idx="1157">
                  <c:v>1.1579999999999998E-2</c:v>
                </c:pt>
                <c:pt idx="1158">
                  <c:v>1.159E-2</c:v>
                </c:pt>
                <c:pt idx="1159">
                  <c:v>1.1599999999999999E-2</c:v>
                </c:pt>
                <c:pt idx="1160">
                  <c:v>1.1609999999999999E-2</c:v>
                </c:pt>
                <c:pt idx="1161">
                  <c:v>1.162E-2</c:v>
                </c:pt>
                <c:pt idx="1162">
                  <c:v>1.163E-2</c:v>
                </c:pt>
                <c:pt idx="1163">
                  <c:v>1.1640000000000001E-2</c:v>
                </c:pt>
                <c:pt idx="1164">
                  <c:v>1.1649999999999999E-2</c:v>
                </c:pt>
                <c:pt idx="1165">
                  <c:v>1.1659999999999998E-2</c:v>
                </c:pt>
                <c:pt idx="1166">
                  <c:v>1.167E-2</c:v>
                </c:pt>
                <c:pt idx="1167">
                  <c:v>1.1679999999999999E-2</c:v>
                </c:pt>
                <c:pt idx="1168">
                  <c:v>1.1689999999999999E-2</c:v>
                </c:pt>
                <c:pt idx="1169">
                  <c:v>1.17E-2</c:v>
                </c:pt>
                <c:pt idx="1170">
                  <c:v>1.1709999999999998E-2</c:v>
                </c:pt>
                <c:pt idx="1171">
                  <c:v>1.172E-2</c:v>
                </c:pt>
                <c:pt idx="1172">
                  <c:v>1.1729999999999999E-2</c:v>
                </c:pt>
                <c:pt idx="1173">
                  <c:v>1.1739999999999999E-2</c:v>
                </c:pt>
                <c:pt idx="1174">
                  <c:v>1.175E-2</c:v>
                </c:pt>
                <c:pt idx="1175">
                  <c:v>1.176E-2</c:v>
                </c:pt>
                <c:pt idx="1176">
                  <c:v>1.1770000000000001E-2</c:v>
                </c:pt>
                <c:pt idx="1177">
                  <c:v>1.1779999999999999E-2</c:v>
                </c:pt>
                <c:pt idx="1178">
                  <c:v>1.1789999999999998E-2</c:v>
                </c:pt>
                <c:pt idx="1179">
                  <c:v>1.18E-2</c:v>
                </c:pt>
                <c:pt idx="1180">
                  <c:v>1.1809999999999999E-2</c:v>
                </c:pt>
                <c:pt idx="1181">
                  <c:v>1.1820000000000001E-2</c:v>
                </c:pt>
                <c:pt idx="1182">
                  <c:v>1.183E-2</c:v>
                </c:pt>
                <c:pt idx="1183">
                  <c:v>1.1839999999999998E-2</c:v>
                </c:pt>
                <c:pt idx="1184">
                  <c:v>1.1849999999999999E-2</c:v>
                </c:pt>
                <c:pt idx="1185">
                  <c:v>1.1859999999999999E-2</c:v>
                </c:pt>
                <c:pt idx="1186">
                  <c:v>1.1869999999999999E-2</c:v>
                </c:pt>
                <c:pt idx="1187">
                  <c:v>1.188E-2</c:v>
                </c:pt>
                <c:pt idx="1188">
                  <c:v>1.189E-2</c:v>
                </c:pt>
                <c:pt idx="1189">
                  <c:v>1.1900000000000001E-2</c:v>
                </c:pt>
                <c:pt idx="1190">
                  <c:v>1.1909999999999999E-2</c:v>
                </c:pt>
                <c:pt idx="1191">
                  <c:v>1.1919999999999998E-2</c:v>
                </c:pt>
                <c:pt idx="1192">
                  <c:v>1.193E-2</c:v>
                </c:pt>
                <c:pt idx="1193">
                  <c:v>1.1939999999999999E-2</c:v>
                </c:pt>
                <c:pt idx="1194">
                  <c:v>1.1950000000000001E-2</c:v>
                </c:pt>
                <c:pt idx="1195">
                  <c:v>1.196E-2</c:v>
                </c:pt>
                <c:pt idx="1196">
                  <c:v>1.1969999999999998E-2</c:v>
                </c:pt>
                <c:pt idx="1197">
                  <c:v>1.1979999999999999E-2</c:v>
                </c:pt>
                <c:pt idx="1198">
                  <c:v>1.1989999999999999E-2</c:v>
                </c:pt>
                <c:pt idx="1199">
                  <c:v>1.1999999999999999E-2</c:v>
                </c:pt>
                <c:pt idx="1200">
                  <c:v>1.201E-2</c:v>
                </c:pt>
                <c:pt idx="1201">
                  <c:v>1.2019999999999999E-2</c:v>
                </c:pt>
                <c:pt idx="1202">
                  <c:v>1.2030000000000001E-2</c:v>
                </c:pt>
                <c:pt idx="1203">
                  <c:v>1.2039999999999999E-2</c:v>
                </c:pt>
                <c:pt idx="1204">
                  <c:v>1.2049999999999998E-2</c:v>
                </c:pt>
                <c:pt idx="1205">
                  <c:v>1.206E-2</c:v>
                </c:pt>
                <c:pt idx="1206">
                  <c:v>1.2069999999999999E-2</c:v>
                </c:pt>
                <c:pt idx="1207">
                  <c:v>1.208E-2</c:v>
                </c:pt>
                <c:pt idx="1208">
                  <c:v>1.209E-2</c:v>
                </c:pt>
                <c:pt idx="1209">
                  <c:v>1.2099999999999998E-2</c:v>
                </c:pt>
                <c:pt idx="1210">
                  <c:v>1.2109999999999999E-2</c:v>
                </c:pt>
                <c:pt idx="1211">
                  <c:v>1.2119999999999999E-2</c:v>
                </c:pt>
                <c:pt idx="1212">
                  <c:v>1.213E-2</c:v>
                </c:pt>
                <c:pt idx="1213">
                  <c:v>1.214E-2</c:v>
                </c:pt>
                <c:pt idx="1214">
                  <c:v>1.2149999999999999E-2</c:v>
                </c:pt>
                <c:pt idx="1215">
                  <c:v>1.2160000000000001E-2</c:v>
                </c:pt>
                <c:pt idx="1216">
                  <c:v>1.2169999999999999E-2</c:v>
                </c:pt>
                <c:pt idx="1217">
                  <c:v>1.2179999999999998E-2</c:v>
                </c:pt>
                <c:pt idx="1218">
                  <c:v>1.2189999999999999E-2</c:v>
                </c:pt>
                <c:pt idx="1219">
                  <c:v>1.2199999999999999E-2</c:v>
                </c:pt>
                <c:pt idx="1220">
                  <c:v>1.221E-2</c:v>
                </c:pt>
                <c:pt idx="1221">
                  <c:v>1.222E-2</c:v>
                </c:pt>
                <c:pt idx="1222">
                  <c:v>1.2229999999999998E-2</c:v>
                </c:pt>
                <c:pt idx="1223">
                  <c:v>1.2239999999999999E-2</c:v>
                </c:pt>
                <c:pt idx="1224">
                  <c:v>1.2249999999999999E-2</c:v>
                </c:pt>
                <c:pt idx="1225">
                  <c:v>1.226E-2</c:v>
                </c:pt>
                <c:pt idx="1226">
                  <c:v>1.227E-2</c:v>
                </c:pt>
                <c:pt idx="1227">
                  <c:v>1.2279999999999999E-2</c:v>
                </c:pt>
                <c:pt idx="1228">
                  <c:v>1.2290000000000001E-2</c:v>
                </c:pt>
                <c:pt idx="1229">
                  <c:v>1.2299999999999998E-2</c:v>
                </c:pt>
                <c:pt idx="1230">
                  <c:v>1.231E-2</c:v>
                </c:pt>
                <c:pt idx="1231">
                  <c:v>1.2319999999999999E-2</c:v>
                </c:pt>
                <c:pt idx="1232">
                  <c:v>1.2329999999999999E-2</c:v>
                </c:pt>
                <c:pt idx="1233">
                  <c:v>1.234E-2</c:v>
                </c:pt>
                <c:pt idx="1234">
                  <c:v>1.235E-2</c:v>
                </c:pt>
                <c:pt idx="1235">
                  <c:v>1.2359999999999998E-2</c:v>
                </c:pt>
                <c:pt idx="1236">
                  <c:v>1.2369999999999999E-2</c:v>
                </c:pt>
                <c:pt idx="1237">
                  <c:v>1.2379999999999999E-2</c:v>
                </c:pt>
                <c:pt idx="1238">
                  <c:v>1.239E-2</c:v>
                </c:pt>
                <c:pt idx="1239">
                  <c:v>1.24E-2</c:v>
                </c:pt>
                <c:pt idx="1240">
                  <c:v>1.2409999999999999E-2</c:v>
                </c:pt>
                <c:pt idx="1241">
                  <c:v>1.242E-2</c:v>
                </c:pt>
                <c:pt idx="1242">
                  <c:v>1.2429999999999998E-2</c:v>
                </c:pt>
                <c:pt idx="1243">
                  <c:v>1.244E-2</c:v>
                </c:pt>
                <c:pt idx="1244">
                  <c:v>1.2449999999999999E-2</c:v>
                </c:pt>
                <c:pt idx="1245">
                  <c:v>1.2459999999999999E-2</c:v>
                </c:pt>
                <c:pt idx="1246">
                  <c:v>1.247E-2</c:v>
                </c:pt>
                <c:pt idx="1247">
                  <c:v>1.248E-2</c:v>
                </c:pt>
                <c:pt idx="1248">
                  <c:v>1.2489999999999998E-2</c:v>
                </c:pt>
                <c:pt idx="1249">
                  <c:v>1.2499999999999999E-2</c:v>
                </c:pt>
                <c:pt idx="1250">
                  <c:v>1.2509999999999999E-2</c:v>
                </c:pt>
                <c:pt idx="1251">
                  <c:v>1.252E-2</c:v>
                </c:pt>
                <c:pt idx="1252">
                  <c:v>1.2529999999999999E-2</c:v>
                </c:pt>
                <c:pt idx="1253">
                  <c:v>1.2539999999999999E-2</c:v>
                </c:pt>
                <c:pt idx="1254">
                  <c:v>1.255E-2</c:v>
                </c:pt>
                <c:pt idx="1255">
                  <c:v>1.2559999999999998E-2</c:v>
                </c:pt>
                <c:pt idx="1256">
                  <c:v>1.257E-2</c:v>
                </c:pt>
                <c:pt idx="1257">
                  <c:v>1.2579999999999999E-2</c:v>
                </c:pt>
                <c:pt idx="1258">
                  <c:v>1.2589999999999999E-2</c:v>
                </c:pt>
                <c:pt idx="1259">
                  <c:v>1.26E-2</c:v>
                </c:pt>
                <c:pt idx="1260">
                  <c:v>1.261E-2</c:v>
                </c:pt>
                <c:pt idx="1261">
                  <c:v>1.2620000000000001E-2</c:v>
                </c:pt>
                <c:pt idx="1262">
                  <c:v>1.2629999999999999E-2</c:v>
                </c:pt>
                <c:pt idx="1263">
                  <c:v>1.2639999999999998E-2</c:v>
                </c:pt>
                <c:pt idx="1264">
                  <c:v>1.265E-2</c:v>
                </c:pt>
                <c:pt idx="1265">
                  <c:v>1.2659999999999999E-2</c:v>
                </c:pt>
                <c:pt idx="1266">
                  <c:v>1.2669999999999999E-2</c:v>
                </c:pt>
                <c:pt idx="1267">
                  <c:v>1.268E-2</c:v>
                </c:pt>
                <c:pt idx="1268">
                  <c:v>1.2689999999999998E-2</c:v>
                </c:pt>
                <c:pt idx="1269">
                  <c:v>1.2699999999999999E-2</c:v>
                </c:pt>
                <c:pt idx="1270">
                  <c:v>1.2709999999999999E-2</c:v>
                </c:pt>
                <c:pt idx="1271">
                  <c:v>1.2719999999999999E-2</c:v>
                </c:pt>
                <c:pt idx="1272">
                  <c:v>1.273E-2</c:v>
                </c:pt>
                <c:pt idx="1273">
                  <c:v>1.274E-2</c:v>
                </c:pt>
                <c:pt idx="1274">
                  <c:v>1.2750000000000001E-2</c:v>
                </c:pt>
                <c:pt idx="1275">
                  <c:v>1.2759999999999999E-2</c:v>
                </c:pt>
                <c:pt idx="1276">
                  <c:v>1.2769999999999998E-2</c:v>
                </c:pt>
                <c:pt idx="1277">
                  <c:v>1.278E-2</c:v>
                </c:pt>
                <c:pt idx="1278">
                  <c:v>1.2789999999999999E-2</c:v>
                </c:pt>
                <c:pt idx="1279">
                  <c:v>1.2800000000000001E-2</c:v>
                </c:pt>
                <c:pt idx="1280">
                  <c:v>1.281E-2</c:v>
                </c:pt>
                <c:pt idx="1281">
                  <c:v>1.2819999999999998E-2</c:v>
                </c:pt>
                <c:pt idx="1282">
                  <c:v>1.2829999999999999E-2</c:v>
                </c:pt>
                <c:pt idx="1283">
                  <c:v>1.2839999999999999E-2</c:v>
                </c:pt>
                <c:pt idx="1284">
                  <c:v>1.2849999999999999E-2</c:v>
                </c:pt>
                <c:pt idx="1285">
                  <c:v>1.286E-2</c:v>
                </c:pt>
                <c:pt idx="1286">
                  <c:v>1.2869999999999999E-2</c:v>
                </c:pt>
                <c:pt idx="1287">
                  <c:v>1.2880000000000001E-2</c:v>
                </c:pt>
                <c:pt idx="1288">
                  <c:v>1.2889999999999999E-2</c:v>
                </c:pt>
                <c:pt idx="1289">
                  <c:v>1.2899999999999998E-2</c:v>
                </c:pt>
                <c:pt idx="1290">
                  <c:v>1.291E-2</c:v>
                </c:pt>
                <c:pt idx="1291">
                  <c:v>1.2919999999999999E-2</c:v>
                </c:pt>
                <c:pt idx="1292">
                  <c:v>1.2930000000000001E-2</c:v>
                </c:pt>
                <c:pt idx="1293">
                  <c:v>1.294E-2</c:v>
                </c:pt>
                <c:pt idx="1294">
                  <c:v>1.2949999999999998E-2</c:v>
                </c:pt>
                <c:pt idx="1295">
                  <c:v>1.2959999999999999E-2</c:v>
                </c:pt>
                <c:pt idx="1296">
                  <c:v>1.2969999999999999E-2</c:v>
                </c:pt>
                <c:pt idx="1297">
                  <c:v>1.2979999999999998E-2</c:v>
                </c:pt>
                <c:pt idx="1298">
                  <c:v>1.299E-2</c:v>
                </c:pt>
                <c:pt idx="1299">
                  <c:v>1.2999999999999999E-2</c:v>
                </c:pt>
                <c:pt idx="1300">
                  <c:v>1.3010000000000001E-2</c:v>
                </c:pt>
                <c:pt idx="1301">
                  <c:v>1.3019999999999999E-2</c:v>
                </c:pt>
                <c:pt idx="1302">
                  <c:v>1.3029999999999998E-2</c:v>
                </c:pt>
                <c:pt idx="1303">
                  <c:v>1.304E-2</c:v>
                </c:pt>
                <c:pt idx="1304">
                  <c:v>1.3049999999999999E-2</c:v>
                </c:pt>
                <c:pt idx="1305">
                  <c:v>1.306E-2</c:v>
                </c:pt>
                <c:pt idx="1306">
                  <c:v>1.307E-2</c:v>
                </c:pt>
                <c:pt idx="1307">
                  <c:v>1.3079999999999998E-2</c:v>
                </c:pt>
                <c:pt idx="1308">
                  <c:v>1.3089999999999999E-2</c:v>
                </c:pt>
                <c:pt idx="1309">
                  <c:v>1.3099999999999999E-2</c:v>
                </c:pt>
                <c:pt idx="1310">
                  <c:v>1.311E-2</c:v>
                </c:pt>
                <c:pt idx="1311">
                  <c:v>1.312E-2</c:v>
                </c:pt>
                <c:pt idx="1312">
                  <c:v>1.3129999999999999E-2</c:v>
                </c:pt>
                <c:pt idx="1313">
                  <c:v>1.3140000000000001E-2</c:v>
                </c:pt>
                <c:pt idx="1314">
                  <c:v>1.3149999999999998E-2</c:v>
                </c:pt>
                <c:pt idx="1315">
                  <c:v>1.3159999999999998E-2</c:v>
                </c:pt>
                <c:pt idx="1316">
                  <c:v>1.3169999999999999E-2</c:v>
                </c:pt>
                <c:pt idx="1317">
                  <c:v>1.3179999999999999E-2</c:v>
                </c:pt>
                <c:pt idx="1318">
                  <c:v>1.319E-2</c:v>
                </c:pt>
                <c:pt idx="1319">
                  <c:v>1.32E-2</c:v>
                </c:pt>
                <c:pt idx="1320">
                  <c:v>1.3209999999999998E-2</c:v>
                </c:pt>
                <c:pt idx="1321">
                  <c:v>1.3219999999999999E-2</c:v>
                </c:pt>
                <c:pt idx="1322">
                  <c:v>1.3229999999999999E-2</c:v>
                </c:pt>
                <c:pt idx="1323">
                  <c:v>1.324E-2</c:v>
                </c:pt>
                <c:pt idx="1324">
                  <c:v>1.325E-2</c:v>
                </c:pt>
                <c:pt idx="1325">
                  <c:v>1.3259999999999999E-2</c:v>
                </c:pt>
                <c:pt idx="1326">
                  <c:v>1.3270000000000001E-2</c:v>
                </c:pt>
                <c:pt idx="1327">
                  <c:v>1.3279999999999998E-2</c:v>
                </c:pt>
                <c:pt idx="1328">
                  <c:v>1.329E-2</c:v>
                </c:pt>
                <c:pt idx="1329">
                  <c:v>1.3299999999999999E-2</c:v>
                </c:pt>
                <c:pt idx="1330">
                  <c:v>1.3309999999999999E-2</c:v>
                </c:pt>
                <c:pt idx="1331">
                  <c:v>1.332E-2</c:v>
                </c:pt>
                <c:pt idx="1332">
                  <c:v>1.333E-2</c:v>
                </c:pt>
                <c:pt idx="1333">
                  <c:v>1.3339999999999998E-2</c:v>
                </c:pt>
                <c:pt idx="1334">
                  <c:v>1.3349999999999999E-2</c:v>
                </c:pt>
                <c:pt idx="1335">
                  <c:v>1.3359999999999999E-2</c:v>
                </c:pt>
                <c:pt idx="1336">
                  <c:v>1.337E-2</c:v>
                </c:pt>
                <c:pt idx="1337">
                  <c:v>1.338E-2</c:v>
                </c:pt>
                <c:pt idx="1338">
                  <c:v>1.3389999999999999E-2</c:v>
                </c:pt>
                <c:pt idx="1339">
                  <c:v>1.34E-2</c:v>
                </c:pt>
                <c:pt idx="1340">
                  <c:v>1.3409999999999998E-2</c:v>
                </c:pt>
                <c:pt idx="1341">
                  <c:v>1.342E-2</c:v>
                </c:pt>
                <c:pt idx="1342">
                  <c:v>1.3429999999999999E-2</c:v>
                </c:pt>
                <c:pt idx="1343">
                  <c:v>1.3439999999999999E-2</c:v>
                </c:pt>
                <c:pt idx="1344">
                  <c:v>1.345E-2</c:v>
                </c:pt>
                <c:pt idx="1345">
                  <c:v>1.346E-2</c:v>
                </c:pt>
                <c:pt idx="1346">
                  <c:v>1.3470000000000001E-2</c:v>
                </c:pt>
                <c:pt idx="1347">
                  <c:v>1.3479999999999999E-2</c:v>
                </c:pt>
                <c:pt idx="1348">
                  <c:v>1.3489999999999999E-2</c:v>
                </c:pt>
                <c:pt idx="1349">
                  <c:v>1.35E-2</c:v>
                </c:pt>
                <c:pt idx="1350">
                  <c:v>1.3509999999999999E-2</c:v>
                </c:pt>
                <c:pt idx="1351">
                  <c:v>1.3519999999999999E-2</c:v>
                </c:pt>
                <c:pt idx="1352">
                  <c:v>1.353E-2</c:v>
                </c:pt>
                <c:pt idx="1353">
                  <c:v>1.3539999999999998E-2</c:v>
                </c:pt>
                <c:pt idx="1354">
                  <c:v>1.355E-2</c:v>
                </c:pt>
                <c:pt idx="1355">
                  <c:v>1.3559999999999999E-2</c:v>
                </c:pt>
                <c:pt idx="1356">
                  <c:v>1.3569999999999999E-2</c:v>
                </c:pt>
                <c:pt idx="1357">
                  <c:v>1.358E-2</c:v>
                </c:pt>
                <c:pt idx="1358">
                  <c:v>1.359E-2</c:v>
                </c:pt>
                <c:pt idx="1359">
                  <c:v>1.3600000000000001E-2</c:v>
                </c:pt>
                <c:pt idx="1360">
                  <c:v>1.3609999999999999E-2</c:v>
                </c:pt>
                <c:pt idx="1361">
                  <c:v>1.3619999999999998E-2</c:v>
                </c:pt>
                <c:pt idx="1362">
                  <c:v>1.363E-2</c:v>
                </c:pt>
                <c:pt idx="1363">
                  <c:v>1.3639999999999999E-2</c:v>
                </c:pt>
                <c:pt idx="1364">
                  <c:v>1.3649999999999999E-2</c:v>
                </c:pt>
                <c:pt idx="1365">
                  <c:v>1.366E-2</c:v>
                </c:pt>
                <c:pt idx="1366">
                  <c:v>1.3669999999999998E-2</c:v>
                </c:pt>
                <c:pt idx="1367">
                  <c:v>1.3679999999999999E-2</c:v>
                </c:pt>
                <c:pt idx="1368">
                  <c:v>1.3689999999999999E-2</c:v>
                </c:pt>
                <c:pt idx="1369">
                  <c:v>1.3699999999999999E-2</c:v>
                </c:pt>
                <c:pt idx="1370">
                  <c:v>1.371E-2</c:v>
                </c:pt>
                <c:pt idx="1371">
                  <c:v>1.372E-2</c:v>
                </c:pt>
                <c:pt idx="1372">
                  <c:v>1.3730000000000001E-2</c:v>
                </c:pt>
                <c:pt idx="1373">
                  <c:v>1.3739999999999999E-2</c:v>
                </c:pt>
                <c:pt idx="1374">
                  <c:v>1.3749999999999998E-2</c:v>
                </c:pt>
                <c:pt idx="1375">
                  <c:v>1.376E-2</c:v>
                </c:pt>
                <c:pt idx="1376">
                  <c:v>1.3769999999999999E-2</c:v>
                </c:pt>
                <c:pt idx="1377">
                  <c:v>1.3780000000000001E-2</c:v>
                </c:pt>
                <c:pt idx="1378">
                  <c:v>1.379E-2</c:v>
                </c:pt>
                <c:pt idx="1379">
                  <c:v>1.3799999999999998E-2</c:v>
                </c:pt>
                <c:pt idx="1380">
                  <c:v>1.3809999999999999E-2</c:v>
                </c:pt>
                <c:pt idx="1381">
                  <c:v>1.3819999999999999E-2</c:v>
                </c:pt>
                <c:pt idx="1382">
                  <c:v>1.3829999999999999E-2</c:v>
                </c:pt>
                <c:pt idx="1383">
                  <c:v>1.384E-2</c:v>
                </c:pt>
                <c:pt idx="1384">
                  <c:v>1.3849999999999999E-2</c:v>
                </c:pt>
                <c:pt idx="1385">
                  <c:v>1.3860000000000001E-2</c:v>
                </c:pt>
                <c:pt idx="1386">
                  <c:v>1.3869999999999999E-2</c:v>
                </c:pt>
                <c:pt idx="1387">
                  <c:v>1.3879999999999998E-2</c:v>
                </c:pt>
                <c:pt idx="1388">
                  <c:v>1.389E-2</c:v>
                </c:pt>
                <c:pt idx="1389">
                  <c:v>1.3899999999999999E-2</c:v>
                </c:pt>
                <c:pt idx="1390">
                  <c:v>1.391E-2</c:v>
                </c:pt>
                <c:pt idx="1391">
                  <c:v>1.392E-2</c:v>
                </c:pt>
                <c:pt idx="1392">
                  <c:v>1.3929999999999998E-2</c:v>
                </c:pt>
                <c:pt idx="1393">
                  <c:v>1.3939999999999999E-2</c:v>
                </c:pt>
                <c:pt idx="1394">
                  <c:v>1.3949999999999999E-2</c:v>
                </c:pt>
                <c:pt idx="1395">
                  <c:v>1.396E-2</c:v>
                </c:pt>
                <c:pt idx="1396">
                  <c:v>1.397E-2</c:v>
                </c:pt>
                <c:pt idx="1397">
                  <c:v>1.3979999999999999E-2</c:v>
                </c:pt>
                <c:pt idx="1398">
                  <c:v>1.3990000000000001E-2</c:v>
                </c:pt>
                <c:pt idx="1399">
                  <c:v>1.3999999999999999E-2</c:v>
                </c:pt>
                <c:pt idx="1400">
                  <c:v>1.4009999999999998E-2</c:v>
                </c:pt>
                <c:pt idx="1401">
                  <c:v>1.4019999999999999E-2</c:v>
                </c:pt>
                <c:pt idx="1402">
                  <c:v>1.4029999999999999E-2</c:v>
                </c:pt>
                <c:pt idx="1403">
                  <c:v>1.404E-2</c:v>
                </c:pt>
                <c:pt idx="1404">
                  <c:v>1.405E-2</c:v>
                </c:pt>
                <c:pt idx="1405">
                  <c:v>1.4059999999999998E-2</c:v>
                </c:pt>
                <c:pt idx="1406">
                  <c:v>1.4069999999999999E-2</c:v>
                </c:pt>
                <c:pt idx="1407">
                  <c:v>1.4079999999999999E-2</c:v>
                </c:pt>
                <c:pt idx="1408">
                  <c:v>1.409E-2</c:v>
                </c:pt>
                <c:pt idx="1409">
                  <c:v>1.41E-2</c:v>
                </c:pt>
                <c:pt idx="1410">
                  <c:v>1.4109999999999999E-2</c:v>
                </c:pt>
                <c:pt idx="1411">
                  <c:v>1.4120000000000001E-2</c:v>
                </c:pt>
                <c:pt idx="1412">
                  <c:v>1.4129999999999998E-2</c:v>
                </c:pt>
                <c:pt idx="1413">
                  <c:v>1.4139999999999998E-2</c:v>
                </c:pt>
                <c:pt idx="1414">
                  <c:v>1.4149999999999999E-2</c:v>
                </c:pt>
                <c:pt idx="1415">
                  <c:v>1.4159999999999999E-2</c:v>
                </c:pt>
                <c:pt idx="1416">
                  <c:v>1.417E-2</c:v>
                </c:pt>
                <c:pt idx="1417">
                  <c:v>1.418E-2</c:v>
                </c:pt>
                <c:pt idx="1418">
                  <c:v>1.4189999999999998E-2</c:v>
                </c:pt>
                <c:pt idx="1419">
                  <c:v>1.4199999999999999E-2</c:v>
                </c:pt>
                <c:pt idx="1420">
                  <c:v>1.4209999999999999E-2</c:v>
                </c:pt>
                <c:pt idx="1421">
                  <c:v>1.422E-2</c:v>
                </c:pt>
                <c:pt idx="1422">
                  <c:v>1.423E-2</c:v>
                </c:pt>
                <c:pt idx="1423">
                  <c:v>1.4239999999999999E-2</c:v>
                </c:pt>
                <c:pt idx="1424">
                  <c:v>1.4250000000000001E-2</c:v>
                </c:pt>
                <c:pt idx="1425">
                  <c:v>1.4259999999999998E-2</c:v>
                </c:pt>
                <c:pt idx="1426">
                  <c:v>1.427E-2</c:v>
                </c:pt>
                <c:pt idx="1427">
                  <c:v>1.4279999999999999E-2</c:v>
                </c:pt>
                <c:pt idx="1428">
                  <c:v>1.4289999999999999E-2</c:v>
                </c:pt>
                <c:pt idx="1429">
                  <c:v>1.43E-2</c:v>
                </c:pt>
                <c:pt idx="1430">
                  <c:v>1.431E-2</c:v>
                </c:pt>
                <c:pt idx="1431">
                  <c:v>1.4319999999999998E-2</c:v>
                </c:pt>
                <c:pt idx="1432">
                  <c:v>1.4329999999999999E-2</c:v>
                </c:pt>
                <c:pt idx="1433">
                  <c:v>1.4339999999999999E-2</c:v>
                </c:pt>
                <c:pt idx="1434">
                  <c:v>1.435E-2</c:v>
                </c:pt>
                <c:pt idx="1435">
                  <c:v>1.436E-2</c:v>
                </c:pt>
                <c:pt idx="1436">
                  <c:v>1.4369999999999999E-2</c:v>
                </c:pt>
                <c:pt idx="1437">
                  <c:v>1.438E-2</c:v>
                </c:pt>
                <c:pt idx="1438">
                  <c:v>1.4389999999999998E-2</c:v>
                </c:pt>
                <c:pt idx="1439">
                  <c:v>1.44E-2</c:v>
                </c:pt>
                <c:pt idx="1440">
                  <c:v>1.4409999999999999E-2</c:v>
                </c:pt>
                <c:pt idx="1441">
                  <c:v>1.4419999999999999E-2</c:v>
                </c:pt>
                <c:pt idx="1442">
                  <c:v>1.443E-2</c:v>
                </c:pt>
                <c:pt idx="1443">
                  <c:v>1.444E-2</c:v>
                </c:pt>
                <c:pt idx="1444">
                  <c:v>1.4450000000000001E-2</c:v>
                </c:pt>
                <c:pt idx="1445">
                  <c:v>1.4459999999999999E-2</c:v>
                </c:pt>
                <c:pt idx="1446">
                  <c:v>1.4469999999999998E-2</c:v>
                </c:pt>
                <c:pt idx="1447">
                  <c:v>1.448E-2</c:v>
                </c:pt>
                <c:pt idx="1448">
                  <c:v>1.4489999999999999E-2</c:v>
                </c:pt>
                <c:pt idx="1449">
                  <c:v>1.4499999999999999E-2</c:v>
                </c:pt>
                <c:pt idx="1450">
                  <c:v>1.451E-2</c:v>
                </c:pt>
                <c:pt idx="1451">
                  <c:v>1.4519999999999998E-2</c:v>
                </c:pt>
                <c:pt idx="1452">
                  <c:v>1.453E-2</c:v>
                </c:pt>
                <c:pt idx="1453">
                  <c:v>1.4539999999999999E-2</c:v>
                </c:pt>
                <c:pt idx="1454">
                  <c:v>1.4549999999999999E-2</c:v>
                </c:pt>
                <c:pt idx="1455">
                  <c:v>1.456E-2</c:v>
                </c:pt>
                <c:pt idx="1456">
                  <c:v>1.457E-2</c:v>
                </c:pt>
                <c:pt idx="1457">
                  <c:v>1.4580000000000001E-2</c:v>
                </c:pt>
                <c:pt idx="1458">
                  <c:v>1.4589999999999999E-2</c:v>
                </c:pt>
                <c:pt idx="1459">
                  <c:v>1.4599999999999998E-2</c:v>
                </c:pt>
                <c:pt idx="1460">
                  <c:v>1.461E-2</c:v>
                </c:pt>
                <c:pt idx="1461">
                  <c:v>1.4619999999999999E-2</c:v>
                </c:pt>
                <c:pt idx="1462">
                  <c:v>1.4630000000000001E-2</c:v>
                </c:pt>
                <c:pt idx="1463">
                  <c:v>1.464E-2</c:v>
                </c:pt>
                <c:pt idx="1464">
                  <c:v>1.4649999999999998E-2</c:v>
                </c:pt>
                <c:pt idx="1465">
                  <c:v>1.4659999999999999E-2</c:v>
                </c:pt>
                <c:pt idx="1466">
                  <c:v>1.4669999999999999E-2</c:v>
                </c:pt>
                <c:pt idx="1467">
                  <c:v>1.4679999999999999E-2</c:v>
                </c:pt>
                <c:pt idx="1468">
                  <c:v>1.469E-2</c:v>
                </c:pt>
                <c:pt idx="1469">
                  <c:v>1.47E-2</c:v>
                </c:pt>
                <c:pt idx="1470">
                  <c:v>1.4710000000000001E-2</c:v>
                </c:pt>
                <c:pt idx="1471">
                  <c:v>1.4719999999999999E-2</c:v>
                </c:pt>
                <c:pt idx="1472">
                  <c:v>1.4729999999999998E-2</c:v>
                </c:pt>
                <c:pt idx="1473">
                  <c:v>1.474E-2</c:v>
                </c:pt>
                <c:pt idx="1474">
                  <c:v>1.4749999999999999E-2</c:v>
                </c:pt>
                <c:pt idx="1475">
                  <c:v>1.4760000000000001E-2</c:v>
                </c:pt>
                <c:pt idx="1476">
                  <c:v>1.477E-2</c:v>
                </c:pt>
                <c:pt idx="1477">
                  <c:v>1.4779999999999998E-2</c:v>
                </c:pt>
                <c:pt idx="1478">
                  <c:v>1.4789999999999999E-2</c:v>
                </c:pt>
                <c:pt idx="1479">
                  <c:v>1.4799999999999999E-2</c:v>
                </c:pt>
                <c:pt idx="1480">
                  <c:v>1.4809999999999999E-2</c:v>
                </c:pt>
                <c:pt idx="1481">
                  <c:v>1.482E-2</c:v>
                </c:pt>
                <c:pt idx="1482">
                  <c:v>1.4829999999999999E-2</c:v>
                </c:pt>
                <c:pt idx="1483">
                  <c:v>1.4840000000000001E-2</c:v>
                </c:pt>
                <c:pt idx="1484">
                  <c:v>1.4849999999999999E-2</c:v>
                </c:pt>
                <c:pt idx="1485">
                  <c:v>1.4859999999999998E-2</c:v>
                </c:pt>
                <c:pt idx="1486">
                  <c:v>1.487E-2</c:v>
                </c:pt>
                <c:pt idx="1487">
                  <c:v>1.4879999999999999E-2</c:v>
                </c:pt>
                <c:pt idx="1488">
                  <c:v>1.489E-2</c:v>
                </c:pt>
                <c:pt idx="1489">
                  <c:v>1.49E-2</c:v>
                </c:pt>
                <c:pt idx="1490">
                  <c:v>1.4909999999999998E-2</c:v>
                </c:pt>
                <c:pt idx="1491">
                  <c:v>1.4919999999999999E-2</c:v>
                </c:pt>
                <c:pt idx="1492">
                  <c:v>1.4929999999999999E-2</c:v>
                </c:pt>
                <c:pt idx="1493">
                  <c:v>1.494E-2</c:v>
                </c:pt>
                <c:pt idx="1494">
                  <c:v>1.495E-2</c:v>
                </c:pt>
                <c:pt idx="1495">
                  <c:v>1.4959999999999999E-2</c:v>
                </c:pt>
                <c:pt idx="1496">
                  <c:v>1.4970000000000001E-2</c:v>
                </c:pt>
                <c:pt idx="1497">
                  <c:v>1.4979999999999999E-2</c:v>
                </c:pt>
                <c:pt idx="1498">
                  <c:v>1.4989999999999998E-2</c:v>
                </c:pt>
                <c:pt idx="1499">
                  <c:v>1.4999999999999999E-2</c:v>
                </c:pt>
                <c:pt idx="1500">
                  <c:v>1.5009999999999999E-2</c:v>
                </c:pt>
                <c:pt idx="1501">
                  <c:v>1.502E-2</c:v>
                </c:pt>
                <c:pt idx="1502">
                  <c:v>1.503E-2</c:v>
                </c:pt>
                <c:pt idx="1503">
                  <c:v>1.5039999999999998E-2</c:v>
                </c:pt>
                <c:pt idx="1504">
                  <c:v>1.5049999999999999E-2</c:v>
                </c:pt>
                <c:pt idx="1505">
                  <c:v>1.5059999999999999E-2</c:v>
                </c:pt>
                <c:pt idx="1506">
                  <c:v>1.507E-2</c:v>
                </c:pt>
                <c:pt idx="1507">
                  <c:v>1.508E-2</c:v>
                </c:pt>
                <c:pt idx="1508">
                  <c:v>1.5089999999999999E-2</c:v>
                </c:pt>
                <c:pt idx="1509">
                  <c:v>1.5100000000000001E-2</c:v>
                </c:pt>
                <c:pt idx="1510">
                  <c:v>1.5109999999999998E-2</c:v>
                </c:pt>
                <c:pt idx="1511">
                  <c:v>1.512E-2</c:v>
                </c:pt>
                <c:pt idx="1512">
                  <c:v>1.5129999999999999E-2</c:v>
                </c:pt>
                <c:pt idx="1513">
                  <c:v>1.5139999999999999E-2</c:v>
                </c:pt>
                <c:pt idx="1514">
                  <c:v>1.515E-2</c:v>
                </c:pt>
                <c:pt idx="1515">
                  <c:v>1.516E-2</c:v>
                </c:pt>
                <c:pt idx="1516">
                  <c:v>1.5169999999999998E-2</c:v>
                </c:pt>
                <c:pt idx="1517">
                  <c:v>1.5179999999999999E-2</c:v>
                </c:pt>
                <c:pt idx="1518">
                  <c:v>1.5189999999999999E-2</c:v>
                </c:pt>
                <c:pt idx="1519">
                  <c:v>1.52E-2</c:v>
                </c:pt>
                <c:pt idx="1520">
                  <c:v>1.521E-2</c:v>
                </c:pt>
                <c:pt idx="1521">
                  <c:v>1.5219999999999999E-2</c:v>
                </c:pt>
                <c:pt idx="1522">
                  <c:v>1.523E-2</c:v>
                </c:pt>
                <c:pt idx="1523">
                  <c:v>1.5239999999999998E-2</c:v>
                </c:pt>
                <c:pt idx="1524">
                  <c:v>1.525E-2</c:v>
                </c:pt>
                <c:pt idx="1525">
                  <c:v>1.5259999999999999E-2</c:v>
                </c:pt>
                <c:pt idx="1526">
                  <c:v>1.5269999999999999E-2</c:v>
                </c:pt>
                <c:pt idx="1527">
                  <c:v>1.528E-2</c:v>
                </c:pt>
                <c:pt idx="1528">
                  <c:v>1.529E-2</c:v>
                </c:pt>
                <c:pt idx="1529">
                  <c:v>1.5299999999999998E-2</c:v>
                </c:pt>
                <c:pt idx="1530">
                  <c:v>1.5309999999999999E-2</c:v>
                </c:pt>
                <c:pt idx="1531">
                  <c:v>1.5319999999999999E-2</c:v>
                </c:pt>
                <c:pt idx="1532">
                  <c:v>1.533E-2</c:v>
                </c:pt>
                <c:pt idx="1533">
                  <c:v>1.5339999999999999E-2</c:v>
                </c:pt>
                <c:pt idx="1534">
                  <c:v>1.5349999999999999E-2</c:v>
                </c:pt>
                <c:pt idx="1535">
                  <c:v>1.536E-2</c:v>
                </c:pt>
                <c:pt idx="1536">
                  <c:v>1.5369999999999998E-2</c:v>
                </c:pt>
                <c:pt idx="1537">
                  <c:v>1.538E-2</c:v>
                </c:pt>
                <c:pt idx="1538">
                  <c:v>1.5389999999999999E-2</c:v>
                </c:pt>
                <c:pt idx="1539">
                  <c:v>1.5399999999999999E-2</c:v>
                </c:pt>
                <c:pt idx="1540">
                  <c:v>1.541E-2</c:v>
                </c:pt>
                <c:pt idx="1541">
                  <c:v>1.542E-2</c:v>
                </c:pt>
                <c:pt idx="1542">
                  <c:v>1.5430000000000001E-2</c:v>
                </c:pt>
                <c:pt idx="1543">
                  <c:v>1.5439999999999999E-2</c:v>
                </c:pt>
                <c:pt idx="1544">
                  <c:v>1.5449999999999998E-2</c:v>
                </c:pt>
                <c:pt idx="1545">
                  <c:v>1.546E-2</c:v>
                </c:pt>
                <c:pt idx="1546">
                  <c:v>1.5469999999999999E-2</c:v>
                </c:pt>
                <c:pt idx="1547">
                  <c:v>1.5479999999999999E-2</c:v>
                </c:pt>
                <c:pt idx="1548">
                  <c:v>1.549E-2</c:v>
                </c:pt>
                <c:pt idx="1549">
                  <c:v>1.5499999999999998E-2</c:v>
                </c:pt>
                <c:pt idx="1550">
                  <c:v>1.5509999999999999E-2</c:v>
                </c:pt>
                <c:pt idx="1551">
                  <c:v>1.5519999999999999E-2</c:v>
                </c:pt>
                <c:pt idx="1552">
                  <c:v>1.5529999999999999E-2</c:v>
                </c:pt>
                <c:pt idx="1553">
                  <c:v>1.554E-2</c:v>
                </c:pt>
                <c:pt idx="1554">
                  <c:v>1.555E-2</c:v>
                </c:pt>
                <c:pt idx="1555">
                  <c:v>1.5560000000000001E-2</c:v>
                </c:pt>
                <c:pt idx="1556">
                  <c:v>1.5569999999999999E-2</c:v>
                </c:pt>
                <c:pt idx="1557">
                  <c:v>1.5579999999999998E-2</c:v>
                </c:pt>
                <c:pt idx="1558">
                  <c:v>1.559E-2</c:v>
                </c:pt>
                <c:pt idx="1559">
                  <c:v>1.5599999999999999E-2</c:v>
                </c:pt>
                <c:pt idx="1560">
                  <c:v>1.5610000000000001E-2</c:v>
                </c:pt>
                <c:pt idx="1561">
                  <c:v>1.5619999999999998E-2</c:v>
                </c:pt>
                <c:pt idx="1562">
                  <c:v>1.5629999999999998E-2</c:v>
                </c:pt>
                <c:pt idx="1563">
                  <c:v>1.5640000000000001E-2</c:v>
                </c:pt>
                <c:pt idx="1564">
                  <c:v>1.5649999999999997E-2</c:v>
                </c:pt>
                <c:pt idx="1565">
                  <c:v>1.5659999999999997E-2</c:v>
                </c:pt>
                <c:pt idx="1566">
                  <c:v>1.567E-2</c:v>
                </c:pt>
                <c:pt idx="1567">
                  <c:v>1.5679999999999999E-2</c:v>
                </c:pt>
                <c:pt idx="1568">
                  <c:v>1.5689999999999999E-2</c:v>
                </c:pt>
                <c:pt idx="1569">
                  <c:v>1.5699999999999999E-2</c:v>
                </c:pt>
                <c:pt idx="1570">
                  <c:v>1.5709999999999998E-2</c:v>
                </c:pt>
                <c:pt idx="1571">
                  <c:v>1.5719999999999998E-2</c:v>
                </c:pt>
                <c:pt idx="1572">
                  <c:v>1.5729999999999997E-2</c:v>
                </c:pt>
                <c:pt idx="1573">
                  <c:v>1.5740000000000001E-2</c:v>
                </c:pt>
                <c:pt idx="1574">
                  <c:v>1.575E-2</c:v>
                </c:pt>
                <c:pt idx="1575">
                  <c:v>1.576E-2</c:v>
                </c:pt>
                <c:pt idx="1576">
                  <c:v>1.5769999999999999E-2</c:v>
                </c:pt>
                <c:pt idx="1577">
                  <c:v>1.5779999999999999E-2</c:v>
                </c:pt>
                <c:pt idx="1578">
                  <c:v>1.5789999999999998E-2</c:v>
                </c:pt>
                <c:pt idx="1579">
                  <c:v>1.5799999999999998E-2</c:v>
                </c:pt>
                <c:pt idx="1580">
                  <c:v>1.5809999999999998E-2</c:v>
                </c:pt>
                <c:pt idx="1581">
                  <c:v>1.5820000000000001E-2</c:v>
                </c:pt>
                <c:pt idx="1582">
                  <c:v>1.583E-2</c:v>
                </c:pt>
                <c:pt idx="1583">
                  <c:v>1.5839999999999996E-2</c:v>
                </c:pt>
                <c:pt idx="1584">
                  <c:v>1.585E-2</c:v>
                </c:pt>
                <c:pt idx="1585">
                  <c:v>1.5859999999999999E-2</c:v>
                </c:pt>
                <c:pt idx="1586">
                  <c:v>1.5869999999999999E-2</c:v>
                </c:pt>
                <c:pt idx="1587">
                  <c:v>1.5879999999999998E-2</c:v>
                </c:pt>
                <c:pt idx="1588">
                  <c:v>1.5889999999999998E-2</c:v>
                </c:pt>
                <c:pt idx="1589">
                  <c:v>1.5900000000000001E-2</c:v>
                </c:pt>
                <c:pt idx="1590">
                  <c:v>1.5909999999999997E-2</c:v>
                </c:pt>
                <c:pt idx="1591">
                  <c:v>1.592E-2</c:v>
                </c:pt>
                <c:pt idx="1592">
                  <c:v>1.593E-2</c:v>
                </c:pt>
                <c:pt idx="1593">
                  <c:v>1.5939999999999999E-2</c:v>
                </c:pt>
                <c:pt idx="1594">
                  <c:v>1.5949999999999999E-2</c:v>
                </c:pt>
                <c:pt idx="1595">
                  <c:v>1.5959999999999998E-2</c:v>
                </c:pt>
                <c:pt idx="1596">
                  <c:v>1.5969999999999998E-2</c:v>
                </c:pt>
                <c:pt idx="1597">
                  <c:v>1.5979999999999998E-2</c:v>
                </c:pt>
                <c:pt idx="1598">
                  <c:v>1.5989999999999997E-2</c:v>
                </c:pt>
                <c:pt idx="1599">
                  <c:v>1.6E-2</c:v>
                </c:pt>
                <c:pt idx="1600">
                  <c:v>1.601E-2</c:v>
                </c:pt>
                <c:pt idx="1601">
                  <c:v>1.602E-2</c:v>
                </c:pt>
                <c:pt idx="1602">
                  <c:v>1.6029999999999999E-2</c:v>
                </c:pt>
                <c:pt idx="1603">
                  <c:v>1.6039999999999999E-2</c:v>
                </c:pt>
                <c:pt idx="1604">
                  <c:v>1.6049999999999998E-2</c:v>
                </c:pt>
                <c:pt idx="1605">
                  <c:v>1.6059999999999998E-2</c:v>
                </c:pt>
                <c:pt idx="1606">
                  <c:v>1.6069999999999997E-2</c:v>
                </c:pt>
                <c:pt idx="1607">
                  <c:v>1.6080000000000001E-2</c:v>
                </c:pt>
                <c:pt idx="1608">
                  <c:v>1.609E-2</c:v>
                </c:pt>
                <c:pt idx="1609">
                  <c:v>1.61E-2</c:v>
                </c:pt>
                <c:pt idx="1610">
                  <c:v>1.6109999999999999E-2</c:v>
                </c:pt>
                <c:pt idx="1611">
                  <c:v>1.6119999999999999E-2</c:v>
                </c:pt>
                <c:pt idx="1612">
                  <c:v>1.6129999999999999E-2</c:v>
                </c:pt>
                <c:pt idx="1613">
                  <c:v>1.6139999999999998E-2</c:v>
                </c:pt>
                <c:pt idx="1614">
                  <c:v>1.6149999999999998E-2</c:v>
                </c:pt>
                <c:pt idx="1615">
                  <c:v>1.6160000000000001E-2</c:v>
                </c:pt>
                <c:pt idx="1616">
                  <c:v>1.6169999999999997E-2</c:v>
                </c:pt>
                <c:pt idx="1617">
                  <c:v>1.618E-2</c:v>
                </c:pt>
                <c:pt idx="1618">
                  <c:v>1.619E-2</c:v>
                </c:pt>
                <c:pt idx="1619">
                  <c:v>1.6199999999999999E-2</c:v>
                </c:pt>
                <c:pt idx="1620">
                  <c:v>1.6209999999999999E-2</c:v>
                </c:pt>
                <c:pt idx="1621">
                  <c:v>1.6219999999999998E-2</c:v>
                </c:pt>
                <c:pt idx="1622">
                  <c:v>1.6230000000000001E-2</c:v>
                </c:pt>
                <c:pt idx="1623">
                  <c:v>1.6239999999999997E-2</c:v>
                </c:pt>
                <c:pt idx="1624">
                  <c:v>1.6249999999999997E-2</c:v>
                </c:pt>
                <c:pt idx="1625">
                  <c:v>1.626E-2</c:v>
                </c:pt>
                <c:pt idx="1626">
                  <c:v>1.627E-2</c:v>
                </c:pt>
                <c:pt idx="1627">
                  <c:v>1.6279999999999999E-2</c:v>
                </c:pt>
                <c:pt idx="1628">
                  <c:v>1.6289999999999999E-2</c:v>
                </c:pt>
                <c:pt idx="1629">
                  <c:v>1.6299999999999999E-2</c:v>
                </c:pt>
                <c:pt idx="1630">
                  <c:v>1.6309999999999998E-2</c:v>
                </c:pt>
                <c:pt idx="1631">
                  <c:v>1.6319999999999998E-2</c:v>
                </c:pt>
                <c:pt idx="1632">
                  <c:v>1.6329999999999997E-2</c:v>
                </c:pt>
                <c:pt idx="1633">
                  <c:v>1.634E-2</c:v>
                </c:pt>
                <c:pt idx="1634">
                  <c:v>1.635E-2</c:v>
                </c:pt>
                <c:pt idx="1635">
                  <c:v>1.636E-2</c:v>
                </c:pt>
                <c:pt idx="1636">
                  <c:v>1.6369999999999999E-2</c:v>
                </c:pt>
                <c:pt idx="1637">
                  <c:v>1.6379999999999999E-2</c:v>
                </c:pt>
                <c:pt idx="1638">
                  <c:v>1.6389999999999998E-2</c:v>
                </c:pt>
                <c:pt idx="1639">
                  <c:v>1.6399999999999998E-2</c:v>
                </c:pt>
                <c:pt idx="1640">
                  <c:v>1.6410000000000001E-2</c:v>
                </c:pt>
                <c:pt idx="1641">
                  <c:v>1.6420000000000001E-2</c:v>
                </c:pt>
                <c:pt idx="1642">
                  <c:v>1.6429999999999997E-2</c:v>
                </c:pt>
                <c:pt idx="1643">
                  <c:v>1.644E-2</c:v>
                </c:pt>
                <c:pt idx="1644">
                  <c:v>1.6449999999999999E-2</c:v>
                </c:pt>
                <c:pt idx="1645">
                  <c:v>1.6459999999999999E-2</c:v>
                </c:pt>
                <c:pt idx="1646">
                  <c:v>1.6469999999999999E-2</c:v>
                </c:pt>
                <c:pt idx="1647">
                  <c:v>1.6479999999999998E-2</c:v>
                </c:pt>
                <c:pt idx="1648">
                  <c:v>1.6490000000000001E-2</c:v>
                </c:pt>
                <c:pt idx="1649">
                  <c:v>1.6499999999999997E-2</c:v>
                </c:pt>
                <c:pt idx="1650">
                  <c:v>1.6509999999999997E-2</c:v>
                </c:pt>
                <c:pt idx="1651">
                  <c:v>1.652E-2</c:v>
                </c:pt>
                <c:pt idx="1652">
                  <c:v>1.653E-2</c:v>
                </c:pt>
                <c:pt idx="1653">
                  <c:v>1.6539999999999999E-2</c:v>
                </c:pt>
                <c:pt idx="1654">
                  <c:v>1.6549999999999999E-2</c:v>
                </c:pt>
                <c:pt idx="1655">
                  <c:v>1.6559999999999998E-2</c:v>
                </c:pt>
                <c:pt idx="1656">
                  <c:v>1.6569999999999998E-2</c:v>
                </c:pt>
                <c:pt idx="1657">
                  <c:v>1.6579999999999998E-2</c:v>
                </c:pt>
                <c:pt idx="1658">
                  <c:v>1.6590000000000001E-2</c:v>
                </c:pt>
                <c:pt idx="1659">
                  <c:v>1.66E-2</c:v>
                </c:pt>
                <c:pt idx="1660">
                  <c:v>1.661E-2</c:v>
                </c:pt>
                <c:pt idx="1661">
                  <c:v>1.6619999999999999E-2</c:v>
                </c:pt>
                <c:pt idx="1662">
                  <c:v>1.6629999999999999E-2</c:v>
                </c:pt>
                <c:pt idx="1663">
                  <c:v>1.6639999999999999E-2</c:v>
                </c:pt>
                <c:pt idx="1664">
                  <c:v>1.6649999999999998E-2</c:v>
                </c:pt>
                <c:pt idx="1665">
                  <c:v>1.6659999999999998E-2</c:v>
                </c:pt>
                <c:pt idx="1666">
                  <c:v>1.6670000000000001E-2</c:v>
                </c:pt>
                <c:pt idx="1667">
                  <c:v>1.668E-2</c:v>
                </c:pt>
                <c:pt idx="1668">
                  <c:v>1.6689999999999997E-2</c:v>
                </c:pt>
                <c:pt idx="1669">
                  <c:v>1.67E-2</c:v>
                </c:pt>
                <c:pt idx="1670">
                  <c:v>1.6709999999999999E-2</c:v>
                </c:pt>
                <c:pt idx="1671">
                  <c:v>1.6719999999999999E-2</c:v>
                </c:pt>
                <c:pt idx="1672">
                  <c:v>1.6729999999999998E-2</c:v>
                </c:pt>
                <c:pt idx="1673">
                  <c:v>1.6739999999999998E-2</c:v>
                </c:pt>
                <c:pt idx="1674">
                  <c:v>1.6750000000000001E-2</c:v>
                </c:pt>
                <c:pt idx="1675">
                  <c:v>1.6759999999999997E-2</c:v>
                </c:pt>
                <c:pt idx="1676">
                  <c:v>1.677E-2</c:v>
                </c:pt>
                <c:pt idx="1677">
                  <c:v>1.678E-2</c:v>
                </c:pt>
                <c:pt idx="1678">
                  <c:v>1.6789999999999999E-2</c:v>
                </c:pt>
                <c:pt idx="1679">
                  <c:v>1.6799999999999999E-2</c:v>
                </c:pt>
                <c:pt idx="1680">
                  <c:v>1.6809999999999999E-2</c:v>
                </c:pt>
                <c:pt idx="1681">
                  <c:v>1.6819999999999998E-2</c:v>
                </c:pt>
                <c:pt idx="1682">
                  <c:v>1.6829999999999998E-2</c:v>
                </c:pt>
                <c:pt idx="1683">
                  <c:v>1.6839999999999997E-2</c:v>
                </c:pt>
                <c:pt idx="1684">
                  <c:v>1.685E-2</c:v>
                </c:pt>
                <c:pt idx="1685">
                  <c:v>1.686E-2</c:v>
                </c:pt>
                <c:pt idx="1686">
                  <c:v>1.687E-2</c:v>
                </c:pt>
                <c:pt idx="1687">
                  <c:v>1.6879999999999999E-2</c:v>
                </c:pt>
                <c:pt idx="1688">
                  <c:v>1.6889999999999999E-2</c:v>
                </c:pt>
                <c:pt idx="1689">
                  <c:v>1.6899999999999998E-2</c:v>
                </c:pt>
                <c:pt idx="1690">
                  <c:v>1.6909999999999998E-2</c:v>
                </c:pt>
                <c:pt idx="1691">
                  <c:v>1.6919999999999998E-2</c:v>
                </c:pt>
                <c:pt idx="1692">
                  <c:v>1.6930000000000001E-2</c:v>
                </c:pt>
                <c:pt idx="1693">
                  <c:v>1.694E-2</c:v>
                </c:pt>
                <c:pt idx="1694">
                  <c:v>1.6949999999999996E-2</c:v>
                </c:pt>
                <c:pt idx="1695">
                  <c:v>1.6959999999999999E-2</c:v>
                </c:pt>
                <c:pt idx="1696">
                  <c:v>1.6969999999999999E-2</c:v>
                </c:pt>
                <c:pt idx="1697">
                  <c:v>1.6979999999999999E-2</c:v>
                </c:pt>
                <c:pt idx="1698">
                  <c:v>1.6989999999999998E-2</c:v>
                </c:pt>
                <c:pt idx="1699">
                  <c:v>1.6999999999999998E-2</c:v>
                </c:pt>
                <c:pt idx="1700">
                  <c:v>1.7010000000000001E-2</c:v>
                </c:pt>
                <c:pt idx="1701">
                  <c:v>1.7019999999999997E-2</c:v>
                </c:pt>
                <c:pt idx="1702">
                  <c:v>1.703E-2</c:v>
                </c:pt>
                <c:pt idx="1703">
                  <c:v>1.704E-2</c:v>
                </c:pt>
                <c:pt idx="1704">
                  <c:v>1.7049999999999999E-2</c:v>
                </c:pt>
                <c:pt idx="1705">
                  <c:v>1.7059999999999999E-2</c:v>
                </c:pt>
                <c:pt idx="1706">
                  <c:v>1.7069999999999998E-2</c:v>
                </c:pt>
                <c:pt idx="1707">
                  <c:v>1.7080000000000001E-2</c:v>
                </c:pt>
                <c:pt idx="1708">
                  <c:v>1.7089999999999998E-2</c:v>
                </c:pt>
                <c:pt idx="1709">
                  <c:v>1.7099999999999997E-2</c:v>
                </c:pt>
                <c:pt idx="1710">
                  <c:v>1.711E-2</c:v>
                </c:pt>
                <c:pt idx="1711">
                  <c:v>1.712E-2</c:v>
                </c:pt>
                <c:pt idx="1712">
                  <c:v>1.7129999999999999E-2</c:v>
                </c:pt>
                <c:pt idx="1713">
                  <c:v>1.7139999999999999E-2</c:v>
                </c:pt>
                <c:pt idx="1714">
                  <c:v>1.7149999999999999E-2</c:v>
                </c:pt>
                <c:pt idx="1715">
                  <c:v>1.7159999999999998E-2</c:v>
                </c:pt>
                <c:pt idx="1716">
                  <c:v>1.7169999999999998E-2</c:v>
                </c:pt>
                <c:pt idx="1717">
                  <c:v>1.7179999999999997E-2</c:v>
                </c:pt>
                <c:pt idx="1718">
                  <c:v>1.719E-2</c:v>
                </c:pt>
                <c:pt idx="1719">
                  <c:v>1.72E-2</c:v>
                </c:pt>
                <c:pt idx="1720">
                  <c:v>1.721E-2</c:v>
                </c:pt>
                <c:pt idx="1721">
                  <c:v>1.7219999999999999E-2</c:v>
                </c:pt>
                <c:pt idx="1722">
                  <c:v>1.7229999999999999E-2</c:v>
                </c:pt>
                <c:pt idx="1723">
                  <c:v>1.7239999999999998E-2</c:v>
                </c:pt>
                <c:pt idx="1724">
                  <c:v>1.7249999999999998E-2</c:v>
                </c:pt>
                <c:pt idx="1725">
                  <c:v>1.7260000000000001E-2</c:v>
                </c:pt>
                <c:pt idx="1726">
                  <c:v>1.7270000000000001E-2</c:v>
                </c:pt>
                <c:pt idx="1727">
                  <c:v>1.7279999999999997E-2</c:v>
                </c:pt>
                <c:pt idx="1728">
                  <c:v>1.729E-2</c:v>
                </c:pt>
                <c:pt idx="1729">
                  <c:v>1.7299999999999999E-2</c:v>
                </c:pt>
                <c:pt idx="1730">
                  <c:v>1.7309999999999999E-2</c:v>
                </c:pt>
                <c:pt idx="1731">
                  <c:v>1.7319999999999999E-2</c:v>
                </c:pt>
                <c:pt idx="1732">
                  <c:v>1.7329999999999998E-2</c:v>
                </c:pt>
                <c:pt idx="1733">
                  <c:v>1.7340000000000001E-2</c:v>
                </c:pt>
                <c:pt idx="1734">
                  <c:v>1.7349999999999997E-2</c:v>
                </c:pt>
                <c:pt idx="1735">
                  <c:v>1.7359999999999997E-2</c:v>
                </c:pt>
                <c:pt idx="1736">
                  <c:v>1.737E-2</c:v>
                </c:pt>
                <c:pt idx="1737">
                  <c:v>1.738E-2</c:v>
                </c:pt>
                <c:pt idx="1738">
                  <c:v>1.7389999999999999E-2</c:v>
                </c:pt>
                <c:pt idx="1739">
                  <c:v>1.7399999999999999E-2</c:v>
                </c:pt>
                <c:pt idx="1740">
                  <c:v>1.7409999999999998E-2</c:v>
                </c:pt>
                <c:pt idx="1741">
                  <c:v>1.7419999999999998E-2</c:v>
                </c:pt>
                <c:pt idx="1742">
                  <c:v>1.7429999999999998E-2</c:v>
                </c:pt>
                <c:pt idx="1743">
                  <c:v>1.7440000000000001E-2</c:v>
                </c:pt>
                <c:pt idx="1744">
                  <c:v>1.745E-2</c:v>
                </c:pt>
                <c:pt idx="1745">
                  <c:v>1.746E-2</c:v>
                </c:pt>
                <c:pt idx="1746">
                  <c:v>1.7469999999999999E-2</c:v>
                </c:pt>
                <c:pt idx="1747">
                  <c:v>1.7479999999999999E-2</c:v>
                </c:pt>
                <c:pt idx="1748">
                  <c:v>1.7489999999999999E-2</c:v>
                </c:pt>
                <c:pt idx="1749">
                  <c:v>1.7499999999999998E-2</c:v>
                </c:pt>
                <c:pt idx="1750">
                  <c:v>1.7509999999999998E-2</c:v>
                </c:pt>
                <c:pt idx="1751">
                  <c:v>1.7520000000000001E-2</c:v>
                </c:pt>
                <c:pt idx="1752">
                  <c:v>1.753E-2</c:v>
                </c:pt>
                <c:pt idx="1753">
                  <c:v>1.7539999999999997E-2</c:v>
                </c:pt>
                <c:pt idx="1754">
                  <c:v>1.755E-2</c:v>
                </c:pt>
                <c:pt idx="1755">
                  <c:v>1.7559999999999999E-2</c:v>
                </c:pt>
                <c:pt idx="1756">
                  <c:v>1.7569999999999999E-2</c:v>
                </c:pt>
                <c:pt idx="1757">
                  <c:v>1.7579999999999998E-2</c:v>
                </c:pt>
                <c:pt idx="1758">
                  <c:v>1.7589999999999998E-2</c:v>
                </c:pt>
                <c:pt idx="1759">
                  <c:v>1.7600000000000001E-2</c:v>
                </c:pt>
                <c:pt idx="1760">
                  <c:v>1.7609999999999997E-2</c:v>
                </c:pt>
                <c:pt idx="1761">
                  <c:v>1.7619999999999997E-2</c:v>
                </c:pt>
                <c:pt idx="1762">
                  <c:v>1.763E-2</c:v>
                </c:pt>
                <c:pt idx="1763">
                  <c:v>1.7639999999999999E-2</c:v>
                </c:pt>
                <c:pt idx="1764">
                  <c:v>1.7649999999999999E-2</c:v>
                </c:pt>
                <c:pt idx="1765">
                  <c:v>1.7659999999999999E-2</c:v>
                </c:pt>
                <c:pt idx="1766">
                  <c:v>1.7669999999999998E-2</c:v>
                </c:pt>
                <c:pt idx="1767">
                  <c:v>1.7679999999999998E-2</c:v>
                </c:pt>
                <c:pt idx="1768">
                  <c:v>1.7689999999999997E-2</c:v>
                </c:pt>
                <c:pt idx="1769">
                  <c:v>1.77E-2</c:v>
                </c:pt>
                <c:pt idx="1770">
                  <c:v>1.771E-2</c:v>
                </c:pt>
                <c:pt idx="1771">
                  <c:v>1.772E-2</c:v>
                </c:pt>
                <c:pt idx="1772">
                  <c:v>1.7729999999999999E-2</c:v>
                </c:pt>
                <c:pt idx="1773">
                  <c:v>1.7739999999999999E-2</c:v>
                </c:pt>
                <c:pt idx="1774">
                  <c:v>1.7749999999999998E-2</c:v>
                </c:pt>
                <c:pt idx="1775">
                  <c:v>1.7759999999999998E-2</c:v>
                </c:pt>
                <c:pt idx="1776">
                  <c:v>1.7769999999999998E-2</c:v>
                </c:pt>
                <c:pt idx="1777">
                  <c:v>1.7780000000000001E-2</c:v>
                </c:pt>
                <c:pt idx="1778">
                  <c:v>1.779E-2</c:v>
                </c:pt>
                <c:pt idx="1779">
                  <c:v>1.7799999999999996E-2</c:v>
                </c:pt>
                <c:pt idx="1780">
                  <c:v>1.7809999999999999E-2</c:v>
                </c:pt>
                <c:pt idx="1781">
                  <c:v>1.7819999999999999E-2</c:v>
                </c:pt>
                <c:pt idx="1782">
                  <c:v>1.7829999999999999E-2</c:v>
                </c:pt>
                <c:pt idx="1783">
                  <c:v>1.7839999999999998E-2</c:v>
                </c:pt>
                <c:pt idx="1784">
                  <c:v>1.7849999999999998E-2</c:v>
                </c:pt>
                <c:pt idx="1785">
                  <c:v>1.7860000000000001E-2</c:v>
                </c:pt>
                <c:pt idx="1786">
                  <c:v>1.7869999999999997E-2</c:v>
                </c:pt>
                <c:pt idx="1787">
                  <c:v>1.788E-2</c:v>
                </c:pt>
                <c:pt idx="1788">
                  <c:v>1.789E-2</c:v>
                </c:pt>
                <c:pt idx="1789">
                  <c:v>1.7899999999999999E-2</c:v>
                </c:pt>
                <c:pt idx="1790">
                  <c:v>1.7909999999999999E-2</c:v>
                </c:pt>
                <c:pt idx="1791">
                  <c:v>1.7919999999999998E-2</c:v>
                </c:pt>
                <c:pt idx="1792">
                  <c:v>1.7930000000000001E-2</c:v>
                </c:pt>
                <c:pt idx="1793">
                  <c:v>1.7939999999999998E-2</c:v>
                </c:pt>
                <c:pt idx="1794">
                  <c:v>1.7949999999999997E-2</c:v>
                </c:pt>
                <c:pt idx="1795">
                  <c:v>1.796E-2</c:v>
                </c:pt>
                <c:pt idx="1796">
                  <c:v>1.797E-2</c:v>
                </c:pt>
                <c:pt idx="1797">
                  <c:v>1.7979999999999999E-2</c:v>
                </c:pt>
                <c:pt idx="1798">
                  <c:v>1.7989999999999999E-2</c:v>
                </c:pt>
                <c:pt idx="1799">
                  <c:v>1.7999999999999999E-2</c:v>
                </c:pt>
                <c:pt idx="1800">
                  <c:v>1.8009999999999998E-2</c:v>
                </c:pt>
                <c:pt idx="1801">
                  <c:v>1.8019999999999998E-2</c:v>
                </c:pt>
                <c:pt idx="1802">
                  <c:v>1.8029999999999997E-2</c:v>
                </c:pt>
                <c:pt idx="1803">
                  <c:v>1.804E-2</c:v>
                </c:pt>
                <c:pt idx="1804">
                  <c:v>1.805E-2</c:v>
                </c:pt>
                <c:pt idx="1805">
                  <c:v>1.806E-2</c:v>
                </c:pt>
                <c:pt idx="1806">
                  <c:v>1.8069999999999999E-2</c:v>
                </c:pt>
                <c:pt idx="1807">
                  <c:v>1.8079999999999999E-2</c:v>
                </c:pt>
                <c:pt idx="1808">
                  <c:v>1.8089999999999998E-2</c:v>
                </c:pt>
                <c:pt idx="1809">
                  <c:v>1.8099999999999998E-2</c:v>
                </c:pt>
                <c:pt idx="1810">
                  <c:v>1.8109999999999998E-2</c:v>
                </c:pt>
                <c:pt idx="1811">
                  <c:v>1.8120000000000001E-2</c:v>
                </c:pt>
                <c:pt idx="1812">
                  <c:v>1.8129999999999997E-2</c:v>
                </c:pt>
                <c:pt idx="1813">
                  <c:v>1.814E-2</c:v>
                </c:pt>
                <c:pt idx="1814">
                  <c:v>1.8149999999999999E-2</c:v>
                </c:pt>
                <c:pt idx="1815">
                  <c:v>1.8159999999999999E-2</c:v>
                </c:pt>
                <c:pt idx="1816">
                  <c:v>1.8169999999999999E-2</c:v>
                </c:pt>
                <c:pt idx="1817">
                  <c:v>1.8179999999999998E-2</c:v>
                </c:pt>
                <c:pt idx="1818">
                  <c:v>1.8190000000000001E-2</c:v>
                </c:pt>
                <c:pt idx="1819">
                  <c:v>1.8199999999999997E-2</c:v>
                </c:pt>
                <c:pt idx="1820">
                  <c:v>1.8209999999999997E-2</c:v>
                </c:pt>
                <c:pt idx="1821">
                  <c:v>1.822E-2</c:v>
                </c:pt>
                <c:pt idx="1822">
                  <c:v>1.823E-2</c:v>
                </c:pt>
                <c:pt idx="1823">
                  <c:v>1.8239999999999999E-2</c:v>
                </c:pt>
                <c:pt idx="1824">
                  <c:v>1.8249999999999999E-2</c:v>
                </c:pt>
                <c:pt idx="1825">
                  <c:v>1.8259999999999998E-2</c:v>
                </c:pt>
                <c:pt idx="1826">
                  <c:v>1.8269999999999998E-2</c:v>
                </c:pt>
                <c:pt idx="1827">
                  <c:v>1.8279999999999998E-2</c:v>
                </c:pt>
                <c:pt idx="1828">
                  <c:v>1.8289999999999997E-2</c:v>
                </c:pt>
                <c:pt idx="1829">
                  <c:v>1.83E-2</c:v>
                </c:pt>
                <c:pt idx="1830">
                  <c:v>1.831E-2</c:v>
                </c:pt>
                <c:pt idx="1831">
                  <c:v>1.8319999999999999E-2</c:v>
                </c:pt>
                <c:pt idx="1832">
                  <c:v>1.8329999999999999E-2</c:v>
                </c:pt>
                <c:pt idx="1833">
                  <c:v>1.8339999999999999E-2</c:v>
                </c:pt>
                <c:pt idx="1834">
                  <c:v>1.8349999999999998E-2</c:v>
                </c:pt>
                <c:pt idx="1835">
                  <c:v>1.8359999999999998E-2</c:v>
                </c:pt>
                <c:pt idx="1836">
                  <c:v>1.8370000000000001E-2</c:v>
                </c:pt>
                <c:pt idx="1837">
                  <c:v>1.8380000000000001E-2</c:v>
                </c:pt>
                <c:pt idx="1838">
                  <c:v>1.8389999999999997E-2</c:v>
                </c:pt>
                <c:pt idx="1839">
                  <c:v>1.84E-2</c:v>
                </c:pt>
                <c:pt idx="1840">
                  <c:v>1.8409999999999999E-2</c:v>
                </c:pt>
                <c:pt idx="1841">
                  <c:v>1.8419999999999999E-2</c:v>
                </c:pt>
                <c:pt idx="1842">
                  <c:v>1.8429999999999998E-2</c:v>
                </c:pt>
                <c:pt idx="1843">
                  <c:v>1.8439999999999998E-2</c:v>
                </c:pt>
                <c:pt idx="1844">
                  <c:v>1.8450000000000001E-2</c:v>
                </c:pt>
                <c:pt idx="1845">
                  <c:v>1.8459999999999997E-2</c:v>
                </c:pt>
                <c:pt idx="1846">
                  <c:v>1.8469999999999997E-2</c:v>
                </c:pt>
                <c:pt idx="1847">
                  <c:v>1.848E-2</c:v>
                </c:pt>
                <c:pt idx="1848">
                  <c:v>1.8489999999999999E-2</c:v>
                </c:pt>
                <c:pt idx="1849">
                  <c:v>1.8499999999999999E-2</c:v>
                </c:pt>
                <c:pt idx="1850">
                  <c:v>1.8509999999999999E-2</c:v>
                </c:pt>
                <c:pt idx="1851">
                  <c:v>1.8519999999999998E-2</c:v>
                </c:pt>
                <c:pt idx="1852">
                  <c:v>1.8529999999999998E-2</c:v>
                </c:pt>
                <c:pt idx="1853">
                  <c:v>1.8539999999999997E-2</c:v>
                </c:pt>
                <c:pt idx="1854">
                  <c:v>1.8550000000000001E-2</c:v>
                </c:pt>
                <c:pt idx="1855">
                  <c:v>1.856E-2</c:v>
                </c:pt>
                <c:pt idx="1856">
                  <c:v>1.857E-2</c:v>
                </c:pt>
                <c:pt idx="1857">
                  <c:v>1.8579999999999999E-2</c:v>
                </c:pt>
                <c:pt idx="1858">
                  <c:v>1.8589999999999999E-2</c:v>
                </c:pt>
                <c:pt idx="1859">
                  <c:v>1.8599999999999998E-2</c:v>
                </c:pt>
                <c:pt idx="1860">
                  <c:v>1.8609999999999998E-2</c:v>
                </c:pt>
                <c:pt idx="1861">
                  <c:v>1.8619999999999998E-2</c:v>
                </c:pt>
                <c:pt idx="1862">
                  <c:v>1.8630000000000001E-2</c:v>
                </c:pt>
                <c:pt idx="1863">
                  <c:v>1.864E-2</c:v>
                </c:pt>
                <c:pt idx="1864">
                  <c:v>1.8649999999999996E-2</c:v>
                </c:pt>
                <c:pt idx="1865">
                  <c:v>1.866E-2</c:v>
                </c:pt>
                <c:pt idx="1866">
                  <c:v>1.8669999999999999E-2</c:v>
                </c:pt>
                <c:pt idx="1867">
                  <c:v>1.8679999999999999E-2</c:v>
                </c:pt>
                <c:pt idx="1868">
                  <c:v>1.8689999999999998E-2</c:v>
                </c:pt>
                <c:pt idx="1869">
                  <c:v>1.8699999999999998E-2</c:v>
                </c:pt>
                <c:pt idx="1870">
                  <c:v>1.8710000000000001E-2</c:v>
                </c:pt>
                <c:pt idx="1871">
                  <c:v>1.8719999999999997E-2</c:v>
                </c:pt>
                <c:pt idx="1872">
                  <c:v>1.873E-2</c:v>
                </c:pt>
                <c:pt idx="1873">
                  <c:v>1.874E-2</c:v>
                </c:pt>
                <c:pt idx="1874">
                  <c:v>1.8749999999999999E-2</c:v>
                </c:pt>
                <c:pt idx="1875">
                  <c:v>1.8759999999999999E-2</c:v>
                </c:pt>
                <c:pt idx="1876">
                  <c:v>1.8769999999999998E-2</c:v>
                </c:pt>
                <c:pt idx="1877">
                  <c:v>1.8779999999999998E-2</c:v>
                </c:pt>
                <c:pt idx="1878">
                  <c:v>1.8789999999999998E-2</c:v>
                </c:pt>
                <c:pt idx="1879">
                  <c:v>1.8799999999999997E-2</c:v>
                </c:pt>
                <c:pt idx="1880">
                  <c:v>1.881E-2</c:v>
                </c:pt>
                <c:pt idx="1881">
                  <c:v>1.882E-2</c:v>
                </c:pt>
                <c:pt idx="1882">
                  <c:v>1.883E-2</c:v>
                </c:pt>
                <c:pt idx="1883">
                  <c:v>1.8839999999999999E-2</c:v>
                </c:pt>
                <c:pt idx="1884">
                  <c:v>1.8849999999999999E-2</c:v>
                </c:pt>
                <c:pt idx="1885">
                  <c:v>1.8859999999999998E-2</c:v>
                </c:pt>
                <c:pt idx="1886">
                  <c:v>1.8869999999999998E-2</c:v>
                </c:pt>
                <c:pt idx="1887">
                  <c:v>1.8879999999999997E-2</c:v>
                </c:pt>
                <c:pt idx="1888">
                  <c:v>1.8890000000000001E-2</c:v>
                </c:pt>
                <c:pt idx="1889">
                  <c:v>1.89E-2</c:v>
                </c:pt>
                <c:pt idx="1890">
                  <c:v>1.891E-2</c:v>
                </c:pt>
                <c:pt idx="1891">
                  <c:v>1.8919999999999999E-2</c:v>
                </c:pt>
                <c:pt idx="1892">
                  <c:v>1.8929999999999999E-2</c:v>
                </c:pt>
                <c:pt idx="1893">
                  <c:v>1.8939999999999999E-2</c:v>
                </c:pt>
                <c:pt idx="1894">
                  <c:v>1.8949999999999998E-2</c:v>
                </c:pt>
                <c:pt idx="1895">
                  <c:v>1.8959999999999998E-2</c:v>
                </c:pt>
                <c:pt idx="1896">
                  <c:v>1.8970000000000001E-2</c:v>
                </c:pt>
                <c:pt idx="1897">
                  <c:v>1.8979999999999997E-2</c:v>
                </c:pt>
                <c:pt idx="1898">
                  <c:v>1.899E-2</c:v>
                </c:pt>
                <c:pt idx="1899">
                  <c:v>1.9E-2</c:v>
                </c:pt>
                <c:pt idx="1900">
                  <c:v>1.9009999999999999E-2</c:v>
                </c:pt>
                <c:pt idx="1901">
                  <c:v>1.9019999999999999E-2</c:v>
                </c:pt>
                <c:pt idx="1902">
                  <c:v>1.9029999999999998E-2</c:v>
                </c:pt>
                <c:pt idx="1903">
                  <c:v>1.9040000000000001E-2</c:v>
                </c:pt>
                <c:pt idx="1904">
                  <c:v>1.9049999999999997E-2</c:v>
                </c:pt>
                <c:pt idx="1905">
                  <c:v>1.9059999999999997E-2</c:v>
                </c:pt>
                <c:pt idx="1906">
                  <c:v>1.907E-2</c:v>
                </c:pt>
                <c:pt idx="1907">
                  <c:v>1.908E-2</c:v>
                </c:pt>
                <c:pt idx="1908">
                  <c:v>1.9089999999999999E-2</c:v>
                </c:pt>
                <c:pt idx="1909">
                  <c:v>1.9099999999999999E-2</c:v>
                </c:pt>
                <c:pt idx="1910">
                  <c:v>1.9109999999999999E-2</c:v>
                </c:pt>
                <c:pt idx="1911">
                  <c:v>1.9119999999999998E-2</c:v>
                </c:pt>
                <c:pt idx="1912">
                  <c:v>1.9129999999999998E-2</c:v>
                </c:pt>
                <c:pt idx="1913">
                  <c:v>1.9139999999999997E-2</c:v>
                </c:pt>
                <c:pt idx="1914">
                  <c:v>1.915E-2</c:v>
                </c:pt>
                <c:pt idx="1915">
                  <c:v>1.916E-2</c:v>
                </c:pt>
                <c:pt idx="1916">
                  <c:v>1.917E-2</c:v>
                </c:pt>
                <c:pt idx="1917">
                  <c:v>1.9179999999999999E-2</c:v>
                </c:pt>
                <c:pt idx="1918">
                  <c:v>1.9189999999999999E-2</c:v>
                </c:pt>
                <c:pt idx="1919">
                  <c:v>1.9199999999999998E-2</c:v>
                </c:pt>
                <c:pt idx="1920">
                  <c:v>1.9209999999999998E-2</c:v>
                </c:pt>
                <c:pt idx="1921">
                  <c:v>1.9220000000000001E-2</c:v>
                </c:pt>
                <c:pt idx="1922">
                  <c:v>1.9230000000000001E-2</c:v>
                </c:pt>
                <c:pt idx="1923">
                  <c:v>1.9239999999999997E-2</c:v>
                </c:pt>
                <c:pt idx="1924">
                  <c:v>1.925E-2</c:v>
                </c:pt>
                <c:pt idx="1925">
                  <c:v>1.9259999999999999E-2</c:v>
                </c:pt>
                <c:pt idx="1926">
                  <c:v>1.9269999999999999E-2</c:v>
                </c:pt>
                <c:pt idx="1927">
                  <c:v>1.9279999999999999E-2</c:v>
                </c:pt>
                <c:pt idx="1928">
                  <c:v>1.9289999999999998E-2</c:v>
                </c:pt>
                <c:pt idx="1929">
                  <c:v>1.9300000000000001E-2</c:v>
                </c:pt>
                <c:pt idx="1930">
                  <c:v>1.9309999999999997E-2</c:v>
                </c:pt>
                <c:pt idx="1931">
                  <c:v>1.9319999999999997E-2</c:v>
                </c:pt>
                <c:pt idx="1932">
                  <c:v>1.933E-2</c:v>
                </c:pt>
                <c:pt idx="1933">
                  <c:v>1.934E-2</c:v>
                </c:pt>
                <c:pt idx="1934">
                  <c:v>1.9349999999999999E-2</c:v>
                </c:pt>
                <c:pt idx="1935">
                  <c:v>1.9359999999999999E-2</c:v>
                </c:pt>
                <c:pt idx="1936">
                  <c:v>1.9369999999999998E-2</c:v>
                </c:pt>
                <c:pt idx="1937">
                  <c:v>1.9379999999999998E-2</c:v>
                </c:pt>
                <c:pt idx="1938">
                  <c:v>1.9389999999999998E-2</c:v>
                </c:pt>
                <c:pt idx="1939">
                  <c:v>1.9400000000000001E-2</c:v>
                </c:pt>
                <c:pt idx="1940">
                  <c:v>1.941E-2</c:v>
                </c:pt>
                <c:pt idx="1941">
                  <c:v>1.942E-2</c:v>
                </c:pt>
                <c:pt idx="1942">
                  <c:v>1.9429999999999999E-2</c:v>
                </c:pt>
                <c:pt idx="1943">
                  <c:v>1.9439999999999999E-2</c:v>
                </c:pt>
                <c:pt idx="1944">
                  <c:v>1.9449999999999999E-2</c:v>
                </c:pt>
                <c:pt idx="1945">
                  <c:v>1.9459999999999998E-2</c:v>
                </c:pt>
                <c:pt idx="1946">
                  <c:v>1.9469999999999998E-2</c:v>
                </c:pt>
                <c:pt idx="1947">
                  <c:v>1.9480000000000001E-2</c:v>
                </c:pt>
                <c:pt idx="1948">
                  <c:v>1.949E-2</c:v>
                </c:pt>
                <c:pt idx="1949">
                  <c:v>1.9499999999999997E-2</c:v>
                </c:pt>
                <c:pt idx="1950">
                  <c:v>1.951E-2</c:v>
                </c:pt>
                <c:pt idx="1951">
                  <c:v>1.9519999999999999E-2</c:v>
                </c:pt>
                <c:pt idx="1952">
                  <c:v>1.9529999999999999E-2</c:v>
                </c:pt>
                <c:pt idx="1953">
                  <c:v>1.9539999999999998E-2</c:v>
                </c:pt>
                <c:pt idx="1954">
                  <c:v>1.9550000000000001E-2</c:v>
                </c:pt>
                <c:pt idx="1955">
                  <c:v>1.9559999999999998E-2</c:v>
                </c:pt>
                <c:pt idx="1956">
                  <c:v>1.9569999999999997E-2</c:v>
                </c:pt>
                <c:pt idx="1957">
                  <c:v>1.958E-2</c:v>
                </c:pt>
                <c:pt idx="1958">
                  <c:v>1.9589999999999996E-2</c:v>
                </c:pt>
                <c:pt idx="1959">
                  <c:v>1.9599999999999999E-2</c:v>
                </c:pt>
                <c:pt idx="1960">
                  <c:v>1.9609999999999999E-2</c:v>
                </c:pt>
                <c:pt idx="1961">
                  <c:v>1.9620000000000002E-2</c:v>
                </c:pt>
                <c:pt idx="1962">
                  <c:v>1.9629999999999998E-2</c:v>
                </c:pt>
                <c:pt idx="1963">
                  <c:v>1.9639999999999998E-2</c:v>
                </c:pt>
                <c:pt idx="1964">
                  <c:v>1.9650000000000001E-2</c:v>
                </c:pt>
                <c:pt idx="1965">
                  <c:v>1.9659999999999997E-2</c:v>
                </c:pt>
                <c:pt idx="1966">
                  <c:v>1.967E-2</c:v>
                </c:pt>
                <c:pt idx="1967">
                  <c:v>1.968E-2</c:v>
                </c:pt>
                <c:pt idx="1968">
                  <c:v>1.9689999999999996E-2</c:v>
                </c:pt>
                <c:pt idx="1969">
                  <c:v>1.9699999999999999E-2</c:v>
                </c:pt>
                <c:pt idx="1970">
                  <c:v>1.9709999999999998E-2</c:v>
                </c:pt>
                <c:pt idx="1971">
                  <c:v>1.9719999999999998E-2</c:v>
                </c:pt>
                <c:pt idx="1972">
                  <c:v>1.9729999999999998E-2</c:v>
                </c:pt>
                <c:pt idx="1973">
                  <c:v>1.9740000000000001E-2</c:v>
                </c:pt>
                <c:pt idx="1974">
                  <c:v>1.975E-2</c:v>
                </c:pt>
                <c:pt idx="1975">
                  <c:v>1.9759999999999996E-2</c:v>
                </c:pt>
                <c:pt idx="1976">
                  <c:v>1.9769999999999999E-2</c:v>
                </c:pt>
                <c:pt idx="1977">
                  <c:v>1.9779999999999999E-2</c:v>
                </c:pt>
                <c:pt idx="1978">
                  <c:v>1.9789999999999999E-2</c:v>
                </c:pt>
                <c:pt idx="1979">
                  <c:v>1.9799999999999998E-2</c:v>
                </c:pt>
                <c:pt idx="1980">
                  <c:v>1.9810000000000001E-2</c:v>
                </c:pt>
                <c:pt idx="1981">
                  <c:v>1.9819999999999997E-2</c:v>
                </c:pt>
                <c:pt idx="1982">
                  <c:v>1.9829999999999997E-2</c:v>
                </c:pt>
                <c:pt idx="1983">
                  <c:v>1.984E-2</c:v>
                </c:pt>
                <c:pt idx="1984">
                  <c:v>1.9849999999999996E-2</c:v>
                </c:pt>
                <c:pt idx="1985">
                  <c:v>1.9859999999999999E-2</c:v>
                </c:pt>
                <c:pt idx="1986">
                  <c:v>1.9869999999999999E-2</c:v>
                </c:pt>
                <c:pt idx="1987">
                  <c:v>1.9880000000000002E-2</c:v>
                </c:pt>
                <c:pt idx="1988">
                  <c:v>1.9889999999999998E-2</c:v>
                </c:pt>
                <c:pt idx="1989">
                  <c:v>1.9899999999999998E-2</c:v>
                </c:pt>
                <c:pt idx="1990">
                  <c:v>1.9910000000000001E-2</c:v>
                </c:pt>
                <c:pt idx="1991">
                  <c:v>1.9919999999999997E-2</c:v>
                </c:pt>
                <c:pt idx="1992">
                  <c:v>1.993E-2</c:v>
                </c:pt>
                <c:pt idx="1993">
                  <c:v>1.9939999999999999E-2</c:v>
                </c:pt>
                <c:pt idx="1994">
                  <c:v>1.9949999999999996E-2</c:v>
                </c:pt>
                <c:pt idx="1995">
                  <c:v>1.9959999999999999E-2</c:v>
                </c:pt>
                <c:pt idx="1996">
                  <c:v>1.9969999999999998E-2</c:v>
                </c:pt>
                <c:pt idx="1997">
                  <c:v>1.9980000000000001E-2</c:v>
                </c:pt>
                <c:pt idx="1998">
                  <c:v>1.9989999999999997E-2</c:v>
                </c:pt>
                <c:pt idx="1999">
                  <c:v>0.02</c:v>
                </c:pt>
                <c:pt idx="2000">
                  <c:v>2.001E-2</c:v>
                </c:pt>
                <c:pt idx="2001">
                  <c:v>2.0019999999999996E-2</c:v>
                </c:pt>
                <c:pt idx="2002">
                  <c:v>2.0029999999999999E-2</c:v>
                </c:pt>
                <c:pt idx="2003">
                  <c:v>2.0039999999999999E-2</c:v>
                </c:pt>
                <c:pt idx="2004">
                  <c:v>2.0049999999999998E-2</c:v>
                </c:pt>
                <c:pt idx="2005">
                  <c:v>2.0059999999999998E-2</c:v>
                </c:pt>
                <c:pt idx="2006">
                  <c:v>2.0070000000000001E-2</c:v>
                </c:pt>
                <c:pt idx="2007">
                  <c:v>2.0079999999999997E-2</c:v>
                </c:pt>
                <c:pt idx="2008">
                  <c:v>2.0089999999999997E-2</c:v>
                </c:pt>
                <c:pt idx="2009">
                  <c:v>2.01E-2</c:v>
                </c:pt>
                <c:pt idx="2010">
                  <c:v>2.0109999999999999E-2</c:v>
                </c:pt>
                <c:pt idx="2011">
                  <c:v>2.0119999999999999E-2</c:v>
                </c:pt>
                <c:pt idx="2012">
                  <c:v>2.0129999999999999E-2</c:v>
                </c:pt>
                <c:pt idx="2013">
                  <c:v>2.0140000000000002E-2</c:v>
                </c:pt>
                <c:pt idx="2014">
                  <c:v>2.0149999999999998E-2</c:v>
                </c:pt>
                <c:pt idx="2015">
                  <c:v>2.0159999999999997E-2</c:v>
                </c:pt>
                <c:pt idx="2016">
                  <c:v>2.017E-2</c:v>
                </c:pt>
                <c:pt idx="2017">
                  <c:v>2.0179999999999997E-2</c:v>
                </c:pt>
                <c:pt idx="2018">
                  <c:v>2.019E-2</c:v>
                </c:pt>
                <c:pt idx="2019">
                  <c:v>2.0199999999999999E-2</c:v>
                </c:pt>
                <c:pt idx="2020">
                  <c:v>2.0209999999999995E-2</c:v>
                </c:pt>
                <c:pt idx="2021">
                  <c:v>2.0219999999999998E-2</c:v>
                </c:pt>
                <c:pt idx="2022">
                  <c:v>2.0229999999999998E-2</c:v>
                </c:pt>
                <c:pt idx="2023">
                  <c:v>2.0240000000000001E-2</c:v>
                </c:pt>
                <c:pt idx="2024">
                  <c:v>2.0249999999999997E-2</c:v>
                </c:pt>
                <c:pt idx="2025">
                  <c:v>2.026E-2</c:v>
                </c:pt>
                <c:pt idx="2026">
                  <c:v>2.027E-2</c:v>
                </c:pt>
                <c:pt idx="2027">
                  <c:v>2.0279999999999996E-2</c:v>
                </c:pt>
                <c:pt idx="2028">
                  <c:v>2.0289999999999999E-2</c:v>
                </c:pt>
                <c:pt idx="2029">
                  <c:v>2.0299999999999999E-2</c:v>
                </c:pt>
                <c:pt idx="2030">
                  <c:v>2.0309999999999998E-2</c:v>
                </c:pt>
                <c:pt idx="2031">
                  <c:v>2.0319999999999998E-2</c:v>
                </c:pt>
                <c:pt idx="2032">
                  <c:v>2.0330000000000001E-2</c:v>
                </c:pt>
                <c:pt idx="2033">
                  <c:v>2.0339999999999997E-2</c:v>
                </c:pt>
                <c:pt idx="2034">
                  <c:v>2.0349999999999997E-2</c:v>
                </c:pt>
                <c:pt idx="2035">
                  <c:v>2.036E-2</c:v>
                </c:pt>
                <c:pt idx="2036">
                  <c:v>2.0369999999999999E-2</c:v>
                </c:pt>
                <c:pt idx="2037">
                  <c:v>2.0379999999999999E-2</c:v>
                </c:pt>
                <c:pt idx="2038">
                  <c:v>2.0389999999999998E-2</c:v>
                </c:pt>
                <c:pt idx="2039">
                  <c:v>2.0400000000000001E-2</c:v>
                </c:pt>
                <c:pt idx="2040">
                  <c:v>2.0409999999999998E-2</c:v>
                </c:pt>
                <c:pt idx="2041">
                  <c:v>2.0419999999999997E-2</c:v>
                </c:pt>
                <c:pt idx="2042">
                  <c:v>2.043E-2</c:v>
                </c:pt>
                <c:pt idx="2043">
                  <c:v>2.0439999999999996E-2</c:v>
                </c:pt>
                <c:pt idx="2044">
                  <c:v>2.0449999999999999E-2</c:v>
                </c:pt>
                <c:pt idx="2045">
                  <c:v>2.0459999999999999E-2</c:v>
                </c:pt>
                <c:pt idx="2046">
                  <c:v>2.0470000000000002E-2</c:v>
                </c:pt>
                <c:pt idx="2047">
                  <c:v>2.0479999999999998E-2</c:v>
                </c:pt>
                <c:pt idx="2048">
                  <c:v>2.0489999999999998E-2</c:v>
                </c:pt>
                <c:pt idx="2049">
                  <c:v>2.0500000000000001E-2</c:v>
                </c:pt>
                <c:pt idx="2050">
                  <c:v>2.0509999999999997E-2</c:v>
                </c:pt>
                <c:pt idx="2051">
                  <c:v>2.052E-2</c:v>
                </c:pt>
                <c:pt idx="2052">
                  <c:v>2.053E-2</c:v>
                </c:pt>
                <c:pt idx="2053">
                  <c:v>2.0539999999999996E-2</c:v>
                </c:pt>
                <c:pt idx="2054">
                  <c:v>2.0549999999999999E-2</c:v>
                </c:pt>
                <c:pt idx="2055">
                  <c:v>2.0559999999999998E-2</c:v>
                </c:pt>
                <c:pt idx="2056">
                  <c:v>2.0569999999999998E-2</c:v>
                </c:pt>
                <c:pt idx="2057">
                  <c:v>2.0579999999999998E-2</c:v>
                </c:pt>
                <c:pt idx="2058">
                  <c:v>2.0590000000000001E-2</c:v>
                </c:pt>
                <c:pt idx="2059">
                  <c:v>2.06E-2</c:v>
                </c:pt>
                <c:pt idx="2060">
                  <c:v>2.0609999999999996E-2</c:v>
                </c:pt>
                <c:pt idx="2061">
                  <c:v>2.0619999999999999E-2</c:v>
                </c:pt>
                <c:pt idx="2062">
                  <c:v>2.0629999999999999E-2</c:v>
                </c:pt>
                <c:pt idx="2063">
                  <c:v>2.0639999999999999E-2</c:v>
                </c:pt>
                <c:pt idx="2064">
                  <c:v>2.0649999999999998E-2</c:v>
                </c:pt>
                <c:pt idx="2065">
                  <c:v>2.0660000000000001E-2</c:v>
                </c:pt>
                <c:pt idx="2066">
                  <c:v>2.0669999999999997E-2</c:v>
                </c:pt>
                <c:pt idx="2067">
                  <c:v>2.0679999999999997E-2</c:v>
                </c:pt>
                <c:pt idx="2068">
                  <c:v>2.069E-2</c:v>
                </c:pt>
                <c:pt idx="2069">
                  <c:v>2.0699999999999996E-2</c:v>
                </c:pt>
                <c:pt idx="2070">
                  <c:v>2.0709999999999999E-2</c:v>
                </c:pt>
                <c:pt idx="2071">
                  <c:v>2.0719999999999999E-2</c:v>
                </c:pt>
                <c:pt idx="2072">
                  <c:v>2.0730000000000002E-2</c:v>
                </c:pt>
                <c:pt idx="2073">
                  <c:v>2.0739999999999998E-2</c:v>
                </c:pt>
                <c:pt idx="2074">
                  <c:v>2.0749999999999998E-2</c:v>
                </c:pt>
                <c:pt idx="2075">
                  <c:v>2.0760000000000001E-2</c:v>
                </c:pt>
                <c:pt idx="2076">
                  <c:v>2.0769999999999997E-2</c:v>
                </c:pt>
                <c:pt idx="2077">
                  <c:v>2.078E-2</c:v>
                </c:pt>
                <c:pt idx="2078">
                  <c:v>2.0789999999999999E-2</c:v>
                </c:pt>
                <c:pt idx="2079">
                  <c:v>2.0799999999999996E-2</c:v>
                </c:pt>
                <c:pt idx="2080">
                  <c:v>2.0809999999999999E-2</c:v>
                </c:pt>
                <c:pt idx="2081">
                  <c:v>2.0819999999999998E-2</c:v>
                </c:pt>
                <c:pt idx="2082">
                  <c:v>2.0830000000000001E-2</c:v>
                </c:pt>
                <c:pt idx="2083">
                  <c:v>2.0839999999999997E-2</c:v>
                </c:pt>
                <c:pt idx="2084">
                  <c:v>2.085E-2</c:v>
                </c:pt>
                <c:pt idx="2085">
                  <c:v>2.086E-2</c:v>
                </c:pt>
                <c:pt idx="2086">
                  <c:v>2.0869999999999996E-2</c:v>
                </c:pt>
                <c:pt idx="2087">
                  <c:v>2.0879999999999999E-2</c:v>
                </c:pt>
                <c:pt idx="2088">
                  <c:v>2.0889999999999999E-2</c:v>
                </c:pt>
                <c:pt idx="2089">
                  <c:v>2.0899999999999998E-2</c:v>
                </c:pt>
                <c:pt idx="2090">
                  <c:v>2.0909999999999998E-2</c:v>
                </c:pt>
                <c:pt idx="2091">
                  <c:v>2.0920000000000001E-2</c:v>
                </c:pt>
                <c:pt idx="2092">
                  <c:v>2.0929999999999997E-2</c:v>
                </c:pt>
                <c:pt idx="2093">
                  <c:v>2.0939999999999997E-2</c:v>
                </c:pt>
                <c:pt idx="2094">
                  <c:v>2.095E-2</c:v>
                </c:pt>
                <c:pt idx="2095">
                  <c:v>2.0959999999999999E-2</c:v>
                </c:pt>
                <c:pt idx="2096">
                  <c:v>2.0969999999999999E-2</c:v>
                </c:pt>
                <c:pt idx="2097">
                  <c:v>2.0979999999999999E-2</c:v>
                </c:pt>
                <c:pt idx="2098">
                  <c:v>2.0990000000000002E-2</c:v>
                </c:pt>
                <c:pt idx="2099">
                  <c:v>2.0999999999999998E-2</c:v>
                </c:pt>
                <c:pt idx="2100">
                  <c:v>2.1009999999999997E-2</c:v>
                </c:pt>
                <c:pt idx="2101">
                  <c:v>2.102E-2</c:v>
                </c:pt>
                <c:pt idx="2102">
                  <c:v>2.1029999999999997E-2</c:v>
                </c:pt>
                <c:pt idx="2103">
                  <c:v>2.104E-2</c:v>
                </c:pt>
                <c:pt idx="2104">
                  <c:v>2.1049999999999999E-2</c:v>
                </c:pt>
                <c:pt idx="2105">
                  <c:v>2.1059999999999995E-2</c:v>
                </c:pt>
                <c:pt idx="2106">
                  <c:v>2.1069999999999998E-2</c:v>
                </c:pt>
                <c:pt idx="2107">
                  <c:v>2.1079999999999998E-2</c:v>
                </c:pt>
                <c:pt idx="2108">
                  <c:v>2.1090000000000001E-2</c:v>
                </c:pt>
                <c:pt idx="2109">
                  <c:v>2.1099999999999997E-2</c:v>
                </c:pt>
                <c:pt idx="2110">
                  <c:v>2.111E-2</c:v>
                </c:pt>
                <c:pt idx="2111">
                  <c:v>2.112E-2</c:v>
                </c:pt>
                <c:pt idx="2112">
                  <c:v>2.1129999999999996E-2</c:v>
                </c:pt>
                <c:pt idx="2113">
                  <c:v>2.1139999999999999E-2</c:v>
                </c:pt>
                <c:pt idx="2114">
                  <c:v>2.1149999999999999E-2</c:v>
                </c:pt>
                <c:pt idx="2115">
                  <c:v>2.1159999999999998E-2</c:v>
                </c:pt>
                <c:pt idx="2116">
                  <c:v>2.1169999999999998E-2</c:v>
                </c:pt>
                <c:pt idx="2117">
                  <c:v>2.1180000000000001E-2</c:v>
                </c:pt>
                <c:pt idx="2118">
                  <c:v>2.1189999999999997E-2</c:v>
                </c:pt>
                <c:pt idx="2119">
                  <c:v>2.1199999999999997E-2</c:v>
                </c:pt>
                <c:pt idx="2120">
                  <c:v>2.121E-2</c:v>
                </c:pt>
                <c:pt idx="2121">
                  <c:v>2.1219999999999999E-2</c:v>
                </c:pt>
                <c:pt idx="2122">
                  <c:v>2.1229999999999999E-2</c:v>
                </c:pt>
                <c:pt idx="2123">
                  <c:v>2.1239999999999998E-2</c:v>
                </c:pt>
                <c:pt idx="2124">
                  <c:v>2.1250000000000002E-2</c:v>
                </c:pt>
                <c:pt idx="2125">
                  <c:v>2.1259999999999998E-2</c:v>
                </c:pt>
                <c:pt idx="2126">
                  <c:v>2.1269999999999997E-2</c:v>
                </c:pt>
                <c:pt idx="2127">
                  <c:v>2.128E-2</c:v>
                </c:pt>
                <c:pt idx="2128">
                  <c:v>2.1289999999999996E-2</c:v>
                </c:pt>
                <c:pt idx="2129">
                  <c:v>2.1299999999999999E-2</c:v>
                </c:pt>
                <c:pt idx="2130">
                  <c:v>2.1309999999999999E-2</c:v>
                </c:pt>
                <c:pt idx="2131">
                  <c:v>2.1320000000000002E-2</c:v>
                </c:pt>
                <c:pt idx="2132">
                  <c:v>2.1329999999999998E-2</c:v>
                </c:pt>
                <c:pt idx="2133">
                  <c:v>2.1339999999999998E-2</c:v>
                </c:pt>
                <c:pt idx="2134">
                  <c:v>2.1350000000000001E-2</c:v>
                </c:pt>
                <c:pt idx="2135">
                  <c:v>2.1359999999999997E-2</c:v>
                </c:pt>
                <c:pt idx="2136">
                  <c:v>2.137E-2</c:v>
                </c:pt>
                <c:pt idx="2137">
                  <c:v>2.138E-2</c:v>
                </c:pt>
                <c:pt idx="2138">
                  <c:v>2.1389999999999996E-2</c:v>
                </c:pt>
                <c:pt idx="2139">
                  <c:v>2.1399999999999999E-2</c:v>
                </c:pt>
                <c:pt idx="2140">
                  <c:v>2.1409999999999998E-2</c:v>
                </c:pt>
                <c:pt idx="2141">
                  <c:v>2.1419999999999998E-2</c:v>
                </c:pt>
                <c:pt idx="2142">
                  <c:v>2.1429999999999998E-2</c:v>
                </c:pt>
                <c:pt idx="2143">
                  <c:v>2.1440000000000001E-2</c:v>
                </c:pt>
                <c:pt idx="2144">
                  <c:v>2.145E-2</c:v>
                </c:pt>
                <c:pt idx="2145">
                  <c:v>2.1459999999999996E-2</c:v>
                </c:pt>
                <c:pt idx="2146">
                  <c:v>2.147E-2</c:v>
                </c:pt>
                <c:pt idx="2147">
                  <c:v>2.1479999999999999E-2</c:v>
                </c:pt>
                <c:pt idx="2148">
                  <c:v>2.1489999999999999E-2</c:v>
                </c:pt>
                <c:pt idx="2149">
                  <c:v>2.1499999999999998E-2</c:v>
                </c:pt>
                <c:pt idx="2150">
                  <c:v>2.1510000000000001E-2</c:v>
                </c:pt>
                <c:pt idx="2151">
                  <c:v>2.1519999999999997E-2</c:v>
                </c:pt>
                <c:pt idx="2152">
                  <c:v>2.1529999999999997E-2</c:v>
                </c:pt>
                <c:pt idx="2153">
                  <c:v>2.154E-2</c:v>
                </c:pt>
                <c:pt idx="2154">
                  <c:v>2.1549999999999996E-2</c:v>
                </c:pt>
                <c:pt idx="2155">
                  <c:v>2.1559999999999999E-2</c:v>
                </c:pt>
                <c:pt idx="2156">
                  <c:v>2.1569999999999999E-2</c:v>
                </c:pt>
                <c:pt idx="2157">
                  <c:v>2.1580000000000002E-2</c:v>
                </c:pt>
                <c:pt idx="2158">
                  <c:v>2.1589999999999998E-2</c:v>
                </c:pt>
                <c:pt idx="2159">
                  <c:v>2.1599999999999998E-2</c:v>
                </c:pt>
                <c:pt idx="2160">
                  <c:v>2.1610000000000001E-2</c:v>
                </c:pt>
                <c:pt idx="2161">
                  <c:v>2.1619999999999997E-2</c:v>
                </c:pt>
                <c:pt idx="2162">
                  <c:v>2.163E-2</c:v>
                </c:pt>
                <c:pt idx="2163">
                  <c:v>2.164E-2</c:v>
                </c:pt>
                <c:pt idx="2164">
                  <c:v>2.1649999999999996E-2</c:v>
                </c:pt>
                <c:pt idx="2165">
                  <c:v>2.1659999999999999E-2</c:v>
                </c:pt>
                <c:pt idx="2166">
                  <c:v>2.1669999999999998E-2</c:v>
                </c:pt>
                <c:pt idx="2167">
                  <c:v>2.1679999999999998E-2</c:v>
                </c:pt>
                <c:pt idx="2168">
                  <c:v>2.1689999999999997E-2</c:v>
                </c:pt>
                <c:pt idx="2169">
                  <c:v>2.1700000000000001E-2</c:v>
                </c:pt>
                <c:pt idx="2170">
                  <c:v>2.171E-2</c:v>
                </c:pt>
                <c:pt idx="2171">
                  <c:v>2.1719999999999996E-2</c:v>
                </c:pt>
                <c:pt idx="2172">
                  <c:v>2.1729999999999999E-2</c:v>
                </c:pt>
                <c:pt idx="2173">
                  <c:v>2.1739999999999999E-2</c:v>
                </c:pt>
                <c:pt idx="2174">
                  <c:v>2.1749999999999999E-2</c:v>
                </c:pt>
                <c:pt idx="2175">
                  <c:v>2.1759999999999998E-2</c:v>
                </c:pt>
                <c:pt idx="2176">
                  <c:v>2.1770000000000001E-2</c:v>
                </c:pt>
                <c:pt idx="2177">
                  <c:v>2.1779999999999997E-2</c:v>
                </c:pt>
                <c:pt idx="2178">
                  <c:v>2.1789999999999997E-2</c:v>
                </c:pt>
                <c:pt idx="2179">
                  <c:v>2.18E-2</c:v>
                </c:pt>
                <c:pt idx="2180">
                  <c:v>2.181E-2</c:v>
                </c:pt>
                <c:pt idx="2181">
                  <c:v>2.1819999999999999E-2</c:v>
                </c:pt>
                <c:pt idx="2182">
                  <c:v>2.1829999999999999E-2</c:v>
                </c:pt>
                <c:pt idx="2183">
                  <c:v>2.1840000000000002E-2</c:v>
                </c:pt>
                <c:pt idx="2184">
                  <c:v>2.1849999999999998E-2</c:v>
                </c:pt>
                <c:pt idx="2185">
                  <c:v>2.1859999999999997E-2</c:v>
                </c:pt>
                <c:pt idx="2186">
                  <c:v>2.1870000000000001E-2</c:v>
                </c:pt>
                <c:pt idx="2187">
                  <c:v>2.1879999999999997E-2</c:v>
                </c:pt>
                <c:pt idx="2188">
                  <c:v>2.189E-2</c:v>
                </c:pt>
                <c:pt idx="2189">
                  <c:v>2.1899999999999999E-2</c:v>
                </c:pt>
                <c:pt idx="2190">
                  <c:v>2.1909999999999995E-2</c:v>
                </c:pt>
                <c:pt idx="2191">
                  <c:v>2.1919999999999999E-2</c:v>
                </c:pt>
                <c:pt idx="2192">
                  <c:v>2.1929999999999998E-2</c:v>
                </c:pt>
                <c:pt idx="2193">
                  <c:v>2.1940000000000001E-2</c:v>
                </c:pt>
                <c:pt idx="2194">
                  <c:v>2.1949999999999997E-2</c:v>
                </c:pt>
                <c:pt idx="2195">
                  <c:v>2.196E-2</c:v>
                </c:pt>
                <c:pt idx="2196">
                  <c:v>2.197E-2</c:v>
                </c:pt>
                <c:pt idx="2197">
                  <c:v>2.1979999999999996E-2</c:v>
                </c:pt>
                <c:pt idx="2198">
                  <c:v>2.1989999999999999E-2</c:v>
                </c:pt>
                <c:pt idx="2199">
                  <c:v>2.1999999999999999E-2</c:v>
                </c:pt>
                <c:pt idx="2200">
                  <c:v>2.2009999999999998E-2</c:v>
                </c:pt>
                <c:pt idx="2201">
                  <c:v>2.2019999999999998E-2</c:v>
                </c:pt>
                <c:pt idx="2202">
                  <c:v>2.2030000000000001E-2</c:v>
                </c:pt>
                <c:pt idx="2203">
                  <c:v>2.2039999999999997E-2</c:v>
                </c:pt>
                <c:pt idx="2204">
                  <c:v>2.2049999999999997E-2</c:v>
                </c:pt>
                <c:pt idx="2205">
                  <c:v>2.206E-2</c:v>
                </c:pt>
                <c:pt idx="2206">
                  <c:v>2.2069999999999999E-2</c:v>
                </c:pt>
                <c:pt idx="2207">
                  <c:v>2.2079999999999999E-2</c:v>
                </c:pt>
                <c:pt idx="2208">
                  <c:v>2.2089999999999999E-2</c:v>
                </c:pt>
                <c:pt idx="2209">
                  <c:v>2.2100000000000002E-2</c:v>
                </c:pt>
                <c:pt idx="2210">
                  <c:v>2.2109999999999998E-2</c:v>
                </c:pt>
                <c:pt idx="2211">
                  <c:v>2.2119999999999997E-2</c:v>
                </c:pt>
                <c:pt idx="2212">
                  <c:v>2.213E-2</c:v>
                </c:pt>
                <c:pt idx="2213">
                  <c:v>2.2139999999999996E-2</c:v>
                </c:pt>
                <c:pt idx="2214">
                  <c:v>2.215E-2</c:v>
                </c:pt>
                <c:pt idx="2215">
                  <c:v>2.2159999999999999E-2</c:v>
                </c:pt>
                <c:pt idx="2216">
                  <c:v>2.2169999999999995E-2</c:v>
                </c:pt>
                <c:pt idx="2217">
                  <c:v>2.2179999999999998E-2</c:v>
                </c:pt>
                <c:pt idx="2218">
                  <c:v>2.2189999999999998E-2</c:v>
                </c:pt>
                <c:pt idx="2219">
                  <c:v>2.2200000000000001E-2</c:v>
                </c:pt>
                <c:pt idx="2220">
                  <c:v>2.2209999999999997E-2</c:v>
                </c:pt>
                <c:pt idx="2221">
                  <c:v>2.222E-2</c:v>
                </c:pt>
                <c:pt idx="2222">
                  <c:v>2.223E-2</c:v>
                </c:pt>
                <c:pt idx="2223">
                  <c:v>2.2239999999999996E-2</c:v>
                </c:pt>
                <c:pt idx="2224">
                  <c:v>2.2249999999999999E-2</c:v>
                </c:pt>
                <c:pt idx="2225">
                  <c:v>2.2259999999999999E-2</c:v>
                </c:pt>
                <c:pt idx="2226">
                  <c:v>2.2269999999999998E-2</c:v>
                </c:pt>
                <c:pt idx="2227">
                  <c:v>2.2279999999999998E-2</c:v>
                </c:pt>
                <c:pt idx="2228">
                  <c:v>2.2290000000000001E-2</c:v>
                </c:pt>
                <c:pt idx="2229">
                  <c:v>2.23E-2</c:v>
                </c:pt>
                <c:pt idx="2230">
                  <c:v>2.2309999999999997E-2</c:v>
                </c:pt>
                <c:pt idx="2231">
                  <c:v>2.232E-2</c:v>
                </c:pt>
                <c:pt idx="2232">
                  <c:v>2.2329999999999999E-2</c:v>
                </c:pt>
                <c:pt idx="2233">
                  <c:v>2.2339999999999999E-2</c:v>
                </c:pt>
                <c:pt idx="2234">
                  <c:v>2.2349999999999998E-2</c:v>
                </c:pt>
                <c:pt idx="2235">
                  <c:v>2.2360000000000001E-2</c:v>
                </c:pt>
                <c:pt idx="2236">
                  <c:v>2.2369999999999998E-2</c:v>
                </c:pt>
                <c:pt idx="2237">
                  <c:v>2.2379999999999997E-2</c:v>
                </c:pt>
                <c:pt idx="2238">
                  <c:v>2.239E-2</c:v>
                </c:pt>
                <c:pt idx="2239">
                  <c:v>2.2399999999999996E-2</c:v>
                </c:pt>
                <c:pt idx="2240">
                  <c:v>2.2409999999999999E-2</c:v>
                </c:pt>
                <c:pt idx="2241">
                  <c:v>2.2419999999999999E-2</c:v>
                </c:pt>
                <c:pt idx="2242">
                  <c:v>2.2430000000000002E-2</c:v>
                </c:pt>
                <c:pt idx="2243">
                  <c:v>2.2439999999999998E-2</c:v>
                </c:pt>
                <c:pt idx="2244">
                  <c:v>2.2449999999999998E-2</c:v>
                </c:pt>
                <c:pt idx="2245">
                  <c:v>2.2460000000000001E-2</c:v>
                </c:pt>
                <c:pt idx="2246">
                  <c:v>2.2469999999999997E-2</c:v>
                </c:pt>
                <c:pt idx="2247">
                  <c:v>2.248E-2</c:v>
                </c:pt>
                <c:pt idx="2248">
                  <c:v>2.249E-2</c:v>
                </c:pt>
                <c:pt idx="2249">
                  <c:v>2.2499999999999996E-2</c:v>
                </c:pt>
                <c:pt idx="2250">
                  <c:v>2.2509999999999999E-2</c:v>
                </c:pt>
                <c:pt idx="2251">
                  <c:v>2.2519999999999998E-2</c:v>
                </c:pt>
                <c:pt idx="2252">
                  <c:v>2.2529999999999998E-2</c:v>
                </c:pt>
                <c:pt idx="2253">
                  <c:v>2.2539999999999998E-2</c:v>
                </c:pt>
                <c:pt idx="2254">
                  <c:v>2.2550000000000001E-2</c:v>
                </c:pt>
                <c:pt idx="2255">
                  <c:v>2.256E-2</c:v>
                </c:pt>
                <c:pt idx="2256">
                  <c:v>2.2569999999999996E-2</c:v>
                </c:pt>
                <c:pt idx="2257">
                  <c:v>2.2579999999999999E-2</c:v>
                </c:pt>
                <c:pt idx="2258">
                  <c:v>2.2589999999999999E-2</c:v>
                </c:pt>
                <c:pt idx="2259">
                  <c:v>2.2599999999999999E-2</c:v>
                </c:pt>
                <c:pt idx="2260">
                  <c:v>2.2609999999999998E-2</c:v>
                </c:pt>
                <c:pt idx="2261">
                  <c:v>2.2620000000000001E-2</c:v>
                </c:pt>
                <c:pt idx="2262">
                  <c:v>2.2629999999999997E-2</c:v>
                </c:pt>
                <c:pt idx="2263">
                  <c:v>2.2639999999999997E-2</c:v>
                </c:pt>
                <c:pt idx="2264">
                  <c:v>2.265E-2</c:v>
                </c:pt>
                <c:pt idx="2265">
                  <c:v>2.2659999999999996E-2</c:v>
                </c:pt>
                <c:pt idx="2266">
                  <c:v>2.2669999999999999E-2</c:v>
                </c:pt>
                <c:pt idx="2267">
                  <c:v>2.2679999999999999E-2</c:v>
                </c:pt>
                <c:pt idx="2268">
                  <c:v>2.2690000000000002E-2</c:v>
                </c:pt>
                <c:pt idx="2269">
                  <c:v>2.2699999999999998E-2</c:v>
                </c:pt>
                <c:pt idx="2270">
                  <c:v>2.2709999999999998E-2</c:v>
                </c:pt>
                <c:pt idx="2271">
                  <c:v>2.2720000000000001E-2</c:v>
                </c:pt>
                <c:pt idx="2272">
                  <c:v>2.2729999999999997E-2</c:v>
                </c:pt>
                <c:pt idx="2273">
                  <c:v>2.274E-2</c:v>
                </c:pt>
                <c:pt idx="2274">
                  <c:v>2.2749999999999999E-2</c:v>
                </c:pt>
                <c:pt idx="2275">
                  <c:v>2.2759999999999996E-2</c:v>
                </c:pt>
                <c:pt idx="2276">
                  <c:v>2.2769999999999999E-2</c:v>
                </c:pt>
                <c:pt idx="2277">
                  <c:v>2.2779999999999998E-2</c:v>
                </c:pt>
                <c:pt idx="2278">
                  <c:v>2.2790000000000001E-2</c:v>
                </c:pt>
                <c:pt idx="2279">
                  <c:v>2.2799999999999997E-2</c:v>
                </c:pt>
                <c:pt idx="2280">
                  <c:v>2.281E-2</c:v>
                </c:pt>
                <c:pt idx="2281">
                  <c:v>2.282E-2</c:v>
                </c:pt>
                <c:pt idx="2282">
                  <c:v>2.2829999999999996E-2</c:v>
                </c:pt>
                <c:pt idx="2283">
                  <c:v>2.2839999999999999E-2</c:v>
                </c:pt>
                <c:pt idx="2284">
                  <c:v>2.2849999999999999E-2</c:v>
                </c:pt>
                <c:pt idx="2285">
                  <c:v>2.2859999999999998E-2</c:v>
                </c:pt>
                <c:pt idx="2286">
                  <c:v>2.2869999999999998E-2</c:v>
                </c:pt>
                <c:pt idx="2287">
                  <c:v>2.2880000000000001E-2</c:v>
                </c:pt>
                <c:pt idx="2288">
                  <c:v>2.2889999999999997E-2</c:v>
                </c:pt>
                <c:pt idx="2289">
                  <c:v>2.2899999999999997E-2</c:v>
                </c:pt>
                <c:pt idx="2290">
                  <c:v>2.291E-2</c:v>
                </c:pt>
                <c:pt idx="2291">
                  <c:v>2.2919999999999999E-2</c:v>
                </c:pt>
                <c:pt idx="2292">
                  <c:v>2.2929999999999999E-2</c:v>
                </c:pt>
                <c:pt idx="2293">
                  <c:v>2.2939999999999999E-2</c:v>
                </c:pt>
                <c:pt idx="2294">
                  <c:v>2.2950000000000002E-2</c:v>
                </c:pt>
                <c:pt idx="2295">
                  <c:v>2.2959999999999998E-2</c:v>
                </c:pt>
                <c:pt idx="2296">
                  <c:v>2.2969999999999997E-2</c:v>
                </c:pt>
                <c:pt idx="2297">
                  <c:v>2.298E-2</c:v>
                </c:pt>
                <c:pt idx="2298">
                  <c:v>2.2989999999999997E-2</c:v>
                </c:pt>
                <c:pt idx="2299">
                  <c:v>2.3E-2</c:v>
                </c:pt>
                <c:pt idx="2300">
                  <c:v>2.3009999999999999E-2</c:v>
                </c:pt>
                <c:pt idx="2301">
                  <c:v>2.3019999999999995E-2</c:v>
                </c:pt>
                <c:pt idx="2302">
                  <c:v>2.3029999999999998E-2</c:v>
                </c:pt>
                <c:pt idx="2303">
                  <c:v>2.3039999999999998E-2</c:v>
                </c:pt>
                <c:pt idx="2304">
                  <c:v>2.3050000000000001E-2</c:v>
                </c:pt>
                <c:pt idx="2305">
                  <c:v>2.3059999999999997E-2</c:v>
                </c:pt>
                <c:pt idx="2306">
                  <c:v>2.307E-2</c:v>
                </c:pt>
                <c:pt idx="2307">
                  <c:v>2.308E-2</c:v>
                </c:pt>
                <c:pt idx="2308">
                  <c:v>2.3089999999999996E-2</c:v>
                </c:pt>
                <c:pt idx="2309">
                  <c:v>2.3099999999999999E-2</c:v>
                </c:pt>
                <c:pt idx="2310">
                  <c:v>2.3109999999999999E-2</c:v>
                </c:pt>
                <c:pt idx="2311">
                  <c:v>2.3119999999999998E-2</c:v>
                </c:pt>
                <c:pt idx="2312">
                  <c:v>2.3129999999999998E-2</c:v>
                </c:pt>
                <c:pt idx="2313">
                  <c:v>2.3140000000000001E-2</c:v>
                </c:pt>
                <c:pt idx="2314">
                  <c:v>2.3149999999999997E-2</c:v>
                </c:pt>
                <c:pt idx="2315">
                  <c:v>2.3159999999999997E-2</c:v>
                </c:pt>
                <c:pt idx="2316">
                  <c:v>2.317E-2</c:v>
                </c:pt>
                <c:pt idx="2317">
                  <c:v>2.3179999999999999E-2</c:v>
                </c:pt>
                <c:pt idx="2318">
                  <c:v>2.3189999999999999E-2</c:v>
                </c:pt>
                <c:pt idx="2319">
                  <c:v>2.3199999999999998E-2</c:v>
                </c:pt>
                <c:pt idx="2320">
                  <c:v>2.3210000000000001E-2</c:v>
                </c:pt>
                <c:pt idx="2321">
                  <c:v>2.3219999999999998E-2</c:v>
                </c:pt>
                <c:pt idx="2322">
                  <c:v>2.3229999999999997E-2</c:v>
                </c:pt>
                <c:pt idx="2323">
                  <c:v>2.324E-2</c:v>
                </c:pt>
                <c:pt idx="2324">
                  <c:v>2.3249999999999996E-2</c:v>
                </c:pt>
                <c:pt idx="2325">
                  <c:v>2.3259999999999999E-2</c:v>
                </c:pt>
                <c:pt idx="2326">
                  <c:v>2.3269999999999999E-2</c:v>
                </c:pt>
                <c:pt idx="2327">
                  <c:v>2.3280000000000002E-2</c:v>
                </c:pt>
                <c:pt idx="2328">
                  <c:v>2.3289999999999998E-2</c:v>
                </c:pt>
                <c:pt idx="2329">
                  <c:v>2.3299999999999998E-2</c:v>
                </c:pt>
                <c:pt idx="2330">
                  <c:v>2.3310000000000001E-2</c:v>
                </c:pt>
                <c:pt idx="2331">
                  <c:v>2.3319999999999997E-2</c:v>
                </c:pt>
                <c:pt idx="2332">
                  <c:v>2.333E-2</c:v>
                </c:pt>
                <c:pt idx="2333">
                  <c:v>2.334E-2</c:v>
                </c:pt>
                <c:pt idx="2334">
                  <c:v>2.3349999999999996E-2</c:v>
                </c:pt>
                <c:pt idx="2335">
                  <c:v>2.3359999999999999E-2</c:v>
                </c:pt>
                <c:pt idx="2336">
                  <c:v>2.3369999999999998E-2</c:v>
                </c:pt>
                <c:pt idx="2337">
                  <c:v>2.3379999999999998E-2</c:v>
                </c:pt>
                <c:pt idx="2338">
                  <c:v>2.3389999999999998E-2</c:v>
                </c:pt>
                <c:pt idx="2339">
                  <c:v>2.3400000000000001E-2</c:v>
                </c:pt>
                <c:pt idx="2340">
                  <c:v>2.341E-2</c:v>
                </c:pt>
                <c:pt idx="2341">
                  <c:v>2.3419999999999996E-2</c:v>
                </c:pt>
                <c:pt idx="2342">
                  <c:v>2.3429999999999999E-2</c:v>
                </c:pt>
                <c:pt idx="2343">
                  <c:v>2.3439999999999999E-2</c:v>
                </c:pt>
                <c:pt idx="2344">
                  <c:v>2.3449999999999999E-2</c:v>
                </c:pt>
                <c:pt idx="2345">
                  <c:v>2.3459999999999998E-2</c:v>
                </c:pt>
                <c:pt idx="2346">
                  <c:v>2.3470000000000001E-2</c:v>
                </c:pt>
                <c:pt idx="2347">
                  <c:v>2.3479999999999997E-2</c:v>
                </c:pt>
                <c:pt idx="2348">
                  <c:v>2.3489999999999997E-2</c:v>
                </c:pt>
                <c:pt idx="2349">
                  <c:v>2.35E-2</c:v>
                </c:pt>
                <c:pt idx="2350">
                  <c:v>2.3509999999999996E-2</c:v>
                </c:pt>
                <c:pt idx="2351">
                  <c:v>2.3519999999999999E-2</c:v>
                </c:pt>
                <c:pt idx="2352">
                  <c:v>2.3529999999999999E-2</c:v>
                </c:pt>
                <c:pt idx="2353">
                  <c:v>2.3540000000000002E-2</c:v>
                </c:pt>
                <c:pt idx="2354">
                  <c:v>2.3549999999999998E-2</c:v>
                </c:pt>
                <c:pt idx="2355">
                  <c:v>2.3559999999999998E-2</c:v>
                </c:pt>
                <c:pt idx="2356">
                  <c:v>2.3570000000000001E-2</c:v>
                </c:pt>
                <c:pt idx="2357">
                  <c:v>2.3579999999999997E-2</c:v>
                </c:pt>
                <c:pt idx="2358">
                  <c:v>2.359E-2</c:v>
                </c:pt>
                <c:pt idx="2359">
                  <c:v>2.3599999999999999E-2</c:v>
                </c:pt>
                <c:pt idx="2360">
                  <c:v>2.3609999999999996E-2</c:v>
                </c:pt>
                <c:pt idx="2361">
                  <c:v>2.3619999999999999E-2</c:v>
                </c:pt>
                <c:pt idx="2362">
                  <c:v>2.3629999999999998E-2</c:v>
                </c:pt>
                <c:pt idx="2363">
                  <c:v>2.3640000000000001E-2</c:v>
                </c:pt>
                <c:pt idx="2364">
                  <c:v>2.3649999999999997E-2</c:v>
                </c:pt>
                <c:pt idx="2365">
                  <c:v>2.366E-2</c:v>
                </c:pt>
                <c:pt idx="2366">
                  <c:v>2.367E-2</c:v>
                </c:pt>
                <c:pt idx="2367">
                  <c:v>2.3679999999999996E-2</c:v>
                </c:pt>
                <c:pt idx="2368">
                  <c:v>2.3689999999999999E-2</c:v>
                </c:pt>
                <c:pt idx="2369">
                  <c:v>2.3699999999999999E-2</c:v>
                </c:pt>
                <c:pt idx="2370">
                  <c:v>2.3709999999999998E-2</c:v>
                </c:pt>
                <c:pt idx="2371">
                  <c:v>2.3719999999999998E-2</c:v>
                </c:pt>
                <c:pt idx="2372">
                  <c:v>2.3730000000000001E-2</c:v>
                </c:pt>
                <c:pt idx="2373">
                  <c:v>2.3739999999999997E-2</c:v>
                </c:pt>
                <c:pt idx="2374">
                  <c:v>2.3749999999999997E-2</c:v>
                </c:pt>
                <c:pt idx="2375">
                  <c:v>2.376E-2</c:v>
                </c:pt>
                <c:pt idx="2376">
                  <c:v>2.3769999999999999E-2</c:v>
                </c:pt>
                <c:pt idx="2377">
                  <c:v>2.3779999999999999E-2</c:v>
                </c:pt>
                <c:pt idx="2378">
                  <c:v>2.3789999999999999E-2</c:v>
                </c:pt>
                <c:pt idx="2379">
                  <c:v>2.3800000000000002E-2</c:v>
                </c:pt>
                <c:pt idx="2380">
                  <c:v>2.3809999999999998E-2</c:v>
                </c:pt>
                <c:pt idx="2381">
                  <c:v>2.3819999999999997E-2</c:v>
                </c:pt>
                <c:pt idx="2382">
                  <c:v>2.383E-2</c:v>
                </c:pt>
                <c:pt idx="2383">
                  <c:v>2.3839999999999997E-2</c:v>
                </c:pt>
                <c:pt idx="2384">
                  <c:v>2.385E-2</c:v>
                </c:pt>
                <c:pt idx="2385">
                  <c:v>2.3859999999999999E-2</c:v>
                </c:pt>
                <c:pt idx="2386">
                  <c:v>2.3869999999999995E-2</c:v>
                </c:pt>
                <c:pt idx="2387">
                  <c:v>2.3879999999999998E-2</c:v>
                </c:pt>
                <c:pt idx="2388">
                  <c:v>2.3889999999999998E-2</c:v>
                </c:pt>
                <c:pt idx="2389">
                  <c:v>2.3900000000000001E-2</c:v>
                </c:pt>
                <c:pt idx="2390">
                  <c:v>2.3909999999999997E-2</c:v>
                </c:pt>
                <c:pt idx="2391">
                  <c:v>2.392E-2</c:v>
                </c:pt>
                <c:pt idx="2392">
                  <c:v>2.393E-2</c:v>
                </c:pt>
                <c:pt idx="2393">
                  <c:v>2.3939999999999996E-2</c:v>
                </c:pt>
                <c:pt idx="2394">
                  <c:v>2.3949999999999999E-2</c:v>
                </c:pt>
                <c:pt idx="2395">
                  <c:v>2.3959999999999999E-2</c:v>
                </c:pt>
                <c:pt idx="2396">
                  <c:v>2.3969999999999998E-2</c:v>
                </c:pt>
                <c:pt idx="2397">
                  <c:v>2.3979999999999998E-2</c:v>
                </c:pt>
                <c:pt idx="2398">
                  <c:v>2.3990000000000001E-2</c:v>
                </c:pt>
                <c:pt idx="2399">
                  <c:v>2.3999999999999997E-2</c:v>
                </c:pt>
                <c:pt idx="2400">
                  <c:v>2.4009999999999997E-2</c:v>
                </c:pt>
                <c:pt idx="2401">
                  <c:v>2.402E-2</c:v>
                </c:pt>
                <c:pt idx="2402">
                  <c:v>2.4029999999999999E-2</c:v>
                </c:pt>
                <c:pt idx="2403">
                  <c:v>2.4039999999999999E-2</c:v>
                </c:pt>
                <c:pt idx="2404">
                  <c:v>2.4049999999999998E-2</c:v>
                </c:pt>
                <c:pt idx="2405">
                  <c:v>2.4060000000000002E-2</c:v>
                </c:pt>
                <c:pt idx="2406">
                  <c:v>2.4069999999999998E-2</c:v>
                </c:pt>
                <c:pt idx="2407">
                  <c:v>2.4079999999999997E-2</c:v>
                </c:pt>
                <c:pt idx="2408">
                  <c:v>2.409E-2</c:v>
                </c:pt>
                <c:pt idx="2409">
                  <c:v>2.4099999999999996E-2</c:v>
                </c:pt>
                <c:pt idx="2410">
                  <c:v>2.4109999999999999E-2</c:v>
                </c:pt>
                <c:pt idx="2411">
                  <c:v>2.4119999999999999E-2</c:v>
                </c:pt>
                <c:pt idx="2412">
                  <c:v>2.4130000000000002E-2</c:v>
                </c:pt>
                <c:pt idx="2413">
                  <c:v>2.4139999999999998E-2</c:v>
                </c:pt>
                <c:pt idx="2414">
                  <c:v>2.4149999999999998E-2</c:v>
                </c:pt>
                <c:pt idx="2415">
                  <c:v>2.4160000000000001E-2</c:v>
                </c:pt>
                <c:pt idx="2416">
                  <c:v>2.4169999999999997E-2</c:v>
                </c:pt>
                <c:pt idx="2417">
                  <c:v>2.418E-2</c:v>
                </c:pt>
                <c:pt idx="2418">
                  <c:v>2.419E-2</c:v>
                </c:pt>
                <c:pt idx="2419">
                  <c:v>2.4199999999999996E-2</c:v>
                </c:pt>
                <c:pt idx="2420">
                  <c:v>2.4209999999999999E-2</c:v>
                </c:pt>
                <c:pt idx="2421">
                  <c:v>2.4219999999999998E-2</c:v>
                </c:pt>
                <c:pt idx="2422">
                  <c:v>2.4229999999999998E-2</c:v>
                </c:pt>
                <c:pt idx="2423">
                  <c:v>2.4239999999999998E-2</c:v>
                </c:pt>
                <c:pt idx="2424">
                  <c:v>2.4250000000000001E-2</c:v>
                </c:pt>
                <c:pt idx="2425">
                  <c:v>2.426E-2</c:v>
                </c:pt>
                <c:pt idx="2426">
                  <c:v>2.4269999999999996E-2</c:v>
                </c:pt>
                <c:pt idx="2427">
                  <c:v>2.4279999999999999E-2</c:v>
                </c:pt>
                <c:pt idx="2428">
                  <c:v>2.4289999999999999E-2</c:v>
                </c:pt>
                <c:pt idx="2429">
                  <c:v>2.4299999999999999E-2</c:v>
                </c:pt>
                <c:pt idx="2430">
                  <c:v>2.4309999999999998E-2</c:v>
                </c:pt>
                <c:pt idx="2431">
                  <c:v>2.4320000000000001E-2</c:v>
                </c:pt>
                <c:pt idx="2432">
                  <c:v>2.4329999999999997E-2</c:v>
                </c:pt>
                <c:pt idx="2433">
                  <c:v>2.4339999999999997E-2</c:v>
                </c:pt>
                <c:pt idx="2434">
                  <c:v>2.435E-2</c:v>
                </c:pt>
                <c:pt idx="2435">
                  <c:v>2.4359999999999996E-2</c:v>
                </c:pt>
                <c:pt idx="2436">
                  <c:v>2.4369999999999999E-2</c:v>
                </c:pt>
                <c:pt idx="2437">
                  <c:v>2.4379999999999999E-2</c:v>
                </c:pt>
                <c:pt idx="2438">
                  <c:v>2.4390000000000002E-2</c:v>
                </c:pt>
                <c:pt idx="2439">
                  <c:v>2.4399999999999998E-2</c:v>
                </c:pt>
                <c:pt idx="2440">
                  <c:v>2.4409999999999998E-2</c:v>
                </c:pt>
                <c:pt idx="2441">
                  <c:v>2.4420000000000001E-2</c:v>
                </c:pt>
                <c:pt idx="2442">
                  <c:v>2.4429999999999997E-2</c:v>
                </c:pt>
                <c:pt idx="2443">
                  <c:v>2.444E-2</c:v>
                </c:pt>
                <c:pt idx="2444">
                  <c:v>2.445E-2</c:v>
                </c:pt>
                <c:pt idx="2445">
                  <c:v>2.4459999999999996E-2</c:v>
                </c:pt>
                <c:pt idx="2446">
                  <c:v>2.4469999999999999E-2</c:v>
                </c:pt>
                <c:pt idx="2447">
                  <c:v>2.4479999999999998E-2</c:v>
                </c:pt>
                <c:pt idx="2448">
                  <c:v>2.4489999999999998E-2</c:v>
                </c:pt>
                <c:pt idx="2449">
                  <c:v>2.4499999999999997E-2</c:v>
                </c:pt>
                <c:pt idx="2450">
                  <c:v>2.4510000000000001E-2</c:v>
                </c:pt>
                <c:pt idx="2451">
                  <c:v>2.452E-2</c:v>
                </c:pt>
                <c:pt idx="2452">
                  <c:v>2.4529999999999996E-2</c:v>
                </c:pt>
                <c:pt idx="2453">
                  <c:v>2.4539999999999999E-2</c:v>
                </c:pt>
                <c:pt idx="2454">
                  <c:v>2.4549999999999999E-2</c:v>
                </c:pt>
                <c:pt idx="2455">
                  <c:v>2.4559999999999998E-2</c:v>
                </c:pt>
                <c:pt idx="2456">
                  <c:v>2.4569999999999998E-2</c:v>
                </c:pt>
                <c:pt idx="2457">
                  <c:v>2.4580000000000001E-2</c:v>
                </c:pt>
                <c:pt idx="2458">
                  <c:v>2.4589999999999997E-2</c:v>
                </c:pt>
                <c:pt idx="2459">
                  <c:v>2.4599999999999997E-2</c:v>
                </c:pt>
                <c:pt idx="2460">
                  <c:v>2.461E-2</c:v>
                </c:pt>
                <c:pt idx="2461">
                  <c:v>2.462E-2</c:v>
                </c:pt>
                <c:pt idx="2462">
                  <c:v>2.4629999999999999E-2</c:v>
                </c:pt>
                <c:pt idx="2463">
                  <c:v>2.4639999999999999E-2</c:v>
                </c:pt>
                <c:pt idx="2464">
                  <c:v>2.4650000000000002E-2</c:v>
                </c:pt>
                <c:pt idx="2465">
                  <c:v>2.4659999999999998E-2</c:v>
                </c:pt>
                <c:pt idx="2466">
                  <c:v>2.4669999999999997E-2</c:v>
                </c:pt>
                <c:pt idx="2467">
                  <c:v>2.4680000000000001E-2</c:v>
                </c:pt>
                <c:pt idx="2468">
                  <c:v>2.4689999999999997E-2</c:v>
                </c:pt>
                <c:pt idx="2469">
                  <c:v>2.47E-2</c:v>
                </c:pt>
                <c:pt idx="2470">
                  <c:v>2.4709999999999999E-2</c:v>
                </c:pt>
                <c:pt idx="2471">
                  <c:v>2.4719999999999995E-2</c:v>
                </c:pt>
                <c:pt idx="2472">
                  <c:v>2.4729999999999999E-2</c:v>
                </c:pt>
                <c:pt idx="2473">
                  <c:v>2.4739999999999998E-2</c:v>
                </c:pt>
                <c:pt idx="2474">
                  <c:v>2.4750000000000001E-2</c:v>
                </c:pt>
                <c:pt idx="2475">
                  <c:v>2.4759999999999997E-2</c:v>
                </c:pt>
                <c:pt idx="2476">
                  <c:v>2.477E-2</c:v>
                </c:pt>
                <c:pt idx="2477">
                  <c:v>2.478E-2</c:v>
                </c:pt>
                <c:pt idx="2478">
                  <c:v>2.4789999999999996E-2</c:v>
                </c:pt>
                <c:pt idx="2479">
                  <c:v>2.4799999999999999E-2</c:v>
                </c:pt>
                <c:pt idx="2480">
                  <c:v>2.4809999999999999E-2</c:v>
                </c:pt>
                <c:pt idx="2481">
                  <c:v>2.4819999999999998E-2</c:v>
                </c:pt>
                <c:pt idx="2482">
                  <c:v>2.4829999999999998E-2</c:v>
                </c:pt>
                <c:pt idx="2483">
                  <c:v>2.4840000000000001E-2</c:v>
                </c:pt>
                <c:pt idx="2484">
                  <c:v>2.4849999999999997E-2</c:v>
                </c:pt>
                <c:pt idx="2485">
                  <c:v>2.4859999999999997E-2</c:v>
                </c:pt>
                <c:pt idx="2486">
                  <c:v>2.487E-2</c:v>
                </c:pt>
                <c:pt idx="2487">
                  <c:v>2.4879999999999999E-2</c:v>
                </c:pt>
                <c:pt idx="2488">
                  <c:v>2.4889999999999999E-2</c:v>
                </c:pt>
                <c:pt idx="2489">
                  <c:v>2.4899999999999999E-2</c:v>
                </c:pt>
                <c:pt idx="2490">
                  <c:v>2.4910000000000002E-2</c:v>
                </c:pt>
                <c:pt idx="2491">
                  <c:v>2.4919999999999998E-2</c:v>
                </c:pt>
                <c:pt idx="2492">
                  <c:v>2.4929999999999997E-2</c:v>
                </c:pt>
                <c:pt idx="2493">
                  <c:v>2.494E-2</c:v>
                </c:pt>
                <c:pt idx="2494">
                  <c:v>2.4949999999999996E-2</c:v>
                </c:pt>
                <c:pt idx="2495">
                  <c:v>2.496E-2</c:v>
                </c:pt>
                <c:pt idx="2496">
                  <c:v>2.4969999999999999E-2</c:v>
                </c:pt>
                <c:pt idx="2497">
                  <c:v>2.4979999999999995E-2</c:v>
                </c:pt>
                <c:pt idx="2498">
                  <c:v>2.4989999999999998E-2</c:v>
                </c:pt>
                <c:pt idx="2499">
                  <c:v>2.4999999999999998E-2</c:v>
                </c:pt>
                <c:pt idx="2500">
                  <c:v>2.5010000000000001E-2</c:v>
                </c:pt>
                <c:pt idx="2501">
                  <c:v>2.5019999999999997E-2</c:v>
                </c:pt>
                <c:pt idx="2502">
                  <c:v>2.503E-2</c:v>
                </c:pt>
                <c:pt idx="2503">
                  <c:v>2.504E-2</c:v>
                </c:pt>
                <c:pt idx="2504">
                  <c:v>2.5049999999999996E-2</c:v>
                </c:pt>
                <c:pt idx="2505">
                  <c:v>2.5059999999999999E-2</c:v>
                </c:pt>
                <c:pt idx="2506">
                  <c:v>2.5069999999999999E-2</c:v>
                </c:pt>
                <c:pt idx="2507">
                  <c:v>2.5079999999999998E-2</c:v>
                </c:pt>
                <c:pt idx="2508">
                  <c:v>2.5089999999999998E-2</c:v>
                </c:pt>
                <c:pt idx="2509">
                  <c:v>2.5100000000000001E-2</c:v>
                </c:pt>
                <c:pt idx="2510">
                  <c:v>2.511E-2</c:v>
                </c:pt>
                <c:pt idx="2511">
                  <c:v>2.5119999999999996E-2</c:v>
                </c:pt>
                <c:pt idx="2512">
                  <c:v>2.513E-2</c:v>
                </c:pt>
                <c:pt idx="2513">
                  <c:v>2.5139999999999999E-2</c:v>
                </c:pt>
                <c:pt idx="2514">
                  <c:v>2.5149999999999999E-2</c:v>
                </c:pt>
                <c:pt idx="2515">
                  <c:v>2.5159999999999998E-2</c:v>
                </c:pt>
                <c:pt idx="2516">
                  <c:v>2.5170000000000001E-2</c:v>
                </c:pt>
                <c:pt idx="2517">
                  <c:v>2.5179999999999998E-2</c:v>
                </c:pt>
                <c:pt idx="2518">
                  <c:v>2.5189999999999997E-2</c:v>
                </c:pt>
                <c:pt idx="2519">
                  <c:v>2.52E-2</c:v>
                </c:pt>
                <c:pt idx="2520">
                  <c:v>2.5209999999999996E-2</c:v>
                </c:pt>
                <c:pt idx="2521">
                  <c:v>2.5219999999999999E-2</c:v>
                </c:pt>
                <c:pt idx="2522">
                  <c:v>2.5229999999999999E-2</c:v>
                </c:pt>
                <c:pt idx="2523">
                  <c:v>2.5240000000000002E-2</c:v>
                </c:pt>
                <c:pt idx="2524">
                  <c:v>2.5249999999999998E-2</c:v>
                </c:pt>
                <c:pt idx="2525">
                  <c:v>2.5259999999999998E-2</c:v>
                </c:pt>
                <c:pt idx="2526">
                  <c:v>2.5270000000000001E-2</c:v>
                </c:pt>
                <c:pt idx="2527">
                  <c:v>2.5279999999999997E-2</c:v>
                </c:pt>
                <c:pt idx="2528">
                  <c:v>2.529E-2</c:v>
                </c:pt>
                <c:pt idx="2529">
                  <c:v>2.53E-2</c:v>
                </c:pt>
                <c:pt idx="2530">
                  <c:v>2.5309999999999996E-2</c:v>
                </c:pt>
                <c:pt idx="2531">
                  <c:v>2.5319999999999999E-2</c:v>
                </c:pt>
                <c:pt idx="2532">
                  <c:v>2.5329999999999998E-2</c:v>
                </c:pt>
                <c:pt idx="2533">
                  <c:v>2.5339999999999998E-2</c:v>
                </c:pt>
                <c:pt idx="2534">
                  <c:v>2.5349999999999998E-2</c:v>
                </c:pt>
                <c:pt idx="2535">
                  <c:v>2.5360000000000001E-2</c:v>
                </c:pt>
                <c:pt idx="2536">
                  <c:v>2.537E-2</c:v>
                </c:pt>
                <c:pt idx="2537">
                  <c:v>2.5379999999999996E-2</c:v>
                </c:pt>
                <c:pt idx="2538">
                  <c:v>2.5389999999999999E-2</c:v>
                </c:pt>
                <c:pt idx="2539">
                  <c:v>2.5399999999999999E-2</c:v>
                </c:pt>
                <c:pt idx="2540">
                  <c:v>2.5409999999999999E-2</c:v>
                </c:pt>
                <c:pt idx="2541">
                  <c:v>2.5419999999999998E-2</c:v>
                </c:pt>
                <c:pt idx="2542">
                  <c:v>2.5430000000000001E-2</c:v>
                </c:pt>
                <c:pt idx="2543">
                  <c:v>2.5439999999999997E-2</c:v>
                </c:pt>
                <c:pt idx="2544">
                  <c:v>2.5449999999999997E-2</c:v>
                </c:pt>
                <c:pt idx="2545">
                  <c:v>2.546E-2</c:v>
                </c:pt>
                <c:pt idx="2546">
                  <c:v>2.5469999999999996E-2</c:v>
                </c:pt>
                <c:pt idx="2547">
                  <c:v>2.5479999999999999E-2</c:v>
                </c:pt>
                <c:pt idx="2548">
                  <c:v>2.5489999999999999E-2</c:v>
                </c:pt>
                <c:pt idx="2549">
                  <c:v>2.5500000000000002E-2</c:v>
                </c:pt>
                <c:pt idx="2550">
                  <c:v>2.5509999999999998E-2</c:v>
                </c:pt>
                <c:pt idx="2551">
                  <c:v>2.5519999999999998E-2</c:v>
                </c:pt>
                <c:pt idx="2552">
                  <c:v>2.5530000000000001E-2</c:v>
                </c:pt>
                <c:pt idx="2553">
                  <c:v>2.5539999999999997E-2</c:v>
                </c:pt>
                <c:pt idx="2554">
                  <c:v>2.555E-2</c:v>
                </c:pt>
                <c:pt idx="2555">
                  <c:v>2.5559999999999999E-2</c:v>
                </c:pt>
                <c:pt idx="2556">
                  <c:v>2.5569999999999996E-2</c:v>
                </c:pt>
                <c:pt idx="2557">
                  <c:v>2.5579999999999999E-2</c:v>
                </c:pt>
                <c:pt idx="2558">
                  <c:v>2.5589999999999998E-2</c:v>
                </c:pt>
                <c:pt idx="2559">
                  <c:v>2.5600000000000001E-2</c:v>
                </c:pt>
                <c:pt idx="2560">
                  <c:v>2.5609999999999997E-2</c:v>
                </c:pt>
                <c:pt idx="2561">
                  <c:v>2.562E-2</c:v>
                </c:pt>
                <c:pt idx="2562">
                  <c:v>2.563E-2</c:v>
                </c:pt>
                <c:pt idx="2563">
                  <c:v>2.5639999999999996E-2</c:v>
                </c:pt>
                <c:pt idx="2564">
                  <c:v>2.5649999999999999E-2</c:v>
                </c:pt>
                <c:pt idx="2565">
                  <c:v>2.5659999999999999E-2</c:v>
                </c:pt>
                <c:pt idx="2566">
                  <c:v>2.5669999999999998E-2</c:v>
                </c:pt>
                <c:pt idx="2567">
                  <c:v>2.5679999999999998E-2</c:v>
                </c:pt>
                <c:pt idx="2568">
                  <c:v>2.5690000000000001E-2</c:v>
                </c:pt>
                <c:pt idx="2569">
                  <c:v>2.5699999999999997E-2</c:v>
                </c:pt>
                <c:pt idx="2570">
                  <c:v>2.5709999999999997E-2</c:v>
                </c:pt>
                <c:pt idx="2571">
                  <c:v>2.572E-2</c:v>
                </c:pt>
                <c:pt idx="2572">
                  <c:v>2.5729999999999999E-2</c:v>
                </c:pt>
                <c:pt idx="2573">
                  <c:v>2.5739999999999999E-2</c:v>
                </c:pt>
                <c:pt idx="2574">
                  <c:v>2.5749999999999999E-2</c:v>
                </c:pt>
                <c:pt idx="2575">
                  <c:v>2.5760000000000002E-2</c:v>
                </c:pt>
                <c:pt idx="2576">
                  <c:v>2.5769999999999998E-2</c:v>
                </c:pt>
                <c:pt idx="2577">
                  <c:v>2.5779999999999997E-2</c:v>
                </c:pt>
                <c:pt idx="2578">
                  <c:v>2.579E-2</c:v>
                </c:pt>
                <c:pt idx="2579">
                  <c:v>2.5799999999999997E-2</c:v>
                </c:pt>
                <c:pt idx="2580">
                  <c:v>2.581E-2</c:v>
                </c:pt>
                <c:pt idx="2581">
                  <c:v>2.5819999999999999E-2</c:v>
                </c:pt>
                <c:pt idx="2582">
                  <c:v>2.5829999999999995E-2</c:v>
                </c:pt>
                <c:pt idx="2583">
                  <c:v>2.5839999999999998E-2</c:v>
                </c:pt>
                <c:pt idx="2584">
                  <c:v>2.5849999999999998E-2</c:v>
                </c:pt>
                <c:pt idx="2585">
                  <c:v>2.5860000000000001E-2</c:v>
                </c:pt>
                <c:pt idx="2586">
                  <c:v>2.5869999999999997E-2</c:v>
                </c:pt>
                <c:pt idx="2587">
                  <c:v>2.588E-2</c:v>
                </c:pt>
                <c:pt idx="2588">
                  <c:v>2.589E-2</c:v>
                </c:pt>
                <c:pt idx="2589">
                  <c:v>2.5899999999999996E-2</c:v>
                </c:pt>
                <c:pt idx="2590">
                  <c:v>2.5909999999999999E-2</c:v>
                </c:pt>
                <c:pt idx="2591">
                  <c:v>2.5919999999999999E-2</c:v>
                </c:pt>
                <c:pt idx="2592">
                  <c:v>2.5929999999999998E-2</c:v>
                </c:pt>
                <c:pt idx="2593">
                  <c:v>2.5939999999999998E-2</c:v>
                </c:pt>
                <c:pt idx="2594">
                  <c:v>2.5950000000000001E-2</c:v>
                </c:pt>
                <c:pt idx="2595">
                  <c:v>2.5959999999999997E-2</c:v>
                </c:pt>
                <c:pt idx="2596">
                  <c:v>2.5969999999999997E-2</c:v>
                </c:pt>
                <c:pt idx="2597">
                  <c:v>2.598E-2</c:v>
                </c:pt>
                <c:pt idx="2598">
                  <c:v>2.5989999999999999E-2</c:v>
                </c:pt>
                <c:pt idx="2599">
                  <c:v>2.5999999999999999E-2</c:v>
                </c:pt>
                <c:pt idx="2600">
                  <c:v>2.6009999999999998E-2</c:v>
                </c:pt>
                <c:pt idx="2601">
                  <c:v>2.6020000000000001E-2</c:v>
                </c:pt>
                <c:pt idx="2602">
                  <c:v>2.6029999999999998E-2</c:v>
                </c:pt>
                <c:pt idx="2603">
                  <c:v>2.6039999999999997E-2</c:v>
                </c:pt>
                <c:pt idx="2604">
                  <c:v>2.605E-2</c:v>
                </c:pt>
                <c:pt idx="2605">
                  <c:v>2.6059999999999996E-2</c:v>
                </c:pt>
                <c:pt idx="2606">
                  <c:v>2.6069999999999999E-2</c:v>
                </c:pt>
                <c:pt idx="2607">
                  <c:v>2.6079999999999999E-2</c:v>
                </c:pt>
                <c:pt idx="2608">
                  <c:v>2.6090000000000002E-2</c:v>
                </c:pt>
                <c:pt idx="2609">
                  <c:v>2.6099999999999998E-2</c:v>
                </c:pt>
                <c:pt idx="2610">
                  <c:v>2.6109999999999998E-2</c:v>
                </c:pt>
                <c:pt idx="2611">
                  <c:v>2.6120000000000001E-2</c:v>
                </c:pt>
                <c:pt idx="2612">
                  <c:v>2.6129999999999997E-2</c:v>
                </c:pt>
                <c:pt idx="2613">
                  <c:v>2.614E-2</c:v>
                </c:pt>
                <c:pt idx="2614">
                  <c:v>2.615E-2</c:v>
                </c:pt>
                <c:pt idx="2615">
                  <c:v>2.6159999999999996E-2</c:v>
                </c:pt>
                <c:pt idx="2616">
                  <c:v>2.6169999999999999E-2</c:v>
                </c:pt>
                <c:pt idx="2617">
                  <c:v>2.6179999999999998E-2</c:v>
                </c:pt>
                <c:pt idx="2618">
                  <c:v>2.6189999999999998E-2</c:v>
                </c:pt>
                <c:pt idx="2619">
                  <c:v>2.6199999999999998E-2</c:v>
                </c:pt>
                <c:pt idx="2620">
                  <c:v>2.6210000000000001E-2</c:v>
                </c:pt>
                <c:pt idx="2621">
                  <c:v>2.622E-2</c:v>
                </c:pt>
                <c:pt idx="2622">
                  <c:v>2.6229999999999996E-2</c:v>
                </c:pt>
                <c:pt idx="2623">
                  <c:v>2.6239999999999999E-2</c:v>
                </c:pt>
                <c:pt idx="2624">
                  <c:v>2.6249999999999999E-2</c:v>
                </c:pt>
                <c:pt idx="2625">
                  <c:v>2.6259999999999999E-2</c:v>
                </c:pt>
                <c:pt idx="2626">
                  <c:v>2.6269999999999998E-2</c:v>
                </c:pt>
                <c:pt idx="2627">
                  <c:v>2.6280000000000001E-2</c:v>
                </c:pt>
                <c:pt idx="2628">
                  <c:v>2.6289999999999997E-2</c:v>
                </c:pt>
                <c:pt idx="2629">
                  <c:v>2.6299999999999997E-2</c:v>
                </c:pt>
                <c:pt idx="2630">
                  <c:v>2.631E-2</c:v>
                </c:pt>
                <c:pt idx="2631">
                  <c:v>2.6319999999999996E-2</c:v>
                </c:pt>
                <c:pt idx="2632">
                  <c:v>2.6329999999999999E-2</c:v>
                </c:pt>
                <c:pt idx="2633">
                  <c:v>2.6339999999999999E-2</c:v>
                </c:pt>
                <c:pt idx="2634">
                  <c:v>2.6350000000000002E-2</c:v>
                </c:pt>
                <c:pt idx="2635">
                  <c:v>2.6359999999999998E-2</c:v>
                </c:pt>
                <c:pt idx="2636">
                  <c:v>2.6369999999999998E-2</c:v>
                </c:pt>
                <c:pt idx="2637">
                  <c:v>2.6380000000000001E-2</c:v>
                </c:pt>
                <c:pt idx="2638">
                  <c:v>2.6389999999999997E-2</c:v>
                </c:pt>
                <c:pt idx="2639">
                  <c:v>2.64E-2</c:v>
                </c:pt>
                <c:pt idx="2640">
                  <c:v>2.6409999999999999E-2</c:v>
                </c:pt>
                <c:pt idx="2641">
                  <c:v>2.6419999999999996E-2</c:v>
                </c:pt>
                <c:pt idx="2642">
                  <c:v>2.6429999999999999E-2</c:v>
                </c:pt>
                <c:pt idx="2643">
                  <c:v>2.6439999999999998E-2</c:v>
                </c:pt>
                <c:pt idx="2644">
                  <c:v>2.6450000000000001E-2</c:v>
                </c:pt>
                <c:pt idx="2645">
                  <c:v>2.6459999999999997E-2</c:v>
                </c:pt>
                <c:pt idx="2646">
                  <c:v>2.647E-2</c:v>
                </c:pt>
                <c:pt idx="2647">
                  <c:v>2.648E-2</c:v>
                </c:pt>
                <c:pt idx="2648">
                  <c:v>2.6489999999999996E-2</c:v>
                </c:pt>
                <c:pt idx="2649">
                  <c:v>2.6499999999999999E-2</c:v>
                </c:pt>
                <c:pt idx="2650">
                  <c:v>2.6509999999999999E-2</c:v>
                </c:pt>
                <c:pt idx="2651">
                  <c:v>2.6519999999999998E-2</c:v>
                </c:pt>
                <c:pt idx="2652">
                  <c:v>2.6529999999999998E-2</c:v>
                </c:pt>
                <c:pt idx="2653">
                  <c:v>2.6540000000000001E-2</c:v>
                </c:pt>
                <c:pt idx="2654">
                  <c:v>2.6549999999999997E-2</c:v>
                </c:pt>
                <c:pt idx="2655">
                  <c:v>2.6559999999999997E-2</c:v>
                </c:pt>
                <c:pt idx="2656">
                  <c:v>2.657E-2</c:v>
                </c:pt>
                <c:pt idx="2657">
                  <c:v>2.6579999999999999E-2</c:v>
                </c:pt>
                <c:pt idx="2658">
                  <c:v>2.6589999999999999E-2</c:v>
                </c:pt>
                <c:pt idx="2659">
                  <c:v>2.6599999999999999E-2</c:v>
                </c:pt>
                <c:pt idx="2660">
                  <c:v>2.6610000000000002E-2</c:v>
                </c:pt>
                <c:pt idx="2661">
                  <c:v>2.6619999999999998E-2</c:v>
                </c:pt>
                <c:pt idx="2662">
                  <c:v>2.6629999999999997E-2</c:v>
                </c:pt>
                <c:pt idx="2663">
                  <c:v>2.664E-2</c:v>
                </c:pt>
                <c:pt idx="2664">
                  <c:v>2.6649999999999997E-2</c:v>
                </c:pt>
                <c:pt idx="2665">
                  <c:v>2.666E-2</c:v>
                </c:pt>
                <c:pt idx="2666">
                  <c:v>2.6669999999999999E-2</c:v>
                </c:pt>
                <c:pt idx="2667">
                  <c:v>2.6679999999999995E-2</c:v>
                </c:pt>
                <c:pt idx="2668">
                  <c:v>2.6689999999999998E-2</c:v>
                </c:pt>
                <c:pt idx="2669">
                  <c:v>2.6699999999999998E-2</c:v>
                </c:pt>
                <c:pt idx="2670">
                  <c:v>2.6710000000000001E-2</c:v>
                </c:pt>
                <c:pt idx="2671">
                  <c:v>2.6719999999999997E-2</c:v>
                </c:pt>
                <c:pt idx="2672">
                  <c:v>2.673E-2</c:v>
                </c:pt>
                <c:pt idx="2673">
                  <c:v>2.674E-2</c:v>
                </c:pt>
                <c:pt idx="2674">
                  <c:v>2.6749999999999996E-2</c:v>
                </c:pt>
                <c:pt idx="2675">
                  <c:v>2.6759999999999999E-2</c:v>
                </c:pt>
                <c:pt idx="2676">
                  <c:v>2.6769999999999999E-2</c:v>
                </c:pt>
                <c:pt idx="2677">
                  <c:v>2.6779999999999998E-2</c:v>
                </c:pt>
                <c:pt idx="2678">
                  <c:v>2.6789999999999998E-2</c:v>
                </c:pt>
                <c:pt idx="2679">
                  <c:v>2.6800000000000001E-2</c:v>
                </c:pt>
                <c:pt idx="2680">
                  <c:v>2.6809999999999997E-2</c:v>
                </c:pt>
                <c:pt idx="2681">
                  <c:v>2.6819999999999997E-2</c:v>
                </c:pt>
                <c:pt idx="2682">
                  <c:v>2.683E-2</c:v>
                </c:pt>
                <c:pt idx="2683">
                  <c:v>2.6839999999999999E-2</c:v>
                </c:pt>
                <c:pt idx="2684">
                  <c:v>2.6849999999999999E-2</c:v>
                </c:pt>
                <c:pt idx="2685">
                  <c:v>2.6859999999999998E-2</c:v>
                </c:pt>
                <c:pt idx="2686">
                  <c:v>2.6870000000000002E-2</c:v>
                </c:pt>
                <c:pt idx="2687">
                  <c:v>2.6879999999999998E-2</c:v>
                </c:pt>
                <c:pt idx="2688">
                  <c:v>2.6889999999999997E-2</c:v>
                </c:pt>
                <c:pt idx="2689">
                  <c:v>2.69E-2</c:v>
                </c:pt>
                <c:pt idx="2690">
                  <c:v>2.6909999999999996E-2</c:v>
                </c:pt>
                <c:pt idx="2691">
                  <c:v>2.6919999999999999E-2</c:v>
                </c:pt>
                <c:pt idx="2692">
                  <c:v>2.6929999999999999E-2</c:v>
                </c:pt>
                <c:pt idx="2693">
                  <c:v>2.6940000000000002E-2</c:v>
                </c:pt>
                <c:pt idx="2694">
                  <c:v>2.6949999999999998E-2</c:v>
                </c:pt>
                <c:pt idx="2695">
                  <c:v>2.6959999999999998E-2</c:v>
                </c:pt>
                <c:pt idx="2696">
                  <c:v>2.6970000000000001E-2</c:v>
                </c:pt>
                <c:pt idx="2697">
                  <c:v>2.6979999999999997E-2</c:v>
                </c:pt>
                <c:pt idx="2698">
                  <c:v>2.699E-2</c:v>
                </c:pt>
                <c:pt idx="2699">
                  <c:v>2.7E-2</c:v>
                </c:pt>
                <c:pt idx="2700">
                  <c:v>2.7009999999999996E-2</c:v>
                </c:pt>
                <c:pt idx="2701">
                  <c:v>2.7019999999999999E-2</c:v>
                </c:pt>
                <c:pt idx="2702">
                  <c:v>2.7029999999999998E-2</c:v>
                </c:pt>
                <c:pt idx="2703">
                  <c:v>2.7039999999999998E-2</c:v>
                </c:pt>
                <c:pt idx="2704">
                  <c:v>2.7049999999999998E-2</c:v>
                </c:pt>
                <c:pt idx="2705">
                  <c:v>2.7060000000000001E-2</c:v>
                </c:pt>
                <c:pt idx="2706">
                  <c:v>2.707E-2</c:v>
                </c:pt>
                <c:pt idx="2707">
                  <c:v>2.7079999999999996E-2</c:v>
                </c:pt>
                <c:pt idx="2708">
                  <c:v>2.7089999999999999E-2</c:v>
                </c:pt>
                <c:pt idx="2709">
                  <c:v>2.7099999999999999E-2</c:v>
                </c:pt>
                <c:pt idx="2710">
                  <c:v>2.7109999999999999E-2</c:v>
                </c:pt>
                <c:pt idx="2711">
                  <c:v>2.7119999999999998E-2</c:v>
                </c:pt>
                <c:pt idx="2712">
                  <c:v>2.7130000000000001E-2</c:v>
                </c:pt>
                <c:pt idx="2713">
                  <c:v>2.7139999999999997E-2</c:v>
                </c:pt>
                <c:pt idx="2714">
                  <c:v>2.7149999999999997E-2</c:v>
                </c:pt>
                <c:pt idx="2715">
                  <c:v>2.716E-2</c:v>
                </c:pt>
                <c:pt idx="2716">
                  <c:v>2.7169999999999996E-2</c:v>
                </c:pt>
                <c:pt idx="2717">
                  <c:v>2.7179999999999999E-2</c:v>
                </c:pt>
                <c:pt idx="2718">
                  <c:v>2.7189999999999999E-2</c:v>
                </c:pt>
                <c:pt idx="2719">
                  <c:v>2.7200000000000002E-2</c:v>
                </c:pt>
                <c:pt idx="2720">
                  <c:v>2.7209999999999998E-2</c:v>
                </c:pt>
                <c:pt idx="2721">
                  <c:v>2.7219999999999998E-2</c:v>
                </c:pt>
                <c:pt idx="2722">
                  <c:v>2.7230000000000001E-2</c:v>
                </c:pt>
                <c:pt idx="2723">
                  <c:v>2.7239999999999997E-2</c:v>
                </c:pt>
                <c:pt idx="2724">
                  <c:v>2.725E-2</c:v>
                </c:pt>
                <c:pt idx="2725">
                  <c:v>2.726E-2</c:v>
                </c:pt>
                <c:pt idx="2726">
                  <c:v>2.7269999999999996E-2</c:v>
                </c:pt>
                <c:pt idx="2727">
                  <c:v>2.7279999999999999E-2</c:v>
                </c:pt>
                <c:pt idx="2728">
                  <c:v>2.7289999999999998E-2</c:v>
                </c:pt>
                <c:pt idx="2729">
                  <c:v>2.7299999999999998E-2</c:v>
                </c:pt>
                <c:pt idx="2730">
                  <c:v>2.7309999999999997E-2</c:v>
                </c:pt>
                <c:pt idx="2731">
                  <c:v>2.7320000000000001E-2</c:v>
                </c:pt>
                <c:pt idx="2732">
                  <c:v>2.733E-2</c:v>
                </c:pt>
                <c:pt idx="2733">
                  <c:v>2.7339999999999996E-2</c:v>
                </c:pt>
                <c:pt idx="2734">
                  <c:v>2.7349999999999999E-2</c:v>
                </c:pt>
                <c:pt idx="2735">
                  <c:v>2.7359999999999999E-2</c:v>
                </c:pt>
                <c:pt idx="2736">
                  <c:v>2.7369999999999998E-2</c:v>
                </c:pt>
                <c:pt idx="2737">
                  <c:v>2.7379999999999998E-2</c:v>
                </c:pt>
                <c:pt idx="2738">
                  <c:v>2.7390000000000001E-2</c:v>
                </c:pt>
                <c:pt idx="2739">
                  <c:v>2.7399999999999997E-2</c:v>
                </c:pt>
                <c:pt idx="2740">
                  <c:v>2.7409999999999997E-2</c:v>
                </c:pt>
                <c:pt idx="2741">
                  <c:v>2.742E-2</c:v>
                </c:pt>
                <c:pt idx="2742">
                  <c:v>2.743E-2</c:v>
                </c:pt>
                <c:pt idx="2743">
                  <c:v>2.7439999999999999E-2</c:v>
                </c:pt>
                <c:pt idx="2744">
                  <c:v>2.7449999999999999E-2</c:v>
                </c:pt>
                <c:pt idx="2745">
                  <c:v>2.7460000000000002E-2</c:v>
                </c:pt>
                <c:pt idx="2746">
                  <c:v>2.7469999999999998E-2</c:v>
                </c:pt>
                <c:pt idx="2747">
                  <c:v>2.7479999999999997E-2</c:v>
                </c:pt>
                <c:pt idx="2748">
                  <c:v>2.7490000000000001E-2</c:v>
                </c:pt>
                <c:pt idx="2749">
                  <c:v>2.7499999999999997E-2</c:v>
                </c:pt>
                <c:pt idx="2750">
                  <c:v>2.751E-2</c:v>
                </c:pt>
                <c:pt idx="2751">
                  <c:v>2.7519999999999999E-2</c:v>
                </c:pt>
                <c:pt idx="2752">
                  <c:v>2.7529999999999995E-2</c:v>
                </c:pt>
                <c:pt idx="2753">
                  <c:v>2.7539999999999999E-2</c:v>
                </c:pt>
                <c:pt idx="2754">
                  <c:v>2.7549999999999998E-2</c:v>
                </c:pt>
                <c:pt idx="2755">
                  <c:v>2.7560000000000001E-2</c:v>
                </c:pt>
                <c:pt idx="2756">
                  <c:v>2.7569999999999997E-2</c:v>
                </c:pt>
                <c:pt idx="2757">
                  <c:v>2.758E-2</c:v>
                </c:pt>
                <c:pt idx="2758">
                  <c:v>2.759E-2</c:v>
                </c:pt>
                <c:pt idx="2759">
                  <c:v>2.7599999999999996E-2</c:v>
                </c:pt>
                <c:pt idx="2760">
                  <c:v>2.7609999999999999E-2</c:v>
                </c:pt>
                <c:pt idx="2761">
                  <c:v>2.7619999999999999E-2</c:v>
                </c:pt>
                <c:pt idx="2762">
                  <c:v>2.7629999999999998E-2</c:v>
                </c:pt>
                <c:pt idx="2763">
                  <c:v>2.7639999999999998E-2</c:v>
                </c:pt>
                <c:pt idx="2764">
                  <c:v>2.7650000000000001E-2</c:v>
                </c:pt>
                <c:pt idx="2765">
                  <c:v>2.7659999999999997E-2</c:v>
                </c:pt>
                <c:pt idx="2766">
                  <c:v>2.7669999999999997E-2</c:v>
                </c:pt>
                <c:pt idx="2767">
                  <c:v>2.768E-2</c:v>
                </c:pt>
                <c:pt idx="2768">
                  <c:v>2.7689999999999999E-2</c:v>
                </c:pt>
                <c:pt idx="2769">
                  <c:v>2.7699999999999999E-2</c:v>
                </c:pt>
                <c:pt idx="2770">
                  <c:v>2.7709999999999999E-2</c:v>
                </c:pt>
                <c:pt idx="2771">
                  <c:v>2.7720000000000002E-2</c:v>
                </c:pt>
                <c:pt idx="2772">
                  <c:v>2.7729999999999998E-2</c:v>
                </c:pt>
                <c:pt idx="2773">
                  <c:v>2.7739999999999997E-2</c:v>
                </c:pt>
                <c:pt idx="2774">
                  <c:v>2.775E-2</c:v>
                </c:pt>
                <c:pt idx="2775">
                  <c:v>2.7759999999999996E-2</c:v>
                </c:pt>
                <c:pt idx="2776">
                  <c:v>2.777E-2</c:v>
                </c:pt>
                <c:pt idx="2777">
                  <c:v>2.7779999999999999E-2</c:v>
                </c:pt>
                <c:pt idx="2778">
                  <c:v>2.7789999999999995E-2</c:v>
                </c:pt>
                <c:pt idx="2779">
                  <c:v>2.7799999999999998E-2</c:v>
                </c:pt>
                <c:pt idx="2780">
                  <c:v>2.7809999999999998E-2</c:v>
                </c:pt>
                <c:pt idx="2781">
                  <c:v>2.7820000000000001E-2</c:v>
                </c:pt>
                <c:pt idx="2782">
                  <c:v>2.7829999999999997E-2</c:v>
                </c:pt>
                <c:pt idx="2783">
                  <c:v>2.784E-2</c:v>
                </c:pt>
                <c:pt idx="2784">
                  <c:v>2.785E-2</c:v>
                </c:pt>
                <c:pt idx="2785">
                  <c:v>2.7859999999999996E-2</c:v>
                </c:pt>
                <c:pt idx="2786">
                  <c:v>2.7869999999999999E-2</c:v>
                </c:pt>
                <c:pt idx="2787">
                  <c:v>2.7879999999999999E-2</c:v>
                </c:pt>
                <c:pt idx="2788">
                  <c:v>2.7889999999999998E-2</c:v>
                </c:pt>
                <c:pt idx="2789">
                  <c:v>2.7899999999999998E-2</c:v>
                </c:pt>
                <c:pt idx="2790">
                  <c:v>2.7910000000000001E-2</c:v>
                </c:pt>
                <c:pt idx="2791">
                  <c:v>2.792E-2</c:v>
                </c:pt>
                <c:pt idx="2792">
                  <c:v>2.7929999999999996E-2</c:v>
                </c:pt>
                <c:pt idx="2793">
                  <c:v>2.794E-2</c:v>
                </c:pt>
                <c:pt idx="2794">
                  <c:v>2.7949999999999999E-2</c:v>
                </c:pt>
                <c:pt idx="2795">
                  <c:v>2.7959999999999999E-2</c:v>
                </c:pt>
                <c:pt idx="2796">
                  <c:v>2.7969999999999998E-2</c:v>
                </c:pt>
                <c:pt idx="2797">
                  <c:v>2.7980000000000001E-2</c:v>
                </c:pt>
                <c:pt idx="2798">
                  <c:v>2.7989999999999998E-2</c:v>
                </c:pt>
                <c:pt idx="2799">
                  <c:v>2.7999999999999997E-2</c:v>
                </c:pt>
                <c:pt idx="2800">
                  <c:v>2.801E-2</c:v>
                </c:pt>
                <c:pt idx="2801">
                  <c:v>2.8019999999999996E-2</c:v>
                </c:pt>
                <c:pt idx="2802">
                  <c:v>2.8029999999999999E-2</c:v>
                </c:pt>
                <c:pt idx="2803">
                  <c:v>2.8039999999999999E-2</c:v>
                </c:pt>
                <c:pt idx="2804">
                  <c:v>2.8050000000000002E-2</c:v>
                </c:pt>
                <c:pt idx="2805">
                  <c:v>2.8059999999999998E-2</c:v>
                </c:pt>
                <c:pt idx="2806">
                  <c:v>2.8069999999999998E-2</c:v>
                </c:pt>
                <c:pt idx="2807">
                  <c:v>2.8080000000000001E-2</c:v>
                </c:pt>
                <c:pt idx="2808">
                  <c:v>2.8089999999999997E-2</c:v>
                </c:pt>
                <c:pt idx="2809">
                  <c:v>2.81E-2</c:v>
                </c:pt>
                <c:pt idx="2810">
                  <c:v>2.811E-2</c:v>
                </c:pt>
                <c:pt idx="2811">
                  <c:v>2.8119999999999996E-2</c:v>
                </c:pt>
                <c:pt idx="2812">
                  <c:v>2.8129999999999999E-2</c:v>
                </c:pt>
                <c:pt idx="2813">
                  <c:v>2.8139999999999998E-2</c:v>
                </c:pt>
                <c:pt idx="2814">
                  <c:v>2.8149999999999998E-2</c:v>
                </c:pt>
                <c:pt idx="2815">
                  <c:v>2.8159999999999998E-2</c:v>
                </c:pt>
                <c:pt idx="2816">
                  <c:v>2.8170000000000001E-2</c:v>
                </c:pt>
                <c:pt idx="2817">
                  <c:v>2.818E-2</c:v>
                </c:pt>
                <c:pt idx="2818">
                  <c:v>2.8189999999999996E-2</c:v>
                </c:pt>
                <c:pt idx="2819">
                  <c:v>2.8199999999999999E-2</c:v>
                </c:pt>
                <c:pt idx="2820">
                  <c:v>2.8209999999999999E-2</c:v>
                </c:pt>
                <c:pt idx="2821">
                  <c:v>2.8219999999999999E-2</c:v>
                </c:pt>
                <c:pt idx="2822">
                  <c:v>2.8229999999999998E-2</c:v>
                </c:pt>
                <c:pt idx="2823">
                  <c:v>2.8240000000000001E-2</c:v>
                </c:pt>
                <c:pt idx="2824">
                  <c:v>2.8249999999999997E-2</c:v>
                </c:pt>
                <c:pt idx="2825">
                  <c:v>2.8259999999999997E-2</c:v>
                </c:pt>
                <c:pt idx="2826">
                  <c:v>2.827E-2</c:v>
                </c:pt>
                <c:pt idx="2827">
                  <c:v>2.8279999999999996E-2</c:v>
                </c:pt>
                <c:pt idx="2828">
                  <c:v>2.8289999999999999E-2</c:v>
                </c:pt>
                <c:pt idx="2829">
                  <c:v>2.8299999999999999E-2</c:v>
                </c:pt>
                <c:pt idx="2830">
                  <c:v>2.8310000000000002E-2</c:v>
                </c:pt>
                <c:pt idx="2831">
                  <c:v>2.8319999999999998E-2</c:v>
                </c:pt>
                <c:pt idx="2832">
                  <c:v>2.8329999999999998E-2</c:v>
                </c:pt>
                <c:pt idx="2833">
                  <c:v>2.8340000000000001E-2</c:v>
                </c:pt>
                <c:pt idx="2834">
                  <c:v>2.8349999999999997E-2</c:v>
                </c:pt>
                <c:pt idx="2835">
                  <c:v>2.836E-2</c:v>
                </c:pt>
                <c:pt idx="2836">
                  <c:v>2.8369999999999999E-2</c:v>
                </c:pt>
                <c:pt idx="2837">
                  <c:v>2.8379999999999996E-2</c:v>
                </c:pt>
                <c:pt idx="2838">
                  <c:v>2.8389999999999999E-2</c:v>
                </c:pt>
                <c:pt idx="2839">
                  <c:v>2.8399999999999998E-2</c:v>
                </c:pt>
                <c:pt idx="2840">
                  <c:v>2.8410000000000001E-2</c:v>
                </c:pt>
                <c:pt idx="2841">
                  <c:v>2.8419999999999997E-2</c:v>
                </c:pt>
                <c:pt idx="2842">
                  <c:v>2.843E-2</c:v>
                </c:pt>
                <c:pt idx="2843">
                  <c:v>2.844E-2</c:v>
                </c:pt>
                <c:pt idx="2844">
                  <c:v>2.8449999999999996E-2</c:v>
                </c:pt>
                <c:pt idx="2845">
                  <c:v>2.8459999999999999E-2</c:v>
                </c:pt>
                <c:pt idx="2846">
                  <c:v>2.8469999999999999E-2</c:v>
                </c:pt>
                <c:pt idx="2847">
                  <c:v>2.8479999999999998E-2</c:v>
                </c:pt>
                <c:pt idx="2848">
                  <c:v>2.8489999999999998E-2</c:v>
                </c:pt>
                <c:pt idx="2849">
                  <c:v>2.8500000000000001E-2</c:v>
                </c:pt>
                <c:pt idx="2850">
                  <c:v>2.8509999999999997E-2</c:v>
                </c:pt>
                <c:pt idx="2851">
                  <c:v>2.8519999999999997E-2</c:v>
                </c:pt>
                <c:pt idx="2852">
                  <c:v>2.853E-2</c:v>
                </c:pt>
                <c:pt idx="2853">
                  <c:v>2.8539999999999999E-2</c:v>
                </c:pt>
                <c:pt idx="2854">
                  <c:v>2.8549999999999999E-2</c:v>
                </c:pt>
                <c:pt idx="2855">
                  <c:v>2.8559999999999999E-2</c:v>
                </c:pt>
                <c:pt idx="2856">
                  <c:v>2.8570000000000002E-2</c:v>
                </c:pt>
                <c:pt idx="2857">
                  <c:v>2.8579999999999998E-2</c:v>
                </c:pt>
                <c:pt idx="2858">
                  <c:v>2.8589999999999997E-2</c:v>
                </c:pt>
                <c:pt idx="2859">
                  <c:v>2.86E-2</c:v>
                </c:pt>
                <c:pt idx="2860">
                  <c:v>2.8609999999999997E-2</c:v>
                </c:pt>
                <c:pt idx="2861">
                  <c:v>2.862E-2</c:v>
                </c:pt>
                <c:pt idx="2862">
                  <c:v>2.8629999999999999E-2</c:v>
                </c:pt>
                <c:pt idx="2863">
                  <c:v>2.8639999999999995E-2</c:v>
                </c:pt>
                <c:pt idx="2864">
                  <c:v>2.8649999999999998E-2</c:v>
                </c:pt>
                <c:pt idx="2865">
                  <c:v>2.8659999999999998E-2</c:v>
                </c:pt>
                <c:pt idx="2866">
                  <c:v>2.8670000000000001E-2</c:v>
                </c:pt>
                <c:pt idx="2867">
                  <c:v>2.8679999999999997E-2</c:v>
                </c:pt>
                <c:pt idx="2868">
                  <c:v>2.869E-2</c:v>
                </c:pt>
                <c:pt idx="2869">
                  <c:v>2.87E-2</c:v>
                </c:pt>
                <c:pt idx="2870">
                  <c:v>2.8709999999999996E-2</c:v>
                </c:pt>
                <c:pt idx="2871">
                  <c:v>2.8719999999999999E-2</c:v>
                </c:pt>
                <c:pt idx="2872">
                  <c:v>2.8729999999999999E-2</c:v>
                </c:pt>
                <c:pt idx="2873">
                  <c:v>2.8739999999999998E-2</c:v>
                </c:pt>
                <c:pt idx="2874">
                  <c:v>2.8749999999999998E-2</c:v>
                </c:pt>
                <c:pt idx="2875">
                  <c:v>2.8760000000000001E-2</c:v>
                </c:pt>
                <c:pt idx="2876">
                  <c:v>2.877E-2</c:v>
                </c:pt>
                <c:pt idx="2877">
                  <c:v>2.8779999999999997E-2</c:v>
                </c:pt>
                <c:pt idx="2878">
                  <c:v>2.879E-2</c:v>
                </c:pt>
                <c:pt idx="2879">
                  <c:v>2.8799999999999999E-2</c:v>
                </c:pt>
                <c:pt idx="2880">
                  <c:v>2.8809999999999999E-2</c:v>
                </c:pt>
                <c:pt idx="2881">
                  <c:v>2.8819999999999998E-2</c:v>
                </c:pt>
                <c:pt idx="2882">
                  <c:v>2.8830000000000001E-2</c:v>
                </c:pt>
                <c:pt idx="2883">
                  <c:v>2.8839999999999998E-2</c:v>
                </c:pt>
                <c:pt idx="2884">
                  <c:v>2.8849999999999997E-2</c:v>
                </c:pt>
                <c:pt idx="2885">
                  <c:v>2.886E-2</c:v>
                </c:pt>
                <c:pt idx="2886">
                  <c:v>2.8869999999999996E-2</c:v>
                </c:pt>
                <c:pt idx="2887">
                  <c:v>2.8879999999999999E-2</c:v>
                </c:pt>
                <c:pt idx="2888">
                  <c:v>2.8889999999999999E-2</c:v>
                </c:pt>
                <c:pt idx="2889">
                  <c:v>2.8900000000000002E-2</c:v>
                </c:pt>
                <c:pt idx="2890">
                  <c:v>2.8909999999999998E-2</c:v>
                </c:pt>
                <c:pt idx="2891">
                  <c:v>2.8919999999999998E-2</c:v>
                </c:pt>
                <c:pt idx="2892">
                  <c:v>2.8930000000000001E-2</c:v>
                </c:pt>
                <c:pt idx="2893">
                  <c:v>2.8939999999999997E-2</c:v>
                </c:pt>
                <c:pt idx="2894">
                  <c:v>2.895E-2</c:v>
                </c:pt>
                <c:pt idx="2895">
                  <c:v>2.896E-2</c:v>
                </c:pt>
                <c:pt idx="2896">
                  <c:v>2.8969999999999996E-2</c:v>
                </c:pt>
                <c:pt idx="2897">
                  <c:v>2.8979999999999999E-2</c:v>
                </c:pt>
                <c:pt idx="2898">
                  <c:v>2.8989999999999998E-2</c:v>
                </c:pt>
                <c:pt idx="2899">
                  <c:v>2.8999999999999998E-2</c:v>
                </c:pt>
                <c:pt idx="2900">
                  <c:v>2.9009999999999998E-2</c:v>
                </c:pt>
                <c:pt idx="2901">
                  <c:v>2.9020000000000001E-2</c:v>
                </c:pt>
                <c:pt idx="2902">
                  <c:v>2.903E-2</c:v>
                </c:pt>
                <c:pt idx="2903">
                  <c:v>2.9039999999999996E-2</c:v>
                </c:pt>
                <c:pt idx="2904">
                  <c:v>2.9049999999999999E-2</c:v>
                </c:pt>
                <c:pt idx="2905">
                  <c:v>2.9059999999999999E-2</c:v>
                </c:pt>
                <c:pt idx="2906">
                  <c:v>2.9069999999999999E-2</c:v>
                </c:pt>
                <c:pt idx="2907">
                  <c:v>2.9079999999999998E-2</c:v>
                </c:pt>
                <c:pt idx="2908">
                  <c:v>2.9090000000000001E-2</c:v>
                </c:pt>
                <c:pt idx="2909">
                  <c:v>2.9099999999999997E-2</c:v>
                </c:pt>
                <c:pt idx="2910">
                  <c:v>2.9109999999999997E-2</c:v>
                </c:pt>
                <c:pt idx="2911">
                  <c:v>2.912E-2</c:v>
                </c:pt>
                <c:pt idx="2912">
                  <c:v>2.9129999999999996E-2</c:v>
                </c:pt>
                <c:pt idx="2913">
                  <c:v>2.9139999999999999E-2</c:v>
                </c:pt>
                <c:pt idx="2914">
                  <c:v>2.9149999999999999E-2</c:v>
                </c:pt>
                <c:pt idx="2915">
                  <c:v>2.9160000000000002E-2</c:v>
                </c:pt>
                <c:pt idx="2916">
                  <c:v>2.9169999999999998E-2</c:v>
                </c:pt>
                <c:pt idx="2917">
                  <c:v>2.9179999999999998E-2</c:v>
                </c:pt>
                <c:pt idx="2918">
                  <c:v>2.9190000000000001E-2</c:v>
                </c:pt>
                <c:pt idx="2919">
                  <c:v>2.9199999999999997E-2</c:v>
                </c:pt>
                <c:pt idx="2920">
                  <c:v>2.921E-2</c:v>
                </c:pt>
                <c:pt idx="2921">
                  <c:v>2.9219999999999999E-2</c:v>
                </c:pt>
                <c:pt idx="2922">
                  <c:v>2.9229999999999996E-2</c:v>
                </c:pt>
                <c:pt idx="2923">
                  <c:v>2.9239999999999999E-2</c:v>
                </c:pt>
                <c:pt idx="2924">
                  <c:v>2.9249999999999998E-2</c:v>
                </c:pt>
                <c:pt idx="2925">
                  <c:v>2.9260000000000001E-2</c:v>
                </c:pt>
                <c:pt idx="2926">
                  <c:v>2.9269999999999997E-2</c:v>
                </c:pt>
                <c:pt idx="2927">
                  <c:v>2.928E-2</c:v>
                </c:pt>
                <c:pt idx="2928">
                  <c:v>2.929E-2</c:v>
                </c:pt>
                <c:pt idx="2929">
                  <c:v>2.9299999999999996E-2</c:v>
                </c:pt>
                <c:pt idx="2930">
                  <c:v>2.9309999999999999E-2</c:v>
                </c:pt>
                <c:pt idx="2931">
                  <c:v>2.9319999999999999E-2</c:v>
                </c:pt>
                <c:pt idx="2932">
                  <c:v>2.9329999999999998E-2</c:v>
                </c:pt>
                <c:pt idx="2933">
                  <c:v>2.9339999999999998E-2</c:v>
                </c:pt>
                <c:pt idx="2934">
                  <c:v>2.9350000000000001E-2</c:v>
                </c:pt>
                <c:pt idx="2935">
                  <c:v>2.9359999999999997E-2</c:v>
                </c:pt>
                <c:pt idx="2936">
                  <c:v>2.9369999999999997E-2</c:v>
                </c:pt>
                <c:pt idx="2937">
                  <c:v>2.938E-2</c:v>
                </c:pt>
                <c:pt idx="2938">
                  <c:v>2.9389999999999999E-2</c:v>
                </c:pt>
                <c:pt idx="2939">
                  <c:v>2.9399999999999999E-2</c:v>
                </c:pt>
                <c:pt idx="2940">
                  <c:v>2.9409999999999999E-2</c:v>
                </c:pt>
                <c:pt idx="2941">
                  <c:v>2.9420000000000002E-2</c:v>
                </c:pt>
                <c:pt idx="2942">
                  <c:v>2.9429999999999998E-2</c:v>
                </c:pt>
                <c:pt idx="2943">
                  <c:v>2.9439999999999997E-2</c:v>
                </c:pt>
                <c:pt idx="2944">
                  <c:v>2.945E-2</c:v>
                </c:pt>
                <c:pt idx="2945">
                  <c:v>2.9459999999999997E-2</c:v>
                </c:pt>
                <c:pt idx="2946">
                  <c:v>2.947E-2</c:v>
                </c:pt>
                <c:pt idx="2947">
                  <c:v>2.9479999999999999E-2</c:v>
                </c:pt>
                <c:pt idx="2948">
                  <c:v>2.9489999999999995E-2</c:v>
                </c:pt>
                <c:pt idx="2949">
                  <c:v>2.9499999999999998E-2</c:v>
                </c:pt>
                <c:pt idx="2950">
                  <c:v>2.9509999999999998E-2</c:v>
                </c:pt>
                <c:pt idx="2951">
                  <c:v>2.9520000000000001E-2</c:v>
                </c:pt>
                <c:pt idx="2952">
                  <c:v>2.9529999999999997E-2</c:v>
                </c:pt>
                <c:pt idx="2953">
                  <c:v>2.954E-2</c:v>
                </c:pt>
                <c:pt idx="2954">
                  <c:v>2.955E-2</c:v>
                </c:pt>
                <c:pt idx="2955">
                  <c:v>2.9559999999999996E-2</c:v>
                </c:pt>
                <c:pt idx="2956">
                  <c:v>2.9569999999999999E-2</c:v>
                </c:pt>
                <c:pt idx="2957">
                  <c:v>2.9579999999999999E-2</c:v>
                </c:pt>
                <c:pt idx="2958">
                  <c:v>2.9589999999999998E-2</c:v>
                </c:pt>
                <c:pt idx="2959">
                  <c:v>2.9599999999999998E-2</c:v>
                </c:pt>
                <c:pt idx="2960">
                  <c:v>2.9610000000000001E-2</c:v>
                </c:pt>
                <c:pt idx="2961">
                  <c:v>2.9619999999999997E-2</c:v>
                </c:pt>
                <c:pt idx="2962">
                  <c:v>2.9629999999999997E-2</c:v>
                </c:pt>
                <c:pt idx="2963">
                  <c:v>2.964E-2</c:v>
                </c:pt>
                <c:pt idx="2964">
                  <c:v>2.9649999999999999E-2</c:v>
                </c:pt>
                <c:pt idx="2965">
                  <c:v>2.9659999999999999E-2</c:v>
                </c:pt>
                <c:pt idx="2966">
                  <c:v>2.9669999999999998E-2</c:v>
                </c:pt>
                <c:pt idx="2967">
                  <c:v>2.9680000000000002E-2</c:v>
                </c:pt>
                <c:pt idx="2968">
                  <c:v>2.9689999999999998E-2</c:v>
                </c:pt>
                <c:pt idx="2969">
                  <c:v>2.9699999999999997E-2</c:v>
                </c:pt>
                <c:pt idx="2970">
                  <c:v>2.971E-2</c:v>
                </c:pt>
                <c:pt idx="2971">
                  <c:v>2.9719999999999996E-2</c:v>
                </c:pt>
                <c:pt idx="2972">
                  <c:v>2.9729999999999999E-2</c:v>
                </c:pt>
                <c:pt idx="2973">
                  <c:v>2.9739999999999999E-2</c:v>
                </c:pt>
                <c:pt idx="2974">
                  <c:v>2.9750000000000002E-2</c:v>
                </c:pt>
                <c:pt idx="2975">
                  <c:v>2.9759999999999998E-2</c:v>
                </c:pt>
                <c:pt idx="2976">
                  <c:v>2.9769999999999998E-2</c:v>
                </c:pt>
                <c:pt idx="2977">
                  <c:v>2.9780000000000001E-2</c:v>
                </c:pt>
                <c:pt idx="2978">
                  <c:v>2.9789999999999997E-2</c:v>
                </c:pt>
                <c:pt idx="2979">
                  <c:v>2.98E-2</c:v>
                </c:pt>
                <c:pt idx="2980">
                  <c:v>2.981E-2</c:v>
                </c:pt>
                <c:pt idx="2981">
                  <c:v>2.9819999999999996E-2</c:v>
                </c:pt>
                <c:pt idx="2982">
                  <c:v>2.9829999999999999E-2</c:v>
                </c:pt>
                <c:pt idx="2983">
                  <c:v>2.9839999999999998E-2</c:v>
                </c:pt>
                <c:pt idx="2984">
                  <c:v>2.9849999999999998E-2</c:v>
                </c:pt>
                <c:pt idx="2985">
                  <c:v>2.9859999999999998E-2</c:v>
                </c:pt>
                <c:pt idx="2986">
                  <c:v>2.9870000000000001E-2</c:v>
                </c:pt>
                <c:pt idx="2987">
                  <c:v>2.988E-2</c:v>
                </c:pt>
                <c:pt idx="2988">
                  <c:v>2.9889999999999996E-2</c:v>
                </c:pt>
                <c:pt idx="2989">
                  <c:v>2.9899999999999999E-2</c:v>
                </c:pt>
                <c:pt idx="2990">
                  <c:v>2.9909999999999999E-2</c:v>
                </c:pt>
                <c:pt idx="2991">
                  <c:v>2.9919999999999999E-2</c:v>
                </c:pt>
                <c:pt idx="2992">
                  <c:v>2.9929999999999998E-2</c:v>
                </c:pt>
                <c:pt idx="2993">
                  <c:v>2.9940000000000001E-2</c:v>
                </c:pt>
                <c:pt idx="2994">
                  <c:v>2.9949999999999997E-2</c:v>
                </c:pt>
                <c:pt idx="2995">
                  <c:v>2.9959999999999997E-2</c:v>
                </c:pt>
                <c:pt idx="2996">
                  <c:v>2.997E-2</c:v>
                </c:pt>
                <c:pt idx="2997">
                  <c:v>2.9979999999999996E-2</c:v>
                </c:pt>
                <c:pt idx="2998">
                  <c:v>2.9989999999999999E-2</c:v>
                </c:pt>
                <c:pt idx="2999">
                  <c:v>0.03</c:v>
                </c:pt>
              </c:numCache>
            </c:numRef>
          </c:xVal>
          <c:yVal>
            <c:numRef>
              <c:f>Sheet2!$E$4:$E$3004</c:f>
              <c:numCache>
                <c:formatCode>0.00E+00</c:formatCode>
                <c:ptCount val="3001"/>
                <c:pt idx="0">
                  <c:v>3.328303</c:v>
                </c:pt>
                <c:pt idx="1">
                  <c:v>4.3367180000000003</c:v>
                </c:pt>
                <c:pt idx="2">
                  <c:v>4.0716939999999999</c:v>
                </c:pt>
                <c:pt idx="3">
                  <c:v>4.66669</c:v>
                </c:pt>
                <c:pt idx="4">
                  <c:v>4.6560319999999997</c:v>
                </c:pt>
                <c:pt idx="5">
                  <c:v>5.0234909999999999</c:v>
                </c:pt>
                <c:pt idx="6">
                  <c:v>5.1404870000000003</c:v>
                </c:pt>
                <c:pt idx="7">
                  <c:v>5.3307099999999998</c:v>
                </c:pt>
                <c:pt idx="8">
                  <c:v>5.5114489999999998</c:v>
                </c:pt>
                <c:pt idx="9">
                  <c:v>5.5936620000000001</c:v>
                </c:pt>
                <c:pt idx="10">
                  <c:v>5.8031980000000001</c:v>
                </c:pt>
                <c:pt idx="11">
                  <c:v>5.8263749999999996</c:v>
                </c:pt>
                <c:pt idx="12">
                  <c:v>6.0149010000000001</c:v>
                </c:pt>
                <c:pt idx="13">
                  <c:v>6.0324580000000001</c:v>
                </c:pt>
                <c:pt idx="14">
                  <c:v>6.1558529999999996</c:v>
                </c:pt>
                <c:pt idx="15">
                  <c:v>6.2139490000000004</c:v>
                </c:pt>
                <c:pt idx="16">
                  <c:v>6.2805400000000002</c:v>
                </c:pt>
                <c:pt idx="17">
                  <c:v>6.351089</c:v>
                </c:pt>
                <c:pt idx="18">
                  <c:v>6.3821320000000004</c:v>
                </c:pt>
                <c:pt idx="19">
                  <c:v>6.4461199999999996</c:v>
                </c:pt>
                <c:pt idx="20">
                  <c:v>6.4710460000000003</c:v>
                </c:pt>
                <c:pt idx="21">
                  <c:v>6.5299040000000002</c:v>
                </c:pt>
                <c:pt idx="22">
                  <c:v>6.5591010000000001</c:v>
                </c:pt>
                <c:pt idx="23">
                  <c:v>6.616333</c:v>
                </c:pt>
                <c:pt idx="24">
                  <c:v>6.6481139999999996</c:v>
                </c:pt>
                <c:pt idx="25">
                  <c:v>6.6971489999999996</c:v>
                </c:pt>
                <c:pt idx="26">
                  <c:v>6.7366799999999998</c:v>
                </c:pt>
                <c:pt idx="27">
                  <c:v>6.7793190000000001</c:v>
                </c:pt>
                <c:pt idx="28">
                  <c:v>6.8202129999999999</c:v>
                </c:pt>
                <c:pt idx="29">
                  <c:v>6.8566659999999997</c:v>
                </c:pt>
                <c:pt idx="30">
                  <c:v>6.8997190000000002</c:v>
                </c:pt>
                <c:pt idx="31">
                  <c:v>6.9335329999999997</c:v>
                </c:pt>
                <c:pt idx="32">
                  <c:v>6.9803459999999999</c:v>
                </c:pt>
                <c:pt idx="33">
                  <c:v>7.0089990000000002</c:v>
                </c:pt>
                <c:pt idx="34">
                  <c:v>7.0559320000000003</c:v>
                </c:pt>
                <c:pt idx="35">
                  <c:v>7.0878750000000004</c:v>
                </c:pt>
                <c:pt idx="36">
                  <c:v>7.1199510000000004</c:v>
                </c:pt>
                <c:pt idx="37">
                  <c:v>7.14229</c:v>
                </c:pt>
                <c:pt idx="38">
                  <c:v>7.1845590000000001</c:v>
                </c:pt>
                <c:pt idx="39">
                  <c:v>7.2199530000000003</c:v>
                </c:pt>
                <c:pt idx="40">
                  <c:v>7.2556200000000004</c:v>
                </c:pt>
                <c:pt idx="41">
                  <c:v>7.2970329999999999</c:v>
                </c:pt>
                <c:pt idx="42">
                  <c:v>7.3476429999999997</c:v>
                </c:pt>
                <c:pt idx="43">
                  <c:v>7.413227</c:v>
                </c:pt>
                <c:pt idx="44">
                  <c:v>7.4813010000000002</c:v>
                </c:pt>
                <c:pt idx="45">
                  <c:v>7.5576249999999998</c:v>
                </c:pt>
                <c:pt idx="46">
                  <c:v>7.6369670000000003</c:v>
                </c:pt>
                <c:pt idx="47">
                  <c:v>7.7084250000000001</c:v>
                </c:pt>
                <c:pt idx="48">
                  <c:v>7.7704360000000001</c:v>
                </c:pt>
                <c:pt idx="49">
                  <c:v>7.8404429999999996</c:v>
                </c:pt>
                <c:pt idx="50">
                  <c:v>7.9105970000000001</c:v>
                </c:pt>
                <c:pt idx="51">
                  <c:v>7.9756499999999999</c:v>
                </c:pt>
                <c:pt idx="52">
                  <c:v>8.0243830000000003</c:v>
                </c:pt>
                <c:pt idx="53">
                  <c:v>8.0939750000000004</c:v>
                </c:pt>
                <c:pt idx="54">
                  <c:v>8.1513639999999992</c:v>
                </c:pt>
                <c:pt idx="55">
                  <c:v>8.213457</c:v>
                </c:pt>
                <c:pt idx="56">
                  <c:v>8.2618419999999997</c:v>
                </c:pt>
                <c:pt idx="57">
                  <c:v>8.3203259999999997</c:v>
                </c:pt>
                <c:pt idx="58">
                  <c:v>8.3731150000000003</c:v>
                </c:pt>
                <c:pt idx="59">
                  <c:v>8.4158039999999996</c:v>
                </c:pt>
                <c:pt idx="60">
                  <c:v>8.4756040000000006</c:v>
                </c:pt>
                <c:pt idx="61">
                  <c:v>8.551755</c:v>
                </c:pt>
                <c:pt idx="62">
                  <c:v>8.6233059999999995</c:v>
                </c:pt>
                <c:pt idx="63">
                  <c:v>8.6647359999999995</c:v>
                </c:pt>
                <c:pt idx="64">
                  <c:v>8.7290489999999998</c:v>
                </c:pt>
                <c:pt idx="65">
                  <c:v>8.8058510000000005</c:v>
                </c:pt>
                <c:pt idx="66">
                  <c:v>8.9229950000000002</c:v>
                </c:pt>
                <c:pt idx="67">
                  <c:v>9.0389180000000007</c:v>
                </c:pt>
                <c:pt idx="68">
                  <c:v>9.1534309999999994</c:v>
                </c:pt>
                <c:pt idx="69">
                  <c:v>9.2834599999999998</c:v>
                </c:pt>
                <c:pt idx="70">
                  <c:v>9.4220100000000002</c:v>
                </c:pt>
                <c:pt idx="71">
                  <c:v>9.5796150000000004</c:v>
                </c:pt>
                <c:pt idx="72">
                  <c:v>9.723338</c:v>
                </c:pt>
                <c:pt idx="73">
                  <c:v>9.8323870000000007</c:v>
                </c:pt>
                <c:pt idx="74">
                  <c:v>9.9547019999999993</c:v>
                </c:pt>
                <c:pt idx="75">
                  <c:v>10.07851</c:v>
                </c:pt>
                <c:pt idx="76">
                  <c:v>10.178100000000001</c:v>
                </c:pt>
                <c:pt idx="77">
                  <c:v>10.279909999999999</c:v>
                </c:pt>
                <c:pt idx="78">
                  <c:v>10.37853</c:v>
                </c:pt>
                <c:pt idx="79">
                  <c:v>10.4734</c:v>
                </c:pt>
                <c:pt idx="80">
                  <c:v>10.571059999999999</c:v>
                </c:pt>
                <c:pt idx="81">
                  <c:v>10.65964</c:v>
                </c:pt>
                <c:pt idx="82">
                  <c:v>10.736829999999999</c:v>
                </c:pt>
                <c:pt idx="83">
                  <c:v>10.80655</c:v>
                </c:pt>
                <c:pt idx="84">
                  <c:v>10.86149</c:v>
                </c:pt>
                <c:pt idx="85">
                  <c:v>10.930429999999999</c:v>
                </c:pt>
                <c:pt idx="86">
                  <c:v>11.00933</c:v>
                </c:pt>
                <c:pt idx="87">
                  <c:v>11.094709999999999</c:v>
                </c:pt>
                <c:pt idx="88">
                  <c:v>11.16409</c:v>
                </c:pt>
                <c:pt idx="89">
                  <c:v>11.21955</c:v>
                </c:pt>
                <c:pt idx="90">
                  <c:v>11.28346</c:v>
                </c:pt>
                <c:pt idx="91">
                  <c:v>11.34357</c:v>
                </c:pt>
                <c:pt idx="92">
                  <c:v>11.40958</c:v>
                </c:pt>
                <c:pt idx="93">
                  <c:v>11.463290000000001</c:v>
                </c:pt>
                <c:pt idx="94">
                  <c:v>11.51796</c:v>
                </c:pt>
                <c:pt idx="95">
                  <c:v>11.588800000000001</c:v>
                </c:pt>
                <c:pt idx="96">
                  <c:v>11.66009</c:v>
                </c:pt>
                <c:pt idx="97">
                  <c:v>11.73766</c:v>
                </c:pt>
                <c:pt idx="98">
                  <c:v>11.81986</c:v>
                </c:pt>
                <c:pt idx="99">
                  <c:v>11.909079999999999</c:v>
                </c:pt>
                <c:pt idx="100">
                  <c:v>12.00052</c:v>
                </c:pt>
                <c:pt idx="101">
                  <c:v>12.09792</c:v>
                </c:pt>
                <c:pt idx="102">
                  <c:v>12.20417</c:v>
                </c:pt>
                <c:pt idx="103">
                  <c:v>12.319240000000001</c:v>
                </c:pt>
                <c:pt idx="104">
                  <c:v>12.425660000000001</c:v>
                </c:pt>
                <c:pt idx="105">
                  <c:v>12.530559999999999</c:v>
                </c:pt>
                <c:pt idx="106">
                  <c:v>12.63503</c:v>
                </c:pt>
                <c:pt idx="107">
                  <c:v>12.73612</c:v>
                </c:pt>
                <c:pt idx="108">
                  <c:v>12.8338</c:v>
                </c:pt>
                <c:pt idx="109">
                  <c:v>12.922549999999999</c:v>
                </c:pt>
                <c:pt idx="110">
                  <c:v>13.00698</c:v>
                </c:pt>
                <c:pt idx="111">
                  <c:v>13.08187</c:v>
                </c:pt>
                <c:pt idx="112">
                  <c:v>13.150499999999999</c:v>
                </c:pt>
                <c:pt idx="113">
                  <c:v>13.23188</c:v>
                </c:pt>
                <c:pt idx="114">
                  <c:v>13.31879</c:v>
                </c:pt>
                <c:pt idx="115">
                  <c:v>13.40387</c:v>
                </c:pt>
                <c:pt idx="116">
                  <c:v>13.483639999999999</c:v>
                </c:pt>
                <c:pt idx="117">
                  <c:v>13.566700000000001</c:v>
                </c:pt>
                <c:pt idx="118">
                  <c:v>13.64785</c:v>
                </c:pt>
                <c:pt idx="119">
                  <c:v>13.734220000000001</c:v>
                </c:pt>
                <c:pt idx="120">
                  <c:v>13.827260000000001</c:v>
                </c:pt>
                <c:pt idx="121">
                  <c:v>13.920590000000001</c:v>
                </c:pt>
                <c:pt idx="122">
                  <c:v>14.006589999999999</c:v>
                </c:pt>
                <c:pt idx="123">
                  <c:v>14.087260000000001</c:v>
                </c:pt>
                <c:pt idx="124">
                  <c:v>14.164070000000001</c:v>
                </c:pt>
                <c:pt idx="125">
                  <c:v>14.242699999999999</c:v>
                </c:pt>
                <c:pt idx="126">
                  <c:v>14.33347</c:v>
                </c:pt>
                <c:pt idx="127">
                  <c:v>14.43064</c:v>
                </c:pt>
                <c:pt idx="128">
                  <c:v>14.530519999999999</c:v>
                </c:pt>
                <c:pt idx="129">
                  <c:v>14.63705</c:v>
                </c:pt>
                <c:pt idx="130">
                  <c:v>14.74785</c:v>
                </c:pt>
                <c:pt idx="131">
                  <c:v>14.862030000000001</c:v>
                </c:pt>
                <c:pt idx="132">
                  <c:v>14.9763</c:v>
                </c:pt>
                <c:pt idx="133">
                  <c:v>15.08465</c:v>
                </c:pt>
                <c:pt idx="134">
                  <c:v>15.19645</c:v>
                </c:pt>
                <c:pt idx="135">
                  <c:v>15.30756</c:v>
                </c:pt>
                <c:pt idx="136">
                  <c:v>15.413819999999999</c:v>
                </c:pt>
                <c:pt idx="137">
                  <c:v>15.51674</c:v>
                </c:pt>
                <c:pt idx="138">
                  <c:v>15.61552</c:v>
                </c:pt>
                <c:pt idx="139">
                  <c:v>15.70312</c:v>
                </c:pt>
                <c:pt idx="140">
                  <c:v>15.78703</c:v>
                </c:pt>
                <c:pt idx="141">
                  <c:v>15.872439999999999</c:v>
                </c:pt>
                <c:pt idx="142">
                  <c:v>15.95143</c:v>
                </c:pt>
                <c:pt idx="143">
                  <c:v>16.02692</c:v>
                </c:pt>
                <c:pt idx="144">
                  <c:v>16.099270000000001</c:v>
                </c:pt>
                <c:pt idx="145">
                  <c:v>16.166589999999999</c:v>
                </c:pt>
                <c:pt idx="146">
                  <c:v>16.22897</c:v>
                </c:pt>
                <c:pt idx="147">
                  <c:v>16.290400000000002</c:v>
                </c:pt>
                <c:pt idx="148">
                  <c:v>16.351700000000001</c:v>
                </c:pt>
                <c:pt idx="149">
                  <c:v>16.41264</c:v>
                </c:pt>
                <c:pt idx="150">
                  <c:v>16.477969999999999</c:v>
                </c:pt>
                <c:pt idx="151">
                  <c:v>16.54401</c:v>
                </c:pt>
                <c:pt idx="152">
                  <c:v>16.609500000000001</c:v>
                </c:pt>
                <c:pt idx="153">
                  <c:v>16.682359999999999</c:v>
                </c:pt>
                <c:pt idx="154">
                  <c:v>16.762229999999999</c:v>
                </c:pt>
                <c:pt idx="155">
                  <c:v>16.84609</c:v>
                </c:pt>
                <c:pt idx="156">
                  <c:v>16.93</c:v>
                </c:pt>
                <c:pt idx="157">
                  <c:v>17.01247</c:v>
                </c:pt>
                <c:pt idx="158">
                  <c:v>17.09515</c:v>
                </c:pt>
                <c:pt idx="159">
                  <c:v>17.185279999999999</c:v>
                </c:pt>
                <c:pt idx="160">
                  <c:v>17.287130000000001</c:v>
                </c:pt>
                <c:pt idx="161">
                  <c:v>17.395230000000002</c:v>
                </c:pt>
                <c:pt idx="162">
                  <c:v>17.508140000000001</c:v>
                </c:pt>
                <c:pt idx="163">
                  <c:v>17.623819999999998</c:v>
                </c:pt>
                <c:pt idx="164">
                  <c:v>17.737690000000001</c:v>
                </c:pt>
                <c:pt idx="165">
                  <c:v>17.851050000000001</c:v>
                </c:pt>
                <c:pt idx="166">
                  <c:v>17.9648</c:v>
                </c:pt>
                <c:pt idx="167">
                  <c:v>18.076139999999999</c:v>
                </c:pt>
                <c:pt idx="168">
                  <c:v>18.189620000000001</c:v>
                </c:pt>
                <c:pt idx="169">
                  <c:v>18.303740000000001</c:v>
                </c:pt>
                <c:pt idx="170">
                  <c:v>18.414570000000001</c:v>
                </c:pt>
                <c:pt idx="171">
                  <c:v>18.521000000000001</c:v>
                </c:pt>
                <c:pt idx="172">
                  <c:v>18.622720000000001</c:v>
                </c:pt>
                <c:pt idx="173">
                  <c:v>18.72101</c:v>
                </c:pt>
                <c:pt idx="174">
                  <c:v>18.813870000000001</c:v>
                </c:pt>
                <c:pt idx="175">
                  <c:v>18.902889999999999</c:v>
                </c:pt>
                <c:pt idx="176">
                  <c:v>18.990960000000001</c:v>
                </c:pt>
                <c:pt idx="177">
                  <c:v>19.07497</c:v>
                </c:pt>
                <c:pt idx="178">
                  <c:v>19.155750000000001</c:v>
                </c:pt>
                <c:pt idx="179">
                  <c:v>19.237079999999999</c:v>
                </c:pt>
                <c:pt idx="180">
                  <c:v>19.31626</c:v>
                </c:pt>
                <c:pt idx="181">
                  <c:v>19.392410000000002</c:v>
                </c:pt>
                <c:pt idx="182">
                  <c:v>19.469529999999999</c:v>
                </c:pt>
                <c:pt idx="183">
                  <c:v>19.550360000000001</c:v>
                </c:pt>
                <c:pt idx="184">
                  <c:v>19.63007</c:v>
                </c:pt>
                <c:pt idx="185">
                  <c:v>19.70749</c:v>
                </c:pt>
                <c:pt idx="186">
                  <c:v>19.78633</c:v>
                </c:pt>
                <c:pt idx="187">
                  <c:v>19.86908</c:v>
                </c:pt>
                <c:pt idx="188">
                  <c:v>19.95664</c:v>
                </c:pt>
                <c:pt idx="189">
                  <c:v>20.046320000000001</c:v>
                </c:pt>
                <c:pt idx="190">
                  <c:v>20.140999999999998</c:v>
                </c:pt>
                <c:pt idx="191">
                  <c:v>20.23996</c:v>
                </c:pt>
                <c:pt idx="192">
                  <c:v>20.3384</c:v>
                </c:pt>
                <c:pt idx="193">
                  <c:v>20.437139999999999</c:v>
                </c:pt>
                <c:pt idx="194">
                  <c:v>20.53847</c:v>
                </c:pt>
                <c:pt idx="195">
                  <c:v>20.642620000000001</c:v>
                </c:pt>
                <c:pt idx="196">
                  <c:v>20.746500000000001</c:v>
                </c:pt>
                <c:pt idx="197">
                  <c:v>20.84713</c:v>
                </c:pt>
                <c:pt idx="198">
                  <c:v>20.944030000000001</c:v>
                </c:pt>
                <c:pt idx="199">
                  <c:v>21.039000000000001</c:v>
                </c:pt>
                <c:pt idx="200">
                  <c:v>21.131740000000001</c:v>
                </c:pt>
                <c:pt idx="201">
                  <c:v>21.221689999999999</c:v>
                </c:pt>
                <c:pt idx="202">
                  <c:v>21.30885</c:v>
                </c:pt>
                <c:pt idx="203">
                  <c:v>21.39378</c:v>
                </c:pt>
                <c:pt idx="204">
                  <c:v>21.477170000000001</c:v>
                </c:pt>
                <c:pt idx="205">
                  <c:v>21.561019999999999</c:v>
                </c:pt>
                <c:pt idx="206">
                  <c:v>21.6432</c:v>
                </c:pt>
                <c:pt idx="207">
                  <c:v>21.721360000000001</c:v>
                </c:pt>
                <c:pt idx="208">
                  <c:v>21.80076</c:v>
                </c:pt>
                <c:pt idx="209">
                  <c:v>21.88203</c:v>
                </c:pt>
                <c:pt idx="210">
                  <c:v>21.961829999999999</c:v>
                </c:pt>
                <c:pt idx="211">
                  <c:v>22.042899999999999</c:v>
                </c:pt>
                <c:pt idx="212">
                  <c:v>22.127020000000002</c:v>
                </c:pt>
                <c:pt idx="213">
                  <c:v>22.211819999999999</c:v>
                </c:pt>
                <c:pt idx="214">
                  <c:v>22.295169999999999</c:v>
                </c:pt>
                <c:pt idx="215">
                  <c:v>22.379049999999999</c:v>
                </c:pt>
                <c:pt idx="216">
                  <c:v>22.465699999999998</c:v>
                </c:pt>
                <c:pt idx="217">
                  <c:v>22.557020000000001</c:v>
                </c:pt>
                <c:pt idx="218">
                  <c:v>22.652370000000001</c:v>
                </c:pt>
                <c:pt idx="219">
                  <c:v>22.749870000000001</c:v>
                </c:pt>
                <c:pt idx="220">
                  <c:v>22.85127</c:v>
                </c:pt>
                <c:pt idx="221">
                  <c:v>22.957370000000001</c:v>
                </c:pt>
                <c:pt idx="222">
                  <c:v>23.066579999999998</c:v>
                </c:pt>
                <c:pt idx="223">
                  <c:v>23.179960000000001</c:v>
                </c:pt>
                <c:pt idx="224">
                  <c:v>23.29712</c:v>
                </c:pt>
                <c:pt idx="225">
                  <c:v>23.413499999999999</c:v>
                </c:pt>
                <c:pt idx="226">
                  <c:v>23.527190000000001</c:v>
                </c:pt>
                <c:pt idx="227">
                  <c:v>23.640170000000001</c:v>
                </c:pt>
                <c:pt idx="228">
                  <c:v>23.75299</c:v>
                </c:pt>
                <c:pt idx="229">
                  <c:v>23.864540000000002</c:v>
                </c:pt>
                <c:pt idx="230">
                  <c:v>23.974779999999999</c:v>
                </c:pt>
                <c:pt idx="231">
                  <c:v>24.082619999999999</c:v>
                </c:pt>
                <c:pt idx="232">
                  <c:v>24.187639999999998</c:v>
                </c:pt>
                <c:pt idx="233">
                  <c:v>24.289380000000001</c:v>
                </c:pt>
                <c:pt idx="234">
                  <c:v>24.387789999999999</c:v>
                </c:pt>
                <c:pt idx="235">
                  <c:v>24.481950000000001</c:v>
                </c:pt>
                <c:pt idx="236">
                  <c:v>24.570969999999999</c:v>
                </c:pt>
                <c:pt idx="237">
                  <c:v>24.65682</c:v>
                </c:pt>
                <c:pt idx="238">
                  <c:v>24.73949</c:v>
                </c:pt>
                <c:pt idx="239">
                  <c:v>24.818439999999999</c:v>
                </c:pt>
                <c:pt idx="240">
                  <c:v>24.89499</c:v>
                </c:pt>
                <c:pt idx="241">
                  <c:v>24.970040000000001</c:v>
                </c:pt>
                <c:pt idx="242">
                  <c:v>25.045310000000001</c:v>
                </c:pt>
                <c:pt idx="243">
                  <c:v>25.119299999999999</c:v>
                </c:pt>
                <c:pt idx="244">
                  <c:v>25.1904</c:v>
                </c:pt>
                <c:pt idx="245">
                  <c:v>25.26125</c:v>
                </c:pt>
                <c:pt idx="246">
                  <c:v>25.334540000000001</c:v>
                </c:pt>
                <c:pt idx="247">
                  <c:v>25.410820000000001</c:v>
                </c:pt>
                <c:pt idx="248">
                  <c:v>25.489280000000001</c:v>
                </c:pt>
                <c:pt idx="249">
                  <c:v>25.569669999999999</c:v>
                </c:pt>
                <c:pt idx="250">
                  <c:v>25.653690000000001</c:v>
                </c:pt>
                <c:pt idx="251">
                  <c:v>25.741199999999999</c:v>
                </c:pt>
                <c:pt idx="252">
                  <c:v>25.835509999999999</c:v>
                </c:pt>
                <c:pt idx="253">
                  <c:v>25.93347</c:v>
                </c:pt>
                <c:pt idx="254">
                  <c:v>26.03191</c:v>
                </c:pt>
                <c:pt idx="255">
                  <c:v>26.133199999999999</c:v>
                </c:pt>
                <c:pt idx="256">
                  <c:v>26.23715</c:v>
                </c:pt>
                <c:pt idx="257">
                  <c:v>26.342970000000001</c:v>
                </c:pt>
                <c:pt idx="258">
                  <c:v>26.44914</c:v>
                </c:pt>
                <c:pt idx="259">
                  <c:v>26.556139999999999</c:v>
                </c:pt>
                <c:pt idx="260">
                  <c:v>26.662769999999998</c:v>
                </c:pt>
                <c:pt idx="261">
                  <c:v>26.768370000000001</c:v>
                </c:pt>
                <c:pt idx="262">
                  <c:v>26.874790000000001</c:v>
                </c:pt>
                <c:pt idx="263">
                  <c:v>26.98047</c:v>
                </c:pt>
                <c:pt idx="264">
                  <c:v>27.083100000000002</c:v>
                </c:pt>
                <c:pt idx="265">
                  <c:v>27.18291</c:v>
                </c:pt>
                <c:pt idx="266">
                  <c:v>27.282540000000001</c:v>
                </c:pt>
                <c:pt idx="267">
                  <c:v>27.38083</c:v>
                </c:pt>
                <c:pt idx="268">
                  <c:v>27.47719</c:v>
                </c:pt>
                <c:pt idx="269">
                  <c:v>27.571750000000002</c:v>
                </c:pt>
                <c:pt idx="270">
                  <c:v>27.66442</c:v>
                </c:pt>
                <c:pt idx="271">
                  <c:v>27.755700000000001</c:v>
                </c:pt>
                <c:pt idx="272">
                  <c:v>27.845800000000001</c:v>
                </c:pt>
                <c:pt idx="273">
                  <c:v>27.93497</c:v>
                </c:pt>
                <c:pt idx="274">
                  <c:v>28.023050000000001</c:v>
                </c:pt>
                <c:pt idx="275">
                  <c:v>28.111529999999998</c:v>
                </c:pt>
                <c:pt idx="276">
                  <c:v>28.19941</c:v>
                </c:pt>
                <c:pt idx="277">
                  <c:v>28.28547</c:v>
                </c:pt>
                <c:pt idx="278">
                  <c:v>28.371649999999999</c:v>
                </c:pt>
                <c:pt idx="279">
                  <c:v>28.45778</c:v>
                </c:pt>
                <c:pt idx="280">
                  <c:v>28.544309999999999</c:v>
                </c:pt>
                <c:pt idx="281">
                  <c:v>28.63588</c:v>
                </c:pt>
                <c:pt idx="282">
                  <c:v>28.734590000000001</c:v>
                </c:pt>
                <c:pt idx="283">
                  <c:v>28.83858</c:v>
                </c:pt>
                <c:pt idx="284">
                  <c:v>28.943190000000001</c:v>
                </c:pt>
                <c:pt idx="285">
                  <c:v>29.047979999999999</c:v>
                </c:pt>
                <c:pt idx="286">
                  <c:v>29.153179999999999</c:v>
                </c:pt>
                <c:pt idx="287">
                  <c:v>29.258459999999999</c:v>
                </c:pt>
                <c:pt idx="288">
                  <c:v>29.36431</c:v>
                </c:pt>
                <c:pt idx="289">
                  <c:v>29.470269999999999</c:v>
                </c:pt>
                <c:pt idx="290">
                  <c:v>29.575289999999999</c:v>
                </c:pt>
                <c:pt idx="291">
                  <c:v>29.678049999999999</c:v>
                </c:pt>
                <c:pt idx="292">
                  <c:v>29.77918</c:v>
                </c:pt>
                <c:pt idx="293">
                  <c:v>29.879280000000001</c:v>
                </c:pt>
                <c:pt idx="294">
                  <c:v>29.97786</c:v>
                </c:pt>
                <c:pt idx="295">
                  <c:v>30.074819999999999</c:v>
                </c:pt>
                <c:pt idx="296">
                  <c:v>30.170300000000001</c:v>
                </c:pt>
                <c:pt idx="297">
                  <c:v>30.263839999999998</c:v>
                </c:pt>
                <c:pt idx="298">
                  <c:v>30.354479999999999</c:v>
                </c:pt>
                <c:pt idx="299">
                  <c:v>30.441870000000002</c:v>
                </c:pt>
                <c:pt idx="300">
                  <c:v>30.52638</c:v>
                </c:pt>
                <c:pt idx="301">
                  <c:v>30.610410000000002</c:v>
                </c:pt>
                <c:pt idx="302">
                  <c:v>30.695260000000001</c:v>
                </c:pt>
                <c:pt idx="303">
                  <c:v>30.77806</c:v>
                </c:pt>
                <c:pt idx="304">
                  <c:v>30.859369999999998</c:v>
                </c:pt>
                <c:pt idx="305">
                  <c:v>30.941030000000001</c:v>
                </c:pt>
                <c:pt idx="306">
                  <c:v>31.022870000000001</c:v>
                </c:pt>
                <c:pt idx="307">
                  <c:v>31.10586</c:v>
                </c:pt>
                <c:pt idx="308">
                  <c:v>31.19134</c:v>
                </c:pt>
                <c:pt idx="309">
                  <c:v>31.277509999999999</c:v>
                </c:pt>
                <c:pt idx="310">
                  <c:v>31.363209999999999</c:v>
                </c:pt>
                <c:pt idx="311">
                  <c:v>31.449010000000001</c:v>
                </c:pt>
                <c:pt idx="312">
                  <c:v>31.534859999999998</c:v>
                </c:pt>
                <c:pt idx="313">
                  <c:v>31.623449999999998</c:v>
                </c:pt>
                <c:pt idx="314">
                  <c:v>31.717949999999998</c:v>
                </c:pt>
                <c:pt idx="315">
                  <c:v>31.817810000000001</c:v>
                </c:pt>
                <c:pt idx="316">
                  <c:v>31.923400000000001</c:v>
                </c:pt>
                <c:pt idx="317">
                  <c:v>32.030059999999999</c:v>
                </c:pt>
                <c:pt idx="318">
                  <c:v>32.136069999999997</c:v>
                </c:pt>
                <c:pt idx="319">
                  <c:v>32.242809999999999</c:v>
                </c:pt>
                <c:pt idx="320">
                  <c:v>32.350230000000003</c:v>
                </c:pt>
                <c:pt idx="321">
                  <c:v>32.457189999999997</c:v>
                </c:pt>
                <c:pt idx="322">
                  <c:v>32.56277</c:v>
                </c:pt>
                <c:pt idx="323">
                  <c:v>32.667569999999998</c:v>
                </c:pt>
                <c:pt idx="324">
                  <c:v>32.772669999999998</c:v>
                </c:pt>
                <c:pt idx="325">
                  <c:v>32.877699999999997</c:v>
                </c:pt>
                <c:pt idx="326">
                  <c:v>32.981229999999996</c:v>
                </c:pt>
                <c:pt idx="327">
                  <c:v>33.083550000000002</c:v>
                </c:pt>
                <c:pt idx="328">
                  <c:v>33.18582</c:v>
                </c:pt>
                <c:pt idx="329">
                  <c:v>33.287140000000001</c:v>
                </c:pt>
                <c:pt idx="330">
                  <c:v>33.386510000000001</c:v>
                </c:pt>
                <c:pt idx="331">
                  <c:v>33.48451</c:v>
                </c:pt>
                <c:pt idx="332">
                  <c:v>33.581249999999997</c:v>
                </c:pt>
                <c:pt idx="333">
                  <c:v>33.675559999999997</c:v>
                </c:pt>
                <c:pt idx="334">
                  <c:v>33.767209999999999</c:v>
                </c:pt>
                <c:pt idx="335">
                  <c:v>33.85698</c:v>
                </c:pt>
                <c:pt idx="336">
                  <c:v>33.944760000000002</c:v>
                </c:pt>
                <c:pt idx="337">
                  <c:v>34.03058</c:v>
                </c:pt>
                <c:pt idx="338">
                  <c:v>34.115250000000003</c:v>
                </c:pt>
                <c:pt idx="339">
                  <c:v>34.200290000000003</c:v>
                </c:pt>
                <c:pt idx="340">
                  <c:v>34.287109999999998</c:v>
                </c:pt>
                <c:pt idx="341">
                  <c:v>34.374189999999999</c:v>
                </c:pt>
                <c:pt idx="342">
                  <c:v>34.461550000000003</c:v>
                </c:pt>
                <c:pt idx="343">
                  <c:v>34.550710000000002</c:v>
                </c:pt>
                <c:pt idx="344">
                  <c:v>34.641559999999998</c:v>
                </c:pt>
                <c:pt idx="345">
                  <c:v>34.734310000000001</c:v>
                </c:pt>
                <c:pt idx="346">
                  <c:v>34.830150000000003</c:v>
                </c:pt>
                <c:pt idx="347">
                  <c:v>34.929479999999998</c:v>
                </c:pt>
                <c:pt idx="348">
                  <c:v>35.030729999999998</c:v>
                </c:pt>
                <c:pt idx="349">
                  <c:v>35.132390000000001</c:v>
                </c:pt>
                <c:pt idx="350">
                  <c:v>35.234310000000001</c:v>
                </c:pt>
                <c:pt idx="351">
                  <c:v>35.336300000000001</c:v>
                </c:pt>
                <c:pt idx="352">
                  <c:v>35.438209999999998</c:v>
                </c:pt>
                <c:pt idx="353">
                  <c:v>35.539239999999999</c:v>
                </c:pt>
                <c:pt idx="354">
                  <c:v>35.639380000000003</c:v>
                </c:pt>
                <c:pt idx="355">
                  <c:v>35.739710000000002</c:v>
                </c:pt>
                <c:pt idx="356">
                  <c:v>35.84075</c:v>
                </c:pt>
                <c:pt idx="357">
                  <c:v>35.941719999999997</c:v>
                </c:pt>
                <c:pt idx="358">
                  <c:v>36.041020000000003</c:v>
                </c:pt>
                <c:pt idx="359">
                  <c:v>36.13879</c:v>
                </c:pt>
                <c:pt idx="360">
                  <c:v>36.23592</c:v>
                </c:pt>
                <c:pt idx="361">
                  <c:v>36.33184</c:v>
                </c:pt>
                <c:pt idx="362">
                  <c:v>36.426029999999997</c:v>
                </c:pt>
                <c:pt idx="363">
                  <c:v>36.519880000000001</c:v>
                </c:pt>
                <c:pt idx="364">
                  <c:v>36.61421</c:v>
                </c:pt>
                <c:pt idx="365">
                  <c:v>36.7074</c:v>
                </c:pt>
                <c:pt idx="366">
                  <c:v>36.799300000000002</c:v>
                </c:pt>
                <c:pt idx="367">
                  <c:v>36.890320000000003</c:v>
                </c:pt>
                <c:pt idx="368">
                  <c:v>36.979700000000001</c:v>
                </c:pt>
                <c:pt idx="369">
                  <c:v>37.0672</c:v>
                </c:pt>
                <c:pt idx="370">
                  <c:v>37.152979999999999</c:v>
                </c:pt>
                <c:pt idx="371">
                  <c:v>37.237729999999999</c:v>
                </c:pt>
                <c:pt idx="372">
                  <c:v>37.32179</c:v>
                </c:pt>
                <c:pt idx="373">
                  <c:v>37.406750000000002</c:v>
                </c:pt>
                <c:pt idx="374">
                  <c:v>37.491109999999999</c:v>
                </c:pt>
                <c:pt idx="375">
                  <c:v>37.577829999999999</c:v>
                </c:pt>
                <c:pt idx="376">
                  <c:v>37.667340000000003</c:v>
                </c:pt>
                <c:pt idx="377">
                  <c:v>37.758139999999997</c:v>
                </c:pt>
                <c:pt idx="378">
                  <c:v>37.852649999999997</c:v>
                </c:pt>
                <c:pt idx="379">
                  <c:v>37.9499</c:v>
                </c:pt>
                <c:pt idx="380">
                  <c:v>38.050379999999997</c:v>
                </c:pt>
                <c:pt idx="381">
                  <c:v>38.15204</c:v>
                </c:pt>
                <c:pt idx="382">
                  <c:v>38.253999999999998</c:v>
                </c:pt>
                <c:pt idx="383">
                  <c:v>38.357080000000003</c:v>
                </c:pt>
                <c:pt idx="384">
                  <c:v>38.460039999999999</c:v>
                </c:pt>
                <c:pt idx="385">
                  <c:v>38.561999999999998</c:v>
                </c:pt>
                <c:pt idx="386">
                  <c:v>38.662350000000004</c:v>
                </c:pt>
                <c:pt idx="387">
                  <c:v>38.761099999999999</c:v>
                </c:pt>
                <c:pt idx="388">
                  <c:v>38.860329999999998</c:v>
                </c:pt>
                <c:pt idx="389">
                  <c:v>38.959310000000002</c:v>
                </c:pt>
                <c:pt idx="390">
                  <c:v>39.058120000000002</c:v>
                </c:pt>
                <c:pt idx="391">
                  <c:v>39.156039999999997</c:v>
                </c:pt>
                <c:pt idx="392">
                  <c:v>39.253439999999998</c:v>
                </c:pt>
                <c:pt idx="393">
                  <c:v>39.34975</c:v>
                </c:pt>
                <c:pt idx="394">
                  <c:v>39.44218</c:v>
                </c:pt>
                <c:pt idx="395">
                  <c:v>39.533580000000001</c:v>
                </c:pt>
                <c:pt idx="396">
                  <c:v>39.624130000000001</c:v>
                </c:pt>
                <c:pt idx="397">
                  <c:v>39.715389999999999</c:v>
                </c:pt>
                <c:pt idx="398">
                  <c:v>39.806109999999997</c:v>
                </c:pt>
                <c:pt idx="399">
                  <c:v>39.895969999999998</c:v>
                </c:pt>
                <c:pt idx="400">
                  <c:v>39.985250000000001</c:v>
                </c:pt>
                <c:pt idx="401">
                  <c:v>40.074350000000003</c:v>
                </c:pt>
                <c:pt idx="402">
                  <c:v>40.162849999999999</c:v>
                </c:pt>
                <c:pt idx="403">
                  <c:v>40.251220000000004</c:v>
                </c:pt>
                <c:pt idx="404">
                  <c:v>40.338709999999999</c:v>
                </c:pt>
                <c:pt idx="405">
                  <c:v>40.425690000000003</c:v>
                </c:pt>
                <c:pt idx="406">
                  <c:v>40.510150000000003</c:v>
                </c:pt>
                <c:pt idx="407">
                  <c:v>40.595019999999998</c:v>
                </c:pt>
                <c:pt idx="408">
                  <c:v>40.679259999999999</c:v>
                </c:pt>
                <c:pt idx="409">
                  <c:v>40.765009999999997</c:v>
                </c:pt>
                <c:pt idx="410">
                  <c:v>40.852049999999998</c:v>
                </c:pt>
                <c:pt idx="411">
                  <c:v>40.941540000000003</c:v>
                </c:pt>
                <c:pt idx="412">
                  <c:v>41.033270000000002</c:v>
                </c:pt>
                <c:pt idx="413">
                  <c:v>41.125369999999997</c:v>
                </c:pt>
                <c:pt idx="414">
                  <c:v>41.216410000000003</c:v>
                </c:pt>
                <c:pt idx="415">
                  <c:v>41.307169999999999</c:v>
                </c:pt>
                <c:pt idx="416">
                  <c:v>41.397210000000001</c:v>
                </c:pt>
                <c:pt idx="417">
                  <c:v>41.487229999999997</c:v>
                </c:pt>
                <c:pt idx="418">
                  <c:v>41.577260000000003</c:v>
                </c:pt>
                <c:pt idx="419">
                  <c:v>41.666379999999997</c:v>
                </c:pt>
                <c:pt idx="420">
                  <c:v>41.754280000000001</c:v>
                </c:pt>
                <c:pt idx="421">
                  <c:v>41.842140000000001</c:v>
                </c:pt>
                <c:pt idx="422">
                  <c:v>41.929490000000001</c:v>
                </c:pt>
                <c:pt idx="423">
                  <c:v>42.016800000000003</c:v>
                </c:pt>
                <c:pt idx="424">
                  <c:v>42.102139999999999</c:v>
                </c:pt>
                <c:pt idx="425">
                  <c:v>42.188299999999998</c:v>
                </c:pt>
                <c:pt idx="426">
                  <c:v>42.273389999999999</c:v>
                </c:pt>
                <c:pt idx="427">
                  <c:v>42.357849999999999</c:v>
                </c:pt>
                <c:pt idx="428">
                  <c:v>42.441079999999999</c:v>
                </c:pt>
                <c:pt idx="429">
                  <c:v>42.523470000000003</c:v>
                </c:pt>
                <c:pt idx="430">
                  <c:v>42.605049999999999</c:v>
                </c:pt>
                <c:pt idx="431">
                  <c:v>42.686790000000002</c:v>
                </c:pt>
                <c:pt idx="432">
                  <c:v>42.768810000000002</c:v>
                </c:pt>
                <c:pt idx="433">
                  <c:v>42.849829999999997</c:v>
                </c:pt>
                <c:pt idx="434">
                  <c:v>42.931040000000003</c:v>
                </c:pt>
                <c:pt idx="435">
                  <c:v>43.011679999999998</c:v>
                </c:pt>
                <c:pt idx="436">
                  <c:v>43.092390000000002</c:v>
                </c:pt>
                <c:pt idx="437">
                  <c:v>43.174210000000002</c:v>
                </c:pt>
                <c:pt idx="438">
                  <c:v>43.256549999999997</c:v>
                </c:pt>
                <c:pt idx="439">
                  <c:v>43.338769999999997</c:v>
                </c:pt>
                <c:pt idx="440">
                  <c:v>43.420569999999998</c:v>
                </c:pt>
                <c:pt idx="441">
                  <c:v>43.50376</c:v>
                </c:pt>
                <c:pt idx="442">
                  <c:v>43.588940000000001</c:v>
                </c:pt>
                <c:pt idx="443">
                  <c:v>43.676859999999998</c:v>
                </c:pt>
                <c:pt idx="444">
                  <c:v>43.765099999999997</c:v>
                </c:pt>
                <c:pt idx="445">
                  <c:v>43.853409999999997</c:v>
                </c:pt>
                <c:pt idx="446">
                  <c:v>43.942</c:v>
                </c:pt>
                <c:pt idx="447">
                  <c:v>44.030850000000001</c:v>
                </c:pt>
                <c:pt idx="448">
                  <c:v>44.119520000000001</c:v>
                </c:pt>
                <c:pt idx="449">
                  <c:v>44.206620000000001</c:v>
                </c:pt>
                <c:pt idx="450">
                  <c:v>44.292789999999997</c:v>
                </c:pt>
                <c:pt idx="451">
                  <c:v>44.378430000000002</c:v>
                </c:pt>
                <c:pt idx="452">
                  <c:v>44.463070000000002</c:v>
                </c:pt>
                <c:pt idx="453">
                  <c:v>44.546990000000001</c:v>
                </c:pt>
                <c:pt idx="454">
                  <c:v>44.630540000000003</c:v>
                </c:pt>
                <c:pt idx="455">
                  <c:v>44.71322</c:v>
                </c:pt>
                <c:pt idx="456">
                  <c:v>44.794170000000001</c:v>
                </c:pt>
                <c:pt idx="457">
                  <c:v>44.87388</c:v>
                </c:pt>
                <c:pt idx="458">
                  <c:v>44.95308</c:v>
                </c:pt>
                <c:pt idx="459">
                  <c:v>45.031910000000003</c:v>
                </c:pt>
                <c:pt idx="460">
                  <c:v>45.108359999999998</c:v>
                </c:pt>
                <c:pt idx="461">
                  <c:v>45.184719999999999</c:v>
                </c:pt>
                <c:pt idx="462">
                  <c:v>45.260570000000001</c:v>
                </c:pt>
                <c:pt idx="463">
                  <c:v>45.33605</c:v>
                </c:pt>
                <c:pt idx="464">
                  <c:v>45.41028</c:v>
                </c:pt>
                <c:pt idx="465">
                  <c:v>45.483980000000003</c:v>
                </c:pt>
                <c:pt idx="466">
                  <c:v>45.557470000000002</c:v>
                </c:pt>
                <c:pt idx="467">
                  <c:v>45.630270000000003</c:v>
                </c:pt>
                <c:pt idx="468">
                  <c:v>45.70194</c:v>
                </c:pt>
                <c:pt idx="469">
                  <c:v>45.772820000000003</c:v>
                </c:pt>
                <c:pt idx="470">
                  <c:v>45.843389999999999</c:v>
                </c:pt>
                <c:pt idx="471">
                  <c:v>45.913330000000002</c:v>
                </c:pt>
                <c:pt idx="472">
                  <c:v>45.982840000000003</c:v>
                </c:pt>
                <c:pt idx="473">
                  <c:v>46.052199999999999</c:v>
                </c:pt>
                <c:pt idx="474">
                  <c:v>46.121429999999997</c:v>
                </c:pt>
                <c:pt idx="475">
                  <c:v>46.190739999999998</c:v>
                </c:pt>
                <c:pt idx="476">
                  <c:v>46.259869999999999</c:v>
                </c:pt>
                <c:pt idx="477">
                  <c:v>46.32985</c:v>
                </c:pt>
                <c:pt idx="478">
                  <c:v>46.400120000000001</c:v>
                </c:pt>
                <c:pt idx="479">
                  <c:v>46.470779999999998</c:v>
                </c:pt>
                <c:pt idx="480">
                  <c:v>46.541730000000001</c:v>
                </c:pt>
                <c:pt idx="481">
                  <c:v>46.612639999999999</c:v>
                </c:pt>
                <c:pt idx="482">
                  <c:v>46.68374</c:v>
                </c:pt>
                <c:pt idx="483">
                  <c:v>46.75479</c:v>
                </c:pt>
                <c:pt idx="484">
                  <c:v>46.825850000000003</c:v>
                </c:pt>
                <c:pt idx="485">
                  <c:v>46.896889999999999</c:v>
                </c:pt>
                <c:pt idx="486">
                  <c:v>46.968029999999999</c:v>
                </c:pt>
                <c:pt idx="487">
                  <c:v>47.038910000000001</c:v>
                </c:pt>
                <c:pt idx="488">
                  <c:v>47.109670000000001</c:v>
                </c:pt>
                <c:pt idx="489">
                  <c:v>47.180390000000003</c:v>
                </c:pt>
                <c:pt idx="490">
                  <c:v>47.251220000000004</c:v>
                </c:pt>
                <c:pt idx="491">
                  <c:v>47.32161</c:v>
                </c:pt>
                <c:pt idx="492">
                  <c:v>47.391620000000003</c:v>
                </c:pt>
                <c:pt idx="493">
                  <c:v>47.461550000000003</c:v>
                </c:pt>
                <c:pt idx="494">
                  <c:v>47.531179999999999</c:v>
                </c:pt>
                <c:pt idx="495">
                  <c:v>47.600360000000002</c:v>
                </c:pt>
                <c:pt idx="496">
                  <c:v>47.669440000000002</c:v>
                </c:pt>
                <c:pt idx="497">
                  <c:v>47.738549999999996</c:v>
                </c:pt>
                <c:pt idx="498">
                  <c:v>47.807310000000001</c:v>
                </c:pt>
                <c:pt idx="499">
                  <c:v>47.875869999999999</c:v>
                </c:pt>
                <c:pt idx="500">
                  <c:v>47.944099999999999</c:v>
                </c:pt>
                <c:pt idx="501">
                  <c:v>48.011940000000003</c:v>
                </c:pt>
                <c:pt idx="502">
                  <c:v>48.079070000000002</c:v>
                </c:pt>
                <c:pt idx="503">
                  <c:v>48.146949999999997</c:v>
                </c:pt>
                <c:pt idx="504">
                  <c:v>48.214709999999997</c:v>
                </c:pt>
                <c:pt idx="505">
                  <c:v>48.282119999999999</c:v>
                </c:pt>
                <c:pt idx="506">
                  <c:v>48.349449999999997</c:v>
                </c:pt>
                <c:pt idx="507">
                  <c:v>48.41619</c:v>
                </c:pt>
                <c:pt idx="508">
                  <c:v>48.482390000000002</c:v>
                </c:pt>
                <c:pt idx="509">
                  <c:v>48.547899999999998</c:v>
                </c:pt>
                <c:pt idx="510">
                  <c:v>48.612499999999997</c:v>
                </c:pt>
                <c:pt idx="511">
                  <c:v>48.676000000000002</c:v>
                </c:pt>
                <c:pt idx="512">
                  <c:v>48.738579999999999</c:v>
                </c:pt>
                <c:pt idx="513">
                  <c:v>48.80039</c:v>
                </c:pt>
                <c:pt idx="514">
                  <c:v>48.861350000000002</c:v>
                </c:pt>
                <c:pt idx="515">
                  <c:v>48.921329999999998</c:v>
                </c:pt>
                <c:pt idx="516">
                  <c:v>48.980490000000003</c:v>
                </c:pt>
                <c:pt idx="517">
                  <c:v>49.039450000000002</c:v>
                </c:pt>
                <c:pt idx="518">
                  <c:v>49.098309999999998</c:v>
                </c:pt>
                <c:pt idx="519">
                  <c:v>49.156750000000002</c:v>
                </c:pt>
                <c:pt idx="520">
                  <c:v>49.21472</c:v>
                </c:pt>
                <c:pt idx="521">
                  <c:v>49.272320000000001</c:v>
                </c:pt>
                <c:pt idx="522">
                  <c:v>49.329599999999999</c:v>
                </c:pt>
                <c:pt idx="523">
                  <c:v>49.386780000000002</c:v>
                </c:pt>
                <c:pt idx="524">
                  <c:v>49.443840000000002</c:v>
                </c:pt>
                <c:pt idx="525">
                  <c:v>49.500799999999998</c:v>
                </c:pt>
                <c:pt idx="526">
                  <c:v>49.557169999999999</c:v>
                </c:pt>
                <c:pt idx="527">
                  <c:v>49.613799999999998</c:v>
                </c:pt>
                <c:pt idx="528">
                  <c:v>49.670879999999997</c:v>
                </c:pt>
                <c:pt idx="529">
                  <c:v>49.72813</c:v>
                </c:pt>
                <c:pt idx="530">
                  <c:v>49.785409999999999</c:v>
                </c:pt>
                <c:pt idx="531">
                  <c:v>49.842610000000001</c:v>
                </c:pt>
                <c:pt idx="532">
                  <c:v>49.899729999999998</c:v>
                </c:pt>
                <c:pt idx="533">
                  <c:v>49.956780000000002</c:v>
                </c:pt>
                <c:pt idx="534">
                  <c:v>50.01352</c:v>
                </c:pt>
                <c:pt idx="535">
                  <c:v>50.069929999999999</c:v>
                </c:pt>
                <c:pt idx="536">
                  <c:v>50.126159999999999</c:v>
                </c:pt>
                <c:pt idx="537">
                  <c:v>50.182589999999998</c:v>
                </c:pt>
                <c:pt idx="538">
                  <c:v>50.239519999999999</c:v>
                </c:pt>
                <c:pt idx="539">
                  <c:v>50.297269999999997</c:v>
                </c:pt>
                <c:pt idx="540">
                  <c:v>50.355319999999999</c:v>
                </c:pt>
                <c:pt idx="541">
                  <c:v>50.413530000000002</c:v>
                </c:pt>
                <c:pt idx="542">
                  <c:v>50.471850000000003</c:v>
                </c:pt>
                <c:pt idx="543">
                  <c:v>50.530299999999997</c:v>
                </c:pt>
                <c:pt idx="544">
                  <c:v>50.588540000000002</c:v>
                </c:pt>
                <c:pt idx="545">
                  <c:v>50.646599999999999</c:v>
                </c:pt>
                <c:pt idx="546">
                  <c:v>50.704729999999998</c:v>
                </c:pt>
                <c:pt idx="547">
                  <c:v>50.762929999999997</c:v>
                </c:pt>
                <c:pt idx="548">
                  <c:v>50.821350000000002</c:v>
                </c:pt>
                <c:pt idx="549">
                  <c:v>50.879719999999999</c:v>
                </c:pt>
                <c:pt idx="550">
                  <c:v>50.937919999999998</c:v>
                </c:pt>
                <c:pt idx="551">
                  <c:v>50.995800000000003</c:v>
                </c:pt>
                <c:pt idx="552">
                  <c:v>51.053510000000003</c:v>
                </c:pt>
                <c:pt idx="553">
                  <c:v>51.111420000000003</c:v>
                </c:pt>
                <c:pt idx="554">
                  <c:v>51.169469999999997</c:v>
                </c:pt>
                <c:pt idx="555">
                  <c:v>51.227490000000003</c:v>
                </c:pt>
                <c:pt idx="556">
                  <c:v>51.28546</c:v>
                </c:pt>
                <c:pt idx="557">
                  <c:v>51.343130000000002</c:v>
                </c:pt>
                <c:pt idx="558">
                  <c:v>51.400320000000001</c:v>
                </c:pt>
                <c:pt idx="559">
                  <c:v>51.45702</c:v>
                </c:pt>
                <c:pt idx="560">
                  <c:v>51.513599999999997</c:v>
                </c:pt>
                <c:pt idx="561">
                  <c:v>51.56982</c:v>
                </c:pt>
                <c:pt idx="562">
                  <c:v>51.625630000000001</c:v>
                </c:pt>
                <c:pt idx="563">
                  <c:v>51.681280000000001</c:v>
                </c:pt>
                <c:pt idx="564">
                  <c:v>51.736759999999997</c:v>
                </c:pt>
                <c:pt idx="565">
                  <c:v>51.792189999999998</c:v>
                </c:pt>
                <c:pt idx="566">
                  <c:v>51.847540000000002</c:v>
                </c:pt>
                <c:pt idx="567">
                  <c:v>51.90278</c:v>
                </c:pt>
                <c:pt idx="568">
                  <c:v>51.95767</c:v>
                </c:pt>
                <c:pt idx="569">
                  <c:v>52.012219999999999</c:v>
                </c:pt>
                <c:pt idx="570">
                  <c:v>52.067019999999999</c:v>
                </c:pt>
                <c:pt idx="571">
                  <c:v>52.121549999999999</c:v>
                </c:pt>
                <c:pt idx="572">
                  <c:v>52.1755</c:v>
                </c:pt>
                <c:pt idx="573">
                  <c:v>52.22869</c:v>
                </c:pt>
                <c:pt idx="574">
                  <c:v>52.28116</c:v>
                </c:pt>
                <c:pt idx="575">
                  <c:v>52.333080000000002</c:v>
                </c:pt>
                <c:pt idx="576">
                  <c:v>52.38456</c:v>
                </c:pt>
                <c:pt idx="577">
                  <c:v>52.435670000000002</c:v>
                </c:pt>
                <c:pt idx="578">
                  <c:v>52.486400000000003</c:v>
                </c:pt>
                <c:pt idx="579">
                  <c:v>52.536650000000002</c:v>
                </c:pt>
                <c:pt idx="580">
                  <c:v>52.586449999999999</c:v>
                </c:pt>
                <c:pt idx="581">
                  <c:v>52.635150000000003</c:v>
                </c:pt>
                <c:pt idx="582">
                  <c:v>52.683410000000002</c:v>
                </c:pt>
                <c:pt idx="583">
                  <c:v>52.731490000000001</c:v>
                </c:pt>
                <c:pt idx="584">
                  <c:v>52.77957</c:v>
                </c:pt>
                <c:pt idx="585">
                  <c:v>52.82835</c:v>
                </c:pt>
                <c:pt idx="586">
                  <c:v>52.877229999999997</c:v>
                </c:pt>
                <c:pt idx="587">
                  <c:v>52.926160000000003</c:v>
                </c:pt>
                <c:pt idx="588">
                  <c:v>52.975499999999997</c:v>
                </c:pt>
                <c:pt idx="589">
                  <c:v>53.02516</c:v>
                </c:pt>
                <c:pt idx="590">
                  <c:v>53.074939999999998</c:v>
                </c:pt>
                <c:pt idx="591">
                  <c:v>53.124220000000001</c:v>
                </c:pt>
                <c:pt idx="592">
                  <c:v>53.173569999999998</c:v>
                </c:pt>
                <c:pt idx="593">
                  <c:v>53.222799999999999</c:v>
                </c:pt>
                <c:pt idx="594">
                  <c:v>53.271999999999998</c:v>
                </c:pt>
                <c:pt idx="595">
                  <c:v>53.321170000000002</c:v>
                </c:pt>
                <c:pt idx="596">
                  <c:v>53.370269999999998</c:v>
                </c:pt>
                <c:pt idx="597">
                  <c:v>53.41921</c:v>
                </c:pt>
                <c:pt idx="598">
                  <c:v>53.468330000000002</c:v>
                </c:pt>
                <c:pt idx="599">
                  <c:v>53.517310000000002</c:v>
                </c:pt>
                <c:pt idx="600">
                  <c:v>53.56635</c:v>
                </c:pt>
                <c:pt idx="601">
                  <c:v>53.61544</c:v>
                </c:pt>
                <c:pt idx="602">
                  <c:v>53.664499999999997</c:v>
                </c:pt>
                <c:pt idx="603">
                  <c:v>53.713290000000001</c:v>
                </c:pt>
                <c:pt idx="604">
                  <c:v>53.762479999999996</c:v>
                </c:pt>
                <c:pt idx="605">
                  <c:v>53.811619999999998</c:v>
                </c:pt>
                <c:pt idx="606">
                  <c:v>53.860680000000002</c:v>
                </c:pt>
                <c:pt idx="607">
                  <c:v>53.909550000000003</c:v>
                </c:pt>
                <c:pt idx="608">
                  <c:v>53.958440000000003</c:v>
                </c:pt>
                <c:pt idx="609">
                  <c:v>54.00703</c:v>
                </c:pt>
                <c:pt idx="610">
                  <c:v>54.055880000000002</c:v>
                </c:pt>
                <c:pt idx="611">
                  <c:v>54.10472</c:v>
                </c:pt>
                <c:pt idx="612">
                  <c:v>54.153390000000002</c:v>
                </c:pt>
                <c:pt idx="613">
                  <c:v>54.20185</c:v>
                </c:pt>
                <c:pt idx="614">
                  <c:v>54.250149999999998</c:v>
                </c:pt>
                <c:pt idx="615">
                  <c:v>54.298099999999998</c:v>
                </c:pt>
                <c:pt idx="616">
                  <c:v>54.34619</c:v>
                </c:pt>
                <c:pt idx="617">
                  <c:v>54.394480000000001</c:v>
                </c:pt>
                <c:pt idx="618">
                  <c:v>54.442779999999999</c:v>
                </c:pt>
                <c:pt idx="619">
                  <c:v>54.491059999999997</c:v>
                </c:pt>
                <c:pt idx="620">
                  <c:v>54.539000000000001</c:v>
                </c:pt>
                <c:pt idx="621">
                  <c:v>54.586680000000001</c:v>
                </c:pt>
                <c:pt idx="622">
                  <c:v>54.634039999999999</c:v>
                </c:pt>
                <c:pt idx="623">
                  <c:v>54.680990000000001</c:v>
                </c:pt>
                <c:pt idx="624">
                  <c:v>54.727490000000003</c:v>
                </c:pt>
                <c:pt idx="625">
                  <c:v>54.77375</c:v>
                </c:pt>
                <c:pt idx="626">
                  <c:v>54.819479999999999</c:v>
                </c:pt>
                <c:pt idx="627">
                  <c:v>54.8645</c:v>
                </c:pt>
                <c:pt idx="628">
                  <c:v>54.909590000000001</c:v>
                </c:pt>
                <c:pt idx="629">
                  <c:v>54.954689999999999</c:v>
                </c:pt>
                <c:pt idx="630">
                  <c:v>54.999679999999998</c:v>
                </c:pt>
                <c:pt idx="631">
                  <c:v>55.044370000000001</c:v>
                </c:pt>
                <c:pt idx="632">
                  <c:v>55.088529999999999</c:v>
                </c:pt>
                <c:pt idx="633">
                  <c:v>55.132199999999997</c:v>
                </c:pt>
                <c:pt idx="634">
                  <c:v>55.175379999999997</c:v>
                </c:pt>
                <c:pt idx="635">
                  <c:v>55.21837</c:v>
                </c:pt>
                <c:pt idx="636">
                  <c:v>55.261060000000001</c:v>
                </c:pt>
                <c:pt idx="637">
                  <c:v>55.303190000000001</c:v>
                </c:pt>
                <c:pt idx="638">
                  <c:v>55.344729999999998</c:v>
                </c:pt>
                <c:pt idx="639">
                  <c:v>55.38597</c:v>
                </c:pt>
                <c:pt idx="640">
                  <c:v>55.426969999999997</c:v>
                </c:pt>
                <c:pt idx="641">
                  <c:v>55.4679</c:v>
                </c:pt>
                <c:pt idx="642">
                  <c:v>55.508409999999998</c:v>
                </c:pt>
                <c:pt idx="643">
                  <c:v>55.548580000000001</c:v>
                </c:pt>
                <c:pt idx="644">
                  <c:v>55.588470000000001</c:v>
                </c:pt>
                <c:pt idx="645">
                  <c:v>55.628189999999996</c:v>
                </c:pt>
                <c:pt idx="646">
                  <c:v>55.66769</c:v>
                </c:pt>
                <c:pt idx="647">
                  <c:v>55.707180000000001</c:v>
                </c:pt>
                <c:pt idx="648">
                  <c:v>55.74644</c:v>
                </c:pt>
                <c:pt idx="649">
                  <c:v>55.785380000000004</c:v>
                </c:pt>
                <c:pt idx="650">
                  <c:v>55.823920000000001</c:v>
                </c:pt>
                <c:pt idx="651">
                  <c:v>55.862490000000001</c:v>
                </c:pt>
                <c:pt idx="652">
                  <c:v>55.900979999999997</c:v>
                </c:pt>
                <c:pt idx="653">
                  <c:v>55.939169999999997</c:v>
                </c:pt>
                <c:pt idx="654">
                  <c:v>55.9771</c:v>
                </c:pt>
                <c:pt idx="655">
                  <c:v>56.014870000000002</c:v>
                </c:pt>
                <c:pt idx="656">
                  <c:v>56.052500000000002</c:v>
                </c:pt>
                <c:pt idx="657">
                  <c:v>56.090220000000002</c:v>
                </c:pt>
                <c:pt idx="658">
                  <c:v>56.128489999999999</c:v>
                </c:pt>
                <c:pt idx="659">
                  <c:v>56.16675</c:v>
                </c:pt>
                <c:pt idx="660">
                  <c:v>56.205080000000002</c:v>
                </c:pt>
                <c:pt idx="661">
                  <c:v>56.243450000000003</c:v>
                </c:pt>
                <c:pt idx="662">
                  <c:v>56.281579999999998</c:v>
                </c:pt>
                <c:pt idx="663">
                  <c:v>56.319519999999997</c:v>
                </c:pt>
                <c:pt idx="664">
                  <c:v>56.357460000000003</c:v>
                </c:pt>
                <c:pt idx="665">
                  <c:v>56.395490000000002</c:v>
                </c:pt>
                <c:pt idx="666">
                  <c:v>56.433520000000001</c:v>
                </c:pt>
                <c:pt idx="667">
                  <c:v>56.47166</c:v>
                </c:pt>
                <c:pt idx="668">
                  <c:v>56.509740000000001</c:v>
                </c:pt>
                <c:pt idx="669">
                  <c:v>56.547710000000002</c:v>
                </c:pt>
                <c:pt idx="670">
                  <c:v>56.585729999999998</c:v>
                </c:pt>
                <c:pt idx="671">
                  <c:v>56.623719999999999</c:v>
                </c:pt>
                <c:pt idx="672">
                  <c:v>56.661580000000001</c:v>
                </c:pt>
                <c:pt idx="673">
                  <c:v>56.699199999999998</c:v>
                </c:pt>
                <c:pt idx="674">
                  <c:v>56.736499999999999</c:v>
                </c:pt>
                <c:pt idx="675">
                  <c:v>56.773629999999997</c:v>
                </c:pt>
                <c:pt idx="676">
                  <c:v>56.810659999999999</c:v>
                </c:pt>
                <c:pt idx="677">
                  <c:v>56.847670000000001</c:v>
                </c:pt>
                <c:pt idx="678">
                  <c:v>56.884329999999999</c:v>
                </c:pt>
                <c:pt idx="679">
                  <c:v>56.920740000000002</c:v>
                </c:pt>
                <c:pt idx="680">
                  <c:v>56.956969999999998</c:v>
                </c:pt>
                <c:pt idx="681">
                  <c:v>56.992959999999997</c:v>
                </c:pt>
                <c:pt idx="682">
                  <c:v>57.029000000000003</c:v>
                </c:pt>
                <c:pt idx="683">
                  <c:v>57.065040000000003</c:v>
                </c:pt>
                <c:pt idx="684">
                  <c:v>57.10098</c:v>
                </c:pt>
                <c:pt idx="685">
                  <c:v>57.136699999999998</c:v>
                </c:pt>
                <c:pt idx="686">
                  <c:v>57.172190000000001</c:v>
                </c:pt>
                <c:pt idx="687">
                  <c:v>57.207599999999999</c:v>
                </c:pt>
                <c:pt idx="688">
                  <c:v>57.242890000000003</c:v>
                </c:pt>
                <c:pt idx="689">
                  <c:v>57.278320000000001</c:v>
                </c:pt>
                <c:pt idx="690">
                  <c:v>57.313760000000002</c:v>
                </c:pt>
                <c:pt idx="691">
                  <c:v>57.349260000000001</c:v>
                </c:pt>
                <c:pt idx="692">
                  <c:v>57.384770000000003</c:v>
                </c:pt>
                <c:pt idx="693">
                  <c:v>57.420140000000004</c:v>
                </c:pt>
                <c:pt idx="694">
                  <c:v>57.455419999999997</c:v>
                </c:pt>
                <c:pt idx="695">
                  <c:v>57.490659999999998</c:v>
                </c:pt>
                <c:pt idx="696">
                  <c:v>57.525709999999997</c:v>
                </c:pt>
                <c:pt idx="697">
                  <c:v>57.560569999999998</c:v>
                </c:pt>
                <c:pt idx="698">
                  <c:v>57.595500000000001</c:v>
                </c:pt>
                <c:pt idx="699">
                  <c:v>57.63053</c:v>
                </c:pt>
                <c:pt idx="700">
                  <c:v>57.665480000000002</c:v>
                </c:pt>
                <c:pt idx="701">
                  <c:v>57.700330000000001</c:v>
                </c:pt>
                <c:pt idx="702">
                  <c:v>57.734940000000002</c:v>
                </c:pt>
                <c:pt idx="703">
                  <c:v>57.76923</c:v>
                </c:pt>
                <c:pt idx="704">
                  <c:v>57.803089999999997</c:v>
                </c:pt>
                <c:pt idx="705">
                  <c:v>57.836590000000001</c:v>
                </c:pt>
                <c:pt idx="706">
                  <c:v>57.869520000000001</c:v>
                </c:pt>
                <c:pt idx="707">
                  <c:v>57.901829999999997</c:v>
                </c:pt>
                <c:pt idx="708">
                  <c:v>57.933219999999999</c:v>
                </c:pt>
                <c:pt idx="709">
                  <c:v>57.963979999999999</c:v>
                </c:pt>
                <c:pt idx="710">
                  <c:v>57.994729999999997</c:v>
                </c:pt>
                <c:pt idx="711">
                  <c:v>58.025120000000001</c:v>
                </c:pt>
                <c:pt idx="712">
                  <c:v>58.055109999999999</c:v>
                </c:pt>
                <c:pt idx="713">
                  <c:v>58.08464</c:v>
                </c:pt>
                <c:pt idx="714">
                  <c:v>58.113390000000003</c:v>
                </c:pt>
                <c:pt idx="715">
                  <c:v>58.141249999999999</c:v>
                </c:pt>
                <c:pt idx="716">
                  <c:v>58.168379999999999</c:v>
                </c:pt>
                <c:pt idx="717">
                  <c:v>58.194929999999999</c:v>
                </c:pt>
                <c:pt idx="718">
                  <c:v>58.221510000000002</c:v>
                </c:pt>
                <c:pt idx="719">
                  <c:v>58.248390000000001</c:v>
                </c:pt>
                <c:pt idx="720">
                  <c:v>58.27534</c:v>
                </c:pt>
                <c:pt idx="721">
                  <c:v>58.302109999999999</c:v>
                </c:pt>
                <c:pt idx="722">
                  <c:v>58.328650000000003</c:v>
                </c:pt>
                <c:pt idx="723">
                  <c:v>58.355029999999999</c:v>
                </c:pt>
                <c:pt idx="724">
                  <c:v>58.381070000000001</c:v>
                </c:pt>
                <c:pt idx="725">
                  <c:v>58.40699</c:v>
                </c:pt>
                <c:pt idx="726">
                  <c:v>58.432699999999997</c:v>
                </c:pt>
                <c:pt idx="727">
                  <c:v>58.458150000000003</c:v>
                </c:pt>
                <c:pt idx="728">
                  <c:v>58.483339999999998</c:v>
                </c:pt>
                <c:pt idx="729">
                  <c:v>58.508400000000002</c:v>
                </c:pt>
                <c:pt idx="730">
                  <c:v>58.533650000000002</c:v>
                </c:pt>
                <c:pt idx="731">
                  <c:v>58.558839999999996</c:v>
                </c:pt>
                <c:pt idx="732">
                  <c:v>58.584009999999999</c:v>
                </c:pt>
                <c:pt idx="733">
                  <c:v>58.60942</c:v>
                </c:pt>
                <c:pt idx="734">
                  <c:v>58.635379999999998</c:v>
                </c:pt>
                <c:pt idx="735">
                  <c:v>58.661760000000001</c:v>
                </c:pt>
                <c:pt idx="736">
                  <c:v>58.688459999999999</c:v>
                </c:pt>
                <c:pt idx="737">
                  <c:v>58.71555</c:v>
                </c:pt>
                <c:pt idx="738">
                  <c:v>58.74306</c:v>
                </c:pt>
                <c:pt idx="739">
                  <c:v>58.771009999999997</c:v>
                </c:pt>
                <c:pt idx="740">
                  <c:v>58.799300000000002</c:v>
                </c:pt>
                <c:pt idx="741">
                  <c:v>58.827840000000002</c:v>
                </c:pt>
                <c:pt idx="742">
                  <c:v>58.856610000000003</c:v>
                </c:pt>
                <c:pt idx="743">
                  <c:v>58.885739999999998</c:v>
                </c:pt>
                <c:pt idx="744">
                  <c:v>58.915260000000004</c:v>
                </c:pt>
                <c:pt idx="745">
                  <c:v>58.945</c:v>
                </c:pt>
                <c:pt idx="746">
                  <c:v>58.974679999999999</c:v>
                </c:pt>
                <c:pt idx="747">
                  <c:v>59.004190000000001</c:v>
                </c:pt>
                <c:pt idx="748">
                  <c:v>59.03342</c:v>
                </c:pt>
                <c:pt idx="749">
                  <c:v>59.062559999999998</c:v>
                </c:pt>
                <c:pt idx="750">
                  <c:v>59.091589999999997</c:v>
                </c:pt>
                <c:pt idx="751">
                  <c:v>59.120469999999997</c:v>
                </c:pt>
                <c:pt idx="752">
                  <c:v>59.149230000000003</c:v>
                </c:pt>
                <c:pt idx="753">
                  <c:v>59.177700000000002</c:v>
                </c:pt>
                <c:pt idx="754">
                  <c:v>59.20552</c:v>
                </c:pt>
                <c:pt idx="755">
                  <c:v>59.232709999999997</c:v>
                </c:pt>
                <c:pt idx="756">
                  <c:v>59.259250000000002</c:v>
                </c:pt>
                <c:pt idx="757">
                  <c:v>59.284979999999997</c:v>
                </c:pt>
                <c:pt idx="758">
                  <c:v>59.310279999999999</c:v>
                </c:pt>
                <c:pt idx="759">
                  <c:v>59.335209999999996</c:v>
                </c:pt>
                <c:pt idx="760">
                  <c:v>59.359819999999999</c:v>
                </c:pt>
                <c:pt idx="761">
                  <c:v>59.384120000000003</c:v>
                </c:pt>
                <c:pt idx="762">
                  <c:v>59.407940000000004</c:v>
                </c:pt>
                <c:pt idx="763">
                  <c:v>59.431780000000003</c:v>
                </c:pt>
                <c:pt idx="764">
                  <c:v>59.455129999999997</c:v>
                </c:pt>
                <c:pt idx="765">
                  <c:v>59.477789999999999</c:v>
                </c:pt>
                <c:pt idx="766">
                  <c:v>59.500160000000001</c:v>
                </c:pt>
                <c:pt idx="767">
                  <c:v>59.522219999999997</c:v>
                </c:pt>
                <c:pt idx="768">
                  <c:v>59.54419</c:v>
                </c:pt>
                <c:pt idx="769">
                  <c:v>59.565759999999997</c:v>
                </c:pt>
                <c:pt idx="770">
                  <c:v>59.586790000000001</c:v>
                </c:pt>
                <c:pt idx="771">
                  <c:v>59.607430000000001</c:v>
                </c:pt>
                <c:pt idx="772">
                  <c:v>59.627969999999998</c:v>
                </c:pt>
                <c:pt idx="773">
                  <c:v>59.648020000000002</c:v>
                </c:pt>
                <c:pt idx="774">
                  <c:v>59.66789</c:v>
                </c:pt>
                <c:pt idx="775">
                  <c:v>59.687489999999997</c:v>
                </c:pt>
                <c:pt idx="776">
                  <c:v>59.706899999999997</c:v>
                </c:pt>
                <c:pt idx="777">
                  <c:v>59.726680000000002</c:v>
                </c:pt>
                <c:pt idx="778">
                  <c:v>59.746270000000003</c:v>
                </c:pt>
                <c:pt idx="779">
                  <c:v>59.765479999999997</c:v>
                </c:pt>
                <c:pt idx="780">
                  <c:v>59.783990000000003</c:v>
                </c:pt>
                <c:pt idx="781">
                  <c:v>59.801879999999997</c:v>
                </c:pt>
                <c:pt idx="782">
                  <c:v>59.819580000000002</c:v>
                </c:pt>
                <c:pt idx="783">
                  <c:v>59.837209999999999</c:v>
                </c:pt>
                <c:pt idx="784">
                  <c:v>59.854970000000002</c:v>
                </c:pt>
                <c:pt idx="785">
                  <c:v>59.873170000000002</c:v>
                </c:pt>
                <c:pt idx="786">
                  <c:v>59.891930000000002</c:v>
                </c:pt>
                <c:pt idx="787">
                  <c:v>59.91133</c:v>
                </c:pt>
                <c:pt idx="788">
                  <c:v>59.931139999999999</c:v>
                </c:pt>
                <c:pt idx="789">
                  <c:v>59.951070000000001</c:v>
                </c:pt>
                <c:pt idx="790">
                  <c:v>59.97175</c:v>
                </c:pt>
                <c:pt idx="791">
                  <c:v>59.993580000000001</c:v>
                </c:pt>
                <c:pt idx="792">
                  <c:v>60.016210000000001</c:v>
                </c:pt>
                <c:pt idx="793">
                  <c:v>60.039169999999999</c:v>
                </c:pt>
                <c:pt idx="794">
                  <c:v>60.06183</c:v>
                </c:pt>
                <c:pt idx="795">
                  <c:v>60.083820000000003</c:v>
                </c:pt>
                <c:pt idx="796">
                  <c:v>60.104959999999998</c:v>
                </c:pt>
                <c:pt idx="797">
                  <c:v>60.125079999999997</c:v>
                </c:pt>
                <c:pt idx="798">
                  <c:v>60.144370000000002</c:v>
                </c:pt>
                <c:pt idx="799">
                  <c:v>60.162970000000001</c:v>
                </c:pt>
                <c:pt idx="800">
                  <c:v>60.181069999999998</c:v>
                </c:pt>
                <c:pt idx="801">
                  <c:v>60.198360000000001</c:v>
                </c:pt>
                <c:pt idx="802">
                  <c:v>60.214919999999999</c:v>
                </c:pt>
                <c:pt idx="803">
                  <c:v>60.230260000000001</c:v>
                </c:pt>
                <c:pt idx="804">
                  <c:v>60.243940000000002</c:v>
                </c:pt>
                <c:pt idx="805">
                  <c:v>60.256120000000003</c:v>
                </c:pt>
                <c:pt idx="806">
                  <c:v>60.267119999999998</c:v>
                </c:pt>
                <c:pt idx="807">
                  <c:v>60.277329999999999</c:v>
                </c:pt>
                <c:pt idx="808">
                  <c:v>60.287559999999999</c:v>
                </c:pt>
                <c:pt idx="809">
                  <c:v>60.297690000000003</c:v>
                </c:pt>
                <c:pt idx="810">
                  <c:v>60.307209999999998</c:v>
                </c:pt>
                <c:pt idx="811">
                  <c:v>60.317369999999997</c:v>
                </c:pt>
                <c:pt idx="812">
                  <c:v>60.32808</c:v>
                </c:pt>
                <c:pt idx="813">
                  <c:v>60.339359999999999</c:v>
                </c:pt>
                <c:pt idx="814">
                  <c:v>60.351460000000003</c:v>
                </c:pt>
                <c:pt idx="815">
                  <c:v>60.363970000000002</c:v>
                </c:pt>
                <c:pt idx="816">
                  <c:v>60.37715</c:v>
                </c:pt>
                <c:pt idx="817">
                  <c:v>60.392400000000002</c:v>
                </c:pt>
                <c:pt idx="818">
                  <c:v>60.408410000000003</c:v>
                </c:pt>
                <c:pt idx="819">
                  <c:v>60.424309999999998</c:v>
                </c:pt>
                <c:pt idx="820">
                  <c:v>60.441540000000003</c:v>
                </c:pt>
                <c:pt idx="821">
                  <c:v>60.460389999999997</c:v>
                </c:pt>
                <c:pt idx="822">
                  <c:v>60.479689999999998</c:v>
                </c:pt>
                <c:pt idx="823">
                  <c:v>60.499560000000002</c:v>
                </c:pt>
                <c:pt idx="824">
                  <c:v>60.519660000000002</c:v>
                </c:pt>
                <c:pt idx="825">
                  <c:v>60.540019999999998</c:v>
                </c:pt>
                <c:pt idx="826">
                  <c:v>60.56062</c:v>
                </c:pt>
                <c:pt idx="827">
                  <c:v>60.581760000000003</c:v>
                </c:pt>
                <c:pt idx="828">
                  <c:v>60.603389999999997</c:v>
                </c:pt>
                <c:pt idx="829">
                  <c:v>60.625059999999998</c:v>
                </c:pt>
                <c:pt idx="830">
                  <c:v>60.64687</c:v>
                </c:pt>
                <c:pt idx="831">
                  <c:v>60.668559999999999</c:v>
                </c:pt>
                <c:pt idx="832">
                  <c:v>60.690060000000003</c:v>
                </c:pt>
                <c:pt idx="833">
                  <c:v>60.711210000000001</c:v>
                </c:pt>
                <c:pt idx="834">
                  <c:v>60.732199999999999</c:v>
                </c:pt>
                <c:pt idx="835">
                  <c:v>60.752890000000001</c:v>
                </c:pt>
                <c:pt idx="836">
                  <c:v>60.77393</c:v>
                </c:pt>
                <c:pt idx="837">
                  <c:v>60.795360000000002</c:v>
                </c:pt>
                <c:pt idx="838">
                  <c:v>60.816090000000003</c:v>
                </c:pt>
                <c:pt idx="839">
                  <c:v>60.836089999999999</c:v>
                </c:pt>
                <c:pt idx="840">
                  <c:v>60.85548</c:v>
                </c:pt>
                <c:pt idx="841">
                  <c:v>60.873750000000001</c:v>
                </c:pt>
                <c:pt idx="842">
                  <c:v>60.890700000000002</c:v>
                </c:pt>
                <c:pt idx="843">
                  <c:v>60.905569999999997</c:v>
                </c:pt>
                <c:pt idx="844">
                  <c:v>60.917870000000001</c:v>
                </c:pt>
                <c:pt idx="845">
                  <c:v>60.928330000000003</c:v>
                </c:pt>
                <c:pt idx="846">
                  <c:v>60.937100000000001</c:v>
                </c:pt>
                <c:pt idx="847">
                  <c:v>60.944850000000002</c:v>
                </c:pt>
                <c:pt idx="848">
                  <c:v>60.952739999999999</c:v>
                </c:pt>
                <c:pt idx="849">
                  <c:v>60.960529999999999</c:v>
                </c:pt>
                <c:pt idx="850">
                  <c:v>60.967799999999997</c:v>
                </c:pt>
                <c:pt idx="851">
                  <c:v>60.975369999999998</c:v>
                </c:pt>
                <c:pt idx="852">
                  <c:v>60.983080000000001</c:v>
                </c:pt>
                <c:pt idx="853">
                  <c:v>60.990070000000003</c:v>
                </c:pt>
                <c:pt idx="854">
                  <c:v>60.995890000000003</c:v>
                </c:pt>
                <c:pt idx="855">
                  <c:v>61.000999999999998</c:v>
                </c:pt>
                <c:pt idx="856">
                  <c:v>61.004840000000002</c:v>
                </c:pt>
                <c:pt idx="857">
                  <c:v>61.006610000000002</c:v>
                </c:pt>
                <c:pt idx="858">
                  <c:v>61.006740000000001</c:v>
                </c:pt>
                <c:pt idx="859">
                  <c:v>61.005200000000002</c:v>
                </c:pt>
                <c:pt idx="860">
                  <c:v>61.00168</c:v>
                </c:pt>
                <c:pt idx="861">
                  <c:v>60.998449999999998</c:v>
                </c:pt>
                <c:pt idx="862">
                  <c:v>60.99465</c:v>
                </c:pt>
                <c:pt idx="863">
                  <c:v>60.990490000000001</c:v>
                </c:pt>
                <c:pt idx="864">
                  <c:v>60.986179999999997</c:v>
                </c:pt>
                <c:pt idx="865">
                  <c:v>60.981369999999998</c:v>
                </c:pt>
                <c:pt idx="866">
                  <c:v>60.977550000000001</c:v>
                </c:pt>
                <c:pt idx="867">
                  <c:v>60.977510000000002</c:v>
                </c:pt>
                <c:pt idx="868">
                  <c:v>60.982419999999998</c:v>
                </c:pt>
                <c:pt idx="869">
                  <c:v>60.990229999999997</c:v>
                </c:pt>
                <c:pt idx="870">
                  <c:v>60.999250000000004</c:v>
                </c:pt>
                <c:pt idx="871">
                  <c:v>61.007809999999999</c:v>
                </c:pt>
                <c:pt idx="872">
                  <c:v>61.016869999999997</c:v>
                </c:pt>
                <c:pt idx="873">
                  <c:v>61.02599</c:v>
                </c:pt>
                <c:pt idx="874">
                  <c:v>61.034939999999999</c:v>
                </c:pt>
                <c:pt idx="875">
                  <c:v>61.043709999999997</c:v>
                </c:pt>
                <c:pt idx="876">
                  <c:v>61.05086</c:v>
                </c:pt>
                <c:pt idx="877">
                  <c:v>61.057749999999999</c:v>
                </c:pt>
                <c:pt idx="878">
                  <c:v>61.065240000000003</c:v>
                </c:pt>
                <c:pt idx="879">
                  <c:v>61.072839999999999</c:v>
                </c:pt>
                <c:pt idx="880">
                  <c:v>61.08061</c:v>
                </c:pt>
                <c:pt idx="881">
                  <c:v>61.08914</c:v>
                </c:pt>
                <c:pt idx="882">
                  <c:v>61.097369999999998</c:v>
                </c:pt>
                <c:pt idx="883">
                  <c:v>61.10436</c:v>
                </c:pt>
                <c:pt idx="884">
                  <c:v>61.109630000000003</c:v>
                </c:pt>
                <c:pt idx="885">
                  <c:v>61.113160000000001</c:v>
                </c:pt>
                <c:pt idx="886">
                  <c:v>61.115569999999998</c:v>
                </c:pt>
                <c:pt idx="887">
                  <c:v>61.116720000000001</c:v>
                </c:pt>
                <c:pt idx="888">
                  <c:v>61.117469999999997</c:v>
                </c:pt>
                <c:pt idx="889">
                  <c:v>61.117910000000002</c:v>
                </c:pt>
                <c:pt idx="890">
                  <c:v>61.118569999999998</c:v>
                </c:pt>
                <c:pt idx="891">
                  <c:v>61.120150000000002</c:v>
                </c:pt>
                <c:pt idx="892">
                  <c:v>61.121549999999999</c:v>
                </c:pt>
                <c:pt idx="893">
                  <c:v>61.121490000000001</c:v>
                </c:pt>
                <c:pt idx="894">
                  <c:v>61.11983</c:v>
                </c:pt>
                <c:pt idx="895">
                  <c:v>61.116579999999999</c:v>
                </c:pt>
                <c:pt idx="896">
                  <c:v>61.112290000000002</c:v>
                </c:pt>
                <c:pt idx="897">
                  <c:v>61.107320000000001</c:v>
                </c:pt>
                <c:pt idx="898">
                  <c:v>61.101309999999998</c:v>
                </c:pt>
                <c:pt idx="899">
                  <c:v>61.095550000000003</c:v>
                </c:pt>
                <c:pt idx="900">
                  <c:v>61.09019</c:v>
                </c:pt>
                <c:pt idx="901">
                  <c:v>61.08511</c:v>
                </c:pt>
                <c:pt idx="902">
                  <c:v>61.081310000000002</c:v>
                </c:pt>
                <c:pt idx="903">
                  <c:v>61.078580000000002</c:v>
                </c:pt>
                <c:pt idx="904">
                  <c:v>61.076520000000002</c:v>
                </c:pt>
                <c:pt idx="905">
                  <c:v>61.074629999999999</c:v>
                </c:pt>
                <c:pt idx="906">
                  <c:v>61.072580000000002</c:v>
                </c:pt>
                <c:pt idx="907">
                  <c:v>61.069609999999997</c:v>
                </c:pt>
                <c:pt idx="908">
                  <c:v>61.066360000000003</c:v>
                </c:pt>
                <c:pt idx="909">
                  <c:v>61.062919999999998</c:v>
                </c:pt>
                <c:pt idx="910">
                  <c:v>61.059530000000002</c:v>
                </c:pt>
                <c:pt idx="911">
                  <c:v>61.056719999999999</c:v>
                </c:pt>
                <c:pt idx="912">
                  <c:v>61.055439999999997</c:v>
                </c:pt>
                <c:pt idx="913">
                  <c:v>61.055979999999998</c:v>
                </c:pt>
                <c:pt idx="914">
                  <c:v>61.057090000000002</c:v>
                </c:pt>
                <c:pt idx="915">
                  <c:v>61.060890000000001</c:v>
                </c:pt>
                <c:pt idx="916">
                  <c:v>61.067010000000003</c:v>
                </c:pt>
                <c:pt idx="917">
                  <c:v>61.072279999999999</c:v>
                </c:pt>
                <c:pt idx="918">
                  <c:v>61.07629</c:v>
                </c:pt>
                <c:pt idx="919">
                  <c:v>61.07931</c:v>
                </c:pt>
                <c:pt idx="920">
                  <c:v>61.081159999999997</c:v>
                </c:pt>
                <c:pt idx="921">
                  <c:v>61.083100000000002</c:v>
                </c:pt>
                <c:pt idx="922">
                  <c:v>61.086469999999998</c:v>
                </c:pt>
                <c:pt idx="923">
                  <c:v>61.092179999999999</c:v>
                </c:pt>
                <c:pt idx="924">
                  <c:v>61.099600000000002</c:v>
                </c:pt>
                <c:pt idx="925">
                  <c:v>61.108069999999998</c:v>
                </c:pt>
                <c:pt idx="926">
                  <c:v>61.118639999999999</c:v>
                </c:pt>
                <c:pt idx="927">
                  <c:v>61.13129</c:v>
                </c:pt>
                <c:pt idx="928">
                  <c:v>61.14584</c:v>
                </c:pt>
                <c:pt idx="929">
                  <c:v>61.16169</c:v>
                </c:pt>
                <c:pt idx="930">
                  <c:v>61.178809999999999</c:v>
                </c:pt>
                <c:pt idx="931">
                  <c:v>61.198819999999998</c:v>
                </c:pt>
                <c:pt idx="932">
                  <c:v>61.22072</c:v>
                </c:pt>
                <c:pt idx="933">
                  <c:v>61.243009999999998</c:v>
                </c:pt>
                <c:pt idx="934">
                  <c:v>61.266100000000002</c:v>
                </c:pt>
                <c:pt idx="935">
                  <c:v>61.289839999999998</c:v>
                </c:pt>
                <c:pt idx="936">
                  <c:v>61.313859999999998</c:v>
                </c:pt>
                <c:pt idx="937">
                  <c:v>61.33831</c:v>
                </c:pt>
                <c:pt idx="938">
                  <c:v>61.362349999999999</c:v>
                </c:pt>
                <c:pt idx="939">
                  <c:v>61.385910000000003</c:v>
                </c:pt>
                <c:pt idx="940">
                  <c:v>61.408050000000003</c:v>
                </c:pt>
                <c:pt idx="941">
                  <c:v>61.429049999999997</c:v>
                </c:pt>
                <c:pt idx="942">
                  <c:v>61.449350000000003</c:v>
                </c:pt>
                <c:pt idx="943">
                  <c:v>61.468580000000003</c:v>
                </c:pt>
                <c:pt idx="944">
                  <c:v>61.487119999999997</c:v>
                </c:pt>
                <c:pt idx="945">
                  <c:v>61.505180000000003</c:v>
                </c:pt>
                <c:pt idx="946">
                  <c:v>61.523009999999999</c:v>
                </c:pt>
                <c:pt idx="947">
                  <c:v>61.539960000000001</c:v>
                </c:pt>
                <c:pt idx="948">
                  <c:v>61.555909999999997</c:v>
                </c:pt>
                <c:pt idx="949">
                  <c:v>61.57132</c:v>
                </c:pt>
                <c:pt idx="950">
                  <c:v>61.585979999999999</c:v>
                </c:pt>
                <c:pt idx="951">
                  <c:v>61.599620000000002</c:v>
                </c:pt>
                <c:pt idx="952">
                  <c:v>61.612000000000002</c:v>
                </c:pt>
                <c:pt idx="953">
                  <c:v>61.622970000000002</c:v>
                </c:pt>
                <c:pt idx="954">
                  <c:v>61.632539999999999</c:v>
                </c:pt>
                <c:pt idx="955">
                  <c:v>61.640079999999998</c:v>
                </c:pt>
                <c:pt idx="956">
                  <c:v>61.644770000000001</c:v>
                </c:pt>
                <c:pt idx="957">
                  <c:v>61.64584</c:v>
                </c:pt>
                <c:pt idx="958">
                  <c:v>61.643239999999999</c:v>
                </c:pt>
                <c:pt idx="959">
                  <c:v>61.636809999999997</c:v>
                </c:pt>
                <c:pt idx="960">
                  <c:v>61.625839999999997</c:v>
                </c:pt>
                <c:pt idx="961">
                  <c:v>61.610660000000003</c:v>
                </c:pt>
                <c:pt idx="962">
                  <c:v>61.593420000000002</c:v>
                </c:pt>
                <c:pt idx="963">
                  <c:v>61.573869999999999</c:v>
                </c:pt>
                <c:pt idx="964">
                  <c:v>61.552129999999998</c:v>
                </c:pt>
                <c:pt idx="965">
                  <c:v>61.52919</c:v>
                </c:pt>
                <c:pt idx="966">
                  <c:v>61.505380000000002</c:v>
                </c:pt>
                <c:pt idx="967">
                  <c:v>61.481499999999997</c:v>
                </c:pt>
                <c:pt idx="968">
                  <c:v>61.457569999999997</c:v>
                </c:pt>
                <c:pt idx="969">
                  <c:v>61.433300000000003</c:v>
                </c:pt>
                <c:pt idx="970">
                  <c:v>61.409669999999998</c:v>
                </c:pt>
                <c:pt idx="971">
                  <c:v>61.387169999999998</c:v>
                </c:pt>
                <c:pt idx="972">
                  <c:v>61.367449999999998</c:v>
                </c:pt>
                <c:pt idx="973">
                  <c:v>61.351579999999998</c:v>
                </c:pt>
                <c:pt idx="974">
                  <c:v>61.337440000000001</c:v>
                </c:pt>
                <c:pt idx="975">
                  <c:v>61.324069999999999</c:v>
                </c:pt>
                <c:pt idx="976">
                  <c:v>61.310450000000003</c:v>
                </c:pt>
                <c:pt idx="977">
                  <c:v>61.296230000000001</c:v>
                </c:pt>
                <c:pt idx="978">
                  <c:v>61.281059999999997</c:v>
                </c:pt>
                <c:pt idx="979">
                  <c:v>61.264980000000001</c:v>
                </c:pt>
                <c:pt idx="980">
                  <c:v>61.249839999999999</c:v>
                </c:pt>
                <c:pt idx="981">
                  <c:v>61.235120000000002</c:v>
                </c:pt>
                <c:pt idx="982">
                  <c:v>61.220460000000003</c:v>
                </c:pt>
                <c:pt idx="983">
                  <c:v>61.20626</c:v>
                </c:pt>
                <c:pt idx="984">
                  <c:v>61.19332</c:v>
                </c:pt>
                <c:pt idx="985">
                  <c:v>61.182209999999998</c:v>
                </c:pt>
                <c:pt idx="986">
                  <c:v>61.172179999999997</c:v>
                </c:pt>
                <c:pt idx="987">
                  <c:v>61.164670000000001</c:v>
                </c:pt>
                <c:pt idx="988">
                  <c:v>61.158810000000003</c:v>
                </c:pt>
                <c:pt idx="989">
                  <c:v>61.154209999999999</c:v>
                </c:pt>
                <c:pt idx="990">
                  <c:v>61.152059999999999</c:v>
                </c:pt>
                <c:pt idx="991">
                  <c:v>61.153829999999999</c:v>
                </c:pt>
                <c:pt idx="992">
                  <c:v>61.158140000000003</c:v>
                </c:pt>
                <c:pt idx="993">
                  <c:v>61.163339999999998</c:v>
                </c:pt>
                <c:pt idx="994">
                  <c:v>61.171439999999997</c:v>
                </c:pt>
                <c:pt idx="995">
                  <c:v>61.180430000000001</c:v>
                </c:pt>
                <c:pt idx="996">
                  <c:v>61.189239999999998</c:v>
                </c:pt>
                <c:pt idx="997">
                  <c:v>61.197650000000003</c:v>
                </c:pt>
                <c:pt idx="998">
                  <c:v>61.206499999999998</c:v>
                </c:pt>
                <c:pt idx="999">
                  <c:v>61.216149999999999</c:v>
                </c:pt>
                <c:pt idx="1000">
                  <c:v>61.225940000000001</c:v>
                </c:pt>
                <c:pt idx="1001">
                  <c:v>61.235689999999998</c:v>
                </c:pt>
                <c:pt idx="1002">
                  <c:v>61.245150000000002</c:v>
                </c:pt>
                <c:pt idx="1003">
                  <c:v>61.25497</c:v>
                </c:pt>
                <c:pt idx="1004">
                  <c:v>61.264629999999997</c:v>
                </c:pt>
                <c:pt idx="1005">
                  <c:v>61.273200000000003</c:v>
                </c:pt>
                <c:pt idx="1006">
                  <c:v>61.281779999999998</c:v>
                </c:pt>
                <c:pt idx="1007">
                  <c:v>61.291130000000003</c:v>
                </c:pt>
                <c:pt idx="1008">
                  <c:v>61.30057</c:v>
                </c:pt>
                <c:pt idx="1009">
                  <c:v>61.309440000000002</c:v>
                </c:pt>
                <c:pt idx="1010">
                  <c:v>61.318249999999999</c:v>
                </c:pt>
                <c:pt idx="1011">
                  <c:v>61.327370000000002</c:v>
                </c:pt>
                <c:pt idx="1012">
                  <c:v>61.336730000000003</c:v>
                </c:pt>
                <c:pt idx="1013">
                  <c:v>61.345550000000003</c:v>
                </c:pt>
                <c:pt idx="1014">
                  <c:v>61.353990000000003</c:v>
                </c:pt>
                <c:pt idx="1015">
                  <c:v>61.362430000000003</c:v>
                </c:pt>
                <c:pt idx="1016">
                  <c:v>61.370130000000003</c:v>
                </c:pt>
                <c:pt idx="1017">
                  <c:v>61.376779999999997</c:v>
                </c:pt>
                <c:pt idx="1018">
                  <c:v>61.384329999999999</c:v>
                </c:pt>
                <c:pt idx="1019">
                  <c:v>61.393279999999997</c:v>
                </c:pt>
                <c:pt idx="1020">
                  <c:v>61.402200000000001</c:v>
                </c:pt>
                <c:pt idx="1021">
                  <c:v>61.411409999999997</c:v>
                </c:pt>
                <c:pt idx="1022">
                  <c:v>61.420209999999997</c:v>
                </c:pt>
                <c:pt idx="1023">
                  <c:v>61.429079999999999</c:v>
                </c:pt>
                <c:pt idx="1024">
                  <c:v>61.43759</c:v>
                </c:pt>
                <c:pt idx="1025">
                  <c:v>61.446089999999998</c:v>
                </c:pt>
                <c:pt idx="1026">
                  <c:v>61.455669999999998</c:v>
                </c:pt>
                <c:pt idx="1027">
                  <c:v>61.466700000000003</c:v>
                </c:pt>
                <c:pt idx="1028">
                  <c:v>61.478079999999999</c:v>
                </c:pt>
                <c:pt idx="1029">
                  <c:v>61.489370000000001</c:v>
                </c:pt>
                <c:pt idx="1030">
                  <c:v>61.502070000000003</c:v>
                </c:pt>
                <c:pt idx="1031">
                  <c:v>61.515459999999997</c:v>
                </c:pt>
                <c:pt idx="1032">
                  <c:v>61.527650000000001</c:v>
                </c:pt>
                <c:pt idx="1033">
                  <c:v>61.538829999999997</c:v>
                </c:pt>
                <c:pt idx="1034">
                  <c:v>61.5505</c:v>
                </c:pt>
                <c:pt idx="1035">
                  <c:v>61.562269999999998</c:v>
                </c:pt>
                <c:pt idx="1036">
                  <c:v>61.573909999999998</c:v>
                </c:pt>
                <c:pt idx="1037">
                  <c:v>61.584969999999998</c:v>
                </c:pt>
                <c:pt idx="1038">
                  <c:v>61.595889999999997</c:v>
                </c:pt>
                <c:pt idx="1039">
                  <c:v>61.606169999999999</c:v>
                </c:pt>
                <c:pt idx="1040">
                  <c:v>61.61562</c:v>
                </c:pt>
                <c:pt idx="1041">
                  <c:v>61.624780000000001</c:v>
                </c:pt>
                <c:pt idx="1042">
                  <c:v>61.634059999999998</c:v>
                </c:pt>
                <c:pt idx="1043">
                  <c:v>61.642859999999999</c:v>
                </c:pt>
                <c:pt idx="1044">
                  <c:v>61.650289999999998</c:v>
                </c:pt>
                <c:pt idx="1045">
                  <c:v>61.656320000000001</c:v>
                </c:pt>
                <c:pt idx="1046">
                  <c:v>61.6614</c:v>
                </c:pt>
                <c:pt idx="1047">
                  <c:v>61.666539999999998</c:v>
                </c:pt>
                <c:pt idx="1048">
                  <c:v>61.670020000000001</c:v>
                </c:pt>
                <c:pt idx="1049">
                  <c:v>61.671169999999996</c:v>
                </c:pt>
                <c:pt idx="1050">
                  <c:v>61.67071</c:v>
                </c:pt>
                <c:pt idx="1051">
                  <c:v>61.667999999999999</c:v>
                </c:pt>
                <c:pt idx="1052">
                  <c:v>61.663609999999998</c:v>
                </c:pt>
                <c:pt idx="1053">
                  <c:v>61.657820000000001</c:v>
                </c:pt>
                <c:pt idx="1054">
                  <c:v>61.652119999999996</c:v>
                </c:pt>
                <c:pt idx="1055">
                  <c:v>61.645659999999999</c:v>
                </c:pt>
                <c:pt idx="1056">
                  <c:v>61.63776</c:v>
                </c:pt>
                <c:pt idx="1057">
                  <c:v>61.629280000000001</c:v>
                </c:pt>
                <c:pt idx="1058">
                  <c:v>61.619680000000002</c:v>
                </c:pt>
                <c:pt idx="1059">
                  <c:v>61.61009</c:v>
                </c:pt>
                <c:pt idx="1060">
                  <c:v>61.60013</c:v>
                </c:pt>
                <c:pt idx="1061">
                  <c:v>61.5901</c:v>
                </c:pt>
                <c:pt idx="1062">
                  <c:v>61.581560000000003</c:v>
                </c:pt>
                <c:pt idx="1063">
                  <c:v>61.572110000000002</c:v>
                </c:pt>
                <c:pt idx="1064">
                  <c:v>61.561250000000001</c:v>
                </c:pt>
                <c:pt idx="1065">
                  <c:v>61.550579999999997</c:v>
                </c:pt>
                <c:pt idx="1066">
                  <c:v>61.538980000000002</c:v>
                </c:pt>
                <c:pt idx="1067">
                  <c:v>61.52525</c:v>
                </c:pt>
                <c:pt idx="1068">
                  <c:v>61.510280000000002</c:v>
                </c:pt>
                <c:pt idx="1069">
                  <c:v>61.49521</c:v>
                </c:pt>
                <c:pt idx="1070">
                  <c:v>61.479509999999998</c:v>
                </c:pt>
                <c:pt idx="1071">
                  <c:v>61.462829999999997</c:v>
                </c:pt>
                <c:pt idx="1072">
                  <c:v>61.445920000000001</c:v>
                </c:pt>
                <c:pt idx="1073">
                  <c:v>61.429270000000002</c:v>
                </c:pt>
                <c:pt idx="1074">
                  <c:v>61.412930000000003</c:v>
                </c:pt>
                <c:pt idx="1075">
                  <c:v>61.395820000000001</c:v>
                </c:pt>
                <c:pt idx="1076">
                  <c:v>61.378529999999998</c:v>
                </c:pt>
                <c:pt idx="1077">
                  <c:v>61.362450000000003</c:v>
                </c:pt>
                <c:pt idx="1078">
                  <c:v>61.346080000000001</c:v>
                </c:pt>
                <c:pt idx="1079">
                  <c:v>61.329250000000002</c:v>
                </c:pt>
                <c:pt idx="1080">
                  <c:v>61.312100000000001</c:v>
                </c:pt>
                <c:pt idx="1081">
                  <c:v>61.295059999999999</c:v>
                </c:pt>
                <c:pt idx="1082">
                  <c:v>61.27758</c:v>
                </c:pt>
                <c:pt idx="1083">
                  <c:v>61.259140000000002</c:v>
                </c:pt>
                <c:pt idx="1084">
                  <c:v>61.240020000000001</c:v>
                </c:pt>
                <c:pt idx="1085">
                  <c:v>61.22007</c:v>
                </c:pt>
                <c:pt idx="1086">
                  <c:v>61.19894</c:v>
                </c:pt>
                <c:pt idx="1087">
                  <c:v>61.178750000000001</c:v>
                </c:pt>
                <c:pt idx="1088">
                  <c:v>61.159489999999998</c:v>
                </c:pt>
                <c:pt idx="1089">
                  <c:v>61.140749999999997</c:v>
                </c:pt>
                <c:pt idx="1090">
                  <c:v>61.12471</c:v>
                </c:pt>
                <c:pt idx="1091">
                  <c:v>61.109990000000003</c:v>
                </c:pt>
                <c:pt idx="1092">
                  <c:v>61.09648</c:v>
                </c:pt>
                <c:pt idx="1093">
                  <c:v>61.085360000000001</c:v>
                </c:pt>
                <c:pt idx="1094">
                  <c:v>61.077069999999999</c:v>
                </c:pt>
                <c:pt idx="1095">
                  <c:v>61.070630000000001</c:v>
                </c:pt>
                <c:pt idx="1096">
                  <c:v>61.06429</c:v>
                </c:pt>
                <c:pt idx="1097">
                  <c:v>61.061129999999999</c:v>
                </c:pt>
                <c:pt idx="1098">
                  <c:v>61.062249999999999</c:v>
                </c:pt>
                <c:pt idx="1099">
                  <c:v>61.066200000000002</c:v>
                </c:pt>
                <c:pt idx="1100">
                  <c:v>61.071669999999997</c:v>
                </c:pt>
                <c:pt idx="1101">
                  <c:v>61.079459999999997</c:v>
                </c:pt>
                <c:pt idx="1102">
                  <c:v>61.088700000000003</c:v>
                </c:pt>
                <c:pt idx="1103">
                  <c:v>61.1004</c:v>
                </c:pt>
                <c:pt idx="1104">
                  <c:v>61.113329999999998</c:v>
                </c:pt>
                <c:pt idx="1105">
                  <c:v>61.125140000000002</c:v>
                </c:pt>
                <c:pt idx="1106">
                  <c:v>61.137549999999997</c:v>
                </c:pt>
                <c:pt idx="1107">
                  <c:v>61.149590000000003</c:v>
                </c:pt>
                <c:pt idx="1108">
                  <c:v>61.160640000000001</c:v>
                </c:pt>
                <c:pt idx="1109">
                  <c:v>61.170259999999999</c:v>
                </c:pt>
                <c:pt idx="1110">
                  <c:v>61.178060000000002</c:v>
                </c:pt>
                <c:pt idx="1111">
                  <c:v>61.185589999999998</c:v>
                </c:pt>
                <c:pt idx="1112">
                  <c:v>61.194420000000001</c:v>
                </c:pt>
                <c:pt idx="1113">
                  <c:v>61.203609999999998</c:v>
                </c:pt>
                <c:pt idx="1114">
                  <c:v>61.212679999999999</c:v>
                </c:pt>
                <c:pt idx="1115">
                  <c:v>61.221829999999997</c:v>
                </c:pt>
                <c:pt idx="1116">
                  <c:v>61.231319999999997</c:v>
                </c:pt>
                <c:pt idx="1117">
                  <c:v>61.241219999999998</c:v>
                </c:pt>
                <c:pt idx="1118">
                  <c:v>61.250869999999999</c:v>
                </c:pt>
                <c:pt idx="1119">
                  <c:v>61.260420000000003</c:v>
                </c:pt>
                <c:pt idx="1120">
                  <c:v>61.270499999999998</c:v>
                </c:pt>
                <c:pt idx="1121">
                  <c:v>61.280009999999997</c:v>
                </c:pt>
                <c:pt idx="1122">
                  <c:v>61.288490000000003</c:v>
                </c:pt>
                <c:pt idx="1123">
                  <c:v>61.295929999999998</c:v>
                </c:pt>
                <c:pt idx="1124">
                  <c:v>61.301760000000002</c:v>
                </c:pt>
                <c:pt idx="1125">
                  <c:v>61.306570000000001</c:v>
                </c:pt>
                <c:pt idx="1126">
                  <c:v>61.310229999999997</c:v>
                </c:pt>
                <c:pt idx="1127">
                  <c:v>61.31315</c:v>
                </c:pt>
                <c:pt idx="1128">
                  <c:v>61.315809999999999</c:v>
                </c:pt>
                <c:pt idx="1129">
                  <c:v>61.317369999999997</c:v>
                </c:pt>
                <c:pt idx="1130">
                  <c:v>61.318950000000001</c:v>
                </c:pt>
                <c:pt idx="1131">
                  <c:v>61.319789999999998</c:v>
                </c:pt>
                <c:pt idx="1132">
                  <c:v>61.319459999999999</c:v>
                </c:pt>
                <c:pt idx="1133">
                  <c:v>61.317999999999998</c:v>
                </c:pt>
                <c:pt idx="1134">
                  <c:v>61.31653</c:v>
                </c:pt>
                <c:pt idx="1135">
                  <c:v>61.315849999999998</c:v>
                </c:pt>
                <c:pt idx="1136">
                  <c:v>61.314790000000002</c:v>
                </c:pt>
                <c:pt idx="1137">
                  <c:v>61.312690000000003</c:v>
                </c:pt>
                <c:pt idx="1138">
                  <c:v>61.309829999999998</c:v>
                </c:pt>
                <c:pt idx="1139">
                  <c:v>61.308059999999998</c:v>
                </c:pt>
                <c:pt idx="1140">
                  <c:v>61.307110000000002</c:v>
                </c:pt>
                <c:pt idx="1141">
                  <c:v>61.306060000000002</c:v>
                </c:pt>
                <c:pt idx="1142">
                  <c:v>61.304940000000002</c:v>
                </c:pt>
                <c:pt idx="1143">
                  <c:v>61.303289999999997</c:v>
                </c:pt>
                <c:pt idx="1144">
                  <c:v>61.301569999999998</c:v>
                </c:pt>
                <c:pt idx="1145">
                  <c:v>61.29956</c:v>
                </c:pt>
                <c:pt idx="1146">
                  <c:v>61.29851</c:v>
                </c:pt>
                <c:pt idx="1147">
                  <c:v>61.298209999999997</c:v>
                </c:pt>
                <c:pt idx="1148">
                  <c:v>61.296619999999997</c:v>
                </c:pt>
                <c:pt idx="1149">
                  <c:v>61.295000000000002</c:v>
                </c:pt>
                <c:pt idx="1150">
                  <c:v>61.294629999999998</c:v>
                </c:pt>
                <c:pt idx="1151">
                  <c:v>61.294899999999998</c:v>
                </c:pt>
                <c:pt idx="1152">
                  <c:v>61.294359999999998</c:v>
                </c:pt>
                <c:pt idx="1153">
                  <c:v>61.293799999999997</c:v>
                </c:pt>
                <c:pt idx="1154">
                  <c:v>61.294170000000001</c:v>
                </c:pt>
                <c:pt idx="1155">
                  <c:v>61.29569</c:v>
                </c:pt>
                <c:pt idx="1156">
                  <c:v>61.298110000000001</c:v>
                </c:pt>
                <c:pt idx="1157">
                  <c:v>61.299340000000001</c:v>
                </c:pt>
                <c:pt idx="1158">
                  <c:v>61.299010000000003</c:v>
                </c:pt>
                <c:pt idx="1159">
                  <c:v>61.298380000000002</c:v>
                </c:pt>
                <c:pt idx="1160">
                  <c:v>61.297029999999999</c:v>
                </c:pt>
                <c:pt idx="1161">
                  <c:v>61.294670000000004</c:v>
                </c:pt>
                <c:pt idx="1162">
                  <c:v>61.292310000000001</c:v>
                </c:pt>
                <c:pt idx="1163">
                  <c:v>61.289499999999997</c:v>
                </c:pt>
                <c:pt idx="1164">
                  <c:v>61.286369999999998</c:v>
                </c:pt>
                <c:pt idx="1165">
                  <c:v>61.28266</c:v>
                </c:pt>
                <c:pt idx="1166">
                  <c:v>61.277979999999999</c:v>
                </c:pt>
                <c:pt idx="1167">
                  <c:v>61.272289999999998</c:v>
                </c:pt>
                <c:pt idx="1168">
                  <c:v>61.266939999999998</c:v>
                </c:pt>
                <c:pt idx="1169">
                  <c:v>61.261099999999999</c:v>
                </c:pt>
                <c:pt idx="1170">
                  <c:v>61.253749999999997</c:v>
                </c:pt>
                <c:pt idx="1171">
                  <c:v>61.246980000000001</c:v>
                </c:pt>
                <c:pt idx="1172">
                  <c:v>61.241030000000002</c:v>
                </c:pt>
                <c:pt idx="1173">
                  <c:v>61.234380000000002</c:v>
                </c:pt>
                <c:pt idx="1174">
                  <c:v>61.228920000000002</c:v>
                </c:pt>
                <c:pt idx="1175">
                  <c:v>61.22484</c:v>
                </c:pt>
                <c:pt idx="1176">
                  <c:v>61.220770000000002</c:v>
                </c:pt>
                <c:pt idx="1177">
                  <c:v>61.217140000000001</c:v>
                </c:pt>
                <c:pt idx="1178">
                  <c:v>61.214709999999997</c:v>
                </c:pt>
                <c:pt idx="1179">
                  <c:v>61.212150000000001</c:v>
                </c:pt>
                <c:pt idx="1180">
                  <c:v>61.21049</c:v>
                </c:pt>
                <c:pt idx="1181">
                  <c:v>61.209209999999999</c:v>
                </c:pt>
                <c:pt idx="1182">
                  <c:v>61.207569999999997</c:v>
                </c:pt>
                <c:pt idx="1183">
                  <c:v>61.206809999999997</c:v>
                </c:pt>
                <c:pt idx="1184">
                  <c:v>61.206539999999997</c:v>
                </c:pt>
                <c:pt idx="1185">
                  <c:v>61.204999999999998</c:v>
                </c:pt>
                <c:pt idx="1186">
                  <c:v>61.201979999999999</c:v>
                </c:pt>
                <c:pt idx="1187">
                  <c:v>61.199469999999998</c:v>
                </c:pt>
                <c:pt idx="1188">
                  <c:v>61.197450000000003</c:v>
                </c:pt>
                <c:pt idx="1189">
                  <c:v>61.195450000000001</c:v>
                </c:pt>
                <c:pt idx="1190">
                  <c:v>61.193420000000003</c:v>
                </c:pt>
                <c:pt idx="1191">
                  <c:v>61.190159999999999</c:v>
                </c:pt>
                <c:pt idx="1192">
                  <c:v>61.185279999999999</c:v>
                </c:pt>
                <c:pt idx="1193">
                  <c:v>61.179389999999998</c:v>
                </c:pt>
                <c:pt idx="1194">
                  <c:v>61.172280000000001</c:v>
                </c:pt>
                <c:pt idx="1195">
                  <c:v>61.164349999999999</c:v>
                </c:pt>
                <c:pt idx="1196">
                  <c:v>61.155970000000003</c:v>
                </c:pt>
                <c:pt idx="1197">
                  <c:v>61.146859999999997</c:v>
                </c:pt>
                <c:pt idx="1198">
                  <c:v>61.137</c:v>
                </c:pt>
                <c:pt idx="1199">
                  <c:v>61.126550000000002</c:v>
                </c:pt>
                <c:pt idx="1200">
                  <c:v>61.115250000000003</c:v>
                </c:pt>
                <c:pt idx="1201">
                  <c:v>61.103639999999999</c:v>
                </c:pt>
                <c:pt idx="1202">
                  <c:v>61.092939999999999</c:v>
                </c:pt>
                <c:pt idx="1203">
                  <c:v>61.082630000000002</c:v>
                </c:pt>
                <c:pt idx="1204">
                  <c:v>61.07338</c:v>
                </c:pt>
                <c:pt idx="1205">
                  <c:v>61.065130000000003</c:v>
                </c:pt>
                <c:pt idx="1206">
                  <c:v>61.057650000000002</c:v>
                </c:pt>
                <c:pt idx="1207">
                  <c:v>61.05189</c:v>
                </c:pt>
                <c:pt idx="1208">
                  <c:v>61.047519999999999</c:v>
                </c:pt>
                <c:pt idx="1209">
                  <c:v>61.04365</c:v>
                </c:pt>
                <c:pt idx="1210">
                  <c:v>61.039490000000001</c:v>
                </c:pt>
                <c:pt idx="1211">
                  <c:v>61.036479999999997</c:v>
                </c:pt>
                <c:pt idx="1212">
                  <c:v>61.034419999999997</c:v>
                </c:pt>
                <c:pt idx="1213">
                  <c:v>61.032879999999999</c:v>
                </c:pt>
                <c:pt idx="1214">
                  <c:v>61.031840000000003</c:v>
                </c:pt>
                <c:pt idx="1215">
                  <c:v>61.031100000000002</c:v>
                </c:pt>
                <c:pt idx="1216">
                  <c:v>61.031149999999997</c:v>
                </c:pt>
                <c:pt idx="1217">
                  <c:v>61.031579999999998</c:v>
                </c:pt>
                <c:pt idx="1218">
                  <c:v>61.031889999999997</c:v>
                </c:pt>
                <c:pt idx="1219">
                  <c:v>61.033360000000002</c:v>
                </c:pt>
                <c:pt idx="1220">
                  <c:v>61.037480000000002</c:v>
                </c:pt>
                <c:pt idx="1221">
                  <c:v>61.041739999999997</c:v>
                </c:pt>
                <c:pt idx="1222">
                  <c:v>61.045729999999999</c:v>
                </c:pt>
                <c:pt idx="1223">
                  <c:v>61.050629999999998</c:v>
                </c:pt>
                <c:pt idx="1224">
                  <c:v>61.056420000000003</c:v>
                </c:pt>
                <c:pt idx="1225">
                  <c:v>61.061250000000001</c:v>
                </c:pt>
                <c:pt idx="1226">
                  <c:v>61.06568</c:v>
                </c:pt>
                <c:pt idx="1227">
                  <c:v>61.070689999999999</c:v>
                </c:pt>
                <c:pt idx="1228">
                  <c:v>61.076419999999999</c:v>
                </c:pt>
                <c:pt idx="1229">
                  <c:v>61.082839999999997</c:v>
                </c:pt>
                <c:pt idx="1230">
                  <c:v>61.089869999999998</c:v>
                </c:pt>
                <c:pt idx="1231">
                  <c:v>61.096690000000002</c:v>
                </c:pt>
                <c:pt idx="1232">
                  <c:v>61.102350000000001</c:v>
                </c:pt>
                <c:pt idx="1233">
                  <c:v>61.107219999999998</c:v>
                </c:pt>
                <c:pt idx="1234">
                  <c:v>61.110169999999997</c:v>
                </c:pt>
                <c:pt idx="1235">
                  <c:v>61.111530000000002</c:v>
                </c:pt>
                <c:pt idx="1236">
                  <c:v>61.112690000000001</c:v>
                </c:pt>
                <c:pt idx="1237">
                  <c:v>61.113109999999999</c:v>
                </c:pt>
                <c:pt idx="1238">
                  <c:v>61.112209999999997</c:v>
                </c:pt>
                <c:pt idx="1239">
                  <c:v>61.109569999999998</c:v>
                </c:pt>
                <c:pt idx="1240">
                  <c:v>61.106000000000002</c:v>
                </c:pt>
                <c:pt idx="1241">
                  <c:v>61.102359999999997</c:v>
                </c:pt>
                <c:pt idx="1242">
                  <c:v>61.097790000000003</c:v>
                </c:pt>
                <c:pt idx="1243">
                  <c:v>61.092199999999998</c:v>
                </c:pt>
                <c:pt idx="1244">
                  <c:v>61.084670000000003</c:v>
                </c:pt>
                <c:pt idx="1245">
                  <c:v>61.075240000000001</c:v>
                </c:pt>
                <c:pt idx="1246">
                  <c:v>61.06456</c:v>
                </c:pt>
                <c:pt idx="1247">
                  <c:v>61.05151</c:v>
                </c:pt>
                <c:pt idx="1248">
                  <c:v>61.036340000000003</c:v>
                </c:pt>
                <c:pt idx="1249">
                  <c:v>61.019280000000002</c:v>
                </c:pt>
                <c:pt idx="1250">
                  <c:v>61.000430000000001</c:v>
                </c:pt>
                <c:pt idx="1251">
                  <c:v>60.980670000000003</c:v>
                </c:pt>
                <c:pt idx="1252">
                  <c:v>60.958970000000001</c:v>
                </c:pt>
                <c:pt idx="1253">
                  <c:v>60.935960000000001</c:v>
                </c:pt>
                <c:pt idx="1254">
                  <c:v>60.9131</c:v>
                </c:pt>
                <c:pt idx="1255">
                  <c:v>60.889789999999998</c:v>
                </c:pt>
                <c:pt idx="1256">
                  <c:v>60.867089999999997</c:v>
                </c:pt>
                <c:pt idx="1257">
                  <c:v>60.845849999999999</c:v>
                </c:pt>
                <c:pt idx="1258">
                  <c:v>60.823880000000003</c:v>
                </c:pt>
                <c:pt idx="1259">
                  <c:v>60.80133</c:v>
                </c:pt>
                <c:pt idx="1260">
                  <c:v>60.780099999999997</c:v>
                </c:pt>
                <c:pt idx="1261">
                  <c:v>60.760599999999997</c:v>
                </c:pt>
                <c:pt idx="1262">
                  <c:v>60.743099999999998</c:v>
                </c:pt>
                <c:pt idx="1263">
                  <c:v>60.726179999999999</c:v>
                </c:pt>
                <c:pt idx="1264">
                  <c:v>60.709429999999998</c:v>
                </c:pt>
                <c:pt idx="1265">
                  <c:v>60.694009999999999</c:v>
                </c:pt>
                <c:pt idx="1266">
                  <c:v>60.681530000000002</c:v>
                </c:pt>
                <c:pt idx="1267">
                  <c:v>60.6721</c:v>
                </c:pt>
                <c:pt idx="1268">
                  <c:v>60.66451</c:v>
                </c:pt>
                <c:pt idx="1269">
                  <c:v>60.660679999999999</c:v>
                </c:pt>
                <c:pt idx="1270">
                  <c:v>60.659860000000002</c:v>
                </c:pt>
                <c:pt idx="1271">
                  <c:v>60.659219999999998</c:v>
                </c:pt>
                <c:pt idx="1272">
                  <c:v>60.659109999999998</c:v>
                </c:pt>
                <c:pt idx="1273">
                  <c:v>60.658619999999999</c:v>
                </c:pt>
                <c:pt idx="1274">
                  <c:v>60.657240000000002</c:v>
                </c:pt>
                <c:pt idx="1275">
                  <c:v>60.656010000000002</c:v>
                </c:pt>
                <c:pt idx="1276">
                  <c:v>60.655009999999997</c:v>
                </c:pt>
                <c:pt idx="1277">
                  <c:v>60.656370000000003</c:v>
                </c:pt>
                <c:pt idx="1278">
                  <c:v>60.65981</c:v>
                </c:pt>
                <c:pt idx="1279">
                  <c:v>60.66319</c:v>
                </c:pt>
                <c:pt idx="1280">
                  <c:v>60.667310000000001</c:v>
                </c:pt>
                <c:pt idx="1281">
                  <c:v>60.67183</c:v>
                </c:pt>
                <c:pt idx="1282">
                  <c:v>60.675600000000003</c:v>
                </c:pt>
                <c:pt idx="1283">
                  <c:v>60.677810000000001</c:v>
                </c:pt>
                <c:pt idx="1284">
                  <c:v>60.67877</c:v>
                </c:pt>
                <c:pt idx="1285">
                  <c:v>60.678930000000001</c:v>
                </c:pt>
                <c:pt idx="1286">
                  <c:v>60.679139999999997</c:v>
                </c:pt>
                <c:pt idx="1287">
                  <c:v>60.680169999999997</c:v>
                </c:pt>
                <c:pt idx="1288">
                  <c:v>60.681469999999997</c:v>
                </c:pt>
                <c:pt idx="1289">
                  <c:v>60.682049999999997</c:v>
                </c:pt>
                <c:pt idx="1290">
                  <c:v>60.681690000000003</c:v>
                </c:pt>
                <c:pt idx="1291">
                  <c:v>60.680300000000003</c:v>
                </c:pt>
                <c:pt idx="1292">
                  <c:v>60.67709</c:v>
                </c:pt>
                <c:pt idx="1293">
                  <c:v>60.672890000000002</c:v>
                </c:pt>
                <c:pt idx="1294">
                  <c:v>60.668230000000001</c:v>
                </c:pt>
                <c:pt idx="1295">
                  <c:v>60.662010000000002</c:v>
                </c:pt>
                <c:pt idx="1296">
                  <c:v>60.654960000000003</c:v>
                </c:pt>
                <c:pt idx="1297">
                  <c:v>60.646880000000003</c:v>
                </c:pt>
                <c:pt idx="1298">
                  <c:v>60.638280000000002</c:v>
                </c:pt>
                <c:pt idx="1299">
                  <c:v>60.629539999999999</c:v>
                </c:pt>
                <c:pt idx="1300">
                  <c:v>60.619</c:v>
                </c:pt>
                <c:pt idx="1301">
                  <c:v>60.60745</c:v>
                </c:pt>
                <c:pt idx="1302">
                  <c:v>60.595669999999998</c:v>
                </c:pt>
                <c:pt idx="1303">
                  <c:v>60.584159999999997</c:v>
                </c:pt>
                <c:pt idx="1304">
                  <c:v>60.573360000000001</c:v>
                </c:pt>
                <c:pt idx="1305">
                  <c:v>60.562170000000002</c:v>
                </c:pt>
                <c:pt idx="1306">
                  <c:v>60.54965</c:v>
                </c:pt>
                <c:pt idx="1307">
                  <c:v>60.536290000000001</c:v>
                </c:pt>
                <c:pt idx="1308">
                  <c:v>60.522869999999998</c:v>
                </c:pt>
                <c:pt idx="1309">
                  <c:v>60.508459999999999</c:v>
                </c:pt>
                <c:pt idx="1310">
                  <c:v>60.492829999999998</c:v>
                </c:pt>
                <c:pt idx="1311">
                  <c:v>60.476849999999999</c:v>
                </c:pt>
                <c:pt idx="1312">
                  <c:v>60.459879999999998</c:v>
                </c:pt>
                <c:pt idx="1313">
                  <c:v>60.442439999999998</c:v>
                </c:pt>
                <c:pt idx="1314">
                  <c:v>60.424930000000003</c:v>
                </c:pt>
                <c:pt idx="1315">
                  <c:v>60.407969999999999</c:v>
                </c:pt>
                <c:pt idx="1316">
                  <c:v>60.391100000000002</c:v>
                </c:pt>
                <c:pt idx="1317">
                  <c:v>60.373699999999999</c:v>
                </c:pt>
                <c:pt idx="1318">
                  <c:v>60.356810000000003</c:v>
                </c:pt>
                <c:pt idx="1319">
                  <c:v>60.340890000000002</c:v>
                </c:pt>
                <c:pt idx="1320">
                  <c:v>60.324640000000002</c:v>
                </c:pt>
                <c:pt idx="1321">
                  <c:v>60.30836</c:v>
                </c:pt>
                <c:pt idx="1322">
                  <c:v>60.293300000000002</c:v>
                </c:pt>
                <c:pt idx="1323">
                  <c:v>60.279209999999999</c:v>
                </c:pt>
                <c:pt idx="1324">
                  <c:v>60.264879999999998</c:v>
                </c:pt>
                <c:pt idx="1325">
                  <c:v>60.252180000000003</c:v>
                </c:pt>
                <c:pt idx="1326">
                  <c:v>60.240670000000001</c:v>
                </c:pt>
                <c:pt idx="1327">
                  <c:v>60.228769999999997</c:v>
                </c:pt>
                <c:pt idx="1328">
                  <c:v>60.218440000000001</c:v>
                </c:pt>
                <c:pt idx="1329">
                  <c:v>60.20946</c:v>
                </c:pt>
                <c:pt idx="1330">
                  <c:v>60.202649999999998</c:v>
                </c:pt>
                <c:pt idx="1331">
                  <c:v>60.19641</c:v>
                </c:pt>
                <c:pt idx="1332">
                  <c:v>60.189419999999998</c:v>
                </c:pt>
                <c:pt idx="1333">
                  <c:v>60.181840000000001</c:v>
                </c:pt>
                <c:pt idx="1334">
                  <c:v>60.173099999999998</c:v>
                </c:pt>
                <c:pt idx="1335">
                  <c:v>60.164209999999997</c:v>
                </c:pt>
                <c:pt idx="1336">
                  <c:v>60.155209999999997</c:v>
                </c:pt>
                <c:pt idx="1337">
                  <c:v>60.145249999999997</c:v>
                </c:pt>
                <c:pt idx="1338">
                  <c:v>60.134830000000001</c:v>
                </c:pt>
                <c:pt idx="1339">
                  <c:v>60.12379</c:v>
                </c:pt>
                <c:pt idx="1340">
                  <c:v>60.112310000000001</c:v>
                </c:pt>
                <c:pt idx="1341">
                  <c:v>60.100070000000002</c:v>
                </c:pt>
                <c:pt idx="1342">
                  <c:v>60.086730000000003</c:v>
                </c:pt>
                <c:pt idx="1343">
                  <c:v>60.072679999999998</c:v>
                </c:pt>
                <c:pt idx="1344">
                  <c:v>60.058120000000002</c:v>
                </c:pt>
                <c:pt idx="1345">
                  <c:v>60.042529999999999</c:v>
                </c:pt>
                <c:pt idx="1346">
                  <c:v>60.025269999999999</c:v>
                </c:pt>
                <c:pt idx="1347">
                  <c:v>60.006239999999998</c:v>
                </c:pt>
                <c:pt idx="1348">
                  <c:v>59.985599999999998</c:v>
                </c:pt>
                <c:pt idx="1349">
                  <c:v>59.96322</c:v>
                </c:pt>
                <c:pt idx="1350">
                  <c:v>59.93871</c:v>
                </c:pt>
                <c:pt idx="1351">
                  <c:v>59.912790000000001</c:v>
                </c:pt>
                <c:pt idx="1352">
                  <c:v>59.885820000000002</c:v>
                </c:pt>
                <c:pt idx="1353">
                  <c:v>59.857460000000003</c:v>
                </c:pt>
                <c:pt idx="1354">
                  <c:v>59.8279</c:v>
                </c:pt>
                <c:pt idx="1355">
                  <c:v>59.798050000000003</c:v>
                </c:pt>
                <c:pt idx="1356">
                  <c:v>59.76737</c:v>
                </c:pt>
                <c:pt idx="1357">
                  <c:v>59.735900000000001</c:v>
                </c:pt>
                <c:pt idx="1358">
                  <c:v>59.703980000000001</c:v>
                </c:pt>
                <c:pt idx="1359">
                  <c:v>59.671399999999998</c:v>
                </c:pt>
                <c:pt idx="1360">
                  <c:v>59.638109999999998</c:v>
                </c:pt>
                <c:pt idx="1361">
                  <c:v>59.604529999999997</c:v>
                </c:pt>
                <c:pt idx="1362">
                  <c:v>59.571060000000003</c:v>
                </c:pt>
                <c:pt idx="1363">
                  <c:v>59.537990000000001</c:v>
                </c:pt>
                <c:pt idx="1364">
                  <c:v>59.504379999999998</c:v>
                </c:pt>
                <c:pt idx="1365">
                  <c:v>59.470230000000001</c:v>
                </c:pt>
                <c:pt idx="1366">
                  <c:v>59.436799999999998</c:v>
                </c:pt>
                <c:pt idx="1367">
                  <c:v>59.403739999999999</c:v>
                </c:pt>
                <c:pt idx="1368">
                  <c:v>59.371279999999999</c:v>
                </c:pt>
                <c:pt idx="1369">
                  <c:v>59.339280000000002</c:v>
                </c:pt>
                <c:pt idx="1370">
                  <c:v>59.310679999999998</c:v>
                </c:pt>
                <c:pt idx="1371">
                  <c:v>59.284480000000002</c:v>
                </c:pt>
                <c:pt idx="1372">
                  <c:v>59.259439999999998</c:v>
                </c:pt>
                <c:pt idx="1373">
                  <c:v>59.236730000000001</c:v>
                </c:pt>
                <c:pt idx="1374">
                  <c:v>59.21537</c:v>
                </c:pt>
                <c:pt idx="1375">
                  <c:v>59.195070000000001</c:v>
                </c:pt>
                <c:pt idx="1376">
                  <c:v>59.175539999999998</c:v>
                </c:pt>
                <c:pt idx="1377">
                  <c:v>59.156309999999998</c:v>
                </c:pt>
                <c:pt idx="1378">
                  <c:v>59.135820000000002</c:v>
                </c:pt>
                <c:pt idx="1379">
                  <c:v>59.114490000000004</c:v>
                </c:pt>
                <c:pt idx="1380">
                  <c:v>59.092329999999997</c:v>
                </c:pt>
                <c:pt idx="1381">
                  <c:v>59.06897</c:v>
                </c:pt>
                <c:pt idx="1382">
                  <c:v>59.044609999999999</c:v>
                </c:pt>
                <c:pt idx="1383">
                  <c:v>59.018889999999999</c:v>
                </c:pt>
                <c:pt idx="1384">
                  <c:v>58.992719999999998</c:v>
                </c:pt>
                <c:pt idx="1385">
                  <c:v>58.96658</c:v>
                </c:pt>
                <c:pt idx="1386">
                  <c:v>58.938960000000002</c:v>
                </c:pt>
                <c:pt idx="1387">
                  <c:v>58.910220000000002</c:v>
                </c:pt>
                <c:pt idx="1388">
                  <c:v>58.881250000000001</c:v>
                </c:pt>
                <c:pt idx="1389">
                  <c:v>58.851959999999998</c:v>
                </c:pt>
                <c:pt idx="1390">
                  <c:v>58.822369999999999</c:v>
                </c:pt>
                <c:pt idx="1391">
                  <c:v>58.793379999999999</c:v>
                </c:pt>
                <c:pt idx="1392">
                  <c:v>58.764339999999997</c:v>
                </c:pt>
                <c:pt idx="1393">
                  <c:v>58.73489</c:v>
                </c:pt>
                <c:pt idx="1394">
                  <c:v>58.705300000000001</c:v>
                </c:pt>
                <c:pt idx="1395">
                  <c:v>58.675359999999998</c:v>
                </c:pt>
                <c:pt idx="1396">
                  <c:v>58.645299999999999</c:v>
                </c:pt>
                <c:pt idx="1397">
                  <c:v>58.615169999999999</c:v>
                </c:pt>
                <c:pt idx="1398">
                  <c:v>58.584910000000001</c:v>
                </c:pt>
                <c:pt idx="1399">
                  <c:v>58.554110000000001</c:v>
                </c:pt>
                <c:pt idx="1400">
                  <c:v>58.522979999999997</c:v>
                </c:pt>
                <c:pt idx="1401">
                  <c:v>58.492179999999998</c:v>
                </c:pt>
                <c:pt idx="1402">
                  <c:v>58.461069999999999</c:v>
                </c:pt>
                <c:pt idx="1403">
                  <c:v>58.430590000000002</c:v>
                </c:pt>
                <c:pt idx="1404">
                  <c:v>58.400970000000001</c:v>
                </c:pt>
                <c:pt idx="1405">
                  <c:v>58.373440000000002</c:v>
                </c:pt>
                <c:pt idx="1406">
                  <c:v>58.346539999999997</c:v>
                </c:pt>
                <c:pt idx="1407">
                  <c:v>58.318539999999999</c:v>
                </c:pt>
                <c:pt idx="1408">
                  <c:v>58.289870000000001</c:v>
                </c:pt>
                <c:pt idx="1409">
                  <c:v>58.26108</c:v>
                </c:pt>
                <c:pt idx="1410">
                  <c:v>58.232970000000002</c:v>
                </c:pt>
                <c:pt idx="1411">
                  <c:v>58.203919999999997</c:v>
                </c:pt>
                <c:pt idx="1412">
                  <c:v>58.173319999999997</c:v>
                </c:pt>
                <c:pt idx="1413">
                  <c:v>58.141829999999999</c:v>
                </c:pt>
                <c:pt idx="1414">
                  <c:v>58.11083</c:v>
                </c:pt>
                <c:pt idx="1415">
                  <c:v>58.081960000000002</c:v>
                </c:pt>
                <c:pt idx="1416">
                  <c:v>58.054340000000003</c:v>
                </c:pt>
                <c:pt idx="1417">
                  <c:v>58.028759999999998</c:v>
                </c:pt>
                <c:pt idx="1418">
                  <c:v>58.005310000000001</c:v>
                </c:pt>
                <c:pt idx="1419">
                  <c:v>57.984450000000002</c:v>
                </c:pt>
                <c:pt idx="1420">
                  <c:v>57.965229999999998</c:v>
                </c:pt>
                <c:pt idx="1421">
                  <c:v>57.945909999999998</c:v>
                </c:pt>
                <c:pt idx="1422">
                  <c:v>57.927579999999999</c:v>
                </c:pt>
                <c:pt idx="1423">
                  <c:v>57.909039999999997</c:v>
                </c:pt>
                <c:pt idx="1424">
                  <c:v>57.88935</c:v>
                </c:pt>
                <c:pt idx="1425">
                  <c:v>57.868760000000002</c:v>
                </c:pt>
                <c:pt idx="1426">
                  <c:v>57.846699999999998</c:v>
                </c:pt>
                <c:pt idx="1427">
                  <c:v>57.823520000000002</c:v>
                </c:pt>
                <c:pt idx="1428">
                  <c:v>57.800620000000002</c:v>
                </c:pt>
                <c:pt idx="1429">
                  <c:v>57.778750000000002</c:v>
                </c:pt>
                <c:pt idx="1430">
                  <c:v>57.757989999999999</c:v>
                </c:pt>
                <c:pt idx="1431">
                  <c:v>57.735970000000002</c:v>
                </c:pt>
                <c:pt idx="1432">
                  <c:v>57.713160000000002</c:v>
                </c:pt>
                <c:pt idx="1433">
                  <c:v>57.689720000000001</c:v>
                </c:pt>
                <c:pt idx="1434">
                  <c:v>57.664580000000001</c:v>
                </c:pt>
                <c:pt idx="1435">
                  <c:v>57.638550000000002</c:v>
                </c:pt>
                <c:pt idx="1436">
                  <c:v>57.612110000000001</c:v>
                </c:pt>
                <c:pt idx="1437">
                  <c:v>57.584409999999998</c:v>
                </c:pt>
                <c:pt idx="1438">
                  <c:v>57.556570000000001</c:v>
                </c:pt>
                <c:pt idx="1439">
                  <c:v>57.527610000000003</c:v>
                </c:pt>
                <c:pt idx="1440">
                  <c:v>57.498559999999998</c:v>
                </c:pt>
                <c:pt idx="1441">
                  <c:v>57.472029999999997</c:v>
                </c:pt>
                <c:pt idx="1442">
                  <c:v>57.449109999999997</c:v>
                </c:pt>
                <c:pt idx="1443">
                  <c:v>57.427399999999999</c:v>
                </c:pt>
                <c:pt idx="1444">
                  <c:v>57.40625</c:v>
                </c:pt>
                <c:pt idx="1445">
                  <c:v>57.386150000000001</c:v>
                </c:pt>
                <c:pt idx="1446">
                  <c:v>57.368510000000001</c:v>
                </c:pt>
                <c:pt idx="1447">
                  <c:v>57.356189999999998</c:v>
                </c:pt>
                <c:pt idx="1448">
                  <c:v>57.346429999999998</c:v>
                </c:pt>
                <c:pt idx="1449">
                  <c:v>57.337989999999998</c:v>
                </c:pt>
                <c:pt idx="1450">
                  <c:v>57.332799999999999</c:v>
                </c:pt>
                <c:pt idx="1451">
                  <c:v>57.329279999999997</c:v>
                </c:pt>
                <c:pt idx="1452">
                  <c:v>57.327249999999999</c:v>
                </c:pt>
                <c:pt idx="1453">
                  <c:v>57.326090000000001</c:v>
                </c:pt>
                <c:pt idx="1454">
                  <c:v>57.326259999999998</c:v>
                </c:pt>
                <c:pt idx="1455">
                  <c:v>57.32705</c:v>
                </c:pt>
                <c:pt idx="1456">
                  <c:v>57.33079</c:v>
                </c:pt>
                <c:pt idx="1457">
                  <c:v>57.339230000000001</c:v>
                </c:pt>
                <c:pt idx="1458">
                  <c:v>57.347929999999998</c:v>
                </c:pt>
                <c:pt idx="1459">
                  <c:v>57.359839999999998</c:v>
                </c:pt>
                <c:pt idx="1460">
                  <c:v>57.3752</c:v>
                </c:pt>
                <c:pt idx="1461">
                  <c:v>57.393520000000002</c:v>
                </c:pt>
                <c:pt idx="1462">
                  <c:v>57.415790000000001</c:v>
                </c:pt>
                <c:pt idx="1463">
                  <c:v>57.439030000000002</c:v>
                </c:pt>
                <c:pt idx="1464">
                  <c:v>57.46358</c:v>
                </c:pt>
                <c:pt idx="1465">
                  <c:v>57.489260000000002</c:v>
                </c:pt>
                <c:pt idx="1466">
                  <c:v>57.517009999999999</c:v>
                </c:pt>
                <c:pt idx="1467">
                  <c:v>57.547750000000001</c:v>
                </c:pt>
                <c:pt idx="1468">
                  <c:v>57.580530000000003</c:v>
                </c:pt>
                <c:pt idx="1469">
                  <c:v>57.615920000000003</c:v>
                </c:pt>
                <c:pt idx="1470">
                  <c:v>57.652410000000003</c:v>
                </c:pt>
                <c:pt idx="1471">
                  <c:v>57.687959999999997</c:v>
                </c:pt>
                <c:pt idx="1472">
                  <c:v>57.722729999999999</c:v>
                </c:pt>
                <c:pt idx="1473">
                  <c:v>57.756659999999997</c:v>
                </c:pt>
                <c:pt idx="1474">
                  <c:v>57.789679999999997</c:v>
                </c:pt>
                <c:pt idx="1475">
                  <c:v>57.821399999999997</c:v>
                </c:pt>
                <c:pt idx="1476">
                  <c:v>57.852069999999998</c:v>
                </c:pt>
                <c:pt idx="1477">
                  <c:v>57.88111</c:v>
                </c:pt>
                <c:pt idx="1478">
                  <c:v>57.906190000000002</c:v>
                </c:pt>
                <c:pt idx="1479">
                  <c:v>57.927819999999997</c:v>
                </c:pt>
                <c:pt idx="1480">
                  <c:v>57.947879999999998</c:v>
                </c:pt>
                <c:pt idx="1481">
                  <c:v>57.965730000000001</c:v>
                </c:pt>
                <c:pt idx="1482">
                  <c:v>57.983379999999997</c:v>
                </c:pt>
                <c:pt idx="1483">
                  <c:v>58.001080000000002</c:v>
                </c:pt>
                <c:pt idx="1484">
                  <c:v>58.018329999999999</c:v>
                </c:pt>
                <c:pt idx="1485">
                  <c:v>58.035640000000001</c:v>
                </c:pt>
                <c:pt idx="1486">
                  <c:v>58.053040000000003</c:v>
                </c:pt>
                <c:pt idx="1487">
                  <c:v>58.070869999999999</c:v>
                </c:pt>
                <c:pt idx="1488">
                  <c:v>58.086869999999998</c:v>
                </c:pt>
                <c:pt idx="1489">
                  <c:v>58.102460000000001</c:v>
                </c:pt>
                <c:pt idx="1490">
                  <c:v>58.119190000000003</c:v>
                </c:pt>
                <c:pt idx="1491">
                  <c:v>58.135640000000002</c:v>
                </c:pt>
                <c:pt idx="1492">
                  <c:v>58.152030000000003</c:v>
                </c:pt>
                <c:pt idx="1493">
                  <c:v>58.168999999999997</c:v>
                </c:pt>
                <c:pt idx="1494">
                  <c:v>58.185630000000003</c:v>
                </c:pt>
                <c:pt idx="1495">
                  <c:v>58.201070000000001</c:v>
                </c:pt>
                <c:pt idx="1496">
                  <c:v>58.216929999999998</c:v>
                </c:pt>
                <c:pt idx="1497">
                  <c:v>58.23272</c:v>
                </c:pt>
                <c:pt idx="1498">
                  <c:v>58.248939999999997</c:v>
                </c:pt>
                <c:pt idx="1499">
                  <c:v>58.26538</c:v>
                </c:pt>
                <c:pt idx="1500">
                  <c:v>58.281190000000002</c:v>
                </c:pt>
                <c:pt idx="1501">
                  <c:v>58.296210000000002</c:v>
                </c:pt>
                <c:pt idx="1502">
                  <c:v>58.309249999999999</c:v>
                </c:pt>
                <c:pt idx="1503">
                  <c:v>58.320869999999999</c:v>
                </c:pt>
                <c:pt idx="1504">
                  <c:v>58.331400000000002</c:v>
                </c:pt>
                <c:pt idx="1505">
                  <c:v>58.340470000000003</c:v>
                </c:pt>
                <c:pt idx="1506">
                  <c:v>58.348739999999999</c:v>
                </c:pt>
                <c:pt idx="1507">
                  <c:v>58.35577</c:v>
                </c:pt>
                <c:pt idx="1508">
                  <c:v>58.361579999999996</c:v>
                </c:pt>
                <c:pt idx="1509">
                  <c:v>58.365720000000003</c:v>
                </c:pt>
                <c:pt idx="1510">
                  <c:v>58.368310000000001</c:v>
                </c:pt>
                <c:pt idx="1511">
                  <c:v>58.370010000000001</c:v>
                </c:pt>
                <c:pt idx="1512">
                  <c:v>58.37068</c:v>
                </c:pt>
                <c:pt idx="1513">
                  <c:v>58.370530000000002</c:v>
                </c:pt>
                <c:pt idx="1514">
                  <c:v>58.369120000000002</c:v>
                </c:pt>
                <c:pt idx="1515">
                  <c:v>58.366999999999997</c:v>
                </c:pt>
                <c:pt idx="1516">
                  <c:v>58.364629999999998</c:v>
                </c:pt>
                <c:pt idx="1517">
                  <c:v>58.36101</c:v>
                </c:pt>
                <c:pt idx="1518">
                  <c:v>58.356439999999999</c:v>
                </c:pt>
                <c:pt idx="1519">
                  <c:v>58.35107</c:v>
                </c:pt>
                <c:pt idx="1520">
                  <c:v>58.344239999999999</c:v>
                </c:pt>
                <c:pt idx="1521">
                  <c:v>58.33578</c:v>
                </c:pt>
                <c:pt idx="1522">
                  <c:v>58.325839999999999</c:v>
                </c:pt>
                <c:pt idx="1523">
                  <c:v>58.313960000000002</c:v>
                </c:pt>
                <c:pt idx="1524">
                  <c:v>58.300579999999997</c:v>
                </c:pt>
                <c:pt idx="1525">
                  <c:v>58.286209999999997</c:v>
                </c:pt>
                <c:pt idx="1526">
                  <c:v>58.271059999999999</c:v>
                </c:pt>
                <c:pt idx="1527">
                  <c:v>58.255310000000001</c:v>
                </c:pt>
                <c:pt idx="1528">
                  <c:v>58.239550000000001</c:v>
                </c:pt>
                <c:pt idx="1529">
                  <c:v>58.225940000000001</c:v>
                </c:pt>
                <c:pt idx="1530">
                  <c:v>58.214080000000003</c:v>
                </c:pt>
                <c:pt idx="1531">
                  <c:v>58.20317</c:v>
                </c:pt>
                <c:pt idx="1532">
                  <c:v>58.192390000000003</c:v>
                </c:pt>
                <c:pt idx="1533">
                  <c:v>58.18018</c:v>
                </c:pt>
                <c:pt idx="1534">
                  <c:v>58.167279999999998</c:v>
                </c:pt>
                <c:pt idx="1535">
                  <c:v>58.15363</c:v>
                </c:pt>
                <c:pt idx="1536">
                  <c:v>58.13944</c:v>
                </c:pt>
                <c:pt idx="1537">
                  <c:v>58.124839999999999</c:v>
                </c:pt>
                <c:pt idx="1538">
                  <c:v>58.110570000000003</c:v>
                </c:pt>
                <c:pt idx="1539">
                  <c:v>58.09778</c:v>
                </c:pt>
                <c:pt idx="1540">
                  <c:v>58.089030000000001</c:v>
                </c:pt>
                <c:pt idx="1541">
                  <c:v>58.082120000000003</c:v>
                </c:pt>
                <c:pt idx="1542">
                  <c:v>58.076050000000002</c:v>
                </c:pt>
                <c:pt idx="1543">
                  <c:v>58.070070000000001</c:v>
                </c:pt>
                <c:pt idx="1544">
                  <c:v>58.065339999999999</c:v>
                </c:pt>
                <c:pt idx="1545">
                  <c:v>58.06127</c:v>
                </c:pt>
                <c:pt idx="1546">
                  <c:v>58.056480000000001</c:v>
                </c:pt>
                <c:pt idx="1547">
                  <c:v>58.051400000000001</c:v>
                </c:pt>
                <c:pt idx="1548">
                  <c:v>58.045670000000001</c:v>
                </c:pt>
                <c:pt idx="1549">
                  <c:v>58.04</c:v>
                </c:pt>
                <c:pt idx="1550">
                  <c:v>58.034640000000003</c:v>
                </c:pt>
                <c:pt idx="1551">
                  <c:v>58.028750000000002</c:v>
                </c:pt>
                <c:pt idx="1552">
                  <c:v>58.021940000000001</c:v>
                </c:pt>
                <c:pt idx="1553">
                  <c:v>58.014899999999997</c:v>
                </c:pt>
                <c:pt idx="1554">
                  <c:v>58.007860000000001</c:v>
                </c:pt>
                <c:pt idx="1555">
                  <c:v>58.000680000000003</c:v>
                </c:pt>
                <c:pt idx="1556">
                  <c:v>57.993070000000003</c:v>
                </c:pt>
                <c:pt idx="1557">
                  <c:v>57.984780000000001</c:v>
                </c:pt>
                <c:pt idx="1558">
                  <c:v>57.975360000000002</c:v>
                </c:pt>
                <c:pt idx="1559">
                  <c:v>57.966430000000003</c:v>
                </c:pt>
                <c:pt idx="1560">
                  <c:v>57.959409999999998</c:v>
                </c:pt>
                <c:pt idx="1561">
                  <c:v>57.953960000000002</c:v>
                </c:pt>
                <c:pt idx="1562">
                  <c:v>57.950560000000003</c:v>
                </c:pt>
                <c:pt idx="1563">
                  <c:v>57.948180000000001</c:v>
                </c:pt>
                <c:pt idx="1564">
                  <c:v>57.945340000000002</c:v>
                </c:pt>
                <c:pt idx="1565">
                  <c:v>57.943750000000001</c:v>
                </c:pt>
                <c:pt idx="1566">
                  <c:v>57.942450000000001</c:v>
                </c:pt>
                <c:pt idx="1567">
                  <c:v>57.940570000000001</c:v>
                </c:pt>
                <c:pt idx="1568">
                  <c:v>57.939219999999999</c:v>
                </c:pt>
                <c:pt idx="1569">
                  <c:v>57.93882</c:v>
                </c:pt>
                <c:pt idx="1570">
                  <c:v>57.93927</c:v>
                </c:pt>
                <c:pt idx="1571">
                  <c:v>57.939909999999998</c:v>
                </c:pt>
                <c:pt idx="1572">
                  <c:v>57.940190000000001</c:v>
                </c:pt>
                <c:pt idx="1573">
                  <c:v>57.940150000000003</c:v>
                </c:pt>
                <c:pt idx="1574">
                  <c:v>57.9392</c:v>
                </c:pt>
                <c:pt idx="1575">
                  <c:v>57.937130000000003</c:v>
                </c:pt>
                <c:pt idx="1576">
                  <c:v>57.934989999999999</c:v>
                </c:pt>
                <c:pt idx="1577">
                  <c:v>57.932130000000001</c:v>
                </c:pt>
                <c:pt idx="1578">
                  <c:v>57.927759999999999</c:v>
                </c:pt>
                <c:pt idx="1579">
                  <c:v>57.92174</c:v>
                </c:pt>
                <c:pt idx="1580">
                  <c:v>57.914230000000003</c:v>
                </c:pt>
                <c:pt idx="1581">
                  <c:v>57.904429999999998</c:v>
                </c:pt>
                <c:pt idx="1582">
                  <c:v>57.892600000000002</c:v>
                </c:pt>
                <c:pt idx="1583">
                  <c:v>57.87865</c:v>
                </c:pt>
                <c:pt idx="1584">
                  <c:v>57.861539999999998</c:v>
                </c:pt>
                <c:pt idx="1585">
                  <c:v>57.842109999999998</c:v>
                </c:pt>
                <c:pt idx="1586">
                  <c:v>57.821950000000001</c:v>
                </c:pt>
                <c:pt idx="1587">
                  <c:v>57.800370000000001</c:v>
                </c:pt>
                <c:pt idx="1588">
                  <c:v>57.776919999999997</c:v>
                </c:pt>
                <c:pt idx="1589">
                  <c:v>57.75215</c:v>
                </c:pt>
                <c:pt idx="1590">
                  <c:v>57.726410000000001</c:v>
                </c:pt>
                <c:pt idx="1591">
                  <c:v>57.699489999999997</c:v>
                </c:pt>
                <c:pt idx="1592">
                  <c:v>57.672809999999998</c:v>
                </c:pt>
                <c:pt idx="1593">
                  <c:v>57.647640000000003</c:v>
                </c:pt>
                <c:pt idx="1594">
                  <c:v>57.625610000000002</c:v>
                </c:pt>
                <c:pt idx="1595">
                  <c:v>57.60754</c:v>
                </c:pt>
                <c:pt idx="1596">
                  <c:v>57.591479999999997</c:v>
                </c:pt>
                <c:pt idx="1597">
                  <c:v>57.579140000000002</c:v>
                </c:pt>
                <c:pt idx="1598">
                  <c:v>57.570349999999998</c:v>
                </c:pt>
                <c:pt idx="1599">
                  <c:v>57.564239999999998</c:v>
                </c:pt>
                <c:pt idx="1600">
                  <c:v>57.562730000000002</c:v>
                </c:pt>
                <c:pt idx="1601">
                  <c:v>57.562289999999997</c:v>
                </c:pt>
                <c:pt idx="1602">
                  <c:v>57.56297</c:v>
                </c:pt>
                <c:pt idx="1603">
                  <c:v>57.567259999999997</c:v>
                </c:pt>
                <c:pt idx="1604">
                  <c:v>57.57461</c:v>
                </c:pt>
                <c:pt idx="1605">
                  <c:v>57.583010000000002</c:v>
                </c:pt>
                <c:pt idx="1606">
                  <c:v>57.596580000000003</c:v>
                </c:pt>
                <c:pt idx="1607">
                  <c:v>57.614989999999999</c:v>
                </c:pt>
                <c:pt idx="1608">
                  <c:v>57.634180000000001</c:v>
                </c:pt>
                <c:pt idx="1609">
                  <c:v>57.654170000000001</c:v>
                </c:pt>
                <c:pt idx="1610">
                  <c:v>57.673070000000003</c:v>
                </c:pt>
                <c:pt idx="1611">
                  <c:v>57.690660000000001</c:v>
                </c:pt>
                <c:pt idx="1612">
                  <c:v>57.70834</c:v>
                </c:pt>
                <c:pt idx="1613">
                  <c:v>57.723370000000003</c:v>
                </c:pt>
                <c:pt idx="1614">
                  <c:v>57.73462</c:v>
                </c:pt>
                <c:pt idx="1615">
                  <c:v>57.74344</c:v>
                </c:pt>
                <c:pt idx="1616">
                  <c:v>57.752499999999998</c:v>
                </c:pt>
                <c:pt idx="1617">
                  <c:v>57.762419999999999</c:v>
                </c:pt>
                <c:pt idx="1618">
                  <c:v>57.774160000000002</c:v>
                </c:pt>
                <c:pt idx="1619">
                  <c:v>57.789319999999996</c:v>
                </c:pt>
                <c:pt idx="1620">
                  <c:v>57.808340000000001</c:v>
                </c:pt>
                <c:pt idx="1621">
                  <c:v>57.832050000000002</c:v>
                </c:pt>
                <c:pt idx="1622">
                  <c:v>57.857250000000001</c:v>
                </c:pt>
                <c:pt idx="1623">
                  <c:v>57.885730000000002</c:v>
                </c:pt>
                <c:pt idx="1624">
                  <c:v>57.917960000000001</c:v>
                </c:pt>
                <c:pt idx="1625">
                  <c:v>57.951839999999997</c:v>
                </c:pt>
                <c:pt idx="1626">
                  <c:v>57.985259999999997</c:v>
                </c:pt>
                <c:pt idx="1627">
                  <c:v>58.017029999999998</c:v>
                </c:pt>
                <c:pt idx="1628">
                  <c:v>58.047669999999997</c:v>
                </c:pt>
                <c:pt idx="1629">
                  <c:v>58.076560000000001</c:v>
                </c:pt>
                <c:pt idx="1630">
                  <c:v>58.10333</c:v>
                </c:pt>
                <c:pt idx="1631">
                  <c:v>58.128360000000001</c:v>
                </c:pt>
                <c:pt idx="1632">
                  <c:v>58.151580000000003</c:v>
                </c:pt>
                <c:pt idx="1633">
                  <c:v>58.173340000000003</c:v>
                </c:pt>
                <c:pt idx="1634">
                  <c:v>58.19247</c:v>
                </c:pt>
                <c:pt idx="1635">
                  <c:v>58.209240000000001</c:v>
                </c:pt>
                <c:pt idx="1636">
                  <c:v>58.224020000000003</c:v>
                </c:pt>
                <c:pt idx="1637">
                  <c:v>58.237670000000001</c:v>
                </c:pt>
                <c:pt idx="1638">
                  <c:v>58.250480000000003</c:v>
                </c:pt>
                <c:pt idx="1639">
                  <c:v>58.261650000000003</c:v>
                </c:pt>
                <c:pt idx="1640">
                  <c:v>58.271920000000001</c:v>
                </c:pt>
                <c:pt idx="1641">
                  <c:v>58.280639999999998</c:v>
                </c:pt>
                <c:pt idx="1642">
                  <c:v>58.2879</c:v>
                </c:pt>
                <c:pt idx="1643">
                  <c:v>58.294620000000002</c:v>
                </c:pt>
                <c:pt idx="1644">
                  <c:v>58.300379999999997</c:v>
                </c:pt>
                <c:pt idx="1645">
                  <c:v>58.305079999999997</c:v>
                </c:pt>
                <c:pt idx="1646">
                  <c:v>58.30939</c:v>
                </c:pt>
                <c:pt idx="1647">
                  <c:v>58.313479999999998</c:v>
                </c:pt>
                <c:pt idx="1648">
                  <c:v>58.318089999999998</c:v>
                </c:pt>
                <c:pt idx="1649">
                  <c:v>58.323120000000003</c:v>
                </c:pt>
                <c:pt idx="1650">
                  <c:v>58.329230000000003</c:v>
                </c:pt>
                <c:pt idx="1651">
                  <c:v>58.335149999999999</c:v>
                </c:pt>
                <c:pt idx="1652">
                  <c:v>58.339559999999999</c:v>
                </c:pt>
                <c:pt idx="1653">
                  <c:v>58.343089999999997</c:v>
                </c:pt>
                <c:pt idx="1654">
                  <c:v>58.346159999999998</c:v>
                </c:pt>
                <c:pt idx="1655">
                  <c:v>58.348640000000003</c:v>
                </c:pt>
                <c:pt idx="1656">
                  <c:v>58.35087</c:v>
                </c:pt>
                <c:pt idx="1657">
                  <c:v>58.352879999999999</c:v>
                </c:pt>
                <c:pt idx="1658">
                  <c:v>58.35436</c:v>
                </c:pt>
                <c:pt idx="1659">
                  <c:v>58.355400000000003</c:v>
                </c:pt>
                <c:pt idx="1660">
                  <c:v>58.356340000000003</c:v>
                </c:pt>
                <c:pt idx="1661">
                  <c:v>58.357480000000002</c:v>
                </c:pt>
                <c:pt idx="1662">
                  <c:v>58.35698</c:v>
                </c:pt>
                <c:pt idx="1663">
                  <c:v>58.35445</c:v>
                </c:pt>
                <c:pt idx="1664">
                  <c:v>58.350740000000002</c:v>
                </c:pt>
                <c:pt idx="1665">
                  <c:v>58.34619</c:v>
                </c:pt>
                <c:pt idx="1666">
                  <c:v>58.342460000000003</c:v>
                </c:pt>
                <c:pt idx="1667">
                  <c:v>58.339950000000002</c:v>
                </c:pt>
                <c:pt idx="1668">
                  <c:v>58.336730000000003</c:v>
                </c:pt>
                <c:pt idx="1669">
                  <c:v>58.334229999999998</c:v>
                </c:pt>
                <c:pt idx="1670">
                  <c:v>58.333289999999998</c:v>
                </c:pt>
                <c:pt idx="1671">
                  <c:v>58.333370000000002</c:v>
                </c:pt>
                <c:pt idx="1672">
                  <c:v>58.335389999999997</c:v>
                </c:pt>
                <c:pt idx="1673">
                  <c:v>58.338279999999997</c:v>
                </c:pt>
                <c:pt idx="1674">
                  <c:v>58.340679999999999</c:v>
                </c:pt>
                <c:pt idx="1675">
                  <c:v>58.342449999999999</c:v>
                </c:pt>
                <c:pt idx="1676">
                  <c:v>58.344090000000001</c:v>
                </c:pt>
                <c:pt idx="1677">
                  <c:v>58.345239999999997</c:v>
                </c:pt>
                <c:pt idx="1678">
                  <c:v>58.347479999999997</c:v>
                </c:pt>
                <c:pt idx="1679">
                  <c:v>58.351210000000002</c:v>
                </c:pt>
                <c:pt idx="1680">
                  <c:v>58.356670000000001</c:v>
                </c:pt>
                <c:pt idx="1681">
                  <c:v>58.363230000000001</c:v>
                </c:pt>
                <c:pt idx="1682">
                  <c:v>58.369430000000001</c:v>
                </c:pt>
                <c:pt idx="1683">
                  <c:v>58.374890000000001</c:v>
                </c:pt>
                <c:pt idx="1684">
                  <c:v>58.378970000000002</c:v>
                </c:pt>
                <c:pt idx="1685">
                  <c:v>58.38212</c:v>
                </c:pt>
                <c:pt idx="1686">
                  <c:v>58.384599999999999</c:v>
                </c:pt>
                <c:pt idx="1687">
                  <c:v>58.386279999999999</c:v>
                </c:pt>
                <c:pt idx="1688">
                  <c:v>58.387599999999999</c:v>
                </c:pt>
                <c:pt idx="1689">
                  <c:v>58.388640000000002</c:v>
                </c:pt>
                <c:pt idx="1690">
                  <c:v>58.389069999999997</c:v>
                </c:pt>
                <c:pt idx="1691">
                  <c:v>58.388829999999999</c:v>
                </c:pt>
                <c:pt idx="1692">
                  <c:v>58.387189999999997</c:v>
                </c:pt>
                <c:pt idx="1693">
                  <c:v>58.384189999999997</c:v>
                </c:pt>
                <c:pt idx="1694">
                  <c:v>58.37988</c:v>
                </c:pt>
                <c:pt idx="1695">
                  <c:v>58.37426</c:v>
                </c:pt>
                <c:pt idx="1696">
                  <c:v>58.36703</c:v>
                </c:pt>
                <c:pt idx="1697">
                  <c:v>58.358530000000002</c:v>
                </c:pt>
                <c:pt idx="1698">
                  <c:v>58.349220000000003</c:v>
                </c:pt>
                <c:pt idx="1699">
                  <c:v>58.338880000000003</c:v>
                </c:pt>
                <c:pt idx="1700">
                  <c:v>58.326830000000001</c:v>
                </c:pt>
                <c:pt idx="1701">
                  <c:v>58.313369999999999</c:v>
                </c:pt>
                <c:pt idx="1702">
                  <c:v>58.299680000000002</c:v>
                </c:pt>
                <c:pt idx="1703">
                  <c:v>58.285330000000002</c:v>
                </c:pt>
                <c:pt idx="1704">
                  <c:v>58.270009999999999</c:v>
                </c:pt>
                <c:pt idx="1705">
                  <c:v>58.25365</c:v>
                </c:pt>
                <c:pt idx="1706">
                  <c:v>58.235880000000002</c:v>
                </c:pt>
                <c:pt idx="1707">
                  <c:v>58.216999999999999</c:v>
                </c:pt>
                <c:pt idx="1708">
                  <c:v>58.196550000000002</c:v>
                </c:pt>
                <c:pt idx="1709">
                  <c:v>58.174149999999997</c:v>
                </c:pt>
                <c:pt idx="1710">
                  <c:v>58.150239999999997</c:v>
                </c:pt>
                <c:pt idx="1711">
                  <c:v>58.125079999999997</c:v>
                </c:pt>
                <c:pt idx="1712">
                  <c:v>58.098289999999999</c:v>
                </c:pt>
                <c:pt idx="1713">
                  <c:v>58.070480000000003</c:v>
                </c:pt>
                <c:pt idx="1714">
                  <c:v>58.04468</c:v>
                </c:pt>
                <c:pt idx="1715">
                  <c:v>58.021470000000001</c:v>
                </c:pt>
                <c:pt idx="1716">
                  <c:v>57.99877</c:v>
                </c:pt>
                <c:pt idx="1717">
                  <c:v>57.97766</c:v>
                </c:pt>
                <c:pt idx="1718">
                  <c:v>57.957990000000002</c:v>
                </c:pt>
                <c:pt idx="1719">
                  <c:v>57.938420000000001</c:v>
                </c:pt>
                <c:pt idx="1720">
                  <c:v>57.918619999999997</c:v>
                </c:pt>
                <c:pt idx="1721">
                  <c:v>57.898859999999999</c:v>
                </c:pt>
                <c:pt idx="1722">
                  <c:v>57.883290000000002</c:v>
                </c:pt>
                <c:pt idx="1723">
                  <c:v>57.870150000000002</c:v>
                </c:pt>
                <c:pt idx="1724">
                  <c:v>57.859920000000002</c:v>
                </c:pt>
                <c:pt idx="1725">
                  <c:v>57.852559999999997</c:v>
                </c:pt>
                <c:pt idx="1726">
                  <c:v>57.848979999999997</c:v>
                </c:pt>
                <c:pt idx="1727">
                  <c:v>57.847650000000002</c:v>
                </c:pt>
                <c:pt idx="1728">
                  <c:v>57.846960000000003</c:v>
                </c:pt>
                <c:pt idx="1729">
                  <c:v>57.847749999999998</c:v>
                </c:pt>
                <c:pt idx="1730">
                  <c:v>57.850209999999997</c:v>
                </c:pt>
                <c:pt idx="1731">
                  <c:v>57.855370000000001</c:v>
                </c:pt>
                <c:pt idx="1732">
                  <c:v>57.861249999999998</c:v>
                </c:pt>
                <c:pt idx="1733">
                  <c:v>57.866050000000001</c:v>
                </c:pt>
                <c:pt idx="1734">
                  <c:v>57.869259999999997</c:v>
                </c:pt>
                <c:pt idx="1735">
                  <c:v>57.870249999999999</c:v>
                </c:pt>
                <c:pt idx="1736">
                  <c:v>57.870089999999998</c:v>
                </c:pt>
                <c:pt idx="1737">
                  <c:v>57.869610000000002</c:v>
                </c:pt>
                <c:pt idx="1738">
                  <c:v>57.867840000000001</c:v>
                </c:pt>
                <c:pt idx="1739">
                  <c:v>57.866500000000002</c:v>
                </c:pt>
                <c:pt idx="1740">
                  <c:v>57.865020000000001</c:v>
                </c:pt>
                <c:pt idx="1741">
                  <c:v>57.862290000000002</c:v>
                </c:pt>
                <c:pt idx="1742">
                  <c:v>57.859749999999998</c:v>
                </c:pt>
                <c:pt idx="1743">
                  <c:v>57.856380000000001</c:v>
                </c:pt>
                <c:pt idx="1744">
                  <c:v>57.853400000000001</c:v>
                </c:pt>
                <c:pt idx="1745">
                  <c:v>57.851709999999997</c:v>
                </c:pt>
                <c:pt idx="1746">
                  <c:v>57.850110000000001</c:v>
                </c:pt>
                <c:pt idx="1747">
                  <c:v>57.848610000000001</c:v>
                </c:pt>
                <c:pt idx="1748">
                  <c:v>57.847760000000001</c:v>
                </c:pt>
                <c:pt idx="1749">
                  <c:v>57.847329999999999</c:v>
                </c:pt>
                <c:pt idx="1750">
                  <c:v>57.847670000000001</c:v>
                </c:pt>
                <c:pt idx="1751">
                  <c:v>57.850360000000002</c:v>
                </c:pt>
                <c:pt idx="1752">
                  <c:v>57.85539</c:v>
                </c:pt>
                <c:pt idx="1753">
                  <c:v>57.860689999999998</c:v>
                </c:pt>
                <c:pt idx="1754">
                  <c:v>57.8673</c:v>
                </c:pt>
                <c:pt idx="1755">
                  <c:v>57.875509999999998</c:v>
                </c:pt>
                <c:pt idx="1756">
                  <c:v>57.885399999999997</c:v>
                </c:pt>
                <c:pt idx="1757">
                  <c:v>57.896419999999999</c:v>
                </c:pt>
                <c:pt idx="1758">
                  <c:v>57.906930000000003</c:v>
                </c:pt>
                <c:pt idx="1759">
                  <c:v>57.916969999999999</c:v>
                </c:pt>
                <c:pt idx="1760">
                  <c:v>57.927849999999999</c:v>
                </c:pt>
                <c:pt idx="1761">
                  <c:v>57.939100000000003</c:v>
                </c:pt>
                <c:pt idx="1762">
                  <c:v>57.951039999999999</c:v>
                </c:pt>
                <c:pt idx="1763">
                  <c:v>57.962580000000003</c:v>
                </c:pt>
                <c:pt idx="1764">
                  <c:v>57.972490000000001</c:v>
                </c:pt>
                <c:pt idx="1765">
                  <c:v>57.981549999999999</c:v>
                </c:pt>
                <c:pt idx="1766">
                  <c:v>57.988950000000003</c:v>
                </c:pt>
                <c:pt idx="1767">
                  <c:v>57.994190000000003</c:v>
                </c:pt>
                <c:pt idx="1768">
                  <c:v>57.997369999999997</c:v>
                </c:pt>
                <c:pt idx="1769">
                  <c:v>57.998449999999998</c:v>
                </c:pt>
                <c:pt idx="1770">
                  <c:v>57.99924</c:v>
                </c:pt>
                <c:pt idx="1771">
                  <c:v>57.999920000000003</c:v>
                </c:pt>
                <c:pt idx="1772">
                  <c:v>57.999890000000001</c:v>
                </c:pt>
                <c:pt idx="1773">
                  <c:v>58.000050000000002</c:v>
                </c:pt>
                <c:pt idx="1774">
                  <c:v>58.000920000000001</c:v>
                </c:pt>
                <c:pt idx="1775">
                  <c:v>58.003270000000001</c:v>
                </c:pt>
                <c:pt idx="1776">
                  <c:v>58.007339999999999</c:v>
                </c:pt>
                <c:pt idx="1777">
                  <c:v>58.013730000000002</c:v>
                </c:pt>
                <c:pt idx="1778">
                  <c:v>58.02552</c:v>
                </c:pt>
                <c:pt idx="1779">
                  <c:v>58.041110000000003</c:v>
                </c:pt>
                <c:pt idx="1780">
                  <c:v>58.058199999999999</c:v>
                </c:pt>
                <c:pt idx="1781">
                  <c:v>58.076059999999998</c:v>
                </c:pt>
                <c:pt idx="1782">
                  <c:v>58.093789999999998</c:v>
                </c:pt>
                <c:pt idx="1783">
                  <c:v>58.111420000000003</c:v>
                </c:pt>
                <c:pt idx="1784">
                  <c:v>58.127189999999999</c:v>
                </c:pt>
                <c:pt idx="1785">
                  <c:v>58.141469999999998</c:v>
                </c:pt>
                <c:pt idx="1786">
                  <c:v>58.154429999999998</c:v>
                </c:pt>
                <c:pt idx="1787">
                  <c:v>58.165750000000003</c:v>
                </c:pt>
                <c:pt idx="1788">
                  <c:v>58.175649999999997</c:v>
                </c:pt>
                <c:pt idx="1789">
                  <c:v>58.184080000000002</c:v>
                </c:pt>
                <c:pt idx="1790">
                  <c:v>58.191479999999999</c:v>
                </c:pt>
                <c:pt idx="1791">
                  <c:v>58.19706</c:v>
                </c:pt>
                <c:pt idx="1792">
                  <c:v>58.201039999999999</c:v>
                </c:pt>
                <c:pt idx="1793">
                  <c:v>58.205120000000001</c:v>
                </c:pt>
                <c:pt idx="1794">
                  <c:v>58.210439999999998</c:v>
                </c:pt>
                <c:pt idx="1795">
                  <c:v>58.216679999999997</c:v>
                </c:pt>
                <c:pt idx="1796">
                  <c:v>58.222369999999998</c:v>
                </c:pt>
                <c:pt idx="1797">
                  <c:v>58.227789999999999</c:v>
                </c:pt>
                <c:pt idx="1798">
                  <c:v>58.233750000000001</c:v>
                </c:pt>
                <c:pt idx="1799">
                  <c:v>58.238770000000002</c:v>
                </c:pt>
                <c:pt idx="1800">
                  <c:v>58.243049999999997</c:v>
                </c:pt>
                <c:pt idx="1801">
                  <c:v>58.24709</c:v>
                </c:pt>
                <c:pt idx="1802">
                  <c:v>58.250509999999998</c:v>
                </c:pt>
                <c:pt idx="1803">
                  <c:v>58.254399999999997</c:v>
                </c:pt>
                <c:pt idx="1804">
                  <c:v>58.258339999999997</c:v>
                </c:pt>
                <c:pt idx="1805">
                  <c:v>58.263359999999999</c:v>
                </c:pt>
                <c:pt idx="1806">
                  <c:v>58.268340000000002</c:v>
                </c:pt>
                <c:pt idx="1807">
                  <c:v>58.273069999999997</c:v>
                </c:pt>
                <c:pt idx="1808">
                  <c:v>58.278550000000003</c:v>
                </c:pt>
                <c:pt idx="1809">
                  <c:v>58.284790000000001</c:v>
                </c:pt>
                <c:pt idx="1810">
                  <c:v>58.29278</c:v>
                </c:pt>
                <c:pt idx="1811">
                  <c:v>58.302039999999998</c:v>
                </c:pt>
                <c:pt idx="1812">
                  <c:v>58.31221</c:v>
                </c:pt>
                <c:pt idx="1813">
                  <c:v>58.323860000000003</c:v>
                </c:pt>
                <c:pt idx="1814">
                  <c:v>58.337119999999999</c:v>
                </c:pt>
                <c:pt idx="1815">
                  <c:v>58.350349999999999</c:v>
                </c:pt>
                <c:pt idx="1816">
                  <c:v>58.36354</c:v>
                </c:pt>
                <c:pt idx="1817">
                  <c:v>58.37753</c:v>
                </c:pt>
                <c:pt idx="1818">
                  <c:v>58.391260000000003</c:v>
                </c:pt>
                <c:pt idx="1819">
                  <c:v>58.404980000000002</c:v>
                </c:pt>
                <c:pt idx="1820">
                  <c:v>58.418170000000003</c:v>
                </c:pt>
                <c:pt idx="1821">
                  <c:v>58.430459999999997</c:v>
                </c:pt>
                <c:pt idx="1822">
                  <c:v>58.441240000000001</c:v>
                </c:pt>
                <c:pt idx="1823">
                  <c:v>58.450609999999998</c:v>
                </c:pt>
                <c:pt idx="1824">
                  <c:v>58.45926</c:v>
                </c:pt>
                <c:pt idx="1825">
                  <c:v>58.467979999999997</c:v>
                </c:pt>
                <c:pt idx="1826">
                  <c:v>58.476480000000002</c:v>
                </c:pt>
                <c:pt idx="1827">
                  <c:v>58.484110000000001</c:v>
                </c:pt>
                <c:pt idx="1828">
                  <c:v>58.492330000000003</c:v>
                </c:pt>
                <c:pt idx="1829">
                  <c:v>58.500430000000001</c:v>
                </c:pt>
                <c:pt idx="1830">
                  <c:v>58.50723</c:v>
                </c:pt>
                <c:pt idx="1831">
                  <c:v>58.513530000000003</c:v>
                </c:pt>
                <c:pt idx="1832">
                  <c:v>58.519150000000003</c:v>
                </c:pt>
                <c:pt idx="1833">
                  <c:v>58.52319</c:v>
                </c:pt>
                <c:pt idx="1834">
                  <c:v>58.526150000000001</c:v>
                </c:pt>
                <c:pt idx="1835">
                  <c:v>58.528730000000003</c:v>
                </c:pt>
                <c:pt idx="1836">
                  <c:v>58.531550000000003</c:v>
                </c:pt>
                <c:pt idx="1837">
                  <c:v>58.535159999999998</c:v>
                </c:pt>
                <c:pt idx="1838">
                  <c:v>58.538719999999998</c:v>
                </c:pt>
                <c:pt idx="1839">
                  <c:v>58.54016</c:v>
                </c:pt>
                <c:pt idx="1840">
                  <c:v>58.539749999999998</c:v>
                </c:pt>
                <c:pt idx="1841">
                  <c:v>58.53886</c:v>
                </c:pt>
                <c:pt idx="1842">
                  <c:v>58.537430000000001</c:v>
                </c:pt>
                <c:pt idx="1843">
                  <c:v>58.535170000000001</c:v>
                </c:pt>
                <c:pt idx="1844">
                  <c:v>58.531619999999997</c:v>
                </c:pt>
                <c:pt idx="1845">
                  <c:v>58.526400000000002</c:v>
                </c:pt>
                <c:pt idx="1846">
                  <c:v>58.51923</c:v>
                </c:pt>
                <c:pt idx="1847">
                  <c:v>58.509230000000002</c:v>
                </c:pt>
                <c:pt idx="1848">
                  <c:v>58.497520000000002</c:v>
                </c:pt>
                <c:pt idx="1849">
                  <c:v>58.485100000000003</c:v>
                </c:pt>
                <c:pt idx="1850">
                  <c:v>58.471400000000003</c:v>
                </c:pt>
                <c:pt idx="1851">
                  <c:v>58.457250000000002</c:v>
                </c:pt>
                <c:pt idx="1852">
                  <c:v>58.44303</c:v>
                </c:pt>
                <c:pt idx="1853">
                  <c:v>58.427840000000003</c:v>
                </c:pt>
                <c:pt idx="1854">
                  <c:v>58.412089999999999</c:v>
                </c:pt>
                <c:pt idx="1855">
                  <c:v>58.396549999999998</c:v>
                </c:pt>
                <c:pt idx="1856">
                  <c:v>58.382159999999999</c:v>
                </c:pt>
                <c:pt idx="1857">
                  <c:v>58.369819999999997</c:v>
                </c:pt>
                <c:pt idx="1858">
                  <c:v>58.360840000000003</c:v>
                </c:pt>
                <c:pt idx="1859">
                  <c:v>58.353389999999997</c:v>
                </c:pt>
                <c:pt idx="1860">
                  <c:v>58.346809999999998</c:v>
                </c:pt>
                <c:pt idx="1861">
                  <c:v>58.341160000000002</c:v>
                </c:pt>
                <c:pt idx="1862">
                  <c:v>58.335839999999997</c:v>
                </c:pt>
                <c:pt idx="1863">
                  <c:v>58.329590000000003</c:v>
                </c:pt>
                <c:pt idx="1864">
                  <c:v>58.323399999999999</c:v>
                </c:pt>
                <c:pt idx="1865">
                  <c:v>58.316099999999999</c:v>
                </c:pt>
                <c:pt idx="1866">
                  <c:v>58.307650000000002</c:v>
                </c:pt>
                <c:pt idx="1867">
                  <c:v>58.298389999999998</c:v>
                </c:pt>
                <c:pt idx="1868">
                  <c:v>58.287439999999997</c:v>
                </c:pt>
                <c:pt idx="1869">
                  <c:v>58.275799999999997</c:v>
                </c:pt>
                <c:pt idx="1870">
                  <c:v>58.264249999999997</c:v>
                </c:pt>
                <c:pt idx="1871">
                  <c:v>58.252749999999999</c:v>
                </c:pt>
                <c:pt idx="1872">
                  <c:v>58.242229999999999</c:v>
                </c:pt>
                <c:pt idx="1873">
                  <c:v>58.232190000000003</c:v>
                </c:pt>
                <c:pt idx="1874">
                  <c:v>58.223280000000003</c:v>
                </c:pt>
                <c:pt idx="1875">
                  <c:v>58.2151</c:v>
                </c:pt>
                <c:pt idx="1876">
                  <c:v>58.207259999999998</c:v>
                </c:pt>
                <c:pt idx="1877">
                  <c:v>58.200180000000003</c:v>
                </c:pt>
                <c:pt idx="1878">
                  <c:v>58.193309999999997</c:v>
                </c:pt>
                <c:pt idx="1879">
                  <c:v>58.186599999999999</c:v>
                </c:pt>
                <c:pt idx="1880">
                  <c:v>58.179389999999998</c:v>
                </c:pt>
                <c:pt idx="1881">
                  <c:v>58.172229999999999</c:v>
                </c:pt>
                <c:pt idx="1882">
                  <c:v>58.16724</c:v>
                </c:pt>
                <c:pt idx="1883">
                  <c:v>58.16339</c:v>
                </c:pt>
                <c:pt idx="1884">
                  <c:v>58.159590000000001</c:v>
                </c:pt>
                <c:pt idx="1885">
                  <c:v>58.154980000000002</c:v>
                </c:pt>
                <c:pt idx="1886">
                  <c:v>58.149709999999999</c:v>
                </c:pt>
                <c:pt idx="1887">
                  <c:v>58.145150000000001</c:v>
                </c:pt>
                <c:pt idx="1888">
                  <c:v>58.141109999999998</c:v>
                </c:pt>
                <c:pt idx="1889">
                  <c:v>58.136830000000003</c:v>
                </c:pt>
                <c:pt idx="1890">
                  <c:v>58.131839999999997</c:v>
                </c:pt>
                <c:pt idx="1891">
                  <c:v>58.127029999999998</c:v>
                </c:pt>
                <c:pt idx="1892">
                  <c:v>58.122599999999998</c:v>
                </c:pt>
                <c:pt idx="1893">
                  <c:v>58.117989999999999</c:v>
                </c:pt>
                <c:pt idx="1894">
                  <c:v>58.112870000000001</c:v>
                </c:pt>
                <c:pt idx="1895">
                  <c:v>58.106630000000003</c:v>
                </c:pt>
                <c:pt idx="1896">
                  <c:v>58.101019999999998</c:v>
                </c:pt>
                <c:pt idx="1897">
                  <c:v>58.097380000000001</c:v>
                </c:pt>
                <c:pt idx="1898">
                  <c:v>58.093859999999999</c:v>
                </c:pt>
                <c:pt idx="1899">
                  <c:v>58.092300000000002</c:v>
                </c:pt>
                <c:pt idx="1900">
                  <c:v>58.092759999999998</c:v>
                </c:pt>
                <c:pt idx="1901">
                  <c:v>58.093510000000002</c:v>
                </c:pt>
                <c:pt idx="1902">
                  <c:v>58.093299999999999</c:v>
                </c:pt>
                <c:pt idx="1903">
                  <c:v>58.093069999999997</c:v>
                </c:pt>
                <c:pt idx="1904">
                  <c:v>58.094859999999997</c:v>
                </c:pt>
                <c:pt idx="1905">
                  <c:v>58.09919</c:v>
                </c:pt>
                <c:pt idx="1906">
                  <c:v>58.10333</c:v>
                </c:pt>
                <c:pt idx="1907">
                  <c:v>58.109169999999999</c:v>
                </c:pt>
                <c:pt idx="1908">
                  <c:v>58.116729999999997</c:v>
                </c:pt>
                <c:pt idx="1909">
                  <c:v>58.125749999999996</c:v>
                </c:pt>
                <c:pt idx="1910">
                  <c:v>58.136609999999997</c:v>
                </c:pt>
                <c:pt idx="1911">
                  <c:v>58.147219999999997</c:v>
                </c:pt>
                <c:pt idx="1912">
                  <c:v>58.158189999999998</c:v>
                </c:pt>
                <c:pt idx="1913">
                  <c:v>58.170589999999997</c:v>
                </c:pt>
                <c:pt idx="1914">
                  <c:v>58.183410000000002</c:v>
                </c:pt>
                <c:pt idx="1915">
                  <c:v>58.19603</c:v>
                </c:pt>
                <c:pt idx="1916">
                  <c:v>58.20852</c:v>
                </c:pt>
                <c:pt idx="1917">
                  <c:v>58.21931</c:v>
                </c:pt>
                <c:pt idx="1918">
                  <c:v>58.22869</c:v>
                </c:pt>
                <c:pt idx="1919">
                  <c:v>58.23601</c:v>
                </c:pt>
                <c:pt idx="1920">
                  <c:v>58.241900000000001</c:v>
                </c:pt>
                <c:pt idx="1921">
                  <c:v>58.247190000000003</c:v>
                </c:pt>
                <c:pt idx="1922">
                  <c:v>58.250990000000002</c:v>
                </c:pt>
                <c:pt idx="1923">
                  <c:v>58.253549999999997</c:v>
                </c:pt>
                <c:pt idx="1924">
                  <c:v>58.255159999999997</c:v>
                </c:pt>
                <c:pt idx="1925">
                  <c:v>58.255899999999997</c:v>
                </c:pt>
                <c:pt idx="1926">
                  <c:v>58.25526</c:v>
                </c:pt>
                <c:pt idx="1927">
                  <c:v>58.252670000000002</c:v>
                </c:pt>
                <c:pt idx="1928">
                  <c:v>58.249180000000003</c:v>
                </c:pt>
                <c:pt idx="1929">
                  <c:v>58.244759999999999</c:v>
                </c:pt>
                <c:pt idx="1930">
                  <c:v>58.239469999999997</c:v>
                </c:pt>
                <c:pt idx="1931">
                  <c:v>58.233879999999999</c:v>
                </c:pt>
                <c:pt idx="1932">
                  <c:v>58.226999999999997</c:v>
                </c:pt>
                <c:pt idx="1933">
                  <c:v>58.22052</c:v>
                </c:pt>
                <c:pt idx="1934">
                  <c:v>58.214219999999997</c:v>
                </c:pt>
                <c:pt idx="1935">
                  <c:v>58.20814</c:v>
                </c:pt>
                <c:pt idx="1936">
                  <c:v>58.20299</c:v>
                </c:pt>
                <c:pt idx="1937">
                  <c:v>58.19858</c:v>
                </c:pt>
                <c:pt idx="1938">
                  <c:v>58.195540000000001</c:v>
                </c:pt>
                <c:pt idx="1939">
                  <c:v>58.193280000000001</c:v>
                </c:pt>
                <c:pt idx="1940">
                  <c:v>58.192189999999997</c:v>
                </c:pt>
                <c:pt idx="1941">
                  <c:v>58.191929999999999</c:v>
                </c:pt>
                <c:pt idx="1942">
                  <c:v>58.191389999999998</c:v>
                </c:pt>
                <c:pt idx="1943">
                  <c:v>58.19162</c:v>
                </c:pt>
                <c:pt idx="1944">
                  <c:v>58.193049999999999</c:v>
                </c:pt>
                <c:pt idx="1945">
                  <c:v>58.195970000000003</c:v>
                </c:pt>
                <c:pt idx="1946">
                  <c:v>58.199330000000003</c:v>
                </c:pt>
                <c:pt idx="1947">
                  <c:v>58.203319999999998</c:v>
                </c:pt>
                <c:pt idx="1948">
                  <c:v>58.209310000000002</c:v>
                </c:pt>
                <c:pt idx="1949">
                  <c:v>58.217390000000002</c:v>
                </c:pt>
                <c:pt idx="1950">
                  <c:v>58.22587</c:v>
                </c:pt>
                <c:pt idx="1951">
                  <c:v>58.234369999999998</c:v>
                </c:pt>
                <c:pt idx="1952">
                  <c:v>58.243369999999999</c:v>
                </c:pt>
                <c:pt idx="1953">
                  <c:v>58.252969999999998</c:v>
                </c:pt>
                <c:pt idx="1954">
                  <c:v>58.263449999999999</c:v>
                </c:pt>
                <c:pt idx="1955">
                  <c:v>58.275759999999998</c:v>
                </c:pt>
                <c:pt idx="1956">
                  <c:v>58.289560000000002</c:v>
                </c:pt>
                <c:pt idx="1957">
                  <c:v>58.302520000000001</c:v>
                </c:pt>
                <c:pt idx="1958">
                  <c:v>58.315600000000003</c:v>
                </c:pt>
                <c:pt idx="1959">
                  <c:v>58.331490000000002</c:v>
                </c:pt>
                <c:pt idx="1960">
                  <c:v>58.349589999999999</c:v>
                </c:pt>
                <c:pt idx="1961">
                  <c:v>58.36889</c:v>
                </c:pt>
                <c:pt idx="1962">
                  <c:v>58.389110000000002</c:v>
                </c:pt>
                <c:pt idx="1963">
                  <c:v>58.40992</c:v>
                </c:pt>
                <c:pt idx="1964">
                  <c:v>58.430610000000001</c:v>
                </c:pt>
                <c:pt idx="1965">
                  <c:v>58.450139999999998</c:v>
                </c:pt>
                <c:pt idx="1966">
                  <c:v>58.469920000000002</c:v>
                </c:pt>
                <c:pt idx="1967">
                  <c:v>58.489049999999999</c:v>
                </c:pt>
                <c:pt idx="1968">
                  <c:v>58.506369999999997</c:v>
                </c:pt>
                <c:pt idx="1969">
                  <c:v>58.521940000000001</c:v>
                </c:pt>
                <c:pt idx="1970">
                  <c:v>58.53492</c:v>
                </c:pt>
                <c:pt idx="1971">
                  <c:v>58.546250000000001</c:v>
                </c:pt>
                <c:pt idx="1972">
                  <c:v>58.55668</c:v>
                </c:pt>
                <c:pt idx="1973">
                  <c:v>58.565289999999997</c:v>
                </c:pt>
                <c:pt idx="1974">
                  <c:v>58.572560000000003</c:v>
                </c:pt>
                <c:pt idx="1975">
                  <c:v>58.579569999999997</c:v>
                </c:pt>
                <c:pt idx="1976">
                  <c:v>58.586709999999997</c:v>
                </c:pt>
                <c:pt idx="1977">
                  <c:v>58.593179999999997</c:v>
                </c:pt>
                <c:pt idx="1978">
                  <c:v>58.598700000000001</c:v>
                </c:pt>
                <c:pt idx="1979">
                  <c:v>58.603900000000003</c:v>
                </c:pt>
                <c:pt idx="1980">
                  <c:v>58.608559999999997</c:v>
                </c:pt>
                <c:pt idx="1981">
                  <c:v>58.611629999999998</c:v>
                </c:pt>
                <c:pt idx="1982">
                  <c:v>58.613439999999997</c:v>
                </c:pt>
                <c:pt idx="1983">
                  <c:v>58.61459</c:v>
                </c:pt>
                <c:pt idx="1984">
                  <c:v>58.615009999999998</c:v>
                </c:pt>
                <c:pt idx="1985">
                  <c:v>58.613849999999999</c:v>
                </c:pt>
                <c:pt idx="1986">
                  <c:v>58.610639999999997</c:v>
                </c:pt>
                <c:pt idx="1987">
                  <c:v>58.606290000000001</c:v>
                </c:pt>
                <c:pt idx="1988">
                  <c:v>58.600960000000001</c:v>
                </c:pt>
                <c:pt idx="1989">
                  <c:v>58.595219999999998</c:v>
                </c:pt>
                <c:pt idx="1990">
                  <c:v>58.589320000000001</c:v>
                </c:pt>
                <c:pt idx="1991">
                  <c:v>58.583190000000002</c:v>
                </c:pt>
                <c:pt idx="1992">
                  <c:v>58.57582</c:v>
                </c:pt>
                <c:pt idx="1993">
                  <c:v>58.567779999999999</c:v>
                </c:pt>
                <c:pt idx="1994">
                  <c:v>58.559570000000001</c:v>
                </c:pt>
                <c:pt idx="1995">
                  <c:v>58.550649999999997</c:v>
                </c:pt>
                <c:pt idx="1996">
                  <c:v>58.542560000000002</c:v>
                </c:pt>
                <c:pt idx="1997">
                  <c:v>58.536349999999999</c:v>
                </c:pt>
                <c:pt idx="1998">
                  <c:v>58.531680000000001</c:v>
                </c:pt>
                <c:pt idx="1999">
                  <c:v>58.528179999999999</c:v>
                </c:pt>
                <c:pt idx="2000">
                  <c:v>58.525039999999997</c:v>
                </c:pt>
                <c:pt idx="2001">
                  <c:v>58.522460000000002</c:v>
                </c:pt>
                <c:pt idx="2002">
                  <c:v>58.520919999999997</c:v>
                </c:pt>
                <c:pt idx="2003">
                  <c:v>58.519269999999999</c:v>
                </c:pt>
                <c:pt idx="2004">
                  <c:v>58.518210000000003</c:v>
                </c:pt>
                <c:pt idx="2005">
                  <c:v>58.518700000000003</c:v>
                </c:pt>
                <c:pt idx="2006">
                  <c:v>58.5197</c:v>
                </c:pt>
                <c:pt idx="2007">
                  <c:v>58.51972</c:v>
                </c:pt>
                <c:pt idx="2008">
                  <c:v>58.518149999999999</c:v>
                </c:pt>
                <c:pt idx="2009">
                  <c:v>58.515070000000001</c:v>
                </c:pt>
                <c:pt idx="2010">
                  <c:v>58.510080000000002</c:v>
                </c:pt>
                <c:pt idx="2011">
                  <c:v>58.504440000000002</c:v>
                </c:pt>
                <c:pt idx="2012">
                  <c:v>58.499450000000003</c:v>
                </c:pt>
                <c:pt idx="2013">
                  <c:v>58.494230000000002</c:v>
                </c:pt>
                <c:pt idx="2014">
                  <c:v>58.489759999999997</c:v>
                </c:pt>
                <c:pt idx="2015">
                  <c:v>58.486339999999998</c:v>
                </c:pt>
                <c:pt idx="2016">
                  <c:v>58.484900000000003</c:v>
                </c:pt>
                <c:pt idx="2017">
                  <c:v>58.485480000000003</c:v>
                </c:pt>
                <c:pt idx="2018">
                  <c:v>58.48668</c:v>
                </c:pt>
                <c:pt idx="2019">
                  <c:v>58.490600000000001</c:v>
                </c:pt>
                <c:pt idx="2020">
                  <c:v>58.496220000000001</c:v>
                </c:pt>
                <c:pt idx="2021">
                  <c:v>58.501130000000003</c:v>
                </c:pt>
                <c:pt idx="2022">
                  <c:v>58.506329999999998</c:v>
                </c:pt>
                <c:pt idx="2023">
                  <c:v>58.512090000000001</c:v>
                </c:pt>
                <c:pt idx="2024">
                  <c:v>58.516719999999999</c:v>
                </c:pt>
                <c:pt idx="2025">
                  <c:v>58.520769999999999</c:v>
                </c:pt>
                <c:pt idx="2026">
                  <c:v>58.5259</c:v>
                </c:pt>
                <c:pt idx="2027">
                  <c:v>58.531959999999998</c:v>
                </c:pt>
                <c:pt idx="2028">
                  <c:v>58.538179999999997</c:v>
                </c:pt>
                <c:pt idx="2029">
                  <c:v>58.544229999999999</c:v>
                </c:pt>
                <c:pt idx="2030">
                  <c:v>58.550559999999997</c:v>
                </c:pt>
                <c:pt idx="2031">
                  <c:v>58.557609999999997</c:v>
                </c:pt>
                <c:pt idx="2032">
                  <c:v>58.565010000000001</c:v>
                </c:pt>
                <c:pt idx="2033">
                  <c:v>58.571750000000002</c:v>
                </c:pt>
                <c:pt idx="2034">
                  <c:v>58.578049999999998</c:v>
                </c:pt>
                <c:pt idx="2035">
                  <c:v>58.584980000000002</c:v>
                </c:pt>
                <c:pt idx="2036">
                  <c:v>58.591149999999999</c:v>
                </c:pt>
                <c:pt idx="2037">
                  <c:v>58.596490000000003</c:v>
                </c:pt>
                <c:pt idx="2038">
                  <c:v>58.602089999999997</c:v>
                </c:pt>
                <c:pt idx="2039">
                  <c:v>58.60707</c:v>
                </c:pt>
                <c:pt idx="2040">
                  <c:v>58.610309999999998</c:v>
                </c:pt>
                <c:pt idx="2041">
                  <c:v>58.612319999999997</c:v>
                </c:pt>
                <c:pt idx="2042">
                  <c:v>58.613329999999998</c:v>
                </c:pt>
                <c:pt idx="2043">
                  <c:v>58.612110000000001</c:v>
                </c:pt>
                <c:pt idx="2044">
                  <c:v>58.608490000000003</c:v>
                </c:pt>
                <c:pt idx="2045">
                  <c:v>58.603009999999998</c:v>
                </c:pt>
                <c:pt idx="2046">
                  <c:v>58.59552</c:v>
                </c:pt>
                <c:pt idx="2047">
                  <c:v>58.58681</c:v>
                </c:pt>
                <c:pt idx="2048">
                  <c:v>58.577970000000001</c:v>
                </c:pt>
                <c:pt idx="2049">
                  <c:v>58.568559999999998</c:v>
                </c:pt>
                <c:pt idx="2050">
                  <c:v>58.557859999999998</c:v>
                </c:pt>
                <c:pt idx="2051">
                  <c:v>58.546149999999997</c:v>
                </c:pt>
                <c:pt idx="2052">
                  <c:v>58.534660000000002</c:v>
                </c:pt>
                <c:pt idx="2053">
                  <c:v>58.522579999999998</c:v>
                </c:pt>
                <c:pt idx="2054">
                  <c:v>58.509860000000003</c:v>
                </c:pt>
                <c:pt idx="2055">
                  <c:v>58.497169999999997</c:v>
                </c:pt>
                <c:pt idx="2056">
                  <c:v>58.484749999999998</c:v>
                </c:pt>
                <c:pt idx="2057">
                  <c:v>58.471939999999996</c:v>
                </c:pt>
                <c:pt idx="2058">
                  <c:v>58.459400000000002</c:v>
                </c:pt>
                <c:pt idx="2059">
                  <c:v>58.447290000000002</c:v>
                </c:pt>
                <c:pt idx="2060">
                  <c:v>58.435279999999999</c:v>
                </c:pt>
                <c:pt idx="2061">
                  <c:v>58.424010000000003</c:v>
                </c:pt>
                <c:pt idx="2062">
                  <c:v>58.414349999999999</c:v>
                </c:pt>
                <c:pt idx="2063">
                  <c:v>58.405799999999999</c:v>
                </c:pt>
                <c:pt idx="2064">
                  <c:v>58.39855</c:v>
                </c:pt>
                <c:pt idx="2065">
                  <c:v>58.392290000000003</c:v>
                </c:pt>
                <c:pt idx="2066">
                  <c:v>58.387430000000002</c:v>
                </c:pt>
                <c:pt idx="2067">
                  <c:v>58.383360000000003</c:v>
                </c:pt>
                <c:pt idx="2068">
                  <c:v>58.378320000000002</c:v>
                </c:pt>
                <c:pt idx="2069">
                  <c:v>58.372860000000003</c:v>
                </c:pt>
                <c:pt idx="2070">
                  <c:v>58.366370000000003</c:v>
                </c:pt>
                <c:pt idx="2071">
                  <c:v>58.359160000000003</c:v>
                </c:pt>
                <c:pt idx="2072">
                  <c:v>58.351869999999998</c:v>
                </c:pt>
                <c:pt idx="2073">
                  <c:v>58.343989999999998</c:v>
                </c:pt>
                <c:pt idx="2074">
                  <c:v>58.335850000000001</c:v>
                </c:pt>
                <c:pt idx="2075">
                  <c:v>58.328209999999999</c:v>
                </c:pt>
                <c:pt idx="2076">
                  <c:v>58.321739999999998</c:v>
                </c:pt>
                <c:pt idx="2077">
                  <c:v>58.318480000000001</c:v>
                </c:pt>
                <c:pt idx="2078">
                  <c:v>58.319519999999997</c:v>
                </c:pt>
                <c:pt idx="2079">
                  <c:v>58.323889999999999</c:v>
                </c:pt>
                <c:pt idx="2080">
                  <c:v>58.331020000000002</c:v>
                </c:pt>
                <c:pt idx="2081">
                  <c:v>58.339640000000003</c:v>
                </c:pt>
                <c:pt idx="2082">
                  <c:v>58.34966</c:v>
                </c:pt>
                <c:pt idx="2083">
                  <c:v>58.360779999999998</c:v>
                </c:pt>
                <c:pt idx="2084">
                  <c:v>58.37236</c:v>
                </c:pt>
                <c:pt idx="2085">
                  <c:v>58.385199999999998</c:v>
                </c:pt>
                <c:pt idx="2086">
                  <c:v>58.400309999999998</c:v>
                </c:pt>
                <c:pt idx="2087">
                  <c:v>58.417409999999997</c:v>
                </c:pt>
                <c:pt idx="2088">
                  <c:v>58.434280000000001</c:v>
                </c:pt>
                <c:pt idx="2089">
                  <c:v>58.45</c:v>
                </c:pt>
                <c:pt idx="2090">
                  <c:v>58.465589999999999</c:v>
                </c:pt>
                <c:pt idx="2091">
                  <c:v>58.480449999999998</c:v>
                </c:pt>
                <c:pt idx="2092">
                  <c:v>58.49259</c:v>
                </c:pt>
                <c:pt idx="2093">
                  <c:v>58.504190000000001</c:v>
                </c:pt>
                <c:pt idx="2094">
                  <c:v>58.517859999999999</c:v>
                </c:pt>
                <c:pt idx="2095">
                  <c:v>58.531979999999997</c:v>
                </c:pt>
                <c:pt idx="2096">
                  <c:v>58.546109999999999</c:v>
                </c:pt>
                <c:pt idx="2097">
                  <c:v>58.559049999999999</c:v>
                </c:pt>
                <c:pt idx="2098">
                  <c:v>58.570889999999999</c:v>
                </c:pt>
                <c:pt idx="2099">
                  <c:v>58.58229</c:v>
                </c:pt>
                <c:pt idx="2100">
                  <c:v>58.59272</c:v>
                </c:pt>
                <c:pt idx="2101">
                  <c:v>58.60136</c:v>
                </c:pt>
                <c:pt idx="2102">
                  <c:v>58.610889999999998</c:v>
                </c:pt>
                <c:pt idx="2103">
                  <c:v>58.621229999999997</c:v>
                </c:pt>
                <c:pt idx="2104">
                  <c:v>58.629570000000001</c:v>
                </c:pt>
                <c:pt idx="2105">
                  <c:v>58.635959999999997</c:v>
                </c:pt>
                <c:pt idx="2106">
                  <c:v>58.641240000000003</c:v>
                </c:pt>
                <c:pt idx="2107">
                  <c:v>58.645020000000002</c:v>
                </c:pt>
                <c:pt idx="2108">
                  <c:v>58.647480000000002</c:v>
                </c:pt>
                <c:pt idx="2109">
                  <c:v>58.648440000000001</c:v>
                </c:pt>
                <c:pt idx="2110">
                  <c:v>58.64725</c:v>
                </c:pt>
                <c:pt idx="2111">
                  <c:v>58.643270000000001</c:v>
                </c:pt>
                <c:pt idx="2112">
                  <c:v>58.637140000000002</c:v>
                </c:pt>
                <c:pt idx="2113">
                  <c:v>58.628889999999998</c:v>
                </c:pt>
                <c:pt idx="2114">
                  <c:v>58.618580000000001</c:v>
                </c:pt>
                <c:pt idx="2115">
                  <c:v>58.607030000000002</c:v>
                </c:pt>
                <c:pt idx="2116">
                  <c:v>58.595179999999999</c:v>
                </c:pt>
                <c:pt idx="2117">
                  <c:v>58.583329999999997</c:v>
                </c:pt>
                <c:pt idx="2118">
                  <c:v>58.570999999999998</c:v>
                </c:pt>
                <c:pt idx="2119">
                  <c:v>58.557479999999998</c:v>
                </c:pt>
                <c:pt idx="2120">
                  <c:v>58.542920000000002</c:v>
                </c:pt>
                <c:pt idx="2121">
                  <c:v>58.528790000000001</c:v>
                </c:pt>
                <c:pt idx="2122">
                  <c:v>58.516030000000001</c:v>
                </c:pt>
                <c:pt idx="2123">
                  <c:v>58.503709999999998</c:v>
                </c:pt>
                <c:pt idx="2124">
                  <c:v>58.491840000000003</c:v>
                </c:pt>
                <c:pt idx="2125">
                  <c:v>58.482089999999999</c:v>
                </c:pt>
                <c:pt idx="2126">
                  <c:v>58.475900000000003</c:v>
                </c:pt>
                <c:pt idx="2127">
                  <c:v>58.471870000000003</c:v>
                </c:pt>
                <c:pt idx="2128">
                  <c:v>58.468699999999998</c:v>
                </c:pt>
                <c:pt idx="2129">
                  <c:v>58.467889999999997</c:v>
                </c:pt>
                <c:pt idx="2130">
                  <c:v>58.469380000000001</c:v>
                </c:pt>
                <c:pt idx="2131">
                  <c:v>58.471240000000002</c:v>
                </c:pt>
                <c:pt idx="2132">
                  <c:v>58.473230000000001</c:v>
                </c:pt>
                <c:pt idx="2133">
                  <c:v>58.47533</c:v>
                </c:pt>
                <c:pt idx="2134">
                  <c:v>58.478070000000002</c:v>
                </c:pt>
                <c:pt idx="2135">
                  <c:v>58.482709999999997</c:v>
                </c:pt>
                <c:pt idx="2136">
                  <c:v>58.489919999999998</c:v>
                </c:pt>
                <c:pt idx="2137">
                  <c:v>58.500219999999999</c:v>
                </c:pt>
                <c:pt idx="2138">
                  <c:v>58.511740000000003</c:v>
                </c:pt>
                <c:pt idx="2139">
                  <c:v>58.52525</c:v>
                </c:pt>
                <c:pt idx="2140">
                  <c:v>58.54195</c:v>
                </c:pt>
                <c:pt idx="2141">
                  <c:v>58.560450000000003</c:v>
                </c:pt>
                <c:pt idx="2142">
                  <c:v>58.58052</c:v>
                </c:pt>
                <c:pt idx="2143">
                  <c:v>58.600900000000003</c:v>
                </c:pt>
                <c:pt idx="2144">
                  <c:v>58.62135</c:v>
                </c:pt>
                <c:pt idx="2145">
                  <c:v>58.641930000000002</c:v>
                </c:pt>
                <c:pt idx="2146">
                  <c:v>58.662959999999998</c:v>
                </c:pt>
                <c:pt idx="2147">
                  <c:v>58.683399999999999</c:v>
                </c:pt>
                <c:pt idx="2148">
                  <c:v>58.703319999999998</c:v>
                </c:pt>
                <c:pt idx="2149">
                  <c:v>58.724060000000001</c:v>
                </c:pt>
                <c:pt idx="2150">
                  <c:v>58.743740000000003</c:v>
                </c:pt>
                <c:pt idx="2151">
                  <c:v>58.762799999999999</c:v>
                </c:pt>
                <c:pt idx="2152">
                  <c:v>58.78154</c:v>
                </c:pt>
                <c:pt idx="2153">
                  <c:v>58.798650000000002</c:v>
                </c:pt>
                <c:pt idx="2154">
                  <c:v>58.813850000000002</c:v>
                </c:pt>
                <c:pt idx="2155">
                  <c:v>58.828580000000002</c:v>
                </c:pt>
                <c:pt idx="2156">
                  <c:v>58.84308</c:v>
                </c:pt>
                <c:pt idx="2157">
                  <c:v>58.856580000000001</c:v>
                </c:pt>
                <c:pt idx="2158">
                  <c:v>58.869259999999997</c:v>
                </c:pt>
                <c:pt idx="2159">
                  <c:v>58.881990000000002</c:v>
                </c:pt>
                <c:pt idx="2160">
                  <c:v>58.894509999999997</c:v>
                </c:pt>
                <c:pt idx="2161">
                  <c:v>58.906239999999997</c:v>
                </c:pt>
                <c:pt idx="2162">
                  <c:v>58.916429999999998</c:v>
                </c:pt>
                <c:pt idx="2163">
                  <c:v>58.924939999999999</c:v>
                </c:pt>
                <c:pt idx="2164">
                  <c:v>58.932000000000002</c:v>
                </c:pt>
                <c:pt idx="2165">
                  <c:v>58.937330000000003</c:v>
                </c:pt>
                <c:pt idx="2166">
                  <c:v>58.94115</c:v>
                </c:pt>
                <c:pt idx="2167">
                  <c:v>58.943420000000003</c:v>
                </c:pt>
                <c:pt idx="2168">
                  <c:v>58.943460000000002</c:v>
                </c:pt>
                <c:pt idx="2169">
                  <c:v>58.941000000000003</c:v>
                </c:pt>
                <c:pt idx="2170">
                  <c:v>58.936819999999997</c:v>
                </c:pt>
                <c:pt idx="2171">
                  <c:v>58.931159999999998</c:v>
                </c:pt>
                <c:pt idx="2172">
                  <c:v>58.924039999999998</c:v>
                </c:pt>
                <c:pt idx="2173">
                  <c:v>58.914850000000001</c:v>
                </c:pt>
                <c:pt idx="2174">
                  <c:v>58.904499999999999</c:v>
                </c:pt>
                <c:pt idx="2175">
                  <c:v>58.893650000000001</c:v>
                </c:pt>
                <c:pt idx="2176">
                  <c:v>58.881819999999998</c:v>
                </c:pt>
                <c:pt idx="2177">
                  <c:v>58.868729999999999</c:v>
                </c:pt>
                <c:pt idx="2178">
                  <c:v>58.855559999999997</c:v>
                </c:pt>
                <c:pt idx="2179">
                  <c:v>58.843089999999997</c:v>
                </c:pt>
                <c:pt idx="2180">
                  <c:v>58.830129999999997</c:v>
                </c:pt>
                <c:pt idx="2181">
                  <c:v>58.816429999999997</c:v>
                </c:pt>
                <c:pt idx="2182">
                  <c:v>58.802390000000003</c:v>
                </c:pt>
                <c:pt idx="2183">
                  <c:v>58.788820000000001</c:v>
                </c:pt>
                <c:pt idx="2184">
                  <c:v>58.776020000000003</c:v>
                </c:pt>
                <c:pt idx="2185">
                  <c:v>58.76426</c:v>
                </c:pt>
                <c:pt idx="2186">
                  <c:v>58.753749999999997</c:v>
                </c:pt>
                <c:pt idx="2187">
                  <c:v>58.744370000000004</c:v>
                </c:pt>
                <c:pt idx="2188">
                  <c:v>58.734789999999997</c:v>
                </c:pt>
                <c:pt idx="2189">
                  <c:v>58.725850000000001</c:v>
                </c:pt>
                <c:pt idx="2190">
                  <c:v>58.716790000000003</c:v>
                </c:pt>
                <c:pt idx="2191">
                  <c:v>58.706949999999999</c:v>
                </c:pt>
                <c:pt idx="2192">
                  <c:v>58.697420000000001</c:v>
                </c:pt>
                <c:pt idx="2193">
                  <c:v>58.688079999999999</c:v>
                </c:pt>
                <c:pt idx="2194">
                  <c:v>58.67944</c:v>
                </c:pt>
                <c:pt idx="2195">
                  <c:v>58.670639999999999</c:v>
                </c:pt>
                <c:pt idx="2196">
                  <c:v>58.660490000000003</c:v>
                </c:pt>
                <c:pt idx="2197">
                  <c:v>58.649450000000002</c:v>
                </c:pt>
                <c:pt idx="2198">
                  <c:v>58.638210000000001</c:v>
                </c:pt>
                <c:pt idx="2199">
                  <c:v>58.627330000000001</c:v>
                </c:pt>
                <c:pt idx="2200">
                  <c:v>58.617350000000002</c:v>
                </c:pt>
                <c:pt idx="2201">
                  <c:v>58.608800000000002</c:v>
                </c:pt>
                <c:pt idx="2202">
                  <c:v>58.60116</c:v>
                </c:pt>
                <c:pt idx="2203">
                  <c:v>58.595959999999998</c:v>
                </c:pt>
                <c:pt idx="2204">
                  <c:v>58.593859999999999</c:v>
                </c:pt>
                <c:pt idx="2205">
                  <c:v>58.596469999999997</c:v>
                </c:pt>
                <c:pt idx="2206">
                  <c:v>58.602229999999999</c:v>
                </c:pt>
                <c:pt idx="2207">
                  <c:v>58.61045</c:v>
                </c:pt>
                <c:pt idx="2208">
                  <c:v>58.619860000000003</c:v>
                </c:pt>
                <c:pt idx="2209">
                  <c:v>58.63082</c:v>
                </c:pt>
                <c:pt idx="2210">
                  <c:v>58.644669999999998</c:v>
                </c:pt>
                <c:pt idx="2211">
                  <c:v>58.660960000000003</c:v>
                </c:pt>
                <c:pt idx="2212">
                  <c:v>58.677419999999998</c:v>
                </c:pt>
                <c:pt idx="2213">
                  <c:v>58.693620000000003</c:v>
                </c:pt>
                <c:pt idx="2214">
                  <c:v>58.70955</c:v>
                </c:pt>
                <c:pt idx="2215">
                  <c:v>58.724440000000001</c:v>
                </c:pt>
                <c:pt idx="2216">
                  <c:v>58.73948</c:v>
                </c:pt>
                <c:pt idx="2217">
                  <c:v>58.754759999999997</c:v>
                </c:pt>
                <c:pt idx="2218">
                  <c:v>58.769410000000001</c:v>
                </c:pt>
                <c:pt idx="2219">
                  <c:v>58.782679999999999</c:v>
                </c:pt>
                <c:pt idx="2220">
                  <c:v>58.79298</c:v>
                </c:pt>
                <c:pt idx="2221">
                  <c:v>58.801729999999999</c:v>
                </c:pt>
                <c:pt idx="2222">
                  <c:v>58.8108</c:v>
                </c:pt>
                <c:pt idx="2223">
                  <c:v>58.820680000000003</c:v>
                </c:pt>
                <c:pt idx="2224">
                  <c:v>58.83117</c:v>
                </c:pt>
                <c:pt idx="2225">
                  <c:v>58.841000000000001</c:v>
                </c:pt>
                <c:pt idx="2226">
                  <c:v>58.850700000000003</c:v>
                </c:pt>
                <c:pt idx="2227">
                  <c:v>58.858550000000001</c:v>
                </c:pt>
                <c:pt idx="2228">
                  <c:v>58.864550000000001</c:v>
                </c:pt>
                <c:pt idx="2229">
                  <c:v>58.869129999999998</c:v>
                </c:pt>
                <c:pt idx="2230">
                  <c:v>58.87086</c:v>
                </c:pt>
                <c:pt idx="2231">
                  <c:v>58.871200000000002</c:v>
                </c:pt>
                <c:pt idx="2232">
                  <c:v>58.87003</c:v>
                </c:pt>
                <c:pt idx="2233">
                  <c:v>58.866669999999999</c:v>
                </c:pt>
                <c:pt idx="2234">
                  <c:v>58.862050000000004</c:v>
                </c:pt>
                <c:pt idx="2235">
                  <c:v>58.855829999999997</c:v>
                </c:pt>
                <c:pt idx="2236">
                  <c:v>58.847929999999998</c:v>
                </c:pt>
                <c:pt idx="2237">
                  <c:v>58.838500000000003</c:v>
                </c:pt>
                <c:pt idx="2238">
                  <c:v>58.827309999999997</c:v>
                </c:pt>
                <c:pt idx="2239">
                  <c:v>58.814489999999999</c:v>
                </c:pt>
                <c:pt idx="2240">
                  <c:v>58.801380000000002</c:v>
                </c:pt>
                <c:pt idx="2241">
                  <c:v>58.786839999999998</c:v>
                </c:pt>
                <c:pt idx="2242">
                  <c:v>58.769959999999998</c:v>
                </c:pt>
                <c:pt idx="2243">
                  <c:v>58.751719999999999</c:v>
                </c:pt>
                <c:pt idx="2244">
                  <c:v>58.732869999999998</c:v>
                </c:pt>
                <c:pt idx="2245">
                  <c:v>58.714469999999999</c:v>
                </c:pt>
                <c:pt idx="2246">
                  <c:v>58.697409999999998</c:v>
                </c:pt>
                <c:pt idx="2247">
                  <c:v>58.679400000000001</c:v>
                </c:pt>
                <c:pt idx="2248">
                  <c:v>58.662289999999999</c:v>
                </c:pt>
                <c:pt idx="2249">
                  <c:v>58.648090000000003</c:v>
                </c:pt>
                <c:pt idx="2250">
                  <c:v>58.636499999999998</c:v>
                </c:pt>
                <c:pt idx="2251">
                  <c:v>58.627789999999997</c:v>
                </c:pt>
                <c:pt idx="2252">
                  <c:v>58.61956</c:v>
                </c:pt>
                <c:pt idx="2253">
                  <c:v>58.612009999999998</c:v>
                </c:pt>
                <c:pt idx="2254">
                  <c:v>58.604559999999999</c:v>
                </c:pt>
                <c:pt idx="2255">
                  <c:v>58.596809999999998</c:v>
                </c:pt>
                <c:pt idx="2256">
                  <c:v>58.589799999999997</c:v>
                </c:pt>
                <c:pt idx="2257">
                  <c:v>58.584739999999996</c:v>
                </c:pt>
                <c:pt idx="2258">
                  <c:v>58.581560000000003</c:v>
                </c:pt>
                <c:pt idx="2259">
                  <c:v>58.578870000000002</c:v>
                </c:pt>
                <c:pt idx="2260">
                  <c:v>58.576320000000003</c:v>
                </c:pt>
                <c:pt idx="2261">
                  <c:v>58.576270000000001</c:v>
                </c:pt>
                <c:pt idx="2262">
                  <c:v>58.580509999999997</c:v>
                </c:pt>
                <c:pt idx="2263">
                  <c:v>58.588410000000003</c:v>
                </c:pt>
                <c:pt idx="2264">
                  <c:v>58.598109999999998</c:v>
                </c:pt>
                <c:pt idx="2265">
                  <c:v>58.610379999999999</c:v>
                </c:pt>
                <c:pt idx="2266">
                  <c:v>58.626100000000001</c:v>
                </c:pt>
                <c:pt idx="2267">
                  <c:v>58.646340000000002</c:v>
                </c:pt>
                <c:pt idx="2268">
                  <c:v>58.67051</c:v>
                </c:pt>
                <c:pt idx="2269">
                  <c:v>58.69603</c:v>
                </c:pt>
                <c:pt idx="2270">
                  <c:v>58.721710000000002</c:v>
                </c:pt>
                <c:pt idx="2271">
                  <c:v>58.748159999999999</c:v>
                </c:pt>
                <c:pt idx="2272">
                  <c:v>58.773499999999999</c:v>
                </c:pt>
                <c:pt idx="2273">
                  <c:v>58.79674</c:v>
                </c:pt>
                <c:pt idx="2274">
                  <c:v>58.816920000000003</c:v>
                </c:pt>
                <c:pt idx="2275">
                  <c:v>58.834829999999997</c:v>
                </c:pt>
                <c:pt idx="2276">
                  <c:v>58.853760000000001</c:v>
                </c:pt>
                <c:pt idx="2277">
                  <c:v>58.872430000000001</c:v>
                </c:pt>
                <c:pt idx="2278">
                  <c:v>58.891030000000001</c:v>
                </c:pt>
                <c:pt idx="2279">
                  <c:v>58.909970000000001</c:v>
                </c:pt>
                <c:pt idx="2280">
                  <c:v>58.92942</c:v>
                </c:pt>
                <c:pt idx="2281">
                  <c:v>58.94652</c:v>
                </c:pt>
                <c:pt idx="2282">
                  <c:v>58.960560000000001</c:v>
                </c:pt>
                <c:pt idx="2283">
                  <c:v>58.973500000000001</c:v>
                </c:pt>
                <c:pt idx="2284">
                  <c:v>58.987639999999999</c:v>
                </c:pt>
                <c:pt idx="2285">
                  <c:v>59.001220000000004</c:v>
                </c:pt>
                <c:pt idx="2286">
                  <c:v>59.013339999999999</c:v>
                </c:pt>
                <c:pt idx="2287">
                  <c:v>59.024590000000003</c:v>
                </c:pt>
                <c:pt idx="2288">
                  <c:v>59.034619999999997</c:v>
                </c:pt>
                <c:pt idx="2289">
                  <c:v>59.042949999999998</c:v>
                </c:pt>
                <c:pt idx="2290">
                  <c:v>59.049109999999999</c:v>
                </c:pt>
                <c:pt idx="2291">
                  <c:v>59.053849999999997</c:v>
                </c:pt>
                <c:pt idx="2292">
                  <c:v>59.057569999999998</c:v>
                </c:pt>
                <c:pt idx="2293">
                  <c:v>59.059780000000003</c:v>
                </c:pt>
                <c:pt idx="2294">
                  <c:v>59.05997</c:v>
                </c:pt>
                <c:pt idx="2295">
                  <c:v>59.057960000000001</c:v>
                </c:pt>
                <c:pt idx="2296">
                  <c:v>59.054160000000003</c:v>
                </c:pt>
                <c:pt idx="2297">
                  <c:v>59.048020000000001</c:v>
                </c:pt>
                <c:pt idx="2298">
                  <c:v>59.03998</c:v>
                </c:pt>
                <c:pt idx="2299">
                  <c:v>59.030459999999998</c:v>
                </c:pt>
                <c:pt idx="2300">
                  <c:v>59.018970000000003</c:v>
                </c:pt>
                <c:pt idx="2301">
                  <c:v>59.005989999999997</c:v>
                </c:pt>
                <c:pt idx="2302">
                  <c:v>58.991349999999997</c:v>
                </c:pt>
                <c:pt idx="2303">
                  <c:v>58.976280000000003</c:v>
                </c:pt>
                <c:pt idx="2304">
                  <c:v>58.960889999999999</c:v>
                </c:pt>
                <c:pt idx="2305">
                  <c:v>58.944499999999998</c:v>
                </c:pt>
                <c:pt idx="2306">
                  <c:v>58.926900000000003</c:v>
                </c:pt>
                <c:pt idx="2307">
                  <c:v>58.908819999999999</c:v>
                </c:pt>
                <c:pt idx="2308">
                  <c:v>58.890450000000001</c:v>
                </c:pt>
                <c:pt idx="2309">
                  <c:v>58.872160000000001</c:v>
                </c:pt>
                <c:pt idx="2310">
                  <c:v>58.854709999999997</c:v>
                </c:pt>
                <c:pt idx="2311">
                  <c:v>58.838360000000002</c:v>
                </c:pt>
                <c:pt idx="2312">
                  <c:v>58.823129999999999</c:v>
                </c:pt>
                <c:pt idx="2313">
                  <c:v>58.810299999999998</c:v>
                </c:pt>
                <c:pt idx="2314">
                  <c:v>58.799140000000001</c:v>
                </c:pt>
                <c:pt idx="2315">
                  <c:v>58.788269999999997</c:v>
                </c:pt>
                <c:pt idx="2316">
                  <c:v>58.777279999999998</c:v>
                </c:pt>
                <c:pt idx="2317">
                  <c:v>58.766489999999997</c:v>
                </c:pt>
                <c:pt idx="2318">
                  <c:v>58.756839999999997</c:v>
                </c:pt>
                <c:pt idx="2319">
                  <c:v>58.749920000000003</c:v>
                </c:pt>
                <c:pt idx="2320">
                  <c:v>58.74418</c:v>
                </c:pt>
                <c:pt idx="2321">
                  <c:v>58.737830000000002</c:v>
                </c:pt>
                <c:pt idx="2322">
                  <c:v>58.732030000000002</c:v>
                </c:pt>
                <c:pt idx="2323">
                  <c:v>58.727870000000003</c:v>
                </c:pt>
                <c:pt idx="2324">
                  <c:v>58.727890000000002</c:v>
                </c:pt>
                <c:pt idx="2325">
                  <c:v>58.733069999999998</c:v>
                </c:pt>
                <c:pt idx="2326">
                  <c:v>58.742109999999997</c:v>
                </c:pt>
                <c:pt idx="2327">
                  <c:v>58.754069999999999</c:v>
                </c:pt>
                <c:pt idx="2328">
                  <c:v>58.769449999999999</c:v>
                </c:pt>
                <c:pt idx="2329">
                  <c:v>58.788600000000002</c:v>
                </c:pt>
                <c:pt idx="2330">
                  <c:v>58.811</c:v>
                </c:pt>
                <c:pt idx="2331">
                  <c:v>58.835459999999998</c:v>
                </c:pt>
                <c:pt idx="2332">
                  <c:v>58.859789999999997</c:v>
                </c:pt>
                <c:pt idx="2333">
                  <c:v>58.883600000000001</c:v>
                </c:pt>
                <c:pt idx="2334">
                  <c:v>58.90692</c:v>
                </c:pt>
                <c:pt idx="2335">
                  <c:v>58.927880000000002</c:v>
                </c:pt>
                <c:pt idx="2336">
                  <c:v>58.945740000000001</c:v>
                </c:pt>
                <c:pt idx="2337">
                  <c:v>58.961449999999999</c:v>
                </c:pt>
                <c:pt idx="2338">
                  <c:v>58.978630000000003</c:v>
                </c:pt>
                <c:pt idx="2339">
                  <c:v>58.997729999999997</c:v>
                </c:pt>
                <c:pt idx="2340">
                  <c:v>59.017949999999999</c:v>
                </c:pt>
                <c:pt idx="2341">
                  <c:v>59.03875</c:v>
                </c:pt>
                <c:pt idx="2342">
                  <c:v>59.058929999999997</c:v>
                </c:pt>
                <c:pt idx="2343">
                  <c:v>59.077809999999999</c:v>
                </c:pt>
                <c:pt idx="2344">
                  <c:v>59.093380000000003</c:v>
                </c:pt>
                <c:pt idx="2345">
                  <c:v>59.107309999999998</c:v>
                </c:pt>
                <c:pt idx="2346">
                  <c:v>59.121479999999998</c:v>
                </c:pt>
                <c:pt idx="2347">
                  <c:v>59.134270000000001</c:v>
                </c:pt>
                <c:pt idx="2348">
                  <c:v>59.145679999999999</c:v>
                </c:pt>
                <c:pt idx="2349">
                  <c:v>59.156199999999998</c:v>
                </c:pt>
                <c:pt idx="2350">
                  <c:v>59.165590000000002</c:v>
                </c:pt>
                <c:pt idx="2351">
                  <c:v>59.172989999999999</c:v>
                </c:pt>
                <c:pt idx="2352">
                  <c:v>59.177759999999999</c:v>
                </c:pt>
                <c:pt idx="2353">
                  <c:v>59.18045</c:v>
                </c:pt>
                <c:pt idx="2354">
                  <c:v>59.181080000000001</c:v>
                </c:pt>
                <c:pt idx="2355">
                  <c:v>59.180779999999999</c:v>
                </c:pt>
                <c:pt idx="2356">
                  <c:v>59.178550000000001</c:v>
                </c:pt>
                <c:pt idx="2357">
                  <c:v>59.174190000000003</c:v>
                </c:pt>
                <c:pt idx="2358">
                  <c:v>59.168900000000001</c:v>
                </c:pt>
                <c:pt idx="2359">
                  <c:v>59.162309999999998</c:v>
                </c:pt>
                <c:pt idx="2360">
                  <c:v>59.154670000000003</c:v>
                </c:pt>
                <c:pt idx="2361">
                  <c:v>59.145119999999999</c:v>
                </c:pt>
                <c:pt idx="2362">
                  <c:v>59.133110000000002</c:v>
                </c:pt>
                <c:pt idx="2363">
                  <c:v>59.120049999999999</c:v>
                </c:pt>
                <c:pt idx="2364">
                  <c:v>59.106990000000003</c:v>
                </c:pt>
                <c:pt idx="2365">
                  <c:v>59.093530000000001</c:v>
                </c:pt>
                <c:pt idx="2366">
                  <c:v>59.079520000000002</c:v>
                </c:pt>
                <c:pt idx="2367">
                  <c:v>59.064749999999997</c:v>
                </c:pt>
                <c:pt idx="2368">
                  <c:v>59.0488</c:v>
                </c:pt>
                <c:pt idx="2369">
                  <c:v>59.031610000000001</c:v>
                </c:pt>
                <c:pt idx="2370">
                  <c:v>59.012889999999999</c:v>
                </c:pt>
                <c:pt idx="2371">
                  <c:v>58.993729999999999</c:v>
                </c:pt>
                <c:pt idx="2372">
                  <c:v>58.974809999999998</c:v>
                </c:pt>
                <c:pt idx="2373">
                  <c:v>58.956539999999997</c:v>
                </c:pt>
                <c:pt idx="2374">
                  <c:v>58.939900000000002</c:v>
                </c:pt>
                <c:pt idx="2375">
                  <c:v>58.924860000000002</c:v>
                </c:pt>
                <c:pt idx="2376">
                  <c:v>58.910069999999997</c:v>
                </c:pt>
                <c:pt idx="2377">
                  <c:v>58.895710000000001</c:v>
                </c:pt>
                <c:pt idx="2378">
                  <c:v>58.881070000000001</c:v>
                </c:pt>
                <c:pt idx="2379">
                  <c:v>58.865740000000002</c:v>
                </c:pt>
                <c:pt idx="2380">
                  <c:v>58.850470000000001</c:v>
                </c:pt>
                <c:pt idx="2381">
                  <c:v>58.836410000000001</c:v>
                </c:pt>
                <c:pt idx="2382">
                  <c:v>58.823169999999998</c:v>
                </c:pt>
                <c:pt idx="2383">
                  <c:v>58.81026</c:v>
                </c:pt>
                <c:pt idx="2384">
                  <c:v>58.797429999999999</c:v>
                </c:pt>
                <c:pt idx="2385">
                  <c:v>58.786230000000003</c:v>
                </c:pt>
                <c:pt idx="2386">
                  <c:v>58.777030000000003</c:v>
                </c:pt>
                <c:pt idx="2387">
                  <c:v>58.77102</c:v>
                </c:pt>
                <c:pt idx="2388">
                  <c:v>58.769469999999998</c:v>
                </c:pt>
                <c:pt idx="2389">
                  <c:v>58.77299</c:v>
                </c:pt>
                <c:pt idx="2390">
                  <c:v>58.77984</c:v>
                </c:pt>
                <c:pt idx="2391">
                  <c:v>58.788229999999999</c:v>
                </c:pt>
                <c:pt idx="2392">
                  <c:v>58.797969999999999</c:v>
                </c:pt>
                <c:pt idx="2393">
                  <c:v>58.811199999999999</c:v>
                </c:pt>
                <c:pt idx="2394">
                  <c:v>58.828679999999999</c:v>
                </c:pt>
                <c:pt idx="2395">
                  <c:v>58.85201</c:v>
                </c:pt>
                <c:pt idx="2396">
                  <c:v>58.878500000000003</c:v>
                </c:pt>
                <c:pt idx="2397">
                  <c:v>58.904670000000003</c:v>
                </c:pt>
                <c:pt idx="2398">
                  <c:v>58.93</c:v>
                </c:pt>
                <c:pt idx="2399">
                  <c:v>58.953200000000002</c:v>
                </c:pt>
                <c:pt idx="2400">
                  <c:v>58.972830000000002</c:v>
                </c:pt>
                <c:pt idx="2401">
                  <c:v>58.988869999999999</c:v>
                </c:pt>
                <c:pt idx="2402">
                  <c:v>59.004489999999997</c:v>
                </c:pt>
                <c:pt idx="2403">
                  <c:v>59.021360000000001</c:v>
                </c:pt>
                <c:pt idx="2404">
                  <c:v>59.038910000000001</c:v>
                </c:pt>
                <c:pt idx="2405">
                  <c:v>59.056139999999999</c:v>
                </c:pt>
                <c:pt idx="2406">
                  <c:v>59.072110000000002</c:v>
                </c:pt>
                <c:pt idx="2407">
                  <c:v>59.08672</c:v>
                </c:pt>
                <c:pt idx="2408">
                  <c:v>59.100560000000002</c:v>
                </c:pt>
                <c:pt idx="2409">
                  <c:v>59.114130000000003</c:v>
                </c:pt>
                <c:pt idx="2410">
                  <c:v>59.125500000000002</c:v>
                </c:pt>
                <c:pt idx="2411">
                  <c:v>59.134909999999998</c:v>
                </c:pt>
                <c:pt idx="2412">
                  <c:v>59.141710000000003</c:v>
                </c:pt>
                <c:pt idx="2413">
                  <c:v>59.146470000000001</c:v>
                </c:pt>
                <c:pt idx="2414">
                  <c:v>59.150700000000001</c:v>
                </c:pt>
                <c:pt idx="2415">
                  <c:v>59.154510000000002</c:v>
                </c:pt>
                <c:pt idx="2416">
                  <c:v>59.158200000000001</c:v>
                </c:pt>
                <c:pt idx="2417">
                  <c:v>59.160559999999997</c:v>
                </c:pt>
                <c:pt idx="2418">
                  <c:v>59.161409999999997</c:v>
                </c:pt>
                <c:pt idx="2419">
                  <c:v>59.161810000000003</c:v>
                </c:pt>
                <c:pt idx="2420">
                  <c:v>59.16048</c:v>
                </c:pt>
                <c:pt idx="2421">
                  <c:v>59.157829999999997</c:v>
                </c:pt>
                <c:pt idx="2422">
                  <c:v>59.153919999999999</c:v>
                </c:pt>
                <c:pt idx="2423">
                  <c:v>59.147849999999998</c:v>
                </c:pt>
                <c:pt idx="2424">
                  <c:v>59.140169999999998</c:v>
                </c:pt>
                <c:pt idx="2425">
                  <c:v>59.130870000000002</c:v>
                </c:pt>
                <c:pt idx="2426">
                  <c:v>59.11871</c:v>
                </c:pt>
                <c:pt idx="2427">
                  <c:v>59.104010000000002</c:v>
                </c:pt>
                <c:pt idx="2428">
                  <c:v>59.087609999999998</c:v>
                </c:pt>
                <c:pt idx="2429">
                  <c:v>59.071289999999998</c:v>
                </c:pt>
                <c:pt idx="2430">
                  <c:v>59.05491</c:v>
                </c:pt>
                <c:pt idx="2431">
                  <c:v>59.038620000000002</c:v>
                </c:pt>
                <c:pt idx="2432">
                  <c:v>59.021590000000003</c:v>
                </c:pt>
                <c:pt idx="2433">
                  <c:v>59.004980000000003</c:v>
                </c:pt>
                <c:pt idx="2434">
                  <c:v>58.990130000000001</c:v>
                </c:pt>
                <c:pt idx="2435">
                  <c:v>58.975239999999999</c:v>
                </c:pt>
                <c:pt idx="2436">
                  <c:v>58.962090000000003</c:v>
                </c:pt>
                <c:pt idx="2437">
                  <c:v>58.950319999999998</c:v>
                </c:pt>
                <c:pt idx="2438">
                  <c:v>58.939050000000002</c:v>
                </c:pt>
                <c:pt idx="2439">
                  <c:v>58.928150000000002</c:v>
                </c:pt>
                <c:pt idx="2440">
                  <c:v>58.918289999999999</c:v>
                </c:pt>
                <c:pt idx="2441">
                  <c:v>58.910269999999997</c:v>
                </c:pt>
                <c:pt idx="2442">
                  <c:v>58.902859999999997</c:v>
                </c:pt>
                <c:pt idx="2443">
                  <c:v>58.895879999999998</c:v>
                </c:pt>
                <c:pt idx="2444">
                  <c:v>58.889690000000002</c:v>
                </c:pt>
                <c:pt idx="2445">
                  <c:v>58.883020000000002</c:v>
                </c:pt>
                <c:pt idx="2446">
                  <c:v>58.876019999999997</c:v>
                </c:pt>
                <c:pt idx="2447">
                  <c:v>58.87106</c:v>
                </c:pt>
                <c:pt idx="2448">
                  <c:v>58.871079999999999</c:v>
                </c:pt>
                <c:pt idx="2449">
                  <c:v>58.877249999999997</c:v>
                </c:pt>
                <c:pt idx="2450">
                  <c:v>58.888750000000002</c:v>
                </c:pt>
                <c:pt idx="2451">
                  <c:v>58.903700000000001</c:v>
                </c:pt>
                <c:pt idx="2452">
                  <c:v>58.920670000000001</c:v>
                </c:pt>
                <c:pt idx="2453">
                  <c:v>58.939250000000001</c:v>
                </c:pt>
                <c:pt idx="2454">
                  <c:v>58.959789999999998</c:v>
                </c:pt>
                <c:pt idx="2455">
                  <c:v>58.982010000000002</c:v>
                </c:pt>
                <c:pt idx="2456">
                  <c:v>59.006250000000001</c:v>
                </c:pt>
                <c:pt idx="2457">
                  <c:v>59.033200000000001</c:v>
                </c:pt>
                <c:pt idx="2458">
                  <c:v>59.06026</c:v>
                </c:pt>
                <c:pt idx="2459">
                  <c:v>59.085189999999997</c:v>
                </c:pt>
                <c:pt idx="2460">
                  <c:v>59.10586</c:v>
                </c:pt>
                <c:pt idx="2461">
                  <c:v>59.12236</c:v>
                </c:pt>
                <c:pt idx="2462">
                  <c:v>59.137149999999998</c:v>
                </c:pt>
                <c:pt idx="2463">
                  <c:v>59.151989999999998</c:v>
                </c:pt>
                <c:pt idx="2464">
                  <c:v>59.168120000000002</c:v>
                </c:pt>
                <c:pt idx="2465">
                  <c:v>59.183979999999998</c:v>
                </c:pt>
                <c:pt idx="2466">
                  <c:v>59.19811</c:v>
                </c:pt>
                <c:pt idx="2467">
                  <c:v>59.212600000000002</c:v>
                </c:pt>
                <c:pt idx="2468">
                  <c:v>59.226089999999999</c:v>
                </c:pt>
                <c:pt idx="2469">
                  <c:v>59.237789999999997</c:v>
                </c:pt>
                <c:pt idx="2470">
                  <c:v>59.249549999999999</c:v>
                </c:pt>
                <c:pt idx="2471">
                  <c:v>59.260559999999998</c:v>
                </c:pt>
                <c:pt idx="2472">
                  <c:v>59.268810000000002</c:v>
                </c:pt>
                <c:pt idx="2473">
                  <c:v>59.275010000000002</c:v>
                </c:pt>
                <c:pt idx="2474">
                  <c:v>59.281390000000002</c:v>
                </c:pt>
                <c:pt idx="2475">
                  <c:v>59.286940000000001</c:v>
                </c:pt>
                <c:pt idx="2476">
                  <c:v>59.29045</c:v>
                </c:pt>
                <c:pt idx="2477">
                  <c:v>59.292639999999999</c:v>
                </c:pt>
                <c:pt idx="2478">
                  <c:v>59.293779999999998</c:v>
                </c:pt>
                <c:pt idx="2479">
                  <c:v>59.294289999999997</c:v>
                </c:pt>
                <c:pt idx="2480">
                  <c:v>59.293869999999998</c:v>
                </c:pt>
                <c:pt idx="2481">
                  <c:v>59.292760000000001</c:v>
                </c:pt>
                <c:pt idx="2482">
                  <c:v>59.290280000000003</c:v>
                </c:pt>
                <c:pt idx="2483">
                  <c:v>59.286549999999998</c:v>
                </c:pt>
                <c:pt idx="2484">
                  <c:v>59.280630000000002</c:v>
                </c:pt>
                <c:pt idx="2485">
                  <c:v>59.27225</c:v>
                </c:pt>
                <c:pt idx="2486">
                  <c:v>59.262509999999999</c:v>
                </c:pt>
                <c:pt idx="2487">
                  <c:v>59.251449999999998</c:v>
                </c:pt>
                <c:pt idx="2488">
                  <c:v>59.237569999999998</c:v>
                </c:pt>
                <c:pt idx="2489">
                  <c:v>59.220640000000003</c:v>
                </c:pt>
                <c:pt idx="2490">
                  <c:v>59.20364</c:v>
                </c:pt>
                <c:pt idx="2491">
                  <c:v>59.187100000000001</c:v>
                </c:pt>
                <c:pt idx="2492">
                  <c:v>59.170250000000003</c:v>
                </c:pt>
                <c:pt idx="2493">
                  <c:v>59.154220000000002</c:v>
                </c:pt>
                <c:pt idx="2494">
                  <c:v>59.138820000000003</c:v>
                </c:pt>
                <c:pt idx="2495">
                  <c:v>59.123570000000001</c:v>
                </c:pt>
                <c:pt idx="2496">
                  <c:v>59.107869999999998</c:v>
                </c:pt>
                <c:pt idx="2497">
                  <c:v>59.092170000000003</c:v>
                </c:pt>
                <c:pt idx="2498">
                  <c:v>59.077100000000002</c:v>
                </c:pt>
                <c:pt idx="2499">
                  <c:v>59.062449999999998</c:v>
                </c:pt>
                <c:pt idx="2500">
                  <c:v>59.048639999999999</c:v>
                </c:pt>
                <c:pt idx="2501">
                  <c:v>59.035350000000001</c:v>
                </c:pt>
                <c:pt idx="2502">
                  <c:v>59.022950000000002</c:v>
                </c:pt>
                <c:pt idx="2503">
                  <c:v>59.010939999999998</c:v>
                </c:pt>
                <c:pt idx="2504">
                  <c:v>58.999859999999998</c:v>
                </c:pt>
                <c:pt idx="2505">
                  <c:v>58.989910000000002</c:v>
                </c:pt>
                <c:pt idx="2506">
                  <c:v>58.981769999999997</c:v>
                </c:pt>
                <c:pt idx="2507">
                  <c:v>58.973239999999997</c:v>
                </c:pt>
                <c:pt idx="2508">
                  <c:v>58.965589999999999</c:v>
                </c:pt>
                <c:pt idx="2509">
                  <c:v>58.960819999999998</c:v>
                </c:pt>
                <c:pt idx="2510">
                  <c:v>58.959510000000002</c:v>
                </c:pt>
                <c:pt idx="2511">
                  <c:v>58.961300000000001</c:v>
                </c:pt>
                <c:pt idx="2512">
                  <c:v>58.967440000000003</c:v>
                </c:pt>
                <c:pt idx="2513">
                  <c:v>58.979849999999999</c:v>
                </c:pt>
                <c:pt idx="2514">
                  <c:v>58.99532</c:v>
                </c:pt>
                <c:pt idx="2515">
                  <c:v>59.011499999999998</c:v>
                </c:pt>
                <c:pt idx="2516">
                  <c:v>59.029029999999999</c:v>
                </c:pt>
                <c:pt idx="2517">
                  <c:v>59.048119999999997</c:v>
                </c:pt>
                <c:pt idx="2518">
                  <c:v>59.069360000000003</c:v>
                </c:pt>
                <c:pt idx="2519">
                  <c:v>59.091610000000003</c:v>
                </c:pt>
                <c:pt idx="2520">
                  <c:v>59.115400000000001</c:v>
                </c:pt>
                <c:pt idx="2521">
                  <c:v>59.138120000000001</c:v>
                </c:pt>
                <c:pt idx="2522">
                  <c:v>59.157829999999997</c:v>
                </c:pt>
                <c:pt idx="2523">
                  <c:v>59.174849999999999</c:v>
                </c:pt>
                <c:pt idx="2524">
                  <c:v>59.189729999999997</c:v>
                </c:pt>
                <c:pt idx="2525">
                  <c:v>59.202579999999998</c:v>
                </c:pt>
                <c:pt idx="2526">
                  <c:v>59.216090000000001</c:v>
                </c:pt>
                <c:pt idx="2527">
                  <c:v>59.230310000000003</c:v>
                </c:pt>
                <c:pt idx="2528">
                  <c:v>59.244030000000002</c:v>
                </c:pt>
                <c:pt idx="2529">
                  <c:v>59.257640000000002</c:v>
                </c:pt>
                <c:pt idx="2530">
                  <c:v>59.270200000000003</c:v>
                </c:pt>
                <c:pt idx="2531">
                  <c:v>59.281370000000003</c:v>
                </c:pt>
                <c:pt idx="2532">
                  <c:v>59.291759999999996</c:v>
                </c:pt>
                <c:pt idx="2533">
                  <c:v>59.301580000000001</c:v>
                </c:pt>
                <c:pt idx="2534">
                  <c:v>59.31015</c:v>
                </c:pt>
                <c:pt idx="2535">
                  <c:v>59.316310000000001</c:v>
                </c:pt>
                <c:pt idx="2536">
                  <c:v>59.321159999999999</c:v>
                </c:pt>
                <c:pt idx="2537">
                  <c:v>59.324530000000003</c:v>
                </c:pt>
                <c:pt idx="2538">
                  <c:v>59.326610000000002</c:v>
                </c:pt>
                <c:pt idx="2539">
                  <c:v>59.328679999999999</c:v>
                </c:pt>
                <c:pt idx="2540">
                  <c:v>59.330419999999997</c:v>
                </c:pt>
                <c:pt idx="2541">
                  <c:v>59.331609999999998</c:v>
                </c:pt>
                <c:pt idx="2542">
                  <c:v>59.331130000000002</c:v>
                </c:pt>
                <c:pt idx="2543">
                  <c:v>59.328589999999998</c:v>
                </c:pt>
                <c:pt idx="2544">
                  <c:v>59.32432</c:v>
                </c:pt>
                <c:pt idx="2545">
                  <c:v>59.319209999999998</c:v>
                </c:pt>
                <c:pt idx="2546">
                  <c:v>59.313029999999998</c:v>
                </c:pt>
                <c:pt idx="2547">
                  <c:v>59.30545</c:v>
                </c:pt>
                <c:pt idx="2548">
                  <c:v>59.296059999999997</c:v>
                </c:pt>
                <c:pt idx="2549">
                  <c:v>59.285879999999999</c:v>
                </c:pt>
                <c:pt idx="2550">
                  <c:v>59.273339999999997</c:v>
                </c:pt>
                <c:pt idx="2551">
                  <c:v>59.25855</c:v>
                </c:pt>
                <c:pt idx="2552">
                  <c:v>59.242339999999999</c:v>
                </c:pt>
                <c:pt idx="2553">
                  <c:v>59.225909999999999</c:v>
                </c:pt>
                <c:pt idx="2554">
                  <c:v>59.209569999999999</c:v>
                </c:pt>
                <c:pt idx="2555">
                  <c:v>59.193359999999998</c:v>
                </c:pt>
                <c:pt idx="2556">
                  <c:v>59.177320000000002</c:v>
                </c:pt>
                <c:pt idx="2557">
                  <c:v>59.160179999999997</c:v>
                </c:pt>
                <c:pt idx="2558">
                  <c:v>59.14141</c:v>
                </c:pt>
                <c:pt idx="2559">
                  <c:v>59.122070000000001</c:v>
                </c:pt>
                <c:pt idx="2560">
                  <c:v>59.10425</c:v>
                </c:pt>
                <c:pt idx="2561">
                  <c:v>59.086930000000002</c:v>
                </c:pt>
                <c:pt idx="2562">
                  <c:v>59.069249999999997</c:v>
                </c:pt>
                <c:pt idx="2563">
                  <c:v>59.053350000000002</c:v>
                </c:pt>
                <c:pt idx="2564">
                  <c:v>59.039740000000002</c:v>
                </c:pt>
                <c:pt idx="2565">
                  <c:v>59.027940000000001</c:v>
                </c:pt>
                <c:pt idx="2566">
                  <c:v>59.018219999999999</c:v>
                </c:pt>
                <c:pt idx="2567">
                  <c:v>59.009140000000002</c:v>
                </c:pt>
                <c:pt idx="2568">
                  <c:v>59.000540000000001</c:v>
                </c:pt>
                <c:pt idx="2569">
                  <c:v>58.992550000000001</c:v>
                </c:pt>
                <c:pt idx="2570">
                  <c:v>58.985230000000001</c:v>
                </c:pt>
                <c:pt idx="2571">
                  <c:v>58.97974</c:v>
                </c:pt>
                <c:pt idx="2572">
                  <c:v>58.977629999999998</c:v>
                </c:pt>
                <c:pt idx="2573">
                  <c:v>58.981160000000003</c:v>
                </c:pt>
                <c:pt idx="2574">
                  <c:v>58.989690000000003</c:v>
                </c:pt>
                <c:pt idx="2575">
                  <c:v>59.002029999999998</c:v>
                </c:pt>
                <c:pt idx="2576">
                  <c:v>59.017850000000003</c:v>
                </c:pt>
                <c:pt idx="2577">
                  <c:v>59.035820000000001</c:v>
                </c:pt>
                <c:pt idx="2578">
                  <c:v>59.054679999999998</c:v>
                </c:pt>
                <c:pt idx="2579">
                  <c:v>59.075490000000002</c:v>
                </c:pt>
                <c:pt idx="2580">
                  <c:v>59.099460000000001</c:v>
                </c:pt>
                <c:pt idx="2581">
                  <c:v>59.126289999999997</c:v>
                </c:pt>
                <c:pt idx="2582">
                  <c:v>59.153869999999998</c:v>
                </c:pt>
                <c:pt idx="2583">
                  <c:v>59.179099999999998</c:v>
                </c:pt>
                <c:pt idx="2584">
                  <c:v>59.203249999999997</c:v>
                </c:pt>
                <c:pt idx="2585">
                  <c:v>59.224609999999998</c:v>
                </c:pt>
                <c:pt idx="2586">
                  <c:v>59.241849999999999</c:v>
                </c:pt>
                <c:pt idx="2587">
                  <c:v>59.25759</c:v>
                </c:pt>
                <c:pt idx="2588">
                  <c:v>59.272150000000003</c:v>
                </c:pt>
                <c:pt idx="2589">
                  <c:v>59.286940000000001</c:v>
                </c:pt>
                <c:pt idx="2590">
                  <c:v>59.300640000000001</c:v>
                </c:pt>
                <c:pt idx="2591">
                  <c:v>59.313560000000003</c:v>
                </c:pt>
                <c:pt idx="2592">
                  <c:v>59.325989999999997</c:v>
                </c:pt>
                <c:pt idx="2593">
                  <c:v>59.339230000000001</c:v>
                </c:pt>
                <c:pt idx="2594">
                  <c:v>59.35134</c:v>
                </c:pt>
                <c:pt idx="2595">
                  <c:v>59.362130000000001</c:v>
                </c:pt>
                <c:pt idx="2596">
                  <c:v>59.371560000000002</c:v>
                </c:pt>
                <c:pt idx="2597">
                  <c:v>59.378810000000001</c:v>
                </c:pt>
                <c:pt idx="2598">
                  <c:v>59.384990000000002</c:v>
                </c:pt>
                <c:pt idx="2599">
                  <c:v>59.390659999999997</c:v>
                </c:pt>
                <c:pt idx="2600">
                  <c:v>59.395420000000001</c:v>
                </c:pt>
                <c:pt idx="2601">
                  <c:v>59.398699999999998</c:v>
                </c:pt>
                <c:pt idx="2602">
                  <c:v>59.401699999999998</c:v>
                </c:pt>
                <c:pt idx="2603">
                  <c:v>59.403790000000001</c:v>
                </c:pt>
                <c:pt idx="2604">
                  <c:v>59.404220000000002</c:v>
                </c:pt>
                <c:pt idx="2605">
                  <c:v>59.403910000000003</c:v>
                </c:pt>
                <c:pt idx="2606">
                  <c:v>59.403860000000002</c:v>
                </c:pt>
                <c:pt idx="2607">
                  <c:v>59.402290000000001</c:v>
                </c:pt>
                <c:pt idx="2608">
                  <c:v>59.398960000000002</c:v>
                </c:pt>
                <c:pt idx="2609">
                  <c:v>59.393839999999997</c:v>
                </c:pt>
                <c:pt idx="2610">
                  <c:v>59.38635</c:v>
                </c:pt>
                <c:pt idx="2611">
                  <c:v>59.377070000000003</c:v>
                </c:pt>
                <c:pt idx="2612">
                  <c:v>59.365349999999999</c:v>
                </c:pt>
                <c:pt idx="2613">
                  <c:v>59.350949999999997</c:v>
                </c:pt>
                <c:pt idx="2614">
                  <c:v>59.3352</c:v>
                </c:pt>
                <c:pt idx="2615">
                  <c:v>59.31812</c:v>
                </c:pt>
                <c:pt idx="2616">
                  <c:v>59.301200000000001</c:v>
                </c:pt>
                <c:pt idx="2617">
                  <c:v>59.28425</c:v>
                </c:pt>
                <c:pt idx="2618">
                  <c:v>59.267119999999998</c:v>
                </c:pt>
                <c:pt idx="2619">
                  <c:v>59.250100000000003</c:v>
                </c:pt>
                <c:pt idx="2620">
                  <c:v>59.234439999999999</c:v>
                </c:pt>
                <c:pt idx="2621">
                  <c:v>59.220030000000001</c:v>
                </c:pt>
                <c:pt idx="2622">
                  <c:v>59.205849999999998</c:v>
                </c:pt>
                <c:pt idx="2623">
                  <c:v>59.193049999999999</c:v>
                </c:pt>
                <c:pt idx="2624">
                  <c:v>59.18188</c:v>
                </c:pt>
                <c:pt idx="2625">
                  <c:v>59.170859999999998</c:v>
                </c:pt>
                <c:pt idx="2626">
                  <c:v>59.159350000000003</c:v>
                </c:pt>
                <c:pt idx="2627">
                  <c:v>59.14911</c:v>
                </c:pt>
                <c:pt idx="2628">
                  <c:v>59.139879999999998</c:v>
                </c:pt>
                <c:pt idx="2629">
                  <c:v>59.130809999999997</c:v>
                </c:pt>
                <c:pt idx="2630">
                  <c:v>59.122190000000003</c:v>
                </c:pt>
                <c:pt idx="2631">
                  <c:v>59.115009999999998</c:v>
                </c:pt>
                <c:pt idx="2632">
                  <c:v>59.109310000000001</c:v>
                </c:pt>
                <c:pt idx="2633">
                  <c:v>59.105640000000001</c:v>
                </c:pt>
                <c:pt idx="2634">
                  <c:v>59.107469999999999</c:v>
                </c:pt>
                <c:pt idx="2635">
                  <c:v>59.115760000000002</c:v>
                </c:pt>
                <c:pt idx="2636">
                  <c:v>59.129390000000001</c:v>
                </c:pt>
                <c:pt idx="2637">
                  <c:v>59.146470000000001</c:v>
                </c:pt>
                <c:pt idx="2638">
                  <c:v>59.164909999999999</c:v>
                </c:pt>
                <c:pt idx="2639">
                  <c:v>59.184640000000002</c:v>
                </c:pt>
                <c:pt idx="2640">
                  <c:v>59.206580000000002</c:v>
                </c:pt>
                <c:pt idx="2641">
                  <c:v>59.230620000000002</c:v>
                </c:pt>
                <c:pt idx="2642">
                  <c:v>59.25526</c:v>
                </c:pt>
                <c:pt idx="2643">
                  <c:v>59.280450000000002</c:v>
                </c:pt>
                <c:pt idx="2644">
                  <c:v>59.305289999999999</c:v>
                </c:pt>
                <c:pt idx="2645">
                  <c:v>59.327640000000002</c:v>
                </c:pt>
                <c:pt idx="2646">
                  <c:v>59.34722</c:v>
                </c:pt>
                <c:pt idx="2647">
                  <c:v>59.363309999999998</c:v>
                </c:pt>
                <c:pt idx="2648">
                  <c:v>59.377319999999997</c:v>
                </c:pt>
                <c:pt idx="2649">
                  <c:v>59.391179999999999</c:v>
                </c:pt>
                <c:pt idx="2650">
                  <c:v>59.404159999999997</c:v>
                </c:pt>
                <c:pt idx="2651">
                  <c:v>59.415979999999998</c:v>
                </c:pt>
                <c:pt idx="2652">
                  <c:v>59.428199999999997</c:v>
                </c:pt>
                <c:pt idx="2653">
                  <c:v>59.439839999999997</c:v>
                </c:pt>
                <c:pt idx="2654">
                  <c:v>59.451079999999997</c:v>
                </c:pt>
                <c:pt idx="2655">
                  <c:v>59.46217</c:v>
                </c:pt>
                <c:pt idx="2656">
                  <c:v>59.472059999999999</c:v>
                </c:pt>
                <c:pt idx="2657">
                  <c:v>59.480319999999999</c:v>
                </c:pt>
                <c:pt idx="2658">
                  <c:v>59.48742</c:v>
                </c:pt>
                <c:pt idx="2659">
                  <c:v>59.493589999999998</c:v>
                </c:pt>
                <c:pt idx="2660">
                  <c:v>59.499380000000002</c:v>
                </c:pt>
                <c:pt idx="2661">
                  <c:v>59.503250000000001</c:v>
                </c:pt>
                <c:pt idx="2662">
                  <c:v>59.505070000000003</c:v>
                </c:pt>
                <c:pt idx="2663">
                  <c:v>59.506520000000002</c:v>
                </c:pt>
                <c:pt idx="2664">
                  <c:v>59.506830000000001</c:v>
                </c:pt>
                <c:pt idx="2665">
                  <c:v>59.505409999999998</c:v>
                </c:pt>
                <c:pt idx="2666">
                  <c:v>59.503570000000003</c:v>
                </c:pt>
                <c:pt idx="2667">
                  <c:v>59.501869999999997</c:v>
                </c:pt>
                <c:pt idx="2668">
                  <c:v>59.499000000000002</c:v>
                </c:pt>
                <c:pt idx="2669">
                  <c:v>59.49447</c:v>
                </c:pt>
                <c:pt idx="2670">
                  <c:v>59.488329999999998</c:v>
                </c:pt>
                <c:pt idx="2671">
                  <c:v>59.479959999999998</c:v>
                </c:pt>
                <c:pt idx="2672">
                  <c:v>59.469479999999997</c:v>
                </c:pt>
                <c:pt idx="2673">
                  <c:v>59.458469999999998</c:v>
                </c:pt>
                <c:pt idx="2674">
                  <c:v>59.445650000000001</c:v>
                </c:pt>
                <c:pt idx="2675">
                  <c:v>59.431280000000001</c:v>
                </c:pt>
                <c:pt idx="2676">
                  <c:v>59.416359999999997</c:v>
                </c:pt>
                <c:pt idx="2677">
                  <c:v>59.401090000000003</c:v>
                </c:pt>
                <c:pt idx="2678">
                  <c:v>59.386069999999997</c:v>
                </c:pt>
                <c:pt idx="2679">
                  <c:v>59.370910000000002</c:v>
                </c:pt>
                <c:pt idx="2680">
                  <c:v>59.354860000000002</c:v>
                </c:pt>
                <c:pt idx="2681">
                  <c:v>59.3386</c:v>
                </c:pt>
                <c:pt idx="2682">
                  <c:v>59.32291</c:v>
                </c:pt>
                <c:pt idx="2683">
                  <c:v>59.306339999999999</c:v>
                </c:pt>
                <c:pt idx="2684">
                  <c:v>59.288739999999997</c:v>
                </c:pt>
                <c:pt idx="2685">
                  <c:v>59.271720000000002</c:v>
                </c:pt>
                <c:pt idx="2686">
                  <c:v>59.255229999999997</c:v>
                </c:pt>
                <c:pt idx="2687">
                  <c:v>59.238230000000001</c:v>
                </c:pt>
                <c:pt idx="2688">
                  <c:v>59.221400000000003</c:v>
                </c:pt>
                <c:pt idx="2689">
                  <c:v>59.205550000000002</c:v>
                </c:pt>
                <c:pt idx="2690">
                  <c:v>59.191029999999998</c:v>
                </c:pt>
                <c:pt idx="2691">
                  <c:v>59.17839</c:v>
                </c:pt>
                <c:pt idx="2692">
                  <c:v>59.167389999999997</c:v>
                </c:pt>
                <c:pt idx="2693">
                  <c:v>59.157809999999998</c:v>
                </c:pt>
                <c:pt idx="2694">
                  <c:v>59.149030000000003</c:v>
                </c:pt>
                <c:pt idx="2695">
                  <c:v>59.143300000000004</c:v>
                </c:pt>
                <c:pt idx="2696">
                  <c:v>59.142440000000001</c:v>
                </c:pt>
                <c:pt idx="2697">
                  <c:v>59.14678</c:v>
                </c:pt>
                <c:pt idx="2698">
                  <c:v>59.156289999999998</c:v>
                </c:pt>
                <c:pt idx="2699">
                  <c:v>59.16798</c:v>
                </c:pt>
                <c:pt idx="2700">
                  <c:v>59.182780000000001</c:v>
                </c:pt>
                <c:pt idx="2701">
                  <c:v>59.200389999999999</c:v>
                </c:pt>
                <c:pt idx="2702">
                  <c:v>59.220619999999997</c:v>
                </c:pt>
                <c:pt idx="2703">
                  <c:v>59.242809999999999</c:v>
                </c:pt>
                <c:pt idx="2704">
                  <c:v>59.26558</c:v>
                </c:pt>
                <c:pt idx="2705">
                  <c:v>59.288469999999997</c:v>
                </c:pt>
                <c:pt idx="2706">
                  <c:v>59.311720000000001</c:v>
                </c:pt>
                <c:pt idx="2707">
                  <c:v>59.333410000000001</c:v>
                </c:pt>
                <c:pt idx="2708">
                  <c:v>59.353479999999998</c:v>
                </c:pt>
                <c:pt idx="2709">
                  <c:v>59.372340000000001</c:v>
                </c:pt>
                <c:pt idx="2710">
                  <c:v>59.388820000000003</c:v>
                </c:pt>
                <c:pt idx="2711">
                  <c:v>59.403739999999999</c:v>
                </c:pt>
                <c:pt idx="2712">
                  <c:v>59.416789999999999</c:v>
                </c:pt>
                <c:pt idx="2713">
                  <c:v>59.427729999999997</c:v>
                </c:pt>
                <c:pt idx="2714">
                  <c:v>59.43835</c:v>
                </c:pt>
                <c:pt idx="2715">
                  <c:v>59.447800000000001</c:v>
                </c:pt>
                <c:pt idx="2716">
                  <c:v>59.456960000000002</c:v>
                </c:pt>
                <c:pt idx="2717">
                  <c:v>59.466839999999998</c:v>
                </c:pt>
                <c:pt idx="2718">
                  <c:v>59.477350000000001</c:v>
                </c:pt>
                <c:pt idx="2719">
                  <c:v>59.486510000000003</c:v>
                </c:pt>
                <c:pt idx="2720">
                  <c:v>59.496160000000003</c:v>
                </c:pt>
                <c:pt idx="2721">
                  <c:v>59.506030000000003</c:v>
                </c:pt>
                <c:pt idx="2722">
                  <c:v>59.513300000000001</c:v>
                </c:pt>
                <c:pt idx="2723">
                  <c:v>59.518300000000004</c:v>
                </c:pt>
                <c:pt idx="2724">
                  <c:v>59.521819999999998</c:v>
                </c:pt>
                <c:pt idx="2725">
                  <c:v>59.524679999999996</c:v>
                </c:pt>
                <c:pt idx="2726">
                  <c:v>59.527479999999997</c:v>
                </c:pt>
                <c:pt idx="2727">
                  <c:v>59.529620000000001</c:v>
                </c:pt>
                <c:pt idx="2728">
                  <c:v>59.530819999999999</c:v>
                </c:pt>
                <c:pt idx="2729">
                  <c:v>59.531379999999999</c:v>
                </c:pt>
                <c:pt idx="2730">
                  <c:v>59.531910000000003</c:v>
                </c:pt>
                <c:pt idx="2731">
                  <c:v>59.531860000000002</c:v>
                </c:pt>
                <c:pt idx="2732">
                  <c:v>59.530760000000001</c:v>
                </c:pt>
                <c:pt idx="2733">
                  <c:v>59.528010000000002</c:v>
                </c:pt>
                <c:pt idx="2734">
                  <c:v>59.524120000000003</c:v>
                </c:pt>
                <c:pt idx="2735">
                  <c:v>59.518239999999999</c:v>
                </c:pt>
                <c:pt idx="2736">
                  <c:v>59.509709999999998</c:v>
                </c:pt>
                <c:pt idx="2737">
                  <c:v>59.498849999999997</c:v>
                </c:pt>
                <c:pt idx="2738">
                  <c:v>59.486220000000003</c:v>
                </c:pt>
                <c:pt idx="2739">
                  <c:v>59.471649999999997</c:v>
                </c:pt>
                <c:pt idx="2740">
                  <c:v>59.45635</c:v>
                </c:pt>
                <c:pt idx="2741">
                  <c:v>59.441229999999997</c:v>
                </c:pt>
                <c:pt idx="2742">
                  <c:v>59.427439999999997</c:v>
                </c:pt>
                <c:pt idx="2743">
                  <c:v>59.413490000000003</c:v>
                </c:pt>
                <c:pt idx="2744">
                  <c:v>59.39819</c:v>
                </c:pt>
                <c:pt idx="2745">
                  <c:v>59.382980000000003</c:v>
                </c:pt>
                <c:pt idx="2746">
                  <c:v>59.367739999999998</c:v>
                </c:pt>
                <c:pt idx="2747">
                  <c:v>59.352339999999998</c:v>
                </c:pt>
                <c:pt idx="2748">
                  <c:v>59.337490000000003</c:v>
                </c:pt>
                <c:pt idx="2749">
                  <c:v>59.324129999999997</c:v>
                </c:pt>
                <c:pt idx="2750">
                  <c:v>59.311349999999997</c:v>
                </c:pt>
                <c:pt idx="2751">
                  <c:v>59.299289999999999</c:v>
                </c:pt>
                <c:pt idx="2752">
                  <c:v>59.288600000000002</c:v>
                </c:pt>
                <c:pt idx="2753">
                  <c:v>59.278619999999997</c:v>
                </c:pt>
                <c:pt idx="2754">
                  <c:v>59.268329999999999</c:v>
                </c:pt>
                <c:pt idx="2755">
                  <c:v>59.259430000000002</c:v>
                </c:pt>
                <c:pt idx="2756">
                  <c:v>59.252110000000002</c:v>
                </c:pt>
                <c:pt idx="2757">
                  <c:v>59.247459999999997</c:v>
                </c:pt>
                <c:pt idx="2758">
                  <c:v>59.243960000000001</c:v>
                </c:pt>
                <c:pt idx="2759">
                  <c:v>59.245379999999997</c:v>
                </c:pt>
                <c:pt idx="2760">
                  <c:v>59.254860000000001</c:v>
                </c:pt>
                <c:pt idx="2761">
                  <c:v>59.269010000000002</c:v>
                </c:pt>
                <c:pt idx="2762">
                  <c:v>59.285150000000002</c:v>
                </c:pt>
                <c:pt idx="2763">
                  <c:v>59.302349999999997</c:v>
                </c:pt>
                <c:pt idx="2764">
                  <c:v>59.32152</c:v>
                </c:pt>
                <c:pt idx="2765">
                  <c:v>59.343000000000004</c:v>
                </c:pt>
                <c:pt idx="2766">
                  <c:v>59.365810000000003</c:v>
                </c:pt>
                <c:pt idx="2767">
                  <c:v>59.388570000000001</c:v>
                </c:pt>
                <c:pt idx="2768">
                  <c:v>59.411119999999997</c:v>
                </c:pt>
                <c:pt idx="2769">
                  <c:v>59.43394</c:v>
                </c:pt>
                <c:pt idx="2770">
                  <c:v>59.456110000000002</c:v>
                </c:pt>
                <c:pt idx="2771">
                  <c:v>59.47636</c:v>
                </c:pt>
                <c:pt idx="2772">
                  <c:v>59.493850000000002</c:v>
                </c:pt>
                <c:pt idx="2773">
                  <c:v>59.509279999999997</c:v>
                </c:pt>
                <c:pt idx="2774">
                  <c:v>59.524039999999999</c:v>
                </c:pt>
                <c:pt idx="2775">
                  <c:v>59.538049999999998</c:v>
                </c:pt>
                <c:pt idx="2776">
                  <c:v>59.552109999999999</c:v>
                </c:pt>
                <c:pt idx="2777">
                  <c:v>59.565359999999998</c:v>
                </c:pt>
                <c:pt idx="2778">
                  <c:v>59.578069999999997</c:v>
                </c:pt>
                <c:pt idx="2779">
                  <c:v>59.589829999999999</c:v>
                </c:pt>
                <c:pt idx="2780">
                  <c:v>59.601179999999999</c:v>
                </c:pt>
                <c:pt idx="2781">
                  <c:v>59.610970000000002</c:v>
                </c:pt>
                <c:pt idx="2782">
                  <c:v>59.620359999999998</c:v>
                </c:pt>
                <c:pt idx="2783">
                  <c:v>59.62921</c:v>
                </c:pt>
                <c:pt idx="2784">
                  <c:v>59.637590000000003</c:v>
                </c:pt>
                <c:pt idx="2785">
                  <c:v>59.64537</c:v>
                </c:pt>
                <c:pt idx="2786">
                  <c:v>59.652239999999999</c:v>
                </c:pt>
                <c:pt idx="2787">
                  <c:v>59.657490000000003</c:v>
                </c:pt>
                <c:pt idx="2788">
                  <c:v>59.660989999999998</c:v>
                </c:pt>
                <c:pt idx="2789">
                  <c:v>59.664650000000002</c:v>
                </c:pt>
                <c:pt idx="2790">
                  <c:v>59.666849999999997</c:v>
                </c:pt>
                <c:pt idx="2791">
                  <c:v>59.668300000000002</c:v>
                </c:pt>
                <c:pt idx="2792">
                  <c:v>59.6693</c:v>
                </c:pt>
                <c:pt idx="2793">
                  <c:v>59.668750000000003</c:v>
                </c:pt>
                <c:pt idx="2794">
                  <c:v>59.667540000000002</c:v>
                </c:pt>
                <c:pt idx="2795">
                  <c:v>59.665170000000003</c:v>
                </c:pt>
                <c:pt idx="2796">
                  <c:v>59.660089999999997</c:v>
                </c:pt>
                <c:pt idx="2797">
                  <c:v>59.652990000000003</c:v>
                </c:pt>
                <c:pt idx="2798">
                  <c:v>59.644269999999999</c:v>
                </c:pt>
                <c:pt idx="2799">
                  <c:v>59.633960000000002</c:v>
                </c:pt>
                <c:pt idx="2800">
                  <c:v>59.62162</c:v>
                </c:pt>
                <c:pt idx="2801">
                  <c:v>59.607819999999997</c:v>
                </c:pt>
                <c:pt idx="2802">
                  <c:v>59.593580000000003</c:v>
                </c:pt>
                <c:pt idx="2803">
                  <c:v>59.578040000000001</c:v>
                </c:pt>
                <c:pt idx="2804">
                  <c:v>59.561779999999999</c:v>
                </c:pt>
                <c:pt idx="2805">
                  <c:v>59.546010000000003</c:v>
                </c:pt>
                <c:pt idx="2806">
                  <c:v>59.531179999999999</c:v>
                </c:pt>
                <c:pt idx="2807">
                  <c:v>59.517429999999997</c:v>
                </c:pt>
                <c:pt idx="2808">
                  <c:v>59.503489999999999</c:v>
                </c:pt>
                <c:pt idx="2809">
                  <c:v>59.490450000000003</c:v>
                </c:pt>
                <c:pt idx="2810">
                  <c:v>59.477739999999997</c:v>
                </c:pt>
                <c:pt idx="2811">
                  <c:v>59.464770000000001</c:v>
                </c:pt>
                <c:pt idx="2812">
                  <c:v>59.451689999999999</c:v>
                </c:pt>
                <c:pt idx="2813">
                  <c:v>59.438020000000002</c:v>
                </c:pt>
                <c:pt idx="2814">
                  <c:v>59.424320000000002</c:v>
                </c:pt>
                <c:pt idx="2815">
                  <c:v>59.413209999999999</c:v>
                </c:pt>
                <c:pt idx="2816">
                  <c:v>59.40296</c:v>
                </c:pt>
                <c:pt idx="2817">
                  <c:v>59.390940000000001</c:v>
                </c:pt>
                <c:pt idx="2818">
                  <c:v>59.378909999999998</c:v>
                </c:pt>
                <c:pt idx="2819">
                  <c:v>59.369010000000003</c:v>
                </c:pt>
                <c:pt idx="2820">
                  <c:v>59.360770000000002</c:v>
                </c:pt>
                <c:pt idx="2821">
                  <c:v>59.355289999999997</c:v>
                </c:pt>
                <c:pt idx="2822">
                  <c:v>59.352890000000002</c:v>
                </c:pt>
                <c:pt idx="2823">
                  <c:v>59.354779999999998</c:v>
                </c:pt>
                <c:pt idx="2824">
                  <c:v>59.361660000000001</c:v>
                </c:pt>
                <c:pt idx="2825">
                  <c:v>59.372199999999999</c:v>
                </c:pt>
                <c:pt idx="2826">
                  <c:v>59.383400000000002</c:v>
                </c:pt>
                <c:pt idx="2827">
                  <c:v>59.395429999999998</c:v>
                </c:pt>
                <c:pt idx="2828">
                  <c:v>59.410130000000002</c:v>
                </c:pt>
                <c:pt idx="2829">
                  <c:v>59.426340000000003</c:v>
                </c:pt>
                <c:pt idx="2830">
                  <c:v>59.443649999999998</c:v>
                </c:pt>
                <c:pt idx="2831">
                  <c:v>59.461300000000001</c:v>
                </c:pt>
                <c:pt idx="2832">
                  <c:v>59.478520000000003</c:v>
                </c:pt>
                <c:pt idx="2833">
                  <c:v>59.49559</c:v>
                </c:pt>
                <c:pt idx="2834">
                  <c:v>59.512259999999998</c:v>
                </c:pt>
                <c:pt idx="2835">
                  <c:v>59.527500000000003</c:v>
                </c:pt>
                <c:pt idx="2836">
                  <c:v>59.541080000000001</c:v>
                </c:pt>
                <c:pt idx="2837">
                  <c:v>59.553449999999998</c:v>
                </c:pt>
                <c:pt idx="2838">
                  <c:v>59.564019999999999</c:v>
                </c:pt>
                <c:pt idx="2839">
                  <c:v>59.574289999999998</c:v>
                </c:pt>
                <c:pt idx="2840">
                  <c:v>59.584650000000003</c:v>
                </c:pt>
                <c:pt idx="2841">
                  <c:v>59.595550000000003</c:v>
                </c:pt>
                <c:pt idx="2842">
                  <c:v>59.604579999999999</c:v>
                </c:pt>
                <c:pt idx="2843">
                  <c:v>59.611620000000002</c:v>
                </c:pt>
                <c:pt idx="2844">
                  <c:v>59.617449999999998</c:v>
                </c:pt>
                <c:pt idx="2845">
                  <c:v>59.623449999999998</c:v>
                </c:pt>
                <c:pt idx="2846">
                  <c:v>59.631129999999999</c:v>
                </c:pt>
                <c:pt idx="2847">
                  <c:v>59.638179999999998</c:v>
                </c:pt>
                <c:pt idx="2848">
                  <c:v>59.643929999999997</c:v>
                </c:pt>
                <c:pt idx="2849">
                  <c:v>59.649079999999998</c:v>
                </c:pt>
                <c:pt idx="2850">
                  <c:v>59.653840000000002</c:v>
                </c:pt>
                <c:pt idx="2851">
                  <c:v>59.658209999999997</c:v>
                </c:pt>
                <c:pt idx="2852">
                  <c:v>59.661819999999999</c:v>
                </c:pt>
                <c:pt idx="2853">
                  <c:v>59.665529999999997</c:v>
                </c:pt>
                <c:pt idx="2854">
                  <c:v>59.668370000000003</c:v>
                </c:pt>
                <c:pt idx="2855">
                  <c:v>59.669710000000002</c:v>
                </c:pt>
                <c:pt idx="2856">
                  <c:v>59.669319999999999</c:v>
                </c:pt>
                <c:pt idx="2857">
                  <c:v>59.667149999999999</c:v>
                </c:pt>
                <c:pt idx="2858">
                  <c:v>59.66574</c:v>
                </c:pt>
                <c:pt idx="2859">
                  <c:v>59.664239999999999</c:v>
                </c:pt>
                <c:pt idx="2860">
                  <c:v>59.661990000000003</c:v>
                </c:pt>
                <c:pt idx="2861">
                  <c:v>59.659239999999997</c:v>
                </c:pt>
                <c:pt idx="2862">
                  <c:v>59.655929999999998</c:v>
                </c:pt>
                <c:pt idx="2863">
                  <c:v>59.651629999999997</c:v>
                </c:pt>
                <c:pt idx="2864">
                  <c:v>59.645159999999997</c:v>
                </c:pt>
                <c:pt idx="2865">
                  <c:v>59.636859999999999</c:v>
                </c:pt>
                <c:pt idx="2866">
                  <c:v>59.627180000000003</c:v>
                </c:pt>
                <c:pt idx="2867">
                  <c:v>59.616239999999998</c:v>
                </c:pt>
                <c:pt idx="2868">
                  <c:v>59.604149999999997</c:v>
                </c:pt>
                <c:pt idx="2869">
                  <c:v>59.591329999999999</c:v>
                </c:pt>
                <c:pt idx="2870">
                  <c:v>59.576979999999999</c:v>
                </c:pt>
                <c:pt idx="2871">
                  <c:v>59.561970000000002</c:v>
                </c:pt>
                <c:pt idx="2872">
                  <c:v>59.547699999999999</c:v>
                </c:pt>
                <c:pt idx="2873">
                  <c:v>59.534529999999997</c:v>
                </c:pt>
                <c:pt idx="2874">
                  <c:v>59.522530000000003</c:v>
                </c:pt>
                <c:pt idx="2875">
                  <c:v>59.511600000000001</c:v>
                </c:pt>
                <c:pt idx="2876">
                  <c:v>59.50094</c:v>
                </c:pt>
                <c:pt idx="2877">
                  <c:v>59.490760000000002</c:v>
                </c:pt>
                <c:pt idx="2878">
                  <c:v>59.481020000000001</c:v>
                </c:pt>
                <c:pt idx="2879">
                  <c:v>59.47139</c:v>
                </c:pt>
                <c:pt idx="2880">
                  <c:v>59.46208</c:v>
                </c:pt>
                <c:pt idx="2881">
                  <c:v>59.452210000000001</c:v>
                </c:pt>
                <c:pt idx="2882">
                  <c:v>59.441310000000001</c:v>
                </c:pt>
                <c:pt idx="2883">
                  <c:v>59.429720000000003</c:v>
                </c:pt>
                <c:pt idx="2884">
                  <c:v>59.419559999999997</c:v>
                </c:pt>
                <c:pt idx="2885">
                  <c:v>59.412480000000002</c:v>
                </c:pt>
                <c:pt idx="2886">
                  <c:v>59.407589999999999</c:v>
                </c:pt>
                <c:pt idx="2887">
                  <c:v>59.403669999999998</c:v>
                </c:pt>
                <c:pt idx="2888">
                  <c:v>59.402509999999999</c:v>
                </c:pt>
                <c:pt idx="2889">
                  <c:v>59.408389999999997</c:v>
                </c:pt>
                <c:pt idx="2890">
                  <c:v>59.419249999999998</c:v>
                </c:pt>
                <c:pt idx="2891">
                  <c:v>59.43215</c:v>
                </c:pt>
                <c:pt idx="2892">
                  <c:v>59.447209999999998</c:v>
                </c:pt>
                <c:pt idx="2893">
                  <c:v>59.462879999999998</c:v>
                </c:pt>
                <c:pt idx="2894">
                  <c:v>59.47925</c:v>
                </c:pt>
                <c:pt idx="2895">
                  <c:v>59.49682</c:v>
                </c:pt>
                <c:pt idx="2896">
                  <c:v>59.515999999999998</c:v>
                </c:pt>
                <c:pt idx="2897">
                  <c:v>59.535499999999999</c:v>
                </c:pt>
                <c:pt idx="2898">
                  <c:v>59.553789999999999</c:v>
                </c:pt>
                <c:pt idx="2899">
                  <c:v>59.570610000000002</c:v>
                </c:pt>
                <c:pt idx="2900">
                  <c:v>59.585079999999998</c:v>
                </c:pt>
                <c:pt idx="2901">
                  <c:v>59.598210000000002</c:v>
                </c:pt>
                <c:pt idx="2902">
                  <c:v>59.611150000000002</c:v>
                </c:pt>
                <c:pt idx="2903">
                  <c:v>59.624600000000001</c:v>
                </c:pt>
                <c:pt idx="2904">
                  <c:v>59.638730000000002</c:v>
                </c:pt>
                <c:pt idx="2905">
                  <c:v>59.6526</c:v>
                </c:pt>
                <c:pt idx="2906">
                  <c:v>59.665779999999998</c:v>
                </c:pt>
                <c:pt idx="2907">
                  <c:v>59.677120000000002</c:v>
                </c:pt>
                <c:pt idx="2908">
                  <c:v>59.688510000000001</c:v>
                </c:pt>
                <c:pt idx="2909">
                  <c:v>59.69997</c:v>
                </c:pt>
                <c:pt idx="2910">
                  <c:v>59.70955</c:v>
                </c:pt>
                <c:pt idx="2911">
                  <c:v>59.718600000000002</c:v>
                </c:pt>
                <c:pt idx="2912">
                  <c:v>59.726529999999997</c:v>
                </c:pt>
                <c:pt idx="2913">
                  <c:v>59.733440000000002</c:v>
                </c:pt>
                <c:pt idx="2914">
                  <c:v>59.740130000000001</c:v>
                </c:pt>
                <c:pt idx="2915">
                  <c:v>59.74644</c:v>
                </c:pt>
                <c:pt idx="2916">
                  <c:v>59.751849999999997</c:v>
                </c:pt>
                <c:pt idx="2917">
                  <c:v>59.7575</c:v>
                </c:pt>
                <c:pt idx="2918">
                  <c:v>59.764339999999997</c:v>
                </c:pt>
                <c:pt idx="2919">
                  <c:v>59.771740000000001</c:v>
                </c:pt>
                <c:pt idx="2920">
                  <c:v>59.776769999999999</c:v>
                </c:pt>
                <c:pt idx="2921">
                  <c:v>59.779330000000002</c:v>
                </c:pt>
                <c:pt idx="2922">
                  <c:v>59.78199</c:v>
                </c:pt>
                <c:pt idx="2923">
                  <c:v>59.783859999999997</c:v>
                </c:pt>
                <c:pt idx="2924">
                  <c:v>59.785420000000002</c:v>
                </c:pt>
                <c:pt idx="2925">
                  <c:v>59.786859999999997</c:v>
                </c:pt>
                <c:pt idx="2926">
                  <c:v>59.786909999999999</c:v>
                </c:pt>
                <c:pt idx="2927">
                  <c:v>59.783920000000002</c:v>
                </c:pt>
                <c:pt idx="2928">
                  <c:v>59.777430000000003</c:v>
                </c:pt>
                <c:pt idx="2929">
                  <c:v>59.769190000000002</c:v>
                </c:pt>
                <c:pt idx="2930">
                  <c:v>59.759059999999998</c:v>
                </c:pt>
                <c:pt idx="2931">
                  <c:v>59.747430000000001</c:v>
                </c:pt>
                <c:pt idx="2932">
                  <c:v>59.73509</c:v>
                </c:pt>
                <c:pt idx="2933">
                  <c:v>59.722720000000002</c:v>
                </c:pt>
                <c:pt idx="2934">
                  <c:v>59.7104</c:v>
                </c:pt>
                <c:pt idx="2935">
                  <c:v>59.697989999999997</c:v>
                </c:pt>
                <c:pt idx="2936">
                  <c:v>59.685189999999999</c:v>
                </c:pt>
                <c:pt idx="2937">
                  <c:v>59.67259</c:v>
                </c:pt>
                <c:pt idx="2938">
                  <c:v>59.660440000000001</c:v>
                </c:pt>
                <c:pt idx="2939">
                  <c:v>59.649590000000003</c:v>
                </c:pt>
                <c:pt idx="2940">
                  <c:v>59.640279999999997</c:v>
                </c:pt>
                <c:pt idx="2941">
                  <c:v>59.632629999999999</c:v>
                </c:pt>
                <c:pt idx="2942">
                  <c:v>59.623919999999998</c:v>
                </c:pt>
                <c:pt idx="2943">
                  <c:v>59.61448</c:v>
                </c:pt>
                <c:pt idx="2944">
                  <c:v>59.605049999999999</c:v>
                </c:pt>
                <c:pt idx="2945">
                  <c:v>59.596170000000001</c:v>
                </c:pt>
                <c:pt idx="2946">
                  <c:v>59.587330000000001</c:v>
                </c:pt>
                <c:pt idx="2947">
                  <c:v>59.578139999999998</c:v>
                </c:pt>
                <c:pt idx="2948">
                  <c:v>59.569049999999997</c:v>
                </c:pt>
                <c:pt idx="2949">
                  <c:v>59.561889999999998</c:v>
                </c:pt>
                <c:pt idx="2950">
                  <c:v>59.558660000000003</c:v>
                </c:pt>
                <c:pt idx="2951">
                  <c:v>59.55789</c:v>
                </c:pt>
                <c:pt idx="2952">
                  <c:v>59.558369999999996</c:v>
                </c:pt>
                <c:pt idx="2953">
                  <c:v>59.56315</c:v>
                </c:pt>
                <c:pt idx="2954">
                  <c:v>59.572040000000001</c:v>
                </c:pt>
                <c:pt idx="2955">
                  <c:v>59.582380000000001</c:v>
                </c:pt>
                <c:pt idx="2956">
                  <c:v>59.594059999999999</c:v>
                </c:pt>
                <c:pt idx="2957">
                  <c:v>59.606969999999997</c:v>
                </c:pt>
                <c:pt idx="2958">
                  <c:v>59.619520000000001</c:v>
                </c:pt>
                <c:pt idx="2959">
                  <c:v>59.631480000000003</c:v>
                </c:pt>
                <c:pt idx="2960">
                  <c:v>59.642470000000003</c:v>
                </c:pt>
                <c:pt idx="2961">
                  <c:v>59.65325</c:v>
                </c:pt>
                <c:pt idx="2962">
                  <c:v>59.663510000000002</c:v>
                </c:pt>
                <c:pt idx="2963">
                  <c:v>59.673900000000003</c:v>
                </c:pt>
                <c:pt idx="2964">
                  <c:v>59.684269999999998</c:v>
                </c:pt>
                <c:pt idx="2965">
                  <c:v>59.693959999999997</c:v>
                </c:pt>
                <c:pt idx="2966">
                  <c:v>59.70317</c:v>
                </c:pt>
                <c:pt idx="2967">
                  <c:v>59.712269999999997</c:v>
                </c:pt>
                <c:pt idx="2968">
                  <c:v>59.721640000000001</c:v>
                </c:pt>
                <c:pt idx="2969">
                  <c:v>59.730739999999997</c:v>
                </c:pt>
                <c:pt idx="2970">
                  <c:v>59.73939</c:v>
                </c:pt>
                <c:pt idx="2971">
                  <c:v>59.747810000000001</c:v>
                </c:pt>
                <c:pt idx="2972">
                  <c:v>59.755949999999999</c:v>
                </c:pt>
                <c:pt idx="2973">
                  <c:v>59.763300000000001</c:v>
                </c:pt>
                <c:pt idx="2974">
                  <c:v>59.769179999999999</c:v>
                </c:pt>
                <c:pt idx="2975">
                  <c:v>59.774410000000003</c:v>
                </c:pt>
                <c:pt idx="2976">
                  <c:v>59.78002</c:v>
                </c:pt>
                <c:pt idx="2977">
                  <c:v>59.785159999999998</c:v>
                </c:pt>
                <c:pt idx="2978">
                  <c:v>59.788420000000002</c:v>
                </c:pt>
                <c:pt idx="2979">
                  <c:v>59.79092</c:v>
                </c:pt>
                <c:pt idx="2980">
                  <c:v>59.794319999999999</c:v>
                </c:pt>
                <c:pt idx="2981">
                  <c:v>59.797490000000003</c:v>
                </c:pt>
                <c:pt idx="2982">
                  <c:v>59.79954</c:v>
                </c:pt>
                <c:pt idx="2983">
                  <c:v>59.80048</c:v>
                </c:pt>
                <c:pt idx="2984">
                  <c:v>59.800789999999999</c:v>
                </c:pt>
                <c:pt idx="2985">
                  <c:v>59.801029999999997</c:v>
                </c:pt>
                <c:pt idx="2986">
                  <c:v>59.802520000000001</c:v>
                </c:pt>
                <c:pt idx="2987">
                  <c:v>59.805210000000002</c:v>
                </c:pt>
                <c:pt idx="2988">
                  <c:v>59.806829999999998</c:v>
                </c:pt>
                <c:pt idx="2989">
                  <c:v>59.806399999999996</c:v>
                </c:pt>
                <c:pt idx="2990">
                  <c:v>59.805750000000003</c:v>
                </c:pt>
                <c:pt idx="2991">
                  <c:v>59.804409999999997</c:v>
                </c:pt>
                <c:pt idx="2992">
                  <c:v>59.801279999999998</c:v>
                </c:pt>
                <c:pt idx="2993">
                  <c:v>59.796550000000003</c:v>
                </c:pt>
                <c:pt idx="2994">
                  <c:v>59.790469999999999</c:v>
                </c:pt>
                <c:pt idx="2995">
                  <c:v>59.783920000000002</c:v>
                </c:pt>
                <c:pt idx="2996">
                  <c:v>59.77796</c:v>
                </c:pt>
                <c:pt idx="2997">
                  <c:v>59.770940000000003</c:v>
                </c:pt>
                <c:pt idx="2998">
                  <c:v>59.763710000000003</c:v>
                </c:pt>
                <c:pt idx="2999">
                  <c:v>59.756869999999999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E01-4FEC-9D5A-42920BB73E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26117008"/>
        <c:axId val="826119920"/>
      </c:scatterChart>
      <c:valAx>
        <c:axId val="8261170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Axial strain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826119920"/>
        <c:crosses val="autoZero"/>
        <c:crossBetween val="midCat"/>
      </c:valAx>
      <c:valAx>
        <c:axId val="8261199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Aaixial stress, MPa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0"/>
        <c:majorTickMark val="in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826117008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3C46A-540C-4F81-BFFF-92D68F96D33D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A6B9E-E6BB-4CF1-A0B5-F79D41DDE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0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BPM UCS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7A6B9E-E6BB-4CF1-A0B5-F79D41DDEB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77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36DAC-613B-496A-AA05-8DC913692D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B044F2-2803-4257-B0AE-03E6988164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539CF-A21D-4625-B406-85718E01B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69167-89A1-4288-80CE-5C8925EE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CEE06-6445-4F7E-BF02-C3C2E3CC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97081-9D57-443C-B4FA-B5761CE8D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87CF76-9259-4CD1-9066-F722D6BDF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D47DF-3B98-4C85-A575-627A992C9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706AA-286E-457A-808C-505E76F0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CEE8B-8D1A-490C-A2D5-E9A5D4E6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2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785689C-604F-4530-BF3B-EBAE223A0D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39D7F1-4B6A-47EE-8C43-B1ABFA8C06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21545-E464-42EB-84EC-6C50EDFAF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E94BA-A64F-4AF2-A8CA-78C4578B0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6800A7-85DA-4BE4-AF3C-5097EDE04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9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AC253-B2E2-48AF-8967-8ED649025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B61E17-83CF-4288-8436-FACFF5F6E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A297A-2BCB-4428-BCE1-10B64B12E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9E526-13B7-41A9-BE4D-B0AFBB37D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32080-0268-47F0-9BC8-4045F3B7F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50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2B5AB-AC1B-45C3-9417-586F2A1DA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CFA415-3AA7-444F-BFF5-7653597CD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50F6A-0879-432D-9227-D93FABF34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7A3CF-14A9-4C2E-AA03-AC9E14B4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C8933-B086-4DE9-946D-991C0CA9E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660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61BCF-A362-4FAC-89BB-7B24009A8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9CFAE-ED92-4EE2-9216-D9FC813010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66DE7C-A0E2-4BE7-816A-BB72B97624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34D2D-E758-482D-8D44-88753B5A6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818446-52A9-4AD5-B3C2-DFDC3E759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F59FE6-3599-4BBF-BB43-EA10C1A5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42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217F0-C2CC-4D62-8C19-D244BDBE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5EE51E-789B-475D-841E-D439D4EEF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626724-F3D3-4043-A1E9-463FAD8FD8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450571-9AF3-4747-84A6-C86B78106D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1D5276-2618-4AAA-A10A-0FF13EB3EF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E299F4-32CE-4D86-8B30-8C90C970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E67B61-511E-43B3-9EFE-FADF84CEB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288D49-B5F0-4419-91DF-E07F590A8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34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A54D6-8756-436B-86B2-991EA122A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61641E-73B3-41D2-BB3B-925FF397D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FE7937-31B1-4805-B2C4-DC1942751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DB5383-08C3-4C7E-B8C8-DC09DAF38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837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A7C7E0-04B1-432A-8032-9540EEE88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2F223B-6EFB-4A4D-88ED-26B882EA2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5E7F3-0BF6-46C5-8EA3-5F24D774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14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2D6C3-060E-459C-86E7-D4022553C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C327B-7E3C-4BE7-B38F-3F5C1B3CD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1F90C-DAD4-4704-975B-CF99E44A95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BBD232-5C30-4D6A-AC67-A4AD77DA4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3A7530-A504-49DE-9929-16488A77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2286FC-FE89-4A8C-8EEF-EFDC14B6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1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1628B-3AA9-4BF4-B875-3FA54E5E4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07E309-BE7C-4B23-84AE-600A8A153B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F7F5F2-3217-4801-9CC7-00DBC496D7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AE2E36-4468-40C9-A85C-35426EE2E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46155-09A8-410B-B671-B05CB9442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03385F-B0B6-455C-9C34-3B4D5ACE8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07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A33074-B173-409F-A99C-338EC146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5265A-4AEC-4DB6-BFFC-240F0871D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79ACA-32C7-4CB0-B54F-BD5DACC5E5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7417C-7F7F-4CFD-8C8D-BBD08523DB18}" type="datetimeFigureOut">
              <a:rPr lang="en-US" smtClean="0"/>
              <a:t>8/4/2021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E290D5-9221-43D7-B782-5142F2483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43044-9097-4E9F-BB53-21B08BEAAF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7C875-095B-4C70-92BA-32F1A8F5C2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2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9A9B276-F92D-49A1-B0CC-3881542FB0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0735651"/>
              </p:ext>
            </p:extLst>
          </p:nvPr>
        </p:nvGraphicFramePr>
        <p:xfrm>
          <a:off x="1564060" y="569105"/>
          <a:ext cx="8674608" cy="5306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5590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&#10;&#10;Description automatically generated with medium confidence">
            <a:extLst>
              <a:ext uri="{FF2B5EF4-FFF2-40B4-BE49-F238E27FC236}">
                <a16:creationId xmlns:a16="http://schemas.microsoft.com/office/drawing/2014/main" id="{1CC40B6F-A507-4BE1-9A90-4EFE258C2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89" y="0"/>
            <a:ext cx="109774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54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E3E8BF9-AEC2-4B20-B128-F433B093E7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8703254"/>
              </p:ext>
            </p:extLst>
          </p:nvPr>
        </p:nvGraphicFramePr>
        <p:xfrm>
          <a:off x="1495059" y="341812"/>
          <a:ext cx="9201881" cy="548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6573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61B37C66-CB94-4A02-96B1-59B0A1E0A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12" y="282544"/>
            <a:ext cx="10232376" cy="629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285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15</Words>
  <Application>Microsoft Office PowerPoint</Application>
  <PresentationFormat>Widescreen</PresentationFormat>
  <Paragraphs>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庆稳</dc:creator>
  <cp:lastModifiedBy>庆稳</cp:lastModifiedBy>
  <cp:revision>9</cp:revision>
  <dcterms:created xsi:type="dcterms:W3CDTF">2021-08-04T20:14:03Z</dcterms:created>
  <dcterms:modified xsi:type="dcterms:W3CDTF">2021-08-05T01:29:24Z</dcterms:modified>
</cp:coreProperties>
</file>