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60"/>
  </p:normalViewPr>
  <p:slideViewPr>
    <p:cSldViewPr snapToGrid="0">
      <p:cViewPr varScale="1">
        <p:scale>
          <a:sx n="86" d="100"/>
          <a:sy n="86" d="100"/>
        </p:scale>
        <p:origin x="40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Chronic Kidney Disease in Syrian Children: A Single Center Experience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1769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AIM</a:t>
            </a:r>
            <a:r>
              <a:rPr lang="en-GB" sz="2000" dirty="0">
                <a:solidFill>
                  <a:schemeClr val="bg1"/>
                </a:solidFill>
              </a:rPr>
              <a:t>: </a:t>
            </a:r>
            <a:r>
              <a:rPr lang="en-US" sz="2000" dirty="0">
                <a:solidFill>
                  <a:schemeClr val="bg1"/>
                </a:solidFill>
              </a:rPr>
              <a:t>identification of CKD causes and investigation of the risk factors for CKD progression in Syrian children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Wannous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" y="5719172"/>
            <a:ext cx="74640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In Syrian children, CAKUT are the leading cause of CKD. CKD progression is most rapid in glomerular diseases. Hypertension and proteinuria are the most significant modifiable risk factors of CKD progression.</a:t>
            </a:r>
          </a:p>
          <a:p>
            <a:pPr>
              <a:spcAft>
                <a:spcPts val="600"/>
              </a:spcAft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504AD6-6F71-B52E-411B-011721EB0850}"/>
              </a:ext>
            </a:extLst>
          </p:cNvPr>
          <p:cNvSpPr/>
          <p:nvPr/>
        </p:nvSpPr>
        <p:spPr>
          <a:xfrm>
            <a:off x="180182" y="1793289"/>
            <a:ext cx="2181278" cy="3521582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296DC0"/>
              </a:solidFill>
            </a:endParaRPr>
          </a:p>
          <a:p>
            <a:pPr algn="ctr"/>
            <a:endParaRPr lang="en-US" b="1" dirty="0">
              <a:solidFill>
                <a:srgbClr val="296DC0"/>
              </a:solidFill>
            </a:endParaRPr>
          </a:p>
          <a:p>
            <a:pPr algn="ctr"/>
            <a:r>
              <a:rPr lang="en-US" b="1" dirty="0">
                <a:solidFill>
                  <a:srgbClr val="296DC0"/>
                </a:solidFill>
              </a:rPr>
              <a:t>100 patients with CKD stages 2–5. </a:t>
            </a:r>
          </a:p>
          <a:p>
            <a:pPr algn="ctr"/>
            <a:r>
              <a:rPr lang="en-US" b="1" dirty="0">
                <a:solidFill>
                  <a:srgbClr val="296DC0"/>
                </a:solidFill>
              </a:rPr>
              <a:t>A slight female predominance (52%). </a:t>
            </a:r>
          </a:p>
          <a:p>
            <a:pPr algn="ctr"/>
            <a:r>
              <a:rPr lang="en-US" b="1" dirty="0">
                <a:solidFill>
                  <a:srgbClr val="296DC0"/>
                </a:solidFill>
              </a:rPr>
              <a:t>Mean age of 4.73 years ± 3.7, ranged from 3 months to 14 years.</a:t>
            </a:r>
            <a:endParaRPr lang="en-GB" b="1" dirty="0">
              <a:solidFill>
                <a:srgbClr val="296D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5E4E67-9C60-3710-DB79-39A41C74D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387" y="1898056"/>
            <a:ext cx="294524" cy="6793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967079-ABD7-9B38-681F-A6DB0987C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42" y="1885821"/>
            <a:ext cx="289102" cy="6793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CC7A3A-6370-5F63-D489-2C43BCBB1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483" y="1898056"/>
            <a:ext cx="289102" cy="6548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25FDF6-66C3-C7EE-5D74-74981BFF4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613" y="1885820"/>
            <a:ext cx="289102" cy="67933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D16CC22-176D-F455-0478-CBFCCB24C865}"/>
              </a:ext>
            </a:extLst>
          </p:cNvPr>
          <p:cNvSpPr/>
          <p:nvPr/>
        </p:nvSpPr>
        <p:spPr>
          <a:xfrm>
            <a:off x="2924120" y="1723540"/>
            <a:ext cx="3982356" cy="379221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65AA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6329193-F7F5-B891-7EF2-493A105169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1461" y="3320249"/>
            <a:ext cx="594803" cy="3113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D57875-AFF3-28A7-EBEC-994E138621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0335" y="1803173"/>
            <a:ext cx="589744" cy="52457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027F85F-7707-6529-3353-B85ADDB98CBC}"/>
              </a:ext>
            </a:extLst>
          </p:cNvPr>
          <p:cNvSpPr txBox="1"/>
          <p:nvPr/>
        </p:nvSpPr>
        <p:spPr>
          <a:xfrm>
            <a:off x="7395099" y="1664074"/>
            <a:ext cx="4796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Gender, age, and family history of CKD were not statistically significant factors in CKD progression.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AFCF97-622D-8CA6-4525-0349687C6940}"/>
              </a:ext>
            </a:extLst>
          </p:cNvPr>
          <p:cNvSpPr txBox="1"/>
          <p:nvPr/>
        </p:nvSpPr>
        <p:spPr>
          <a:xfrm>
            <a:off x="7464078" y="2587261"/>
            <a:ext cx="47456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CKD progression rate was highest in glomerular diseases, with 100% for glomerulonephritis and 80% for SRNS, with statistical significance.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C7B8DAD-1E76-5EC1-0BF1-C828635E21D8}"/>
              </a:ext>
            </a:extLst>
          </p:cNvPr>
          <p:cNvSpPr txBox="1"/>
          <p:nvPr/>
        </p:nvSpPr>
        <p:spPr>
          <a:xfrm>
            <a:off x="7464078" y="4493889"/>
            <a:ext cx="47456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Hypertension and proteinuria are the most significant modifiable risk factors for CKD progression.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52D892-D184-4B66-D49B-EE68E5999CA2}"/>
              </a:ext>
            </a:extLst>
          </p:cNvPr>
          <p:cNvSpPr txBox="1"/>
          <p:nvPr/>
        </p:nvSpPr>
        <p:spPr>
          <a:xfrm>
            <a:off x="7464077" y="3711962"/>
            <a:ext cx="47101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CKD Progression rate in patients with kidney dysplasia was 78.1%, with statistical significance.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60EFF59-4C2E-4E92-CB00-BA33A436F1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524" y="2685803"/>
            <a:ext cx="749091" cy="24995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BF9965-D69F-8A76-79AF-12972DA1B0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9070" y="3802016"/>
            <a:ext cx="749873" cy="24995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2FA5521-D071-BFA8-2090-2AD00F970C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070" y="4232191"/>
            <a:ext cx="707197" cy="595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594186-0B93-317F-6D0F-299246CAB8E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9636" t="35638" r="33665" b="12492"/>
          <a:stretch/>
        </p:blipFill>
        <p:spPr>
          <a:xfrm>
            <a:off x="2918778" y="1731976"/>
            <a:ext cx="4001557" cy="378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172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61</cp:revision>
  <dcterms:created xsi:type="dcterms:W3CDTF">2019-06-13T12:30:18Z</dcterms:created>
  <dcterms:modified xsi:type="dcterms:W3CDTF">2025-03-23T19:30:47Z</dcterms:modified>
</cp:coreProperties>
</file>