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  <p:sldId id="264" r:id="rId5"/>
    <p:sldId id="265" r:id="rId6"/>
    <p:sldId id="266" r:id="rId7"/>
    <p:sldId id="267" r:id="rId8"/>
    <p:sldId id="268" r:id="rId9"/>
    <p:sldId id="273" r:id="rId10"/>
    <p:sldId id="274" r:id="rId11"/>
    <p:sldId id="275" r:id="rId12"/>
    <p:sldId id="276" r:id="rId13"/>
    <p:sldId id="277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21T12:46:56.58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23T12:13:22.72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23T12:13:40.58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23T12:13:51.34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97E6E-E5C6-4470-8974-9CE25C520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897B9-3ECC-42B4-8008-616A4B0DF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D52FD-0970-4946-9C90-ED5E27B2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7771-6A72-446D-94F4-328161921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BEEE9-1D79-4CC1-A5F0-FB2D1E36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7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27C2-E581-44BF-A671-04308C82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3E946-16A6-4E24-88E3-5B42E4412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47AEB-8DDA-4EBE-8500-111E288A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41232-0208-4EB4-9B68-0720B37B9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927CB-8BD7-404B-859C-3BDE2486F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6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8DDD-7CCE-4B5B-B1A6-BBF902086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546E6-6A62-4C17-A500-BC74885C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490B8-3E6E-49DF-8ED8-290584728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F4AF5-9FE2-469A-886C-62A9FD6E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06CF5-D44B-4B17-8432-B3EE62CF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01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D8A34-9473-40A1-A6CD-FDCAF6CE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40172-AAB1-4B25-8101-71307D838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2119F-BD2E-4CC6-86CD-84693FCE8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CDAB1-7583-4D69-8428-53A588D0A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ACCA6-30A9-468F-B4EA-92CB3F6A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A3106-A81B-435E-9F09-F353AF01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1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D8B6-B5DD-4C4F-8603-3D21374CD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C580-651D-406F-8228-597F651F4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9E9159-876B-441D-9C67-792E221D9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DB727D-93D4-4798-99A9-0C62D8B4A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4B7EA-7B03-4B4C-ABE0-8B9DC821FF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240785-D744-47A1-ACCC-EA18DA845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72BE7-9BC1-4199-9B73-E56B70BB1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9ED081-DA69-44E2-860F-AE3F79A2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5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4482-3519-479A-9016-BACF1178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4E480E-D6FA-42ED-9882-CDE39DB7D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D8881F-799D-4081-A7CA-682D0488D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00887-CEE5-4178-8B6D-66DB9A69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8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6125B-E4F5-43F4-BA91-AF26610A8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7E3CBC-A2A7-4A7D-875E-F63C5157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3C895-8F4E-482D-ADBB-CA757321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3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F27D-4580-4A61-9119-C7F385B20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FED03-EF60-4C10-BC80-84749CA68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DCFC4-1A1D-4AC7-92F9-B48074BB6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6C2A0-AF83-4FC3-A056-262E5809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C7BA6-97E7-45BC-9E04-D882410BE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9F6F4-F540-4D18-A805-9A3B6297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4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F7F0-09D6-439C-99A8-8601AF3D5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6262A5-417B-4EC0-BD59-A739DAD72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7F675-D1A5-4F37-9277-81667D607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E01BC-A9EC-4DD6-A1FD-F74EDB2C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21486-D1FE-43B3-BD9C-73FA2D233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F2C83-1277-4A5A-BBD1-3ABCBFE94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1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30ED-80A6-4462-B154-A8D7DB8E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F9ADE-E7DB-42A4-8EDE-69144AAE4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F750E-DEDD-45E3-A3A7-54890E7F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2C9DF-84E3-4128-AA77-F40AC239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0662C-9CBB-40C4-872F-E5D0B7CD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8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2E7EB7-5224-4923-ABC5-BE343E3B6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D178F1-5545-4A7B-8CB3-58712016B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6B75D-563F-4F07-B5A8-E1712875C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E670-8AA8-48D5-B36B-65092B53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2F83A-620D-4BA7-B194-61610CC1D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7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F4B1C-6764-4AB5-9E78-F8DC0BC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D4F2D-A931-44A5-B6C4-AB52E553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0DFF5-74F5-43EE-9730-B1C7821E3D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174B3-6D1D-4A96-8933-3013D9BB4A39}" type="datetimeFigureOut">
              <a:rPr lang="en-US" smtClean="0"/>
              <a:t>25-Jun-21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D8A4B-4014-4FB6-8069-7EFCB5B86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559D-0073-4B8C-877D-12D3062A2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B0677-28F2-4535-89EC-E2DC4A70C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3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0" Type="http://schemas.openxmlformats.org/officeDocument/2006/relationships/customXml" Target="../ink/ink4.xml"/><Relationship Id="rId9" Type="http://schemas.openxmlformats.org/officeDocument/2006/relationships/customXml" Target="../ink/ink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FA802-77C8-48D6-A6E0-7CE5C203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P-AKT, figure 1B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81C77D81-ACA8-4690-A6E1-8AB8C5EB08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" t="-1423" r="449" b="236"/>
          <a:stretch/>
        </p:blipFill>
        <p:spPr>
          <a:xfrm>
            <a:off x="3417356" y="2307265"/>
            <a:ext cx="5897218" cy="3754750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3AF6D15-218A-4A7F-81E9-C0C41CC2FF70}"/>
                  </a:ext>
                </a:extLst>
              </p14:cNvPr>
              <p14:cNvContentPartPr/>
              <p14:nvPr/>
            </p14:nvContentPartPr>
            <p14:xfrm>
              <a:off x="1542352" y="527197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3AF6D15-218A-4A7F-81E9-C0C41CC2FF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33712" y="526297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3F23CF2-68C8-4202-91D0-A028CFD25029}"/>
                  </a:ext>
                </a:extLst>
              </p14:cNvPr>
              <p14:cNvContentPartPr/>
              <p14:nvPr/>
            </p14:nvContentPartPr>
            <p14:xfrm>
              <a:off x="2347836" y="677156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3F23CF2-68C8-4202-91D0-A028CFD2502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39196" y="66815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6ADB34F-72F0-4C6C-B6B1-89B92130423F}"/>
                  </a:ext>
                </a:extLst>
              </p14:cNvPr>
              <p14:cNvContentPartPr/>
              <p14:nvPr/>
            </p14:nvContentPartPr>
            <p14:xfrm>
              <a:off x="4334316" y="1218956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6ADB34F-72F0-4C6C-B6B1-89B9213042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25676" y="120995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9DC42C4-0A7A-4A2C-98D4-EA718A0821B8}"/>
                  </a:ext>
                </a:extLst>
              </p14:cNvPr>
              <p14:cNvContentPartPr/>
              <p14:nvPr/>
            </p14:nvContentPartPr>
            <p14:xfrm>
              <a:off x="4221636" y="1568876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9DC42C4-0A7A-4A2C-98D4-EA718A0821B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12996" y="155987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DD70BF9-D661-4357-86DE-9B0348E79821}"/>
              </a:ext>
            </a:extLst>
          </p:cNvPr>
          <p:cNvSpPr txBox="1"/>
          <p:nvPr/>
        </p:nvSpPr>
        <p:spPr>
          <a:xfrm>
            <a:off x="2193595" y="4085425"/>
            <a:ext cx="79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P-AKT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126381-B960-4B6E-8566-81D5DA04B546}"/>
              </a:ext>
            </a:extLst>
          </p:cNvPr>
          <p:cNvSpPr txBox="1"/>
          <p:nvPr/>
        </p:nvSpPr>
        <p:spPr>
          <a:xfrm>
            <a:off x="3905956" y="3900759"/>
            <a:ext cx="428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8FF15-59C7-4336-9DCB-F310B4629CE9}"/>
              </a:ext>
            </a:extLst>
          </p:cNvPr>
          <p:cNvSpPr txBox="1"/>
          <p:nvPr/>
        </p:nvSpPr>
        <p:spPr>
          <a:xfrm>
            <a:off x="4474395" y="3900759"/>
            <a:ext cx="697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0.01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2B26F7-E370-4E57-965D-AB8DE1DDD82E}"/>
              </a:ext>
            </a:extLst>
          </p:cNvPr>
          <p:cNvCxnSpPr>
            <a:cxnSpLocks/>
          </p:cNvCxnSpPr>
          <p:nvPr/>
        </p:nvCxnSpPr>
        <p:spPr>
          <a:xfrm>
            <a:off x="2855329" y="4270091"/>
            <a:ext cx="9377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5753237-ADAA-43C4-8DAB-76559347BFDB}"/>
              </a:ext>
            </a:extLst>
          </p:cNvPr>
          <p:cNvSpPr txBox="1"/>
          <p:nvPr/>
        </p:nvSpPr>
        <p:spPr>
          <a:xfrm>
            <a:off x="4962995" y="3900759"/>
            <a:ext cx="45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0.1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3CB71-1AFB-4C3A-8C3D-058DF6629248}"/>
              </a:ext>
            </a:extLst>
          </p:cNvPr>
          <p:cNvSpPr txBox="1"/>
          <p:nvPr/>
        </p:nvSpPr>
        <p:spPr>
          <a:xfrm>
            <a:off x="5432201" y="3900759"/>
            <a:ext cx="45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8654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AKT, figure 1B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514" t="6094" r="15913" b="17382"/>
          <a:stretch/>
        </p:blipFill>
        <p:spPr>
          <a:xfrm>
            <a:off x="3465689" y="3066133"/>
            <a:ext cx="4831643" cy="2521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52117" y="4050067"/>
            <a:ext cx="782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AKT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0765" y="2907587"/>
            <a:ext cx="864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CUDC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287794" y="3352800"/>
            <a:ext cx="9679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60508" y="3416725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4193060" y="3441275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0.01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37905" y="3429128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0.1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00064" y="3416725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68659" y="3341237"/>
            <a:ext cx="337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92981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Actin, figure 1B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5079" t="15634" r="17049" b="9004"/>
          <a:stretch/>
        </p:blipFill>
        <p:spPr>
          <a:xfrm>
            <a:off x="3237468" y="3251199"/>
            <a:ext cx="4969554" cy="24835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7467" y="4307838"/>
            <a:ext cx="659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actin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0765" y="2907587"/>
            <a:ext cx="864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CUDC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287794" y="3352800"/>
            <a:ext cx="9679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37469" y="3404685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4193060" y="3441275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0.01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7881" y="3441275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0.1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47736" y="3438723"/>
            <a:ext cx="510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9130" y="3342585"/>
            <a:ext cx="337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90757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P-MAPK (figure 1C)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2953" t="14598" r="4460" b="-1304"/>
          <a:stretch/>
        </p:blipFill>
        <p:spPr>
          <a:xfrm>
            <a:off x="3192159" y="3382081"/>
            <a:ext cx="5679992" cy="18428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962768" y="4203296"/>
            <a:ext cx="1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P-MAPK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8216" y="2820362"/>
            <a:ext cx="167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9361" y="3216183"/>
            <a:ext cx="2611395" cy="2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9935" y="2820362"/>
            <a:ext cx="20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HEC-1-A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76086" y="3216183"/>
            <a:ext cx="249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92159" y="392887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94669" y="3855308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4139" y="3501994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4694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982" y="3502940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74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1933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229" y="392275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0133" y="3922753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7885" y="3934079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8038" y="393407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4708" y="3497413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75054" y="3866204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3378" y="3930418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7116" y="393041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3931" y="392887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7187" y="3926297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7276" y="392629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7787" y="393441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2899" y="3484566"/>
            <a:ext cx="881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74879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</p:spTree>
    <p:extLst>
      <p:ext uri="{BB962C8B-B14F-4D97-AF65-F5344CB8AC3E}">
        <p14:creationId xmlns:p14="http://schemas.microsoft.com/office/powerpoint/2010/main" val="378523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MAPK (figure 1C)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371" t="20314" r="410" b="2821"/>
          <a:stretch/>
        </p:blipFill>
        <p:spPr>
          <a:xfrm>
            <a:off x="3220997" y="3638959"/>
            <a:ext cx="5747684" cy="21012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971004" y="4464908"/>
            <a:ext cx="1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MAPK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8216" y="2820362"/>
            <a:ext cx="167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9361" y="3216183"/>
            <a:ext cx="2611395" cy="2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9935" y="2820362"/>
            <a:ext cx="20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HEC-1-A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76086" y="3216183"/>
            <a:ext cx="249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92159" y="392887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94669" y="3855308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4139" y="3501994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4694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982" y="3502940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74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1933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229" y="392275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0133" y="3922753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7885" y="3934079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8038" y="393407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4708" y="3497413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75054" y="3866204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3378" y="3930418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7116" y="393041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3931" y="392887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7187" y="3926297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7276" y="392629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7787" y="393441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2899" y="3484566"/>
            <a:ext cx="881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89766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</p:spTree>
    <p:extLst>
      <p:ext uri="{BB962C8B-B14F-4D97-AF65-F5344CB8AC3E}">
        <p14:creationId xmlns:p14="http://schemas.microsoft.com/office/powerpoint/2010/main" val="169116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P-MEK (figure 1C)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420" t="6944" r="5567" b="19600"/>
          <a:stretch/>
        </p:blipFill>
        <p:spPr>
          <a:xfrm>
            <a:off x="3229234" y="3866116"/>
            <a:ext cx="5642917" cy="17980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62767" y="4786184"/>
            <a:ext cx="1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P-MEK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8216" y="2820362"/>
            <a:ext cx="167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9361" y="3216183"/>
            <a:ext cx="2611395" cy="2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9935" y="2820362"/>
            <a:ext cx="20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HEC-1-A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76086" y="3216183"/>
            <a:ext cx="249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92159" y="392887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94669" y="3855308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4139" y="3501994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4694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982" y="3502940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74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1933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229" y="392275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0133" y="3922753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7885" y="3934079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8038" y="393407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4708" y="3497413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75054" y="3866204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3378" y="3930418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7116" y="393041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3931" y="392887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7187" y="3926297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7276" y="392629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7787" y="393441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2899" y="3484566"/>
            <a:ext cx="881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10137" y="348790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</p:spTree>
    <p:extLst>
      <p:ext uri="{BB962C8B-B14F-4D97-AF65-F5344CB8AC3E}">
        <p14:creationId xmlns:p14="http://schemas.microsoft.com/office/powerpoint/2010/main" val="655634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MEK (figure 1C)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399" t="27420" r="-514" b="6791"/>
          <a:stretch/>
        </p:blipFill>
        <p:spPr>
          <a:xfrm>
            <a:off x="3192159" y="4286251"/>
            <a:ext cx="5776522" cy="17984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71004" y="5058033"/>
            <a:ext cx="1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8216" y="2820362"/>
            <a:ext cx="167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9361" y="3216183"/>
            <a:ext cx="2611395" cy="2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9935" y="2820362"/>
            <a:ext cx="20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HEC-1-A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76086" y="3216183"/>
            <a:ext cx="249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92159" y="392887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94669" y="3855308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4139" y="3501994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4694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982" y="3502940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74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1933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229" y="392275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0133" y="3922753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7885" y="3934079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8038" y="393407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4708" y="3497413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75054" y="3866204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3378" y="3930418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7116" y="393041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3931" y="392887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7187" y="3926297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7276" y="392629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7787" y="393441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2899" y="3484566"/>
            <a:ext cx="881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37804" y="3499701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</p:spTree>
    <p:extLst>
      <p:ext uri="{BB962C8B-B14F-4D97-AF65-F5344CB8AC3E}">
        <p14:creationId xmlns:p14="http://schemas.microsoft.com/office/powerpoint/2010/main" val="2440379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ACTIN (figure 1C)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0" t="15183" r="816" b="2665"/>
          <a:stretch/>
        </p:blipFill>
        <p:spPr>
          <a:xfrm>
            <a:off x="2991556" y="4186421"/>
            <a:ext cx="5880594" cy="2245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2767" y="5329882"/>
            <a:ext cx="133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actin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8216" y="2820362"/>
            <a:ext cx="167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649361" y="3216183"/>
            <a:ext cx="2611395" cy="2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9935" y="2820362"/>
            <a:ext cx="200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HEC-1-A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76086" y="3216183"/>
            <a:ext cx="249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92159" y="392887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94669" y="3855308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4139" y="3501994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4734694" y="3497413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982" y="3502940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74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1933" y="3916919"/>
            <a:ext cx="502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229" y="392275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0133" y="3922753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7885" y="3934079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8038" y="393407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4708" y="3497413"/>
            <a:ext cx="930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Selumetinib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75054" y="3866204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3378" y="3930418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7116" y="393041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83931" y="3928874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7187" y="3926297"/>
            <a:ext cx="39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0.1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7276" y="3926297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7787" y="3934419"/>
            <a:ext cx="343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2898" y="3484566"/>
            <a:ext cx="8156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Trametinib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37804" y="3499701"/>
            <a:ext cx="930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</a:t>
            </a:r>
          </a:p>
        </p:txBody>
      </p:sp>
    </p:spTree>
    <p:extLst>
      <p:ext uri="{BB962C8B-B14F-4D97-AF65-F5344CB8AC3E}">
        <p14:creationId xmlns:p14="http://schemas.microsoft.com/office/powerpoint/2010/main" val="802555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P-MAPK, Figure 2.B</a:t>
            </a: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12" t="9403" r="12346" b="8093"/>
          <a:stretch/>
        </p:blipFill>
        <p:spPr>
          <a:xfrm>
            <a:off x="2248929" y="3160889"/>
            <a:ext cx="7064404" cy="33319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714" y="5073102"/>
            <a:ext cx="782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P-MAPK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6726" y="4826881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933261" y="3429000"/>
            <a:ext cx="1647568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70429" y="4721156"/>
            <a:ext cx="129745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91883" y="4250148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0.01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1148" y="4245834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7399694" y="4721156"/>
            <a:ext cx="150546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19792" y="4877709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64737" y="4881338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62634" y="4890978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53833" y="4873397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33261" y="4881366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83921" y="4873397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32910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Actin, Ishikawa, Figure 2.B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6355" t="44271" r="14316" b="22906"/>
          <a:stretch/>
        </p:blipFill>
        <p:spPr>
          <a:xfrm>
            <a:off x="2660822" y="4939770"/>
            <a:ext cx="6483178" cy="13255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63578" y="5400931"/>
            <a:ext cx="659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actin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8929" y="4846933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3089189" y="3657600"/>
            <a:ext cx="1647568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Ishikawa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70429" y="4721156"/>
            <a:ext cx="129745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91883" y="4250148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0.01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1148" y="4245834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7399694" y="4721156"/>
            <a:ext cx="150546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19792" y="4877709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64737" y="4881338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62634" y="4890978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53833" y="4873397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33261" y="4881366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4738" y="4873397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83331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P-MAPK, Figure 2.B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92" t="9356" r="12272" b="9630"/>
          <a:stretch/>
        </p:blipFill>
        <p:spPr>
          <a:xfrm>
            <a:off x="2596444" y="2801417"/>
            <a:ext cx="6419927" cy="2411916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857628" y="4007375"/>
            <a:ext cx="782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P-MAPK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5473" y="2977206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0.01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285473" y="3408093"/>
            <a:ext cx="11760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87051" y="2977206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613879" y="3408093"/>
            <a:ext cx="11760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14936" y="3815024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198480" y="3798552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6663" y="3815024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582" y="3815024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39221" y="3815024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9127" y="3806790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47963" y="3806790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05666" y="2056582"/>
            <a:ext cx="1647568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HEC1A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846171" y="2392774"/>
            <a:ext cx="6170200" cy="82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922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Actin, HEC-1-A, Figure 2.B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9467" y="4742399"/>
            <a:ext cx="616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actin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5473" y="2977206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0.01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285473" y="3408093"/>
            <a:ext cx="11760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87051" y="2977206"/>
            <a:ext cx="11760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/>
              <a:t>Trametinib</a:t>
            </a:r>
            <a:r>
              <a:rPr lang="en-GB" sz="1100" dirty="0"/>
              <a:t>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613879" y="3408093"/>
            <a:ext cx="11760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376463" y="3429000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041428" y="3448489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2751" y="3455914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29517" y="3449856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9874" y="3455139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98962" y="3456689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47963" y="3473466"/>
            <a:ext cx="48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05666" y="2056582"/>
            <a:ext cx="1647568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HEC1A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846171" y="2392774"/>
            <a:ext cx="6170200" cy="82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4" name="Content Placeholder 5"/>
          <p:cNvPicPr>
            <a:picLocks noChangeAspect="1"/>
          </p:cNvPicPr>
          <p:nvPr/>
        </p:nvPicPr>
        <p:blipFill rotWithShape="1">
          <a:blip r:embed="rId2"/>
          <a:srcRect l="994" t="26788" r="2522" b="24702"/>
          <a:stretch/>
        </p:blipFill>
        <p:spPr>
          <a:xfrm>
            <a:off x="2585156" y="3691693"/>
            <a:ext cx="6841065" cy="21107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95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P-MAPK, figure 3.B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779" y="5054870"/>
            <a:ext cx="782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P-MAPK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9211" y="3428708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54368" y="3367152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898508" y="3372007"/>
            <a:ext cx="1645505" cy="15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28908" y="2944260"/>
            <a:ext cx="10256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46206" y="3442170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98508" y="3450217"/>
            <a:ext cx="4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6996" y="3436925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  <p:pic>
        <p:nvPicPr>
          <p:cNvPr id="3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88" t="33474" r="7393" b="1571"/>
          <a:stretch/>
        </p:blipFill>
        <p:spPr>
          <a:xfrm>
            <a:off x="1746425" y="3744924"/>
            <a:ext cx="8077209" cy="23510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7543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Actin, figure 3.B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l="1272" t="51646" r="14009" b="4367"/>
          <a:stretch/>
        </p:blipFill>
        <p:spPr>
          <a:xfrm>
            <a:off x="1741276" y="4122431"/>
            <a:ext cx="7562330" cy="1913947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303606" y="4802405"/>
            <a:ext cx="782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actin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6426" y="3770238"/>
            <a:ext cx="41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000" dirty="0" err="1"/>
              <a:t>M</a:t>
            </a:r>
            <a:endParaRPr lang="en-GB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68365" y="3693467"/>
            <a:ext cx="37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918962" y="3689434"/>
            <a:ext cx="1645505" cy="15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28908" y="3195204"/>
            <a:ext cx="10256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PD0325901 0.1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100" dirty="0"/>
              <a:t>M+CUDC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39410" y="3785067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98508" y="3789698"/>
            <a:ext cx="4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0.01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53390" y="3783594"/>
            <a:ext cx="35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5159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324</Words>
  <Application>Microsoft Office PowerPoint</Application>
  <PresentationFormat>Widescreen</PresentationFormat>
  <Paragraphs>211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P-AKT, figure 1B</vt:lpstr>
      <vt:lpstr>AKT, figure 1B</vt:lpstr>
      <vt:lpstr>Actin, figure 1B</vt:lpstr>
      <vt:lpstr>P-MAPK (figure 1C) </vt:lpstr>
      <vt:lpstr>MAPK (figure 1C)</vt:lpstr>
      <vt:lpstr>P-MEK (figure 1C)</vt:lpstr>
      <vt:lpstr>MEK (figure 1C)</vt:lpstr>
      <vt:lpstr>ACTIN (figure 1C)</vt:lpstr>
      <vt:lpstr>P-MAPK, Figure 2.B</vt:lpstr>
      <vt:lpstr>Actin, Ishikawa, Figure 2.B</vt:lpstr>
      <vt:lpstr>P-MAPK, Figure 2.B</vt:lpstr>
      <vt:lpstr>Actin, HEC-1-A, Figure 2.B</vt:lpstr>
      <vt:lpstr>P-MAPK, figure 3.B </vt:lpstr>
      <vt:lpstr>Actin, figure 3.B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MEK, MAPK, P-MEK,P-MAPK 01/12/2017</dc:title>
  <dc:creator>Konstantinos Polymeros</dc:creator>
  <cp:lastModifiedBy>Konstantinos Polymeros</cp:lastModifiedBy>
  <cp:revision>12</cp:revision>
  <dcterms:created xsi:type="dcterms:W3CDTF">2021-06-23T11:01:07Z</dcterms:created>
  <dcterms:modified xsi:type="dcterms:W3CDTF">2021-06-25T16:13:30Z</dcterms:modified>
</cp:coreProperties>
</file>