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6">
  <p:sldMasterIdLst>
    <p:sldMasterId id="2147483648" r:id="rId1"/>
  </p:sldMasterIdLst>
  <p:notesMasterIdLst>
    <p:notesMasterId r:id="rId3"/>
  </p:notesMasterIdLst>
  <p:sldIdLst>
    <p:sldId id="316" r:id="rId2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B7D5"/>
    <a:srgbClr val="FFFF66"/>
    <a:srgbClr val="FFFFCC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4632" autoAdjust="0"/>
    <p:restoredTop sz="92473" autoAdjust="0"/>
  </p:normalViewPr>
  <p:slideViewPr>
    <p:cSldViewPr>
      <p:cViewPr>
        <p:scale>
          <a:sx n="70" d="100"/>
          <a:sy n="70" d="100"/>
        </p:scale>
        <p:origin x="-6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915EC0E-C55A-4258-8A74-F80EF14D277D}" type="datetimeFigureOut">
              <a:rPr lang="fa-IR" smtClean="0"/>
              <a:pPr/>
              <a:t>1442/10/17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F88A2C0-6136-458D-B8FA-F957D400040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64204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B5B45-E082-44D5-9454-93491FEC2AE3}" type="datetime8">
              <a:rPr lang="fa-IR" smtClean="0"/>
              <a:pPr/>
              <a:t>21/مه/28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4FBA4-D88A-463C-B420-18A68E6620FF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51117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BBBFF-9D97-41BD-9139-81013D0F4989}" type="datetime8">
              <a:rPr lang="fa-IR" smtClean="0"/>
              <a:pPr/>
              <a:t>21/مه/28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4FBA4-D88A-463C-B420-18A68E6620FF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7473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EA604-1997-4DF8-8724-18491710C3F1}" type="datetime8">
              <a:rPr lang="fa-IR" smtClean="0"/>
              <a:pPr/>
              <a:t>21/مه/28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4FBA4-D88A-463C-B420-18A68E6620FF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33716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EE4C0-050D-46F5-AF77-7ACC25AC3056}" type="datetime8">
              <a:rPr lang="fa-IR" smtClean="0"/>
              <a:pPr/>
              <a:t>21/مه/28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4FBA4-D88A-463C-B420-18A68E6620FF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86812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D7CD-9474-4855-8428-E5E8FF70F3A7}" type="datetime8">
              <a:rPr lang="fa-IR" smtClean="0"/>
              <a:pPr/>
              <a:t>21/مه/28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4FBA4-D88A-463C-B420-18A68E6620FF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12658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426D5-C8A1-4183-AA5F-FFDFE21B1EFC}" type="datetime8">
              <a:rPr lang="fa-IR" smtClean="0"/>
              <a:pPr/>
              <a:t>21/مه/28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4FBA4-D88A-463C-B420-18A68E6620FF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33402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28952-B067-422E-8C69-8D125E294B83}" type="datetime8">
              <a:rPr lang="fa-IR" smtClean="0"/>
              <a:pPr/>
              <a:t>21/مه/28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4FBA4-D88A-463C-B420-18A68E6620FF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62550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649C-BDEE-4694-A9B6-A652F162FBA2}" type="datetime8">
              <a:rPr lang="fa-IR" smtClean="0"/>
              <a:pPr/>
              <a:t>21/مه/28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4FBA4-D88A-463C-B420-18A68E6620FF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34418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DD727-10FE-4956-8E72-9C37BF743F87}" type="datetime8">
              <a:rPr lang="fa-IR" smtClean="0"/>
              <a:pPr/>
              <a:t>21/مه/28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4FBA4-D88A-463C-B420-18A68E6620FF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77574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7A91D-5497-40F2-AF0C-3A23F0D24EFD}" type="datetime8">
              <a:rPr lang="fa-IR" smtClean="0"/>
              <a:pPr/>
              <a:t>21/مه/28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4FBA4-D88A-463C-B420-18A68E6620FF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23777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F79E-6CCB-4A0D-B8EF-96482F5B46C8}" type="datetime8">
              <a:rPr lang="fa-IR" smtClean="0"/>
              <a:pPr/>
              <a:t>21/مه/28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4FBA4-D88A-463C-B420-18A68E6620FF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71745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4AD73-9A02-464F-B7DA-41F505011D0C}" type="datetime8">
              <a:rPr lang="fa-IR" smtClean="0"/>
              <a:pPr/>
              <a:t>21/مه/28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4FBA4-D88A-463C-B420-18A68E6620FF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89935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0" y="838200"/>
            <a:ext cx="2133600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Phthalates (PAEs)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3927627" y="1316623"/>
            <a:ext cx="339573" cy="83820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895600" y="2209800"/>
            <a:ext cx="236163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en-US" sz="1600" b="1" dirty="0" err="1" smtClean="0"/>
              <a:t>Ecotoxicological</a:t>
            </a:r>
            <a:r>
              <a:rPr lang="en-US" sz="1600" b="1" dirty="0" smtClean="0"/>
              <a:t> effects  </a:t>
            </a:r>
            <a:endParaRPr lang="en-US" sz="1600" b="1" dirty="0"/>
          </a:p>
        </p:txBody>
      </p:sp>
      <p:sp>
        <p:nvSpPr>
          <p:cNvPr id="17" name="Rectangle 16"/>
          <p:cNvSpPr/>
          <p:nvPr/>
        </p:nvSpPr>
        <p:spPr>
          <a:xfrm>
            <a:off x="3200400" y="2705100"/>
            <a:ext cx="1828800" cy="6477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en-US" b="1" dirty="0" smtClean="0"/>
              <a:t>Earthworms</a:t>
            </a:r>
            <a:r>
              <a:rPr lang="en-US" sz="1600" dirty="0" smtClean="0"/>
              <a:t>;  </a:t>
            </a:r>
          </a:p>
          <a:p>
            <a:pPr algn="ctr" rtl="0"/>
            <a:r>
              <a:rPr lang="en-US" sz="1600" b="1" dirty="0" smtClean="0"/>
              <a:t>Soil </a:t>
            </a:r>
            <a:r>
              <a:rPr lang="en-US" sz="1600" b="1" dirty="0" err="1" smtClean="0"/>
              <a:t>Bioindicators</a:t>
            </a:r>
            <a:endParaRPr lang="en-US" b="1" dirty="0"/>
          </a:p>
        </p:txBody>
      </p:sp>
      <p:sp>
        <p:nvSpPr>
          <p:cNvPr id="18" name="Down Arrow 17"/>
          <p:cNvSpPr/>
          <p:nvPr/>
        </p:nvSpPr>
        <p:spPr>
          <a:xfrm>
            <a:off x="4038600" y="3339145"/>
            <a:ext cx="192206" cy="547055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514600" y="3925437"/>
            <a:ext cx="3198125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srgbClr val="FF0000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Oxidative stress manifestations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sz="17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4187303" y="4343400"/>
            <a:ext cx="854" cy="88767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2743200" y="5181600"/>
            <a:ext cx="177165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743200" y="5181600"/>
            <a:ext cx="0" cy="4191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183608" y="5231073"/>
            <a:ext cx="0" cy="381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419600" y="5181600"/>
            <a:ext cx="152172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943600" y="5181600"/>
            <a:ext cx="0" cy="381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1949924" y="5562600"/>
            <a:ext cx="1402876" cy="685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en-US" b="1" dirty="0" smtClean="0"/>
              <a:t>MDA/LPO, CP, CAT, GST</a:t>
            </a:r>
            <a:endParaRPr lang="en-US" b="1" dirty="0"/>
          </a:p>
        </p:txBody>
      </p:sp>
      <p:sp>
        <p:nvSpPr>
          <p:cNvPr id="38" name="Rectangle 37"/>
          <p:cNvSpPr/>
          <p:nvPr/>
        </p:nvSpPr>
        <p:spPr>
          <a:xfrm>
            <a:off x="3810000" y="5620460"/>
            <a:ext cx="720573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TAC</a:t>
            </a:r>
            <a:endParaRPr lang="en-US" b="1" dirty="0"/>
          </a:p>
        </p:txBody>
      </p:sp>
      <p:sp>
        <p:nvSpPr>
          <p:cNvPr id="39" name="Rectangle 38"/>
          <p:cNvSpPr/>
          <p:nvPr/>
        </p:nvSpPr>
        <p:spPr>
          <a:xfrm>
            <a:off x="5293058" y="5600700"/>
            <a:ext cx="1183942" cy="3429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NRR-time</a:t>
            </a:r>
            <a:endParaRPr lang="en-US" b="1" dirty="0"/>
          </a:p>
        </p:txBody>
      </p:sp>
      <p:sp>
        <p:nvSpPr>
          <p:cNvPr id="50" name="Rectangle 49"/>
          <p:cNvSpPr/>
          <p:nvPr/>
        </p:nvSpPr>
        <p:spPr>
          <a:xfrm>
            <a:off x="4191000" y="1524000"/>
            <a:ext cx="2469514" cy="338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b="1" dirty="0"/>
              <a:t>dimethyl </a:t>
            </a:r>
            <a:r>
              <a:rPr lang="en-US" sz="1600" b="1" dirty="0" smtClean="0"/>
              <a:t>phthalate (DMP</a:t>
            </a:r>
            <a:r>
              <a:rPr lang="en-US" sz="1600" b="1" dirty="0"/>
              <a:t>) 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4722410" y="5612073"/>
            <a:ext cx="154390" cy="4064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>
            <a:off x="6551210" y="5613353"/>
            <a:ext cx="154390" cy="4064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Up Arrow 29"/>
          <p:cNvSpPr/>
          <p:nvPr/>
        </p:nvSpPr>
        <p:spPr>
          <a:xfrm>
            <a:off x="3429569" y="5562600"/>
            <a:ext cx="151831" cy="41782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E:\مقاله- همایش ها ----- امتیازات 2021\مقالات - -- 2021- -- 1400\جهت کاااااااار------------ 1400\Worm ---- photos 2021\20150901_0845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124" y="2209800"/>
            <a:ext cx="2043752" cy="153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418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7604</TotalTime>
  <Words>27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KPS</dc:creator>
  <cp:lastModifiedBy>MIS</cp:lastModifiedBy>
  <cp:revision>648</cp:revision>
  <dcterms:created xsi:type="dcterms:W3CDTF">2012-08-05T07:30:36Z</dcterms:created>
  <dcterms:modified xsi:type="dcterms:W3CDTF">2021-05-27T20:03:50Z</dcterms:modified>
</cp:coreProperties>
</file>