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71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ECD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6458" autoAdjust="0"/>
    <p:restoredTop sz="96735" autoAdjust="0"/>
  </p:normalViewPr>
  <p:slideViewPr>
    <p:cSldViewPr snapToGrid="0">
      <p:cViewPr varScale="1">
        <p:scale>
          <a:sx n="76" d="100"/>
          <a:sy n="76" d="100"/>
        </p:scale>
        <p:origin x="1932" y="10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7A5621-B5F2-4D24-9D9A-F0EDCC662AD3}" type="datetimeFigureOut">
              <a:rPr lang="zh-CN" altLang="en-US" smtClean="0"/>
              <a:t>2021/5/10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A8CDF7-50F7-44AE-90AC-E25E60832A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2291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E5050-822A-493B-A898-D4E4954C0718}" type="datetimeFigureOut">
              <a:rPr lang="zh-CN" altLang="en-US" smtClean="0"/>
              <a:t>2021/5/10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47D9C-1528-42A1-9CC9-54538D8F5E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562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E5050-822A-493B-A898-D4E4954C0718}" type="datetimeFigureOut">
              <a:rPr lang="zh-CN" altLang="en-US" smtClean="0"/>
              <a:t>2021/5/10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47D9C-1528-42A1-9CC9-54538D8F5E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4542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E5050-822A-493B-A898-D4E4954C0718}" type="datetimeFigureOut">
              <a:rPr lang="zh-CN" altLang="en-US" smtClean="0"/>
              <a:t>2021/5/10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47D9C-1528-42A1-9CC9-54538D8F5E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0781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E5050-822A-493B-A898-D4E4954C0718}" type="datetimeFigureOut">
              <a:rPr lang="zh-CN" altLang="en-US" smtClean="0"/>
              <a:t>2021/5/10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47D9C-1528-42A1-9CC9-54538D8F5E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7069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E5050-822A-493B-A898-D4E4954C0718}" type="datetimeFigureOut">
              <a:rPr lang="zh-CN" altLang="en-US" smtClean="0"/>
              <a:t>2021/5/10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47D9C-1528-42A1-9CC9-54538D8F5E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59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E5050-822A-493B-A898-D4E4954C0718}" type="datetimeFigureOut">
              <a:rPr lang="zh-CN" altLang="en-US" smtClean="0"/>
              <a:t>2021/5/10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47D9C-1528-42A1-9CC9-54538D8F5E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7257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E5050-822A-493B-A898-D4E4954C0718}" type="datetimeFigureOut">
              <a:rPr lang="zh-CN" altLang="en-US" smtClean="0"/>
              <a:t>2021/5/10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47D9C-1528-42A1-9CC9-54538D8F5E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489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E5050-822A-493B-A898-D4E4954C0718}" type="datetimeFigureOut">
              <a:rPr lang="zh-CN" altLang="en-US" smtClean="0"/>
              <a:t>2021/5/10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47D9C-1528-42A1-9CC9-54538D8F5E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8210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E5050-822A-493B-A898-D4E4954C0718}" type="datetimeFigureOut">
              <a:rPr lang="zh-CN" altLang="en-US" smtClean="0"/>
              <a:t>2021/5/10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47D9C-1528-42A1-9CC9-54538D8F5E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6309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E5050-822A-493B-A898-D4E4954C0718}" type="datetimeFigureOut">
              <a:rPr lang="zh-CN" altLang="en-US" smtClean="0"/>
              <a:t>2021/5/10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47D9C-1528-42A1-9CC9-54538D8F5E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5647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E5050-822A-493B-A898-D4E4954C0718}" type="datetimeFigureOut">
              <a:rPr lang="zh-CN" altLang="en-US" smtClean="0"/>
              <a:t>2021/5/10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47D9C-1528-42A1-9CC9-54538D8F5E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3722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1E5050-822A-493B-A898-D4E4954C0718}" type="datetimeFigureOut">
              <a:rPr lang="zh-CN" altLang="en-US" smtClean="0"/>
              <a:t>2021/5/10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247D9C-1528-42A1-9CC9-54538D8F5E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7195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6355563"/>
              </p:ext>
            </p:extLst>
          </p:nvPr>
        </p:nvGraphicFramePr>
        <p:xfrm>
          <a:off x="299118" y="207586"/>
          <a:ext cx="5778500" cy="3781425"/>
        </p:xfrm>
        <a:graphic>
          <a:graphicData uri="http://schemas.openxmlformats.org/drawingml/2006/table">
            <a:tbl>
              <a:tblPr/>
              <a:tblGrid>
                <a:gridCol w="1218530">
                  <a:extLst>
                    <a:ext uri="{9D8B030D-6E8A-4147-A177-3AD203B41FA5}">
                      <a16:colId xmlns:a16="http://schemas.microsoft.com/office/drawing/2014/main" val="3559699697"/>
                    </a:ext>
                  </a:extLst>
                </a:gridCol>
                <a:gridCol w="2313304">
                  <a:extLst>
                    <a:ext uri="{9D8B030D-6E8A-4147-A177-3AD203B41FA5}">
                      <a16:colId xmlns:a16="http://schemas.microsoft.com/office/drawing/2014/main" val="652598052"/>
                    </a:ext>
                  </a:extLst>
                </a:gridCol>
                <a:gridCol w="1256610">
                  <a:extLst>
                    <a:ext uri="{9D8B030D-6E8A-4147-A177-3AD203B41FA5}">
                      <a16:colId xmlns:a16="http://schemas.microsoft.com/office/drawing/2014/main" val="2457997224"/>
                    </a:ext>
                  </a:extLst>
                </a:gridCol>
                <a:gridCol w="990056">
                  <a:extLst>
                    <a:ext uri="{9D8B030D-6E8A-4147-A177-3AD203B41FA5}">
                      <a16:colId xmlns:a16="http://schemas.microsoft.com/office/drawing/2014/main" val="2167142262"/>
                    </a:ext>
                  </a:extLst>
                </a:gridCol>
              </a:tblGrid>
              <a:tr h="523875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altLang="zh-CN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Supplementary </a:t>
                      </a: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Table 1: Variable importance in projection and correlation coefficients assessment of significant metabolites and ratio between control and asthma in an OPLS-DA model.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3207077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Class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Name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Corr.Coeffs.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p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4808019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Amino Acid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Ratio of Ornithine/L-Arginine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-0.88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1.80E-04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9694810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Amino Acid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Ratio of </a:t>
                      </a:r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Citrulline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/Ornithine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0.8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2.00E-03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097108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Amino Acid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Aminoadipic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acid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-0.76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4.00E-03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5108568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Organic Acids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Malic acid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-0.71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1.00E-02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7282802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Organic Acids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Fumaric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acid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-0.7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1.10E-02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1565333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Carbohydrates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L-</a:t>
                      </a:r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Arabitol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-0.66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1.90E-02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61806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Amino Acid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L-Arginine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0.64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2.60E-02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0844638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Organic Acids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Pyrophosphate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-0.63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2.80E-02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3213730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Amino Acid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Ratio of Pyruvic acid/L-Alanine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-0.62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3.30E-02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0353767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Amino Acid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Citrulline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0.61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3.70E-02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0476422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Carbohydrates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Sorbitol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-0.61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3.50E-02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1570797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Carbohydrates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L-Arabinose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-0.6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3.70E-02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7260910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Carbohydrates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D-</a:t>
                      </a:r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Threitol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-0.6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3.90E-02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090907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Fatty Acids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Tetracosanoic acid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0.6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3.90E-02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9958235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Fatty Acids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Palmitoleic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acid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-0.59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4.20E-02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580082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Amino Acid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Alpha-</a:t>
                      </a:r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ketoisovaleric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acid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0.58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4.80E-02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8279776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Carbohydrates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Ribonolactone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0.59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4.40E-02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52059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91192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2870</TotalTime>
  <Words>143</Words>
  <Application>Microsoft Office PowerPoint</Application>
  <PresentationFormat>全屏显示(4:3)</PresentationFormat>
  <Paragraphs>73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Arial</vt:lpstr>
      <vt:lpstr>Calibri</vt:lpstr>
      <vt:lpstr>Calibri Light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折剑青</dc:creator>
  <cp:lastModifiedBy>she jianqing</cp:lastModifiedBy>
  <cp:revision>88</cp:revision>
  <dcterms:created xsi:type="dcterms:W3CDTF">2018-10-30T02:57:41Z</dcterms:created>
  <dcterms:modified xsi:type="dcterms:W3CDTF">2021-05-09T17:08:34Z</dcterms:modified>
</cp:coreProperties>
</file>