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11898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25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47248"/>
            <a:ext cx="10363200" cy="414237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249369"/>
            <a:ext cx="9144000" cy="2872671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788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04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33475"/>
            <a:ext cx="2628900" cy="1008327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33475"/>
            <a:ext cx="7734300" cy="1008327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67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46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966319"/>
            <a:ext cx="10515600" cy="494936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7962509"/>
            <a:ext cx="10515600" cy="260275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66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167375"/>
            <a:ext cx="5181600" cy="754937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167375"/>
            <a:ext cx="5181600" cy="754937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46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33477"/>
            <a:ext cx="10515600" cy="229979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916740"/>
            <a:ext cx="5157787" cy="14294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4346189"/>
            <a:ext cx="5157787" cy="63925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916740"/>
            <a:ext cx="5183188" cy="14294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4346189"/>
            <a:ext cx="5183188" cy="63925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1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264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55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93221"/>
            <a:ext cx="3932237" cy="2776273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13139"/>
            <a:ext cx="6172200" cy="845551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569494"/>
            <a:ext cx="3932237" cy="661292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27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93221"/>
            <a:ext cx="3932237" cy="2776273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13139"/>
            <a:ext cx="6172200" cy="8455514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569494"/>
            <a:ext cx="3932237" cy="661292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47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33477"/>
            <a:ext cx="10515600" cy="2299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167375"/>
            <a:ext cx="10515600" cy="7549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027976"/>
            <a:ext cx="27432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152D8-0774-46F1-A82D-2448CC4CF0A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027976"/>
            <a:ext cx="41148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027976"/>
            <a:ext cx="27432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44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2B67CE72-91EB-4663-A388-F75520E497E2}"/>
              </a:ext>
            </a:extLst>
          </p:cNvPr>
          <p:cNvSpPr txBox="1"/>
          <p:nvPr/>
        </p:nvSpPr>
        <p:spPr>
          <a:xfrm>
            <a:off x="598896" y="525515"/>
            <a:ext cx="45241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endParaRPr lang="zh-CN" altLang="en-US" sz="2800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6AEBAD4-EB61-4276-B861-A857E33BA217}"/>
              </a:ext>
            </a:extLst>
          </p:cNvPr>
          <p:cNvSpPr txBox="1"/>
          <p:nvPr/>
        </p:nvSpPr>
        <p:spPr>
          <a:xfrm>
            <a:off x="136349" y="6734730"/>
            <a:ext cx="119193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Supplementary Figure 2. </a:t>
            </a:r>
            <a:r>
              <a:rPr lang="en-US" altLang="zh-CN" b="1" dirty="0" err="1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Recombinate</a:t>
            </a:r>
            <a:r>
              <a:rPr lang="en-US" altLang="zh-CN" b="1" dirty="0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Δ1-11-G129R-PRL  synthesized by E.coli transfected pGEX-4T-1.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Coomassie Brilliant Blue staining of the purified product indicates that GST-Δ1-11-G129R-PRL is located at approximately 45 </a:t>
            </a:r>
            <a:r>
              <a:rPr lang="en-US" altLang="zh-CN" dirty="0" err="1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kD</a:t>
            </a:r>
            <a:r>
              <a:rPr lang="en-US" altLang="zh-CN" dirty="0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solidFill>
                <a:srgbClr val="000000"/>
              </a:solidFill>
              <a:latin typeface="Palatino Linotype" panose="0204050205050503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971B043D-7250-40B4-B69C-056A66EF6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114" y="2142158"/>
            <a:ext cx="4065270" cy="4104293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id="{0C3D7DA1-FF99-4FB8-92DA-D379AF1AF0DC}"/>
              </a:ext>
            </a:extLst>
          </p:cNvPr>
          <p:cNvSpPr txBox="1"/>
          <p:nvPr/>
        </p:nvSpPr>
        <p:spPr>
          <a:xfrm rot="19520702">
            <a:off x="4016941" y="1416670"/>
            <a:ext cx="1313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lysis</a:t>
            </a:r>
            <a:endParaRPr lang="zh-CN" altLang="en-US" sz="2000" b="1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DCC6795-5610-4B0E-8FD3-B5688557F4B6}"/>
              </a:ext>
            </a:extLst>
          </p:cNvPr>
          <p:cNvSpPr txBox="1"/>
          <p:nvPr/>
        </p:nvSpPr>
        <p:spPr>
          <a:xfrm rot="19438761">
            <a:off x="4737051" y="1264259"/>
            <a:ext cx="1866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GSH-beads pull</a:t>
            </a:r>
            <a:endParaRPr lang="zh-CN" altLang="en-US" sz="2000" b="1" dirty="0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72EC21A3-4D51-4488-BE2D-89E8809965FC}"/>
              </a:ext>
            </a:extLst>
          </p:cNvPr>
          <p:cNvSpPr/>
          <p:nvPr/>
        </p:nvSpPr>
        <p:spPr>
          <a:xfrm>
            <a:off x="4673824" y="4092876"/>
            <a:ext cx="1090640" cy="5383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F9FF8F73-5796-4990-968E-CB8A427C5088}"/>
              </a:ext>
            </a:extLst>
          </p:cNvPr>
          <p:cNvSpPr/>
          <p:nvPr/>
        </p:nvSpPr>
        <p:spPr>
          <a:xfrm>
            <a:off x="4673824" y="5382851"/>
            <a:ext cx="1090640" cy="5383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3A2CFCAA-96D3-4CB2-AEA1-ED0643C8E9A6}"/>
              </a:ext>
            </a:extLst>
          </p:cNvPr>
          <p:cNvCxnSpPr>
            <a:stCxn id="67" idx="3"/>
          </p:cNvCxnSpPr>
          <p:nvPr/>
        </p:nvCxnSpPr>
        <p:spPr>
          <a:xfrm>
            <a:off x="5764464" y="4362050"/>
            <a:ext cx="14427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71963447-D6FD-4B92-A6F5-81B9BCAAF16C}"/>
              </a:ext>
            </a:extLst>
          </p:cNvPr>
          <p:cNvSpPr txBox="1"/>
          <p:nvPr/>
        </p:nvSpPr>
        <p:spPr>
          <a:xfrm>
            <a:off x="7207183" y="4177384"/>
            <a:ext cx="4165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GST-Δ1-11-G129R-PRL(24KD+21KD)</a:t>
            </a:r>
            <a:endParaRPr lang="zh-CN" altLang="en-US" dirty="0"/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AEF8D392-E4FA-415D-A55C-3D89EE149B0D}"/>
              </a:ext>
            </a:extLst>
          </p:cNvPr>
          <p:cNvCxnSpPr>
            <a:cxnSpLocks/>
          </p:cNvCxnSpPr>
          <p:nvPr/>
        </p:nvCxnSpPr>
        <p:spPr>
          <a:xfrm>
            <a:off x="5764464" y="5693010"/>
            <a:ext cx="14427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BDA47FDB-A3D2-4069-9AE8-7CA9D37C6C1D}"/>
              </a:ext>
            </a:extLst>
          </p:cNvPr>
          <p:cNvSpPr txBox="1"/>
          <p:nvPr/>
        </p:nvSpPr>
        <p:spPr>
          <a:xfrm>
            <a:off x="7207183" y="5523733"/>
            <a:ext cx="4165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GST(24KD)</a:t>
            </a:r>
            <a:endParaRPr lang="zh-CN" altLang="en-US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43D670C-A2B0-4C48-B68D-7C472D2674E0}"/>
              </a:ext>
            </a:extLst>
          </p:cNvPr>
          <p:cNvSpPr txBox="1"/>
          <p:nvPr/>
        </p:nvSpPr>
        <p:spPr>
          <a:xfrm>
            <a:off x="2421368" y="3212250"/>
            <a:ext cx="93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</a:t>
            </a:r>
            <a:endParaRPr lang="zh-CN" altLang="en-US" dirty="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56DC4BD-DB1B-4A60-971A-B288C28E1B15}"/>
              </a:ext>
            </a:extLst>
          </p:cNvPr>
          <p:cNvSpPr txBox="1"/>
          <p:nvPr/>
        </p:nvSpPr>
        <p:spPr>
          <a:xfrm>
            <a:off x="2451393" y="3723544"/>
            <a:ext cx="93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</a:t>
            </a:r>
            <a:endParaRPr lang="zh-CN" altLang="en-US" dirty="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0520F40-98BE-4DE0-85CD-FBD7EF69455D}"/>
              </a:ext>
            </a:extLst>
          </p:cNvPr>
          <p:cNvSpPr txBox="1"/>
          <p:nvPr/>
        </p:nvSpPr>
        <p:spPr>
          <a:xfrm>
            <a:off x="2421367" y="4289037"/>
            <a:ext cx="93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</a:t>
            </a:r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AD2FF88-0E41-46CE-AC80-7AB58A100B83}"/>
              </a:ext>
            </a:extLst>
          </p:cNvPr>
          <p:cNvSpPr txBox="1"/>
          <p:nvPr/>
        </p:nvSpPr>
        <p:spPr>
          <a:xfrm>
            <a:off x="2451393" y="4898412"/>
            <a:ext cx="93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</a:t>
            </a:r>
            <a:endParaRPr lang="zh-CN" altLang="en-US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9606631C-516A-44EB-ABC3-C1E915F437BB}"/>
              </a:ext>
            </a:extLst>
          </p:cNvPr>
          <p:cNvSpPr txBox="1"/>
          <p:nvPr/>
        </p:nvSpPr>
        <p:spPr>
          <a:xfrm>
            <a:off x="2451393" y="5579012"/>
            <a:ext cx="93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20kd</a:t>
            </a:r>
            <a:endParaRPr lang="zh-CN" altLang="en-US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D492D619-5217-4B2C-AE54-CC6347A5B086}"/>
              </a:ext>
            </a:extLst>
          </p:cNvPr>
          <p:cNvSpPr txBox="1"/>
          <p:nvPr/>
        </p:nvSpPr>
        <p:spPr>
          <a:xfrm>
            <a:off x="2451393" y="5905329"/>
            <a:ext cx="93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2069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56</Words>
  <Application>Microsoft Office PowerPoint</Application>
  <PresentationFormat>自定义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Palatino Linotype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ricky</dc:creator>
  <cp:lastModifiedBy>ricky</cp:lastModifiedBy>
  <cp:revision>5</cp:revision>
  <dcterms:created xsi:type="dcterms:W3CDTF">2024-08-20T11:04:46Z</dcterms:created>
  <dcterms:modified xsi:type="dcterms:W3CDTF">2024-08-30T03:40:00Z</dcterms:modified>
</cp:coreProperties>
</file>