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11898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5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47248"/>
            <a:ext cx="10363200" cy="414237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249369"/>
            <a:ext cx="9144000" cy="2872671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8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0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33475"/>
            <a:ext cx="2628900" cy="1008327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33475"/>
            <a:ext cx="7734300" cy="1008327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6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4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966319"/>
            <a:ext cx="10515600" cy="49493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7962509"/>
            <a:ext cx="10515600" cy="260275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6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4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33477"/>
            <a:ext cx="10515600" cy="229979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16740"/>
            <a:ext cx="5157787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346189"/>
            <a:ext cx="5157787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16740"/>
            <a:ext cx="5183188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346189"/>
            <a:ext cx="5183188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1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64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55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13139"/>
            <a:ext cx="6172200" cy="845551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13139"/>
            <a:ext cx="6172200" cy="8455514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4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33477"/>
            <a:ext cx="10515600" cy="2299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167375"/>
            <a:ext cx="10515600" cy="754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027976"/>
            <a:ext cx="41148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4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2B67CE72-91EB-4663-A388-F75520E497E2}"/>
              </a:ext>
            </a:extLst>
          </p:cNvPr>
          <p:cNvSpPr txBox="1"/>
          <p:nvPr/>
        </p:nvSpPr>
        <p:spPr>
          <a:xfrm>
            <a:off x="598896" y="525515"/>
            <a:ext cx="4524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endParaRPr lang="zh-CN" altLang="en-US" sz="28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6AEBAD4-EB61-4276-B861-A857E33BA217}"/>
              </a:ext>
            </a:extLst>
          </p:cNvPr>
          <p:cNvSpPr txBox="1"/>
          <p:nvPr/>
        </p:nvSpPr>
        <p:spPr>
          <a:xfrm>
            <a:off x="136349" y="6734730"/>
            <a:ext cx="11919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Supplementary Figure 3. </a:t>
            </a:r>
            <a:r>
              <a:rPr lang="en-US" altLang="zh-CN" b="1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tumor transplantation extraction direct view.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/>
              <a:t> </a:t>
            </a:r>
            <a:r>
              <a:rPr lang="en-US" altLang="zh-CN" dirty="0" err="1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Daoy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cells have stronger proliferative activity in the subcutaneous tissues of mice, with tumor volumes significantly larger than those in the control group.</a:t>
            </a:r>
            <a:endParaRPr lang="zh-CN" altLang="en-US" dirty="0">
              <a:solidFill>
                <a:srgbClr val="000000"/>
              </a:solidFill>
              <a:latin typeface="Palatino Linotype" panose="0204050205050503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C55A93C-CDC3-4DCE-98B0-AE3022763F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0" y="1366296"/>
            <a:ext cx="6036871" cy="452765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525FAB96-D6A9-4193-B29C-8BF0D0558883}"/>
              </a:ext>
            </a:extLst>
          </p:cNvPr>
          <p:cNvSpPr txBox="1"/>
          <p:nvPr/>
        </p:nvSpPr>
        <p:spPr>
          <a:xfrm>
            <a:off x="7249732" y="2461435"/>
            <a:ext cx="217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OE-PRLR</a:t>
            </a:r>
            <a:endParaRPr lang="zh-CN" altLang="en-US" sz="28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F7EA93-732A-410D-8936-B3E4BAC9140C}"/>
              </a:ext>
            </a:extLst>
          </p:cNvPr>
          <p:cNvSpPr txBox="1"/>
          <p:nvPr/>
        </p:nvSpPr>
        <p:spPr>
          <a:xfrm>
            <a:off x="7249732" y="3106903"/>
            <a:ext cx="217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OE-vector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42069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41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Palatino Linotype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ricky</dc:creator>
  <cp:lastModifiedBy>ricky</cp:lastModifiedBy>
  <cp:revision>6</cp:revision>
  <dcterms:created xsi:type="dcterms:W3CDTF">2024-08-20T11:04:46Z</dcterms:created>
  <dcterms:modified xsi:type="dcterms:W3CDTF">2024-08-30T03:45:03Z</dcterms:modified>
</cp:coreProperties>
</file>