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6" r:id="rId2"/>
  </p:sldIdLst>
  <p:sldSz cx="9906000" cy="6858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988" userDrawn="1">
          <p15:clr>
            <a:srgbClr val="A4A3A4"/>
          </p15:clr>
        </p15:guide>
        <p15:guide id="3" pos="3392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1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554" y="108"/>
      </p:cViewPr>
      <p:guideLst>
        <p:guide orient="horz" pos="1820"/>
        <p:guide pos="988"/>
        <p:guide pos="3392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0572EBC0-05E4-4882-BD6B-4E81F805B718}" type="datetimeFigureOut">
              <a:rPr lang="de-CH" smtClean="0"/>
              <a:t>27.05.2021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63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ADA706AA-08E5-4097-89A8-AD6D454D029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5783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6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3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4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7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1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6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7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3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24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9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7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9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2C3AFB5-1D41-0B45-B3DC-AA9CFF11A4B2}"/>
              </a:ext>
            </a:extLst>
          </p:cNvPr>
          <p:cNvSpPr txBox="1"/>
          <p:nvPr/>
        </p:nvSpPr>
        <p:spPr>
          <a:xfrm>
            <a:off x="0" y="0"/>
            <a:ext cx="612668" cy="254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Fig. S4</a:t>
            </a:r>
          </a:p>
        </p:txBody>
      </p:sp>
      <p:sp>
        <p:nvSpPr>
          <p:cNvPr id="246" name="Rectangle 180">
            <a:extLst>
              <a:ext uri="{FF2B5EF4-FFF2-40B4-BE49-F238E27FC236}">
                <a16:creationId xmlns:a16="http://schemas.microsoft.com/office/drawing/2014/main" id="{E38B6589-FF6A-6A48-B694-8F6E62231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9798" y="703848"/>
            <a:ext cx="150682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Ki-67 </a:t>
            </a:r>
            <a:r>
              <a:rPr kumimoji="0" lang="de-DE" altLang="de-DE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mRNA</a:t>
            </a:r>
            <a:r>
              <a:rPr kumimoji="0" lang="de-DE" altLang="de-DE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e-DE" altLang="de-DE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expression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53" name="Picture 252">
            <a:extLst>
              <a:ext uri="{FF2B5EF4-FFF2-40B4-BE49-F238E27FC236}">
                <a16:creationId xmlns:a16="http://schemas.microsoft.com/office/drawing/2014/main" id="{090EC261-1E33-A94E-9512-3343A79343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4"/>
          <a:stretch/>
        </p:blipFill>
        <p:spPr>
          <a:xfrm>
            <a:off x="939800" y="873125"/>
            <a:ext cx="3816021" cy="2716742"/>
          </a:xfrm>
          <a:prstGeom prst="rect">
            <a:avLst/>
          </a:prstGeom>
        </p:spPr>
      </p:pic>
      <p:sp>
        <p:nvSpPr>
          <p:cNvPr id="254" name="TextBox 253">
            <a:extLst>
              <a:ext uri="{FF2B5EF4-FFF2-40B4-BE49-F238E27FC236}">
                <a16:creationId xmlns:a16="http://schemas.microsoft.com/office/drawing/2014/main" id="{CBC100AC-D1C0-2B45-99D0-0510B2B9A9D4}"/>
              </a:ext>
            </a:extLst>
          </p:cNvPr>
          <p:cNvSpPr txBox="1"/>
          <p:nvPr/>
        </p:nvSpPr>
        <p:spPr>
          <a:xfrm>
            <a:off x="787352" y="580737"/>
            <a:ext cx="30489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648201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</Words>
  <Application>Microsoft Office PowerPoint</Application>
  <PresentationFormat>A4-Papier (210 x 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Stephan Krähenbühl</dc:creator>
  <cp:lastModifiedBy>Stephan Krähenbühl</cp:lastModifiedBy>
  <cp:revision>16</cp:revision>
  <cp:lastPrinted>2021-04-15T14:48:04Z</cp:lastPrinted>
  <dcterms:created xsi:type="dcterms:W3CDTF">2021-04-15T08:34:36Z</dcterms:created>
  <dcterms:modified xsi:type="dcterms:W3CDTF">2021-05-27T18:51:57Z</dcterms:modified>
</cp:coreProperties>
</file>