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83" r:id="rId2"/>
  </p:sldIdLst>
  <p:sldSz cx="9906000" cy="6858000" type="A4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20" userDrawn="1">
          <p15:clr>
            <a:srgbClr val="A4A3A4"/>
          </p15:clr>
        </p15:guide>
        <p15:guide id="2" pos="988" userDrawn="1">
          <p15:clr>
            <a:srgbClr val="A4A3A4"/>
          </p15:clr>
        </p15:guide>
        <p15:guide id="3" pos="3392" userDrawn="1">
          <p15:clr>
            <a:srgbClr val="A4A3A4"/>
          </p15:clr>
        </p15:guide>
        <p15:guide id="4" orient="horz" pos="5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16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1554" y="108"/>
      </p:cViewPr>
      <p:guideLst>
        <p:guide orient="horz" pos="1820"/>
        <p:guide pos="988"/>
        <p:guide pos="3392"/>
        <p:guide orient="horz" pos="55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0572EBC0-05E4-4882-BD6B-4E81F805B718}" type="datetimeFigureOut">
              <a:rPr lang="de-CH" smtClean="0"/>
              <a:t>27.05.2021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001713" y="1252538"/>
            <a:ext cx="4886325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ADA706AA-08E5-4097-89A8-AD6D454D029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25783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069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736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241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071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013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964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471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33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724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39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179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995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3A390A2-8D17-C64D-8FF7-105E97D1954E}"/>
              </a:ext>
            </a:extLst>
          </p:cNvPr>
          <p:cNvSpPr txBox="1"/>
          <p:nvPr/>
        </p:nvSpPr>
        <p:spPr>
          <a:xfrm>
            <a:off x="0" y="0"/>
            <a:ext cx="612668" cy="2548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Fig. S1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FD558D-1417-914C-B6D9-F6306D92CB6E}"/>
              </a:ext>
            </a:extLst>
          </p:cNvPr>
          <p:cNvSpPr txBox="1"/>
          <p:nvPr/>
        </p:nvSpPr>
        <p:spPr>
          <a:xfrm>
            <a:off x="1263558" y="577823"/>
            <a:ext cx="30489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A996D4-0F3F-2641-9313-FF56F26B6E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73"/>
          <a:stretch/>
        </p:blipFill>
        <p:spPr>
          <a:xfrm>
            <a:off x="1568450" y="1126067"/>
            <a:ext cx="3228549" cy="2613332"/>
          </a:xfrm>
          <a:prstGeom prst="rect">
            <a:avLst/>
          </a:prstGeom>
        </p:spPr>
      </p:pic>
      <p:sp>
        <p:nvSpPr>
          <p:cNvPr id="8" name="Rectangle 180">
            <a:extLst>
              <a:ext uri="{FF2B5EF4-FFF2-40B4-BE49-F238E27FC236}">
                <a16:creationId xmlns:a16="http://schemas.microsoft.com/office/drawing/2014/main" id="{46B43DE8-91C7-C24D-A253-D2FD4A94FB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6682" y="956790"/>
            <a:ext cx="175208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P-</a:t>
            </a:r>
            <a:r>
              <a:rPr kumimoji="0" lang="de-DE" altLang="de-DE" sz="11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mTOR</a:t>
            </a:r>
            <a:r>
              <a:rPr kumimoji="0" lang="de-DE" altLang="de-DE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(Ser2448) / </a:t>
            </a:r>
            <a:r>
              <a:rPr kumimoji="0" lang="de-DE" altLang="de-DE" sz="11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mTOR</a:t>
            </a: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36E4597-58AA-2F4B-9667-C6E8E00A97DD}"/>
              </a:ext>
            </a:extLst>
          </p:cNvPr>
          <p:cNvSpPr txBox="1"/>
          <p:nvPr/>
        </p:nvSpPr>
        <p:spPr>
          <a:xfrm>
            <a:off x="1263558" y="3971117"/>
            <a:ext cx="30489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1C1C5A0-0D8B-6546-9472-73D8EC9DEC49}"/>
              </a:ext>
            </a:extLst>
          </p:cNvPr>
          <p:cNvGrpSpPr/>
          <p:nvPr/>
        </p:nvGrpSpPr>
        <p:grpSpPr>
          <a:xfrm>
            <a:off x="1416004" y="4495223"/>
            <a:ext cx="3513991" cy="1030201"/>
            <a:chOff x="1331775" y="4187495"/>
            <a:chExt cx="3513991" cy="103020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ED56DBF-E278-F640-9157-957E721007E1}"/>
                </a:ext>
              </a:extLst>
            </p:cNvPr>
            <p:cNvSpPr txBox="1"/>
            <p:nvPr/>
          </p:nvSpPr>
          <p:spPr>
            <a:xfrm rot="19331302">
              <a:off x="3752197" y="4187495"/>
              <a:ext cx="109356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RAPA + SMV + INS</a:t>
              </a: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BF90211-A61B-354F-80C3-D5C8D9E720BF}"/>
                </a:ext>
              </a:extLst>
            </p:cNvPr>
            <p:cNvGrpSpPr/>
            <p:nvPr/>
          </p:nvGrpSpPr>
          <p:grpSpPr>
            <a:xfrm>
              <a:off x="1331775" y="4262390"/>
              <a:ext cx="3368440" cy="955306"/>
              <a:chOff x="1331775" y="4262390"/>
              <a:chExt cx="3368440" cy="955306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770DA1B3-6FB1-3241-B81F-2CF1803B3799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brightnessContrast bright="2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189" t="42761" r="14268" b="41619"/>
              <a:stretch/>
            </p:blipFill>
            <p:spPr>
              <a:xfrm>
                <a:off x="2067981" y="5020732"/>
                <a:ext cx="1990784" cy="16217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7C49079-C815-3E41-B714-FA6AD230AE9E}"/>
                  </a:ext>
                </a:extLst>
              </p:cNvPr>
              <p:cNvSpPr txBox="1"/>
              <p:nvPr/>
            </p:nvSpPr>
            <p:spPr>
              <a:xfrm rot="19331302">
                <a:off x="2092832" y="4415799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DMSO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AD936A6-9E0E-C244-9257-F3BF66F89A34}"/>
                  </a:ext>
                </a:extLst>
              </p:cNvPr>
              <p:cNvSpPr txBox="1"/>
              <p:nvPr/>
            </p:nvSpPr>
            <p:spPr>
              <a:xfrm rot="19331302">
                <a:off x="2345117" y="4449942"/>
                <a:ext cx="40748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SMV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8922EC4-8B4E-EB40-9E0B-15DA1D827F53}"/>
                  </a:ext>
                </a:extLst>
              </p:cNvPr>
              <p:cNvSpPr txBox="1"/>
              <p:nvPr/>
            </p:nvSpPr>
            <p:spPr>
              <a:xfrm rot="19331302">
                <a:off x="2553445" y="4262390"/>
                <a:ext cx="898004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SMV + INS 100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37E4CD0-D00C-1645-8E42-0C6ED0ACC5A3}"/>
                  </a:ext>
                </a:extLst>
              </p:cNvPr>
              <p:cNvSpPr txBox="1"/>
              <p:nvPr/>
            </p:nvSpPr>
            <p:spPr>
              <a:xfrm rot="19331302">
                <a:off x="2825782" y="4381193"/>
                <a:ext cx="55816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INS 100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BE3B8DC-24E7-F240-A400-8C105BEFF432}"/>
                  </a:ext>
                </a:extLst>
              </p:cNvPr>
              <p:cNvSpPr txBox="1"/>
              <p:nvPr/>
            </p:nvSpPr>
            <p:spPr>
              <a:xfrm rot="19331302">
                <a:off x="3092628" y="4413280"/>
                <a:ext cx="49404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RAPA 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EE5E5E4-8107-9A4E-A480-88CC2A514EAC}"/>
                  </a:ext>
                </a:extLst>
              </p:cNvPr>
              <p:cNvSpPr txBox="1"/>
              <p:nvPr/>
            </p:nvSpPr>
            <p:spPr>
              <a:xfrm rot="19331302">
                <a:off x="3319419" y="4293815"/>
                <a:ext cx="80502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RAPA + SMV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D543A27-E203-7D4E-84F7-5B10B7DB4F73}"/>
                  </a:ext>
                </a:extLst>
              </p:cNvPr>
              <p:cNvSpPr txBox="1"/>
              <p:nvPr/>
            </p:nvSpPr>
            <p:spPr>
              <a:xfrm rot="19331302">
                <a:off x="3565208" y="4297265"/>
                <a:ext cx="753731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RAPA + INS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BDE2E67-173E-DE41-8367-DF1DBAD59055}"/>
                  </a:ext>
                </a:extLst>
              </p:cNvPr>
              <p:cNvSpPr txBox="1"/>
              <p:nvPr/>
            </p:nvSpPr>
            <p:spPr>
              <a:xfrm>
                <a:off x="1543478" y="4986864"/>
                <a:ext cx="524503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900" dirty="0">
                    <a:latin typeface="Arial" panose="020B0604020202020204" pitchFamily="34" charset="0"/>
                    <a:cs typeface="Arial" panose="020B0604020202020204" pitchFamily="34" charset="0"/>
                  </a:rPr>
                  <a:t>mTOR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2134A2E-F839-084C-B94C-2980B9F1F7E8}"/>
                  </a:ext>
                </a:extLst>
              </p:cNvPr>
              <p:cNvSpPr txBox="1"/>
              <p:nvPr/>
            </p:nvSpPr>
            <p:spPr>
              <a:xfrm>
                <a:off x="4053884" y="4960478"/>
                <a:ext cx="646331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>
                    <a:latin typeface="Arial" panose="020B0604020202020204" pitchFamily="34" charset="0"/>
                    <a:cs typeface="Arial" panose="020B0604020202020204" pitchFamily="34" charset="0"/>
                  </a:rPr>
                  <a:t>289 </a:t>
                </a:r>
                <a:r>
                  <a:rPr lang="en-US" sz="9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kDa</a:t>
                </a:r>
                <a:r>
                  <a:rPr lang="en-US" sz="9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A1A228D-20A4-634C-8E3A-CEE252DC2877}"/>
                  </a:ext>
                </a:extLst>
              </p:cNvPr>
              <p:cNvSpPr txBox="1"/>
              <p:nvPr/>
            </p:nvSpPr>
            <p:spPr>
              <a:xfrm>
                <a:off x="1331775" y="4651400"/>
                <a:ext cx="73620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900" dirty="0">
                    <a:latin typeface="Arial" panose="020B0604020202020204" pitchFamily="34" charset="0"/>
                    <a:cs typeface="Arial" panose="020B0604020202020204" pitchFamily="34" charset="0"/>
                  </a:rPr>
                  <a:t>P-mTOR (Ser2448)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F73016A-6E4E-3249-9AE5-23F99A681B68}"/>
                  </a:ext>
                </a:extLst>
              </p:cNvPr>
              <p:cNvSpPr txBox="1"/>
              <p:nvPr/>
            </p:nvSpPr>
            <p:spPr>
              <a:xfrm>
                <a:off x="4053884" y="4729646"/>
                <a:ext cx="646331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>
                    <a:latin typeface="Arial" panose="020B0604020202020204" pitchFamily="34" charset="0"/>
                    <a:cs typeface="Arial" panose="020B0604020202020204" pitchFamily="34" charset="0"/>
                  </a:rPr>
                  <a:t>289 </a:t>
                </a:r>
                <a:r>
                  <a:rPr lang="en-US" sz="9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kDa</a:t>
                </a:r>
                <a:r>
                  <a:rPr lang="en-US" sz="9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E1A5524E-7203-4D42-8A42-24FF41F710CC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brightnessContrast bright="2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389" t="44957" r="22758" b="31142"/>
              <a:stretch/>
            </p:blipFill>
            <p:spPr>
              <a:xfrm>
                <a:off x="2067981" y="4749236"/>
                <a:ext cx="1990784" cy="202055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31533002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40</Words>
  <Application>Microsoft Office PowerPoint</Application>
  <PresentationFormat>A4-Papier (210 x 297 mm)</PresentationFormat>
  <Paragraphs>16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Stephan Krähenbühl</dc:creator>
  <cp:lastModifiedBy>Stephan Krähenbühl</cp:lastModifiedBy>
  <cp:revision>16</cp:revision>
  <cp:lastPrinted>2021-04-15T14:48:04Z</cp:lastPrinted>
  <dcterms:created xsi:type="dcterms:W3CDTF">2021-04-15T08:34:36Z</dcterms:created>
  <dcterms:modified xsi:type="dcterms:W3CDTF">2021-05-27T18:50:17Z</dcterms:modified>
</cp:coreProperties>
</file>