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4" r:id="rId2"/>
  </p:sldIdLst>
  <p:sldSz cx="9906000" cy="6858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988" userDrawn="1">
          <p15:clr>
            <a:srgbClr val="A4A3A4"/>
          </p15:clr>
        </p15:guide>
        <p15:guide id="3" pos="3392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1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554" y="108"/>
      </p:cViewPr>
      <p:guideLst>
        <p:guide orient="horz" pos="1820"/>
        <p:guide pos="988"/>
        <p:guide pos="3392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0572EBC0-05E4-4882-BD6B-4E81F805B718}" type="datetimeFigureOut">
              <a:rPr lang="de-CH" smtClean="0"/>
              <a:t>27.05.2021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63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ADA706AA-08E5-4097-89A8-AD6D454D029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5783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6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3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4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7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1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6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7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3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24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9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7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9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4478E-742C-0344-8F4F-AAF25D73719D}"/>
              </a:ext>
            </a:extLst>
          </p:cNvPr>
          <p:cNvSpPr txBox="1"/>
          <p:nvPr/>
        </p:nvSpPr>
        <p:spPr>
          <a:xfrm>
            <a:off x="0" y="0"/>
            <a:ext cx="612668" cy="254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Fig. S2</a:t>
            </a: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DD23FFBA-046D-4FCC-A6AD-E537ED8FB899}"/>
              </a:ext>
            </a:extLst>
          </p:cNvPr>
          <p:cNvGrpSpPr/>
          <p:nvPr/>
        </p:nvGrpSpPr>
        <p:grpSpPr>
          <a:xfrm>
            <a:off x="1477503" y="2759838"/>
            <a:ext cx="2739796" cy="2531923"/>
            <a:chOff x="1085619" y="3082068"/>
            <a:chExt cx="2739796" cy="25319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573788-CE99-B34C-A69D-C06266C2249F}"/>
                </a:ext>
              </a:extLst>
            </p:cNvPr>
            <p:cNvSpPr txBox="1"/>
            <p:nvPr/>
          </p:nvSpPr>
          <p:spPr>
            <a:xfrm>
              <a:off x="1085619" y="3082068"/>
              <a:ext cx="30489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H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</a:t>
              </a:r>
              <a:endPara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7E21CA8-B2AD-2C47-8921-940659FCA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2940" y="3190225"/>
              <a:ext cx="2692475" cy="2423766"/>
            </a:xfrm>
            <a:prstGeom prst="rect">
              <a:avLst/>
            </a:prstGeom>
          </p:spPr>
        </p:pic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4FCCA91B-B7D7-48E2-8D23-2A0F6A3CCAD6}"/>
              </a:ext>
            </a:extLst>
          </p:cNvPr>
          <p:cNvGrpSpPr/>
          <p:nvPr/>
        </p:nvGrpSpPr>
        <p:grpSpPr>
          <a:xfrm>
            <a:off x="1477503" y="728222"/>
            <a:ext cx="5075239" cy="1649214"/>
            <a:chOff x="1085619" y="850145"/>
            <a:chExt cx="5075239" cy="164921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DE10DFE-E865-0B4A-96FE-800D170BA8FF}"/>
                </a:ext>
              </a:extLst>
            </p:cNvPr>
            <p:cNvSpPr txBox="1"/>
            <p:nvPr/>
          </p:nvSpPr>
          <p:spPr>
            <a:xfrm>
              <a:off x="1085619" y="850145"/>
              <a:ext cx="30489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9E9DCF3-2D6A-BF4D-82DC-D0FC0447E28A}"/>
                </a:ext>
              </a:extLst>
            </p:cNvPr>
            <p:cNvSpPr txBox="1"/>
            <p:nvPr/>
          </p:nvSpPr>
          <p:spPr>
            <a:xfrm>
              <a:off x="1686617" y="931441"/>
              <a:ext cx="171393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8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Rheb</a:t>
              </a:r>
              <a:r>
                <a:rPr kumimoji="0" lang="en-US" sz="108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protein expression</a:t>
              </a:r>
            </a:p>
          </p:txBody>
        </p:sp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6925BE7E-4502-4559-8E0A-78AD4D608CFA}"/>
                </a:ext>
              </a:extLst>
            </p:cNvPr>
            <p:cNvGrpSpPr/>
            <p:nvPr/>
          </p:nvGrpSpPr>
          <p:grpSpPr>
            <a:xfrm>
              <a:off x="1113440" y="1405384"/>
              <a:ext cx="5047418" cy="1093975"/>
              <a:chOff x="1191821" y="1405384"/>
              <a:chExt cx="5047418" cy="1093975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3B3E1B14-CE0A-F040-8D76-9A2341744B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90566" y="2022963"/>
                <a:ext cx="51301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0B0FDE74-DC11-734A-BA93-4436F12C0D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90566" y="2113438"/>
                <a:ext cx="51301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32C5D47-276A-6640-84B6-53BDF2753460}"/>
                  </a:ext>
                </a:extLst>
              </p:cNvPr>
              <p:cNvSpPr txBox="1"/>
              <p:nvPr/>
            </p:nvSpPr>
            <p:spPr>
              <a:xfrm>
                <a:off x="4561302" y="2011507"/>
                <a:ext cx="15279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Lower band: prenylated form </a:t>
                </a: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52C1087C-4795-544E-AA30-29F5AC1AFA23}"/>
                  </a:ext>
                </a:extLst>
              </p:cNvPr>
              <p:cNvGrpSpPr/>
              <p:nvPr/>
            </p:nvGrpSpPr>
            <p:grpSpPr>
              <a:xfrm>
                <a:off x="1631201" y="1405384"/>
                <a:ext cx="2752934" cy="503292"/>
                <a:chOff x="2614587" y="1200285"/>
                <a:chExt cx="1751702" cy="515606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816BCE9-D467-0449-B77A-7DF9E0E4141E}"/>
                    </a:ext>
                  </a:extLst>
                </p:cNvPr>
                <p:cNvSpPr txBox="1"/>
                <p:nvPr/>
              </p:nvSpPr>
              <p:spPr>
                <a:xfrm rot="19331302">
                  <a:off x="2614587" y="1460197"/>
                  <a:ext cx="313343" cy="220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DMSO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B6B3121-0D1C-9343-9EFA-03A9DB839373}"/>
                    </a:ext>
                  </a:extLst>
                </p:cNvPr>
                <p:cNvSpPr txBox="1"/>
                <p:nvPr/>
              </p:nvSpPr>
              <p:spPr>
                <a:xfrm rot="19331302">
                  <a:off x="2775117" y="1495176"/>
                  <a:ext cx="259284" cy="220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SMV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0C810A8-606E-AF44-B5AB-C143F3A52180}"/>
                    </a:ext>
                  </a:extLst>
                </p:cNvPr>
                <p:cNvSpPr txBox="1"/>
                <p:nvPr/>
              </p:nvSpPr>
              <p:spPr>
                <a:xfrm rot="19331302">
                  <a:off x="2907677" y="1285687"/>
                  <a:ext cx="571403" cy="220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SMV + INS 100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599B21A-50E7-6246-93F2-F61F8793EA7C}"/>
                    </a:ext>
                  </a:extLst>
                </p:cNvPr>
                <p:cNvSpPr txBox="1"/>
                <p:nvPr/>
              </p:nvSpPr>
              <p:spPr>
                <a:xfrm rot="19331302">
                  <a:off x="3080966" y="1424745"/>
                  <a:ext cx="355163" cy="220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INS 100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F0E743E-A0A6-C140-944E-52C0502BC49F}"/>
                    </a:ext>
                  </a:extLst>
                </p:cNvPr>
                <p:cNvSpPr txBox="1"/>
                <p:nvPr/>
              </p:nvSpPr>
              <p:spPr>
                <a:xfrm rot="19331302">
                  <a:off x="3250761" y="1457617"/>
                  <a:ext cx="314363" cy="220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RAPA 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3DB2081-634A-6549-AE17-E36E4077D8CD}"/>
                    </a:ext>
                  </a:extLst>
                </p:cNvPr>
                <p:cNvSpPr txBox="1"/>
                <p:nvPr/>
              </p:nvSpPr>
              <p:spPr>
                <a:xfrm rot="19331302">
                  <a:off x="3395069" y="1326555"/>
                  <a:ext cx="512243" cy="220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RAPA + SMV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898F6B7-1CC7-FB48-8876-6E727CEFBB21}"/>
                    </a:ext>
                  </a:extLst>
                </p:cNvPr>
                <p:cNvSpPr txBox="1"/>
                <p:nvPr/>
              </p:nvSpPr>
              <p:spPr>
                <a:xfrm rot="19331302">
                  <a:off x="3551465" y="1338763"/>
                  <a:ext cx="479602" cy="220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RAPA + INS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8F9956B-B86D-1345-9E40-A92132D0AF33}"/>
                    </a:ext>
                  </a:extLst>
                </p:cNvPr>
                <p:cNvSpPr txBox="1"/>
                <p:nvPr/>
              </p:nvSpPr>
              <p:spPr>
                <a:xfrm rot="19331302">
                  <a:off x="3670447" y="1200285"/>
                  <a:ext cx="695842" cy="220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RAPA + SMV + INS</a:t>
                  </a:r>
                </a:p>
              </p:txBody>
            </p:sp>
          </p:grpSp>
          <p:pic>
            <p:nvPicPr>
              <p:cNvPr id="22" name="Grafik 13">
                <a:extLst>
                  <a:ext uri="{FF2B5EF4-FFF2-40B4-BE49-F238E27FC236}">
                    <a16:creationId xmlns:a16="http://schemas.microsoft.com/office/drawing/2014/main" id="{10F107BD-56FE-6248-848A-D9670AE55912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472"/>
              <a:stretch/>
            </p:blipFill>
            <p:spPr>
              <a:xfrm>
                <a:off x="1191821" y="1913621"/>
                <a:ext cx="3167272" cy="585738"/>
              </a:xfrm>
              <a:prstGeom prst="rect">
                <a:avLst/>
              </a:prstGeom>
            </p:spPr>
          </p:pic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56BDE2DB-A256-4AEA-92A9-E296F284CA50}"/>
                  </a:ext>
                </a:extLst>
              </p:cNvPr>
              <p:cNvSpPr txBox="1"/>
              <p:nvPr/>
            </p:nvSpPr>
            <p:spPr>
              <a:xfrm>
                <a:off x="4552197" y="1901373"/>
                <a:ext cx="1687042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Upper band: unprenylated form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684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</Words>
  <Application>Microsoft Office PowerPoint</Application>
  <PresentationFormat>A4-Papier (210 x 297 mm)</PresentationFormat>
  <Paragraphs>14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Stephan Krähenbühl</dc:creator>
  <cp:lastModifiedBy>Stephan Krähenbühl</cp:lastModifiedBy>
  <cp:revision>16</cp:revision>
  <cp:lastPrinted>2021-04-15T14:48:04Z</cp:lastPrinted>
  <dcterms:created xsi:type="dcterms:W3CDTF">2021-04-15T08:34:36Z</dcterms:created>
  <dcterms:modified xsi:type="dcterms:W3CDTF">2021-05-27T18:51:04Z</dcterms:modified>
</cp:coreProperties>
</file>