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81" r:id="rId2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988" userDrawn="1">
          <p15:clr>
            <a:srgbClr val="A4A3A4"/>
          </p15:clr>
        </p15:guide>
        <p15:guide id="3" pos="3392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1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554" y="108"/>
      </p:cViewPr>
      <p:guideLst>
        <p:guide orient="horz" pos="1820"/>
        <p:guide pos="988"/>
        <p:guide pos="3392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0572EBC0-05E4-4882-BD6B-4E81F805B718}" type="datetimeFigureOut">
              <a:rPr lang="de-CH" smtClean="0"/>
              <a:t>27.05.2021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ADA706AA-08E5-4097-89A8-AD6D454D029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578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38">
              <a:defRPr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Adam12 and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myoD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too much variability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38"/>
            <a:fld id="{1A9C87D2-C399-0047-9B27-FA6234404EE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38"/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440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6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4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7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6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7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24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6DE18-3048-E441-AFCF-32F66216D168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6335-4401-EB46-8F42-FC0E7D578D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9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07FA81E-277D-7846-A981-1879F8E5A6EF}"/>
              </a:ext>
            </a:extLst>
          </p:cNvPr>
          <p:cNvSpPr txBox="1"/>
          <p:nvPr/>
        </p:nvSpPr>
        <p:spPr>
          <a:xfrm>
            <a:off x="0" y="0"/>
            <a:ext cx="612668" cy="254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Fig. S5</a:t>
            </a:r>
          </a:p>
        </p:txBody>
      </p:sp>
      <p:grpSp>
        <p:nvGrpSpPr>
          <p:cNvPr id="534" name="Gruppieren 533">
            <a:extLst>
              <a:ext uri="{FF2B5EF4-FFF2-40B4-BE49-F238E27FC236}">
                <a16:creationId xmlns:a16="http://schemas.microsoft.com/office/drawing/2014/main" id="{855CB98B-E4FA-41C3-A607-965A8DC97EAF}"/>
              </a:ext>
            </a:extLst>
          </p:cNvPr>
          <p:cNvGrpSpPr/>
          <p:nvPr/>
        </p:nvGrpSpPr>
        <p:grpSpPr>
          <a:xfrm>
            <a:off x="1481407" y="731577"/>
            <a:ext cx="3292206" cy="2764098"/>
            <a:chOff x="1481407" y="731577"/>
            <a:chExt cx="3292206" cy="276409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7F9DB1-EC5D-6848-9E12-425CA627E399}"/>
                </a:ext>
              </a:extLst>
            </p:cNvPr>
            <p:cNvSpPr txBox="1"/>
            <p:nvPr/>
          </p:nvSpPr>
          <p:spPr>
            <a:xfrm>
              <a:off x="1481407" y="731577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C14BB347-4B62-41B1-B313-C396C6077E3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31938" y="817563"/>
              <a:ext cx="3241675" cy="267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grpSp>
          <p:nvGrpSpPr>
            <p:cNvPr id="6" name="Group 205">
              <a:extLst>
                <a:ext uri="{FF2B5EF4-FFF2-40B4-BE49-F238E27FC236}">
                  <a16:creationId xmlns:a16="http://schemas.microsoft.com/office/drawing/2014/main" id="{B4F2F6C9-D186-44A1-B0A4-1FAFE37EC6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7338" y="1171575"/>
              <a:ext cx="3089275" cy="2305050"/>
              <a:chOff x="981" y="738"/>
              <a:chExt cx="1946" cy="1452"/>
            </a:xfrm>
          </p:grpSpPr>
          <p:sp>
            <p:nvSpPr>
              <p:cNvPr id="70" name="Freeform 5">
                <a:extLst>
                  <a:ext uri="{FF2B5EF4-FFF2-40B4-BE49-F238E27FC236}">
                    <a16:creationId xmlns:a16="http://schemas.microsoft.com/office/drawing/2014/main" id="{574CA859-6F6F-4BD5-A1D3-73A5D3A144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06" y="1556"/>
                <a:ext cx="1621" cy="0"/>
              </a:xfrm>
              <a:custGeom>
                <a:avLst/>
                <a:gdLst>
                  <a:gd name="T0" fmla="*/ 65 w 6206"/>
                  <a:gd name="T1" fmla="*/ 168 w 6206"/>
                  <a:gd name="T2" fmla="*/ 272 w 6206"/>
                  <a:gd name="T3" fmla="*/ 375 w 6206"/>
                  <a:gd name="T4" fmla="*/ 479 w 6206"/>
                  <a:gd name="T5" fmla="*/ 582 w 6206"/>
                  <a:gd name="T6" fmla="*/ 686 w 6206"/>
                  <a:gd name="T7" fmla="*/ 789 w 6206"/>
                  <a:gd name="T8" fmla="*/ 893 w 6206"/>
                  <a:gd name="T9" fmla="*/ 996 w 6206"/>
                  <a:gd name="T10" fmla="*/ 1099 w 6206"/>
                  <a:gd name="T11" fmla="*/ 1203 w 6206"/>
                  <a:gd name="T12" fmla="*/ 1306 w 6206"/>
                  <a:gd name="T13" fmla="*/ 1410 w 6206"/>
                  <a:gd name="T14" fmla="*/ 1513 w 6206"/>
                  <a:gd name="T15" fmla="*/ 1617 w 6206"/>
                  <a:gd name="T16" fmla="*/ 1720 w 6206"/>
                  <a:gd name="T17" fmla="*/ 1823 w 6206"/>
                  <a:gd name="T18" fmla="*/ 1927 w 6206"/>
                  <a:gd name="T19" fmla="*/ 2030 w 6206"/>
                  <a:gd name="T20" fmla="*/ 2134 w 6206"/>
                  <a:gd name="T21" fmla="*/ 2237 w 6206"/>
                  <a:gd name="T22" fmla="*/ 2341 w 6206"/>
                  <a:gd name="T23" fmla="*/ 2444 w 6206"/>
                  <a:gd name="T24" fmla="*/ 2548 w 6206"/>
                  <a:gd name="T25" fmla="*/ 2651 w 6206"/>
                  <a:gd name="T26" fmla="*/ 2754 w 6206"/>
                  <a:gd name="T27" fmla="*/ 2858 w 6206"/>
                  <a:gd name="T28" fmla="*/ 2961 w 6206"/>
                  <a:gd name="T29" fmla="*/ 3065 w 6206"/>
                  <a:gd name="T30" fmla="*/ 3168 w 6206"/>
                  <a:gd name="T31" fmla="*/ 3272 w 6206"/>
                  <a:gd name="T32" fmla="*/ 3375 w 6206"/>
                  <a:gd name="T33" fmla="*/ 3479 w 6206"/>
                  <a:gd name="T34" fmla="*/ 3582 w 6206"/>
                  <a:gd name="T35" fmla="*/ 3685 w 6206"/>
                  <a:gd name="T36" fmla="*/ 3789 w 6206"/>
                  <a:gd name="T37" fmla="*/ 3892 w 6206"/>
                  <a:gd name="T38" fmla="*/ 3996 w 6206"/>
                  <a:gd name="T39" fmla="*/ 4099 w 6206"/>
                  <a:gd name="T40" fmla="*/ 4203 w 6206"/>
                  <a:gd name="T41" fmla="*/ 4306 w 6206"/>
                  <a:gd name="T42" fmla="*/ 4410 w 6206"/>
                  <a:gd name="T43" fmla="*/ 4513 w 6206"/>
                  <a:gd name="T44" fmla="*/ 4616 w 6206"/>
                  <a:gd name="T45" fmla="*/ 4720 w 6206"/>
                  <a:gd name="T46" fmla="*/ 4823 w 6206"/>
                  <a:gd name="T47" fmla="*/ 4927 w 6206"/>
                  <a:gd name="T48" fmla="*/ 5030 w 6206"/>
                  <a:gd name="T49" fmla="*/ 5134 w 6206"/>
                  <a:gd name="T50" fmla="*/ 5237 w 6206"/>
                  <a:gd name="T51" fmla="*/ 5341 w 6206"/>
                  <a:gd name="T52" fmla="*/ 5444 w 6206"/>
                  <a:gd name="T53" fmla="*/ 5547 w 6206"/>
                  <a:gd name="T54" fmla="*/ 5651 w 6206"/>
                  <a:gd name="T55" fmla="*/ 5754 w 6206"/>
                  <a:gd name="T56" fmla="*/ 5858 w 6206"/>
                  <a:gd name="T57" fmla="*/ 5961 w 6206"/>
                  <a:gd name="T58" fmla="*/ 6065 w 6206"/>
                  <a:gd name="T59" fmla="*/ 6168 w 620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  <a:cxn ang="0">
                    <a:pos x="T50" y="0"/>
                  </a:cxn>
                  <a:cxn ang="0">
                    <a:pos x="T51" y="0"/>
                  </a:cxn>
                  <a:cxn ang="0">
                    <a:pos x="T52" y="0"/>
                  </a:cxn>
                  <a:cxn ang="0">
                    <a:pos x="T53" y="0"/>
                  </a:cxn>
                  <a:cxn ang="0">
                    <a:pos x="T54" y="0"/>
                  </a:cxn>
                  <a:cxn ang="0">
                    <a:pos x="T55" y="0"/>
                  </a:cxn>
                  <a:cxn ang="0">
                    <a:pos x="T56" y="0"/>
                  </a:cxn>
                  <a:cxn ang="0">
                    <a:pos x="T57" y="0"/>
                  </a:cxn>
                  <a:cxn ang="0">
                    <a:pos x="T58" y="0"/>
                  </a:cxn>
                  <a:cxn ang="0">
                    <a:pos x="T59" y="0"/>
                  </a:cxn>
                </a:cxnLst>
                <a:rect l="0" t="0" r="r" b="b"/>
                <a:pathLst>
                  <a:path w="6206">
                    <a:moveTo>
                      <a:pt x="0" y="0"/>
                    </a:moveTo>
                    <a:lnTo>
                      <a:pt x="0" y="0"/>
                    </a:lnTo>
                    <a:lnTo>
                      <a:pt x="13" y="0"/>
                    </a:lnTo>
                    <a:moveTo>
                      <a:pt x="52" y="0"/>
                    </a:moveTo>
                    <a:lnTo>
                      <a:pt x="52" y="0"/>
                    </a:lnTo>
                    <a:lnTo>
                      <a:pt x="65" y="0"/>
                    </a:lnTo>
                    <a:moveTo>
                      <a:pt x="103" y="0"/>
                    </a:moveTo>
                    <a:lnTo>
                      <a:pt x="103" y="0"/>
                    </a:lnTo>
                    <a:lnTo>
                      <a:pt x="117" y="0"/>
                    </a:lnTo>
                    <a:moveTo>
                      <a:pt x="155" y="0"/>
                    </a:moveTo>
                    <a:lnTo>
                      <a:pt x="155" y="0"/>
                    </a:lnTo>
                    <a:lnTo>
                      <a:pt x="168" y="0"/>
                    </a:lnTo>
                    <a:moveTo>
                      <a:pt x="207" y="0"/>
                    </a:moveTo>
                    <a:lnTo>
                      <a:pt x="207" y="0"/>
                    </a:lnTo>
                    <a:lnTo>
                      <a:pt x="220" y="0"/>
                    </a:lnTo>
                    <a:moveTo>
                      <a:pt x="259" y="0"/>
                    </a:moveTo>
                    <a:lnTo>
                      <a:pt x="259" y="0"/>
                    </a:lnTo>
                    <a:lnTo>
                      <a:pt x="272" y="0"/>
                    </a:lnTo>
                    <a:moveTo>
                      <a:pt x="310" y="0"/>
                    </a:moveTo>
                    <a:lnTo>
                      <a:pt x="310" y="0"/>
                    </a:lnTo>
                    <a:lnTo>
                      <a:pt x="324" y="0"/>
                    </a:lnTo>
                    <a:moveTo>
                      <a:pt x="362" y="0"/>
                    </a:moveTo>
                    <a:lnTo>
                      <a:pt x="362" y="0"/>
                    </a:lnTo>
                    <a:lnTo>
                      <a:pt x="375" y="0"/>
                    </a:lnTo>
                    <a:moveTo>
                      <a:pt x="414" y="0"/>
                    </a:moveTo>
                    <a:lnTo>
                      <a:pt x="414" y="0"/>
                    </a:lnTo>
                    <a:lnTo>
                      <a:pt x="427" y="0"/>
                    </a:lnTo>
                    <a:moveTo>
                      <a:pt x="465" y="0"/>
                    </a:moveTo>
                    <a:lnTo>
                      <a:pt x="465" y="0"/>
                    </a:lnTo>
                    <a:lnTo>
                      <a:pt x="479" y="0"/>
                    </a:lnTo>
                    <a:moveTo>
                      <a:pt x="517" y="0"/>
                    </a:moveTo>
                    <a:lnTo>
                      <a:pt x="517" y="0"/>
                    </a:lnTo>
                    <a:lnTo>
                      <a:pt x="530" y="0"/>
                    </a:lnTo>
                    <a:moveTo>
                      <a:pt x="569" y="0"/>
                    </a:moveTo>
                    <a:lnTo>
                      <a:pt x="569" y="0"/>
                    </a:lnTo>
                    <a:lnTo>
                      <a:pt x="582" y="0"/>
                    </a:lnTo>
                    <a:moveTo>
                      <a:pt x="621" y="0"/>
                    </a:moveTo>
                    <a:lnTo>
                      <a:pt x="621" y="0"/>
                    </a:lnTo>
                    <a:lnTo>
                      <a:pt x="634" y="0"/>
                    </a:lnTo>
                    <a:moveTo>
                      <a:pt x="672" y="0"/>
                    </a:moveTo>
                    <a:lnTo>
                      <a:pt x="672" y="0"/>
                    </a:lnTo>
                    <a:lnTo>
                      <a:pt x="686" y="0"/>
                    </a:lnTo>
                    <a:moveTo>
                      <a:pt x="724" y="0"/>
                    </a:moveTo>
                    <a:lnTo>
                      <a:pt x="724" y="0"/>
                    </a:lnTo>
                    <a:lnTo>
                      <a:pt x="737" y="0"/>
                    </a:lnTo>
                    <a:moveTo>
                      <a:pt x="776" y="0"/>
                    </a:moveTo>
                    <a:lnTo>
                      <a:pt x="776" y="0"/>
                    </a:lnTo>
                    <a:lnTo>
                      <a:pt x="789" y="0"/>
                    </a:lnTo>
                    <a:moveTo>
                      <a:pt x="827" y="0"/>
                    </a:moveTo>
                    <a:lnTo>
                      <a:pt x="827" y="0"/>
                    </a:lnTo>
                    <a:lnTo>
                      <a:pt x="841" y="0"/>
                    </a:lnTo>
                    <a:moveTo>
                      <a:pt x="879" y="0"/>
                    </a:moveTo>
                    <a:lnTo>
                      <a:pt x="879" y="0"/>
                    </a:lnTo>
                    <a:lnTo>
                      <a:pt x="893" y="0"/>
                    </a:lnTo>
                    <a:moveTo>
                      <a:pt x="931" y="0"/>
                    </a:moveTo>
                    <a:lnTo>
                      <a:pt x="931" y="0"/>
                    </a:lnTo>
                    <a:lnTo>
                      <a:pt x="944" y="0"/>
                    </a:lnTo>
                    <a:moveTo>
                      <a:pt x="983" y="0"/>
                    </a:moveTo>
                    <a:lnTo>
                      <a:pt x="983" y="0"/>
                    </a:lnTo>
                    <a:lnTo>
                      <a:pt x="996" y="0"/>
                    </a:lnTo>
                    <a:moveTo>
                      <a:pt x="1034" y="0"/>
                    </a:moveTo>
                    <a:lnTo>
                      <a:pt x="1034" y="0"/>
                    </a:lnTo>
                    <a:lnTo>
                      <a:pt x="1048" y="0"/>
                    </a:lnTo>
                    <a:moveTo>
                      <a:pt x="1086" y="0"/>
                    </a:moveTo>
                    <a:lnTo>
                      <a:pt x="1086" y="0"/>
                    </a:lnTo>
                    <a:lnTo>
                      <a:pt x="1099" y="0"/>
                    </a:lnTo>
                    <a:moveTo>
                      <a:pt x="1138" y="0"/>
                    </a:moveTo>
                    <a:lnTo>
                      <a:pt x="1138" y="0"/>
                    </a:lnTo>
                    <a:lnTo>
                      <a:pt x="1151" y="0"/>
                    </a:lnTo>
                    <a:moveTo>
                      <a:pt x="1190" y="0"/>
                    </a:moveTo>
                    <a:lnTo>
                      <a:pt x="1190" y="0"/>
                    </a:lnTo>
                    <a:lnTo>
                      <a:pt x="1203" y="0"/>
                    </a:lnTo>
                    <a:moveTo>
                      <a:pt x="1241" y="0"/>
                    </a:moveTo>
                    <a:lnTo>
                      <a:pt x="1241" y="0"/>
                    </a:lnTo>
                    <a:lnTo>
                      <a:pt x="1255" y="0"/>
                    </a:lnTo>
                    <a:moveTo>
                      <a:pt x="1293" y="0"/>
                    </a:moveTo>
                    <a:lnTo>
                      <a:pt x="1293" y="0"/>
                    </a:lnTo>
                    <a:lnTo>
                      <a:pt x="1306" y="0"/>
                    </a:lnTo>
                    <a:moveTo>
                      <a:pt x="1345" y="0"/>
                    </a:moveTo>
                    <a:lnTo>
                      <a:pt x="1345" y="0"/>
                    </a:lnTo>
                    <a:lnTo>
                      <a:pt x="1358" y="0"/>
                    </a:lnTo>
                    <a:moveTo>
                      <a:pt x="1396" y="0"/>
                    </a:moveTo>
                    <a:lnTo>
                      <a:pt x="1396" y="0"/>
                    </a:lnTo>
                    <a:lnTo>
                      <a:pt x="1410" y="0"/>
                    </a:lnTo>
                    <a:moveTo>
                      <a:pt x="1448" y="0"/>
                    </a:moveTo>
                    <a:lnTo>
                      <a:pt x="1448" y="0"/>
                    </a:lnTo>
                    <a:lnTo>
                      <a:pt x="1461" y="0"/>
                    </a:lnTo>
                    <a:moveTo>
                      <a:pt x="1500" y="0"/>
                    </a:moveTo>
                    <a:lnTo>
                      <a:pt x="1500" y="0"/>
                    </a:lnTo>
                    <a:lnTo>
                      <a:pt x="1513" y="0"/>
                    </a:lnTo>
                    <a:moveTo>
                      <a:pt x="1552" y="0"/>
                    </a:moveTo>
                    <a:lnTo>
                      <a:pt x="1552" y="0"/>
                    </a:lnTo>
                    <a:lnTo>
                      <a:pt x="1565" y="0"/>
                    </a:lnTo>
                    <a:moveTo>
                      <a:pt x="1603" y="0"/>
                    </a:moveTo>
                    <a:lnTo>
                      <a:pt x="1603" y="0"/>
                    </a:lnTo>
                    <a:lnTo>
                      <a:pt x="1617" y="0"/>
                    </a:lnTo>
                    <a:moveTo>
                      <a:pt x="1655" y="0"/>
                    </a:moveTo>
                    <a:lnTo>
                      <a:pt x="1655" y="0"/>
                    </a:lnTo>
                    <a:lnTo>
                      <a:pt x="1668" y="0"/>
                    </a:lnTo>
                    <a:moveTo>
                      <a:pt x="1707" y="0"/>
                    </a:moveTo>
                    <a:lnTo>
                      <a:pt x="1707" y="0"/>
                    </a:lnTo>
                    <a:lnTo>
                      <a:pt x="1720" y="0"/>
                    </a:lnTo>
                    <a:moveTo>
                      <a:pt x="1758" y="0"/>
                    </a:moveTo>
                    <a:lnTo>
                      <a:pt x="1758" y="0"/>
                    </a:lnTo>
                    <a:lnTo>
                      <a:pt x="1772" y="0"/>
                    </a:lnTo>
                    <a:moveTo>
                      <a:pt x="1810" y="0"/>
                    </a:moveTo>
                    <a:lnTo>
                      <a:pt x="1810" y="0"/>
                    </a:lnTo>
                    <a:lnTo>
                      <a:pt x="1823" y="0"/>
                    </a:lnTo>
                    <a:moveTo>
                      <a:pt x="1862" y="0"/>
                    </a:moveTo>
                    <a:lnTo>
                      <a:pt x="1862" y="0"/>
                    </a:lnTo>
                    <a:lnTo>
                      <a:pt x="1875" y="0"/>
                    </a:lnTo>
                    <a:moveTo>
                      <a:pt x="1914" y="0"/>
                    </a:moveTo>
                    <a:lnTo>
                      <a:pt x="1914" y="0"/>
                    </a:lnTo>
                    <a:lnTo>
                      <a:pt x="1927" y="0"/>
                    </a:lnTo>
                    <a:moveTo>
                      <a:pt x="1965" y="0"/>
                    </a:moveTo>
                    <a:lnTo>
                      <a:pt x="1965" y="0"/>
                    </a:lnTo>
                    <a:lnTo>
                      <a:pt x="1979" y="0"/>
                    </a:lnTo>
                    <a:moveTo>
                      <a:pt x="2017" y="0"/>
                    </a:moveTo>
                    <a:lnTo>
                      <a:pt x="2017" y="0"/>
                    </a:lnTo>
                    <a:lnTo>
                      <a:pt x="2030" y="0"/>
                    </a:lnTo>
                    <a:moveTo>
                      <a:pt x="2069" y="0"/>
                    </a:moveTo>
                    <a:lnTo>
                      <a:pt x="2069" y="0"/>
                    </a:lnTo>
                    <a:lnTo>
                      <a:pt x="2082" y="0"/>
                    </a:lnTo>
                    <a:moveTo>
                      <a:pt x="2120" y="0"/>
                    </a:moveTo>
                    <a:lnTo>
                      <a:pt x="2120" y="0"/>
                    </a:lnTo>
                    <a:lnTo>
                      <a:pt x="2134" y="0"/>
                    </a:lnTo>
                    <a:moveTo>
                      <a:pt x="2172" y="0"/>
                    </a:moveTo>
                    <a:lnTo>
                      <a:pt x="2172" y="0"/>
                    </a:lnTo>
                    <a:lnTo>
                      <a:pt x="2186" y="0"/>
                    </a:lnTo>
                    <a:moveTo>
                      <a:pt x="2224" y="0"/>
                    </a:moveTo>
                    <a:lnTo>
                      <a:pt x="2224" y="0"/>
                    </a:lnTo>
                    <a:lnTo>
                      <a:pt x="2237" y="0"/>
                    </a:lnTo>
                    <a:moveTo>
                      <a:pt x="2276" y="0"/>
                    </a:moveTo>
                    <a:lnTo>
                      <a:pt x="2276" y="0"/>
                    </a:lnTo>
                    <a:lnTo>
                      <a:pt x="2289" y="0"/>
                    </a:lnTo>
                    <a:moveTo>
                      <a:pt x="2327" y="0"/>
                    </a:moveTo>
                    <a:lnTo>
                      <a:pt x="2327" y="0"/>
                    </a:lnTo>
                    <a:lnTo>
                      <a:pt x="2341" y="0"/>
                    </a:lnTo>
                    <a:moveTo>
                      <a:pt x="2379" y="0"/>
                    </a:moveTo>
                    <a:lnTo>
                      <a:pt x="2379" y="0"/>
                    </a:lnTo>
                    <a:lnTo>
                      <a:pt x="2392" y="0"/>
                    </a:lnTo>
                    <a:moveTo>
                      <a:pt x="2431" y="0"/>
                    </a:moveTo>
                    <a:lnTo>
                      <a:pt x="2431" y="0"/>
                    </a:lnTo>
                    <a:lnTo>
                      <a:pt x="2444" y="0"/>
                    </a:lnTo>
                    <a:moveTo>
                      <a:pt x="2483" y="0"/>
                    </a:moveTo>
                    <a:lnTo>
                      <a:pt x="2483" y="0"/>
                    </a:lnTo>
                    <a:lnTo>
                      <a:pt x="2496" y="0"/>
                    </a:lnTo>
                    <a:moveTo>
                      <a:pt x="2534" y="0"/>
                    </a:moveTo>
                    <a:lnTo>
                      <a:pt x="2534" y="0"/>
                    </a:lnTo>
                    <a:lnTo>
                      <a:pt x="2548" y="0"/>
                    </a:lnTo>
                    <a:moveTo>
                      <a:pt x="2586" y="0"/>
                    </a:moveTo>
                    <a:lnTo>
                      <a:pt x="2586" y="0"/>
                    </a:lnTo>
                    <a:lnTo>
                      <a:pt x="2599" y="0"/>
                    </a:lnTo>
                    <a:moveTo>
                      <a:pt x="2638" y="0"/>
                    </a:moveTo>
                    <a:lnTo>
                      <a:pt x="2638" y="0"/>
                    </a:lnTo>
                    <a:lnTo>
                      <a:pt x="2651" y="0"/>
                    </a:lnTo>
                    <a:moveTo>
                      <a:pt x="2689" y="0"/>
                    </a:moveTo>
                    <a:lnTo>
                      <a:pt x="2689" y="0"/>
                    </a:lnTo>
                    <a:lnTo>
                      <a:pt x="2703" y="0"/>
                    </a:lnTo>
                    <a:moveTo>
                      <a:pt x="2741" y="0"/>
                    </a:moveTo>
                    <a:lnTo>
                      <a:pt x="2741" y="0"/>
                    </a:lnTo>
                    <a:lnTo>
                      <a:pt x="2754" y="0"/>
                    </a:lnTo>
                    <a:moveTo>
                      <a:pt x="2793" y="0"/>
                    </a:moveTo>
                    <a:lnTo>
                      <a:pt x="2793" y="0"/>
                    </a:lnTo>
                    <a:lnTo>
                      <a:pt x="2806" y="0"/>
                    </a:lnTo>
                    <a:moveTo>
                      <a:pt x="2845" y="0"/>
                    </a:moveTo>
                    <a:lnTo>
                      <a:pt x="2845" y="0"/>
                    </a:lnTo>
                    <a:lnTo>
                      <a:pt x="2858" y="0"/>
                    </a:lnTo>
                    <a:moveTo>
                      <a:pt x="2896" y="0"/>
                    </a:moveTo>
                    <a:lnTo>
                      <a:pt x="2896" y="0"/>
                    </a:lnTo>
                    <a:lnTo>
                      <a:pt x="2910" y="0"/>
                    </a:lnTo>
                    <a:moveTo>
                      <a:pt x="2948" y="0"/>
                    </a:moveTo>
                    <a:lnTo>
                      <a:pt x="2948" y="0"/>
                    </a:lnTo>
                    <a:lnTo>
                      <a:pt x="2961" y="0"/>
                    </a:lnTo>
                    <a:moveTo>
                      <a:pt x="3000" y="0"/>
                    </a:moveTo>
                    <a:lnTo>
                      <a:pt x="3000" y="0"/>
                    </a:lnTo>
                    <a:lnTo>
                      <a:pt x="3013" y="0"/>
                    </a:lnTo>
                    <a:moveTo>
                      <a:pt x="3051" y="0"/>
                    </a:moveTo>
                    <a:lnTo>
                      <a:pt x="3051" y="0"/>
                    </a:lnTo>
                    <a:lnTo>
                      <a:pt x="3065" y="0"/>
                    </a:lnTo>
                    <a:moveTo>
                      <a:pt x="3103" y="0"/>
                    </a:moveTo>
                    <a:lnTo>
                      <a:pt x="3103" y="0"/>
                    </a:lnTo>
                    <a:lnTo>
                      <a:pt x="3117" y="0"/>
                    </a:lnTo>
                    <a:moveTo>
                      <a:pt x="3155" y="0"/>
                    </a:moveTo>
                    <a:lnTo>
                      <a:pt x="3155" y="0"/>
                    </a:lnTo>
                    <a:lnTo>
                      <a:pt x="3168" y="0"/>
                    </a:lnTo>
                    <a:moveTo>
                      <a:pt x="3207" y="0"/>
                    </a:moveTo>
                    <a:lnTo>
                      <a:pt x="3207" y="0"/>
                    </a:lnTo>
                    <a:lnTo>
                      <a:pt x="3220" y="0"/>
                    </a:lnTo>
                    <a:moveTo>
                      <a:pt x="3258" y="0"/>
                    </a:moveTo>
                    <a:lnTo>
                      <a:pt x="3258" y="0"/>
                    </a:lnTo>
                    <a:lnTo>
                      <a:pt x="3272" y="0"/>
                    </a:lnTo>
                    <a:moveTo>
                      <a:pt x="3310" y="0"/>
                    </a:moveTo>
                    <a:lnTo>
                      <a:pt x="3310" y="0"/>
                    </a:lnTo>
                    <a:lnTo>
                      <a:pt x="3323" y="0"/>
                    </a:lnTo>
                    <a:moveTo>
                      <a:pt x="3362" y="0"/>
                    </a:moveTo>
                    <a:lnTo>
                      <a:pt x="3362" y="0"/>
                    </a:lnTo>
                    <a:lnTo>
                      <a:pt x="3375" y="0"/>
                    </a:lnTo>
                    <a:moveTo>
                      <a:pt x="3414" y="0"/>
                    </a:moveTo>
                    <a:lnTo>
                      <a:pt x="3414" y="0"/>
                    </a:lnTo>
                    <a:lnTo>
                      <a:pt x="3427" y="0"/>
                    </a:lnTo>
                    <a:moveTo>
                      <a:pt x="3465" y="0"/>
                    </a:moveTo>
                    <a:lnTo>
                      <a:pt x="3465" y="0"/>
                    </a:lnTo>
                    <a:lnTo>
                      <a:pt x="3479" y="0"/>
                    </a:lnTo>
                    <a:moveTo>
                      <a:pt x="3517" y="0"/>
                    </a:moveTo>
                    <a:lnTo>
                      <a:pt x="3517" y="0"/>
                    </a:lnTo>
                    <a:lnTo>
                      <a:pt x="3530" y="0"/>
                    </a:lnTo>
                    <a:moveTo>
                      <a:pt x="3569" y="0"/>
                    </a:moveTo>
                    <a:lnTo>
                      <a:pt x="3569" y="0"/>
                    </a:lnTo>
                    <a:lnTo>
                      <a:pt x="3582" y="0"/>
                    </a:lnTo>
                    <a:moveTo>
                      <a:pt x="3620" y="0"/>
                    </a:moveTo>
                    <a:lnTo>
                      <a:pt x="3620" y="0"/>
                    </a:lnTo>
                    <a:lnTo>
                      <a:pt x="3634" y="0"/>
                    </a:lnTo>
                    <a:moveTo>
                      <a:pt x="3672" y="0"/>
                    </a:moveTo>
                    <a:lnTo>
                      <a:pt x="3672" y="0"/>
                    </a:lnTo>
                    <a:lnTo>
                      <a:pt x="3685" y="0"/>
                    </a:lnTo>
                    <a:moveTo>
                      <a:pt x="3724" y="0"/>
                    </a:moveTo>
                    <a:lnTo>
                      <a:pt x="3724" y="0"/>
                    </a:lnTo>
                    <a:lnTo>
                      <a:pt x="3737" y="0"/>
                    </a:lnTo>
                    <a:moveTo>
                      <a:pt x="3776" y="0"/>
                    </a:moveTo>
                    <a:lnTo>
                      <a:pt x="3776" y="0"/>
                    </a:lnTo>
                    <a:lnTo>
                      <a:pt x="3789" y="0"/>
                    </a:lnTo>
                    <a:moveTo>
                      <a:pt x="3827" y="0"/>
                    </a:moveTo>
                    <a:lnTo>
                      <a:pt x="3827" y="0"/>
                    </a:lnTo>
                    <a:lnTo>
                      <a:pt x="3841" y="0"/>
                    </a:lnTo>
                    <a:moveTo>
                      <a:pt x="3879" y="0"/>
                    </a:moveTo>
                    <a:lnTo>
                      <a:pt x="3879" y="0"/>
                    </a:lnTo>
                    <a:lnTo>
                      <a:pt x="3892" y="0"/>
                    </a:lnTo>
                    <a:moveTo>
                      <a:pt x="3931" y="0"/>
                    </a:moveTo>
                    <a:lnTo>
                      <a:pt x="3931" y="0"/>
                    </a:lnTo>
                    <a:lnTo>
                      <a:pt x="3944" y="0"/>
                    </a:lnTo>
                    <a:moveTo>
                      <a:pt x="3982" y="0"/>
                    </a:moveTo>
                    <a:lnTo>
                      <a:pt x="3982" y="0"/>
                    </a:lnTo>
                    <a:lnTo>
                      <a:pt x="3996" y="0"/>
                    </a:lnTo>
                    <a:moveTo>
                      <a:pt x="4034" y="0"/>
                    </a:moveTo>
                    <a:lnTo>
                      <a:pt x="4034" y="0"/>
                    </a:lnTo>
                    <a:lnTo>
                      <a:pt x="4047" y="0"/>
                    </a:lnTo>
                    <a:moveTo>
                      <a:pt x="4086" y="0"/>
                    </a:moveTo>
                    <a:lnTo>
                      <a:pt x="4086" y="0"/>
                    </a:lnTo>
                    <a:lnTo>
                      <a:pt x="4099" y="0"/>
                    </a:lnTo>
                    <a:moveTo>
                      <a:pt x="4138" y="0"/>
                    </a:moveTo>
                    <a:lnTo>
                      <a:pt x="4138" y="0"/>
                    </a:lnTo>
                    <a:lnTo>
                      <a:pt x="4151" y="0"/>
                    </a:lnTo>
                    <a:moveTo>
                      <a:pt x="4189" y="0"/>
                    </a:moveTo>
                    <a:lnTo>
                      <a:pt x="4189" y="0"/>
                    </a:lnTo>
                    <a:lnTo>
                      <a:pt x="4203" y="0"/>
                    </a:lnTo>
                    <a:moveTo>
                      <a:pt x="4241" y="0"/>
                    </a:moveTo>
                    <a:lnTo>
                      <a:pt x="4241" y="0"/>
                    </a:lnTo>
                    <a:lnTo>
                      <a:pt x="4254" y="0"/>
                    </a:lnTo>
                    <a:moveTo>
                      <a:pt x="4293" y="0"/>
                    </a:moveTo>
                    <a:lnTo>
                      <a:pt x="4293" y="0"/>
                    </a:lnTo>
                    <a:lnTo>
                      <a:pt x="4306" y="0"/>
                    </a:lnTo>
                    <a:moveTo>
                      <a:pt x="4344" y="0"/>
                    </a:moveTo>
                    <a:lnTo>
                      <a:pt x="4344" y="0"/>
                    </a:lnTo>
                    <a:lnTo>
                      <a:pt x="4358" y="0"/>
                    </a:lnTo>
                    <a:moveTo>
                      <a:pt x="4396" y="0"/>
                    </a:moveTo>
                    <a:lnTo>
                      <a:pt x="4396" y="0"/>
                    </a:lnTo>
                    <a:lnTo>
                      <a:pt x="4410" y="0"/>
                    </a:lnTo>
                    <a:moveTo>
                      <a:pt x="4448" y="0"/>
                    </a:moveTo>
                    <a:lnTo>
                      <a:pt x="4448" y="0"/>
                    </a:lnTo>
                    <a:lnTo>
                      <a:pt x="4461" y="0"/>
                    </a:lnTo>
                    <a:moveTo>
                      <a:pt x="4500" y="0"/>
                    </a:moveTo>
                    <a:lnTo>
                      <a:pt x="4500" y="0"/>
                    </a:lnTo>
                    <a:lnTo>
                      <a:pt x="4513" y="0"/>
                    </a:lnTo>
                    <a:moveTo>
                      <a:pt x="4551" y="0"/>
                    </a:moveTo>
                    <a:lnTo>
                      <a:pt x="4551" y="0"/>
                    </a:lnTo>
                    <a:lnTo>
                      <a:pt x="4565" y="0"/>
                    </a:lnTo>
                    <a:moveTo>
                      <a:pt x="4603" y="0"/>
                    </a:moveTo>
                    <a:lnTo>
                      <a:pt x="4603" y="0"/>
                    </a:lnTo>
                    <a:lnTo>
                      <a:pt x="4616" y="0"/>
                    </a:lnTo>
                    <a:moveTo>
                      <a:pt x="4655" y="0"/>
                    </a:moveTo>
                    <a:lnTo>
                      <a:pt x="4655" y="0"/>
                    </a:lnTo>
                    <a:lnTo>
                      <a:pt x="4668" y="0"/>
                    </a:lnTo>
                    <a:moveTo>
                      <a:pt x="4707" y="0"/>
                    </a:moveTo>
                    <a:lnTo>
                      <a:pt x="4707" y="0"/>
                    </a:lnTo>
                    <a:lnTo>
                      <a:pt x="4720" y="0"/>
                    </a:lnTo>
                    <a:moveTo>
                      <a:pt x="4758" y="0"/>
                    </a:moveTo>
                    <a:lnTo>
                      <a:pt x="4758" y="0"/>
                    </a:lnTo>
                    <a:lnTo>
                      <a:pt x="4772" y="0"/>
                    </a:lnTo>
                    <a:moveTo>
                      <a:pt x="4810" y="0"/>
                    </a:moveTo>
                    <a:lnTo>
                      <a:pt x="4810" y="0"/>
                    </a:lnTo>
                    <a:lnTo>
                      <a:pt x="4823" y="0"/>
                    </a:lnTo>
                    <a:moveTo>
                      <a:pt x="4862" y="0"/>
                    </a:moveTo>
                    <a:lnTo>
                      <a:pt x="4862" y="0"/>
                    </a:lnTo>
                    <a:lnTo>
                      <a:pt x="4875" y="0"/>
                    </a:lnTo>
                    <a:moveTo>
                      <a:pt x="4913" y="0"/>
                    </a:moveTo>
                    <a:lnTo>
                      <a:pt x="4913" y="0"/>
                    </a:lnTo>
                    <a:lnTo>
                      <a:pt x="4927" y="0"/>
                    </a:lnTo>
                    <a:moveTo>
                      <a:pt x="4965" y="0"/>
                    </a:moveTo>
                    <a:lnTo>
                      <a:pt x="4965" y="0"/>
                    </a:lnTo>
                    <a:lnTo>
                      <a:pt x="4978" y="0"/>
                    </a:lnTo>
                    <a:moveTo>
                      <a:pt x="5017" y="0"/>
                    </a:moveTo>
                    <a:lnTo>
                      <a:pt x="5017" y="0"/>
                    </a:lnTo>
                    <a:lnTo>
                      <a:pt x="5030" y="0"/>
                    </a:lnTo>
                    <a:moveTo>
                      <a:pt x="5069" y="0"/>
                    </a:moveTo>
                    <a:lnTo>
                      <a:pt x="5069" y="0"/>
                    </a:lnTo>
                    <a:lnTo>
                      <a:pt x="5082" y="0"/>
                    </a:lnTo>
                    <a:moveTo>
                      <a:pt x="5120" y="0"/>
                    </a:moveTo>
                    <a:lnTo>
                      <a:pt x="5120" y="0"/>
                    </a:lnTo>
                    <a:lnTo>
                      <a:pt x="5134" y="0"/>
                    </a:lnTo>
                    <a:moveTo>
                      <a:pt x="5172" y="0"/>
                    </a:moveTo>
                    <a:lnTo>
                      <a:pt x="5172" y="0"/>
                    </a:lnTo>
                    <a:lnTo>
                      <a:pt x="5185" y="0"/>
                    </a:lnTo>
                    <a:moveTo>
                      <a:pt x="5224" y="0"/>
                    </a:moveTo>
                    <a:lnTo>
                      <a:pt x="5224" y="0"/>
                    </a:lnTo>
                    <a:lnTo>
                      <a:pt x="5237" y="0"/>
                    </a:lnTo>
                    <a:moveTo>
                      <a:pt x="5275" y="0"/>
                    </a:moveTo>
                    <a:lnTo>
                      <a:pt x="5275" y="0"/>
                    </a:lnTo>
                    <a:lnTo>
                      <a:pt x="5289" y="0"/>
                    </a:lnTo>
                    <a:moveTo>
                      <a:pt x="5327" y="0"/>
                    </a:moveTo>
                    <a:lnTo>
                      <a:pt x="5327" y="0"/>
                    </a:lnTo>
                    <a:lnTo>
                      <a:pt x="5341" y="0"/>
                    </a:lnTo>
                    <a:moveTo>
                      <a:pt x="5379" y="0"/>
                    </a:moveTo>
                    <a:lnTo>
                      <a:pt x="5379" y="0"/>
                    </a:lnTo>
                    <a:lnTo>
                      <a:pt x="5392" y="0"/>
                    </a:lnTo>
                    <a:moveTo>
                      <a:pt x="5431" y="0"/>
                    </a:moveTo>
                    <a:lnTo>
                      <a:pt x="5431" y="0"/>
                    </a:lnTo>
                    <a:lnTo>
                      <a:pt x="5444" y="0"/>
                    </a:lnTo>
                    <a:moveTo>
                      <a:pt x="5482" y="0"/>
                    </a:moveTo>
                    <a:lnTo>
                      <a:pt x="5482" y="0"/>
                    </a:lnTo>
                    <a:lnTo>
                      <a:pt x="5496" y="0"/>
                    </a:lnTo>
                    <a:moveTo>
                      <a:pt x="5534" y="0"/>
                    </a:moveTo>
                    <a:lnTo>
                      <a:pt x="5534" y="0"/>
                    </a:lnTo>
                    <a:lnTo>
                      <a:pt x="5547" y="0"/>
                    </a:lnTo>
                    <a:moveTo>
                      <a:pt x="5586" y="0"/>
                    </a:moveTo>
                    <a:lnTo>
                      <a:pt x="5586" y="0"/>
                    </a:lnTo>
                    <a:lnTo>
                      <a:pt x="5599" y="0"/>
                    </a:lnTo>
                    <a:moveTo>
                      <a:pt x="5638" y="0"/>
                    </a:moveTo>
                    <a:lnTo>
                      <a:pt x="5638" y="0"/>
                    </a:lnTo>
                    <a:lnTo>
                      <a:pt x="5651" y="0"/>
                    </a:lnTo>
                    <a:moveTo>
                      <a:pt x="5689" y="0"/>
                    </a:moveTo>
                    <a:lnTo>
                      <a:pt x="5689" y="0"/>
                    </a:lnTo>
                    <a:lnTo>
                      <a:pt x="5703" y="0"/>
                    </a:lnTo>
                    <a:moveTo>
                      <a:pt x="5741" y="0"/>
                    </a:moveTo>
                    <a:lnTo>
                      <a:pt x="5741" y="0"/>
                    </a:lnTo>
                    <a:lnTo>
                      <a:pt x="5754" y="0"/>
                    </a:lnTo>
                    <a:moveTo>
                      <a:pt x="5793" y="0"/>
                    </a:moveTo>
                    <a:lnTo>
                      <a:pt x="5793" y="0"/>
                    </a:lnTo>
                    <a:lnTo>
                      <a:pt x="5806" y="0"/>
                    </a:lnTo>
                    <a:moveTo>
                      <a:pt x="5844" y="0"/>
                    </a:moveTo>
                    <a:lnTo>
                      <a:pt x="5844" y="0"/>
                    </a:lnTo>
                    <a:lnTo>
                      <a:pt x="5858" y="0"/>
                    </a:lnTo>
                    <a:moveTo>
                      <a:pt x="5896" y="0"/>
                    </a:moveTo>
                    <a:lnTo>
                      <a:pt x="5896" y="0"/>
                    </a:lnTo>
                    <a:lnTo>
                      <a:pt x="5909" y="0"/>
                    </a:lnTo>
                    <a:moveTo>
                      <a:pt x="5948" y="0"/>
                    </a:moveTo>
                    <a:lnTo>
                      <a:pt x="5948" y="0"/>
                    </a:lnTo>
                    <a:lnTo>
                      <a:pt x="5961" y="0"/>
                    </a:lnTo>
                    <a:moveTo>
                      <a:pt x="6000" y="0"/>
                    </a:moveTo>
                    <a:lnTo>
                      <a:pt x="6000" y="0"/>
                    </a:lnTo>
                    <a:lnTo>
                      <a:pt x="6013" y="0"/>
                    </a:lnTo>
                    <a:moveTo>
                      <a:pt x="6051" y="0"/>
                    </a:moveTo>
                    <a:lnTo>
                      <a:pt x="6051" y="0"/>
                    </a:lnTo>
                    <a:lnTo>
                      <a:pt x="6065" y="0"/>
                    </a:lnTo>
                    <a:moveTo>
                      <a:pt x="6103" y="0"/>
                    </a:moveTo>
                    <a:lnTo>
                      <a:pt x="6103" y="0"/>
                    </a:lnTo>
                    <a:lnTo>
                      <a:pt x="6116" y="0"/>
                    </a:lnTo>
                    <a:moveTo>
                      <a:pt x="6155" y="0"/>
                    </a:moveTo>
                    <a:lnTo>
                      <a:pt x="6155" y="0"/>
                    </a:lnTo>
                    <a:lnTo>
                      <a:pt x="6168" y="0"/>
                    </a:lnTo>
                    <a:moveTo>
                      <a:pt x="6206" y="0"/>
                    </a:moveTo>
                    <a:lnTo>
                      <a:pt x="6206" y="0"/>
                    </a:lnTo>
                    <a:lnTo>
                      <a:pt x="6206" y="0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1" name="Freeform 6">
                <a:extLst>
                  <a:ext uri="{FF2B5EF4-FFF2-40B4-BE49-F238E27FC236}">
                    <a16:creationId xmlns:a16="http://schemas.microsoft.com/office/drawing/2014/main" id="{824A1C8D-3B72-4176-A85D-524689A7B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" y="1524"/>
                <a:ext cx="82" cy="292"/>
              </a:xfrm>
              <a:custGeom>
                <a:avLst/>
                <a:gdLst>
                  <a:gd name="T0" fmla="*/ 0 w 315"/>
                  <a:gd name="T1" fmla="*/ 1115 h 1115"/>
                  <a:gd name="T2" fmla="*/ 0 w 315"/>
                  <a:gd name="T3" fmla="*/ 1115 h 1115"/>
                  <a:gd name="T4" fmla="*/ 0 w 315"/>
                  <a:gd name="T5" fmla="*/ 0 h 1115"/>
                  <a:gd name="T6" fmla="*/ 315 w 315"/>
                  <a:gd name="T7" fmla="*/ 0 h 1115"/>
                  <a:gd name="T8" fmla="*/ 315 w 315"/>
                  <a:gd name="T9" fmla="*/ 1115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115">
                    <a:moveTo>
                      <a:pt x="0" y="1115"/>
                    </a:moveTo>
                    <a:lnTo>
                      <a:pt x="0" y="1115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115"/>
                    </a:lnTo>
                  </a:path>
                </a:pathLst>
              </a:custGeom>
              <a:solidFill>
                <a:srgbClr val="107F4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2" name="Freeform 7">
                <a:extLst>
                  <a:ext uri="{FF2B5EF4-FFF2-40B4-BE49-F238E27FC236}">
                    <a16:creationId xmlns:a16="http://schemas.microsoft.com/office/drawing/2014/main" id="{800380B4-58D3-4190-B4DB-BDB8FB6E2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" y="1524"/>
                <a:ext cx="82" cy="292"/>
              </a:xfrm>
              <a:custGeom>
                <a:avLst/>
                <a:gdLst>
                  <a:gd name="T0" fmla="*/ 0 w 315"/>
                  <a:gd name="T1" fmla="*/ 1115 h 1115"/>
                  <a:gd name="T2" fmla="*/ 0 w 315"/>
                  <a:gd name="T3" fmla="*/ 1115 h 1115"/>
                  <a:gd name="T4" fmla="*/ 0 w 315"/>
                  <a:gd name="T5" fmla="*/ 0 h 1115"/>
                  <a:gd name="T6" fmla="*/ 315 w 315"/>
                  <a:gd name="T7" fmla="*/ 0 h 1115"/>
                  <a:gd name="T8" fmla="*/ 315 w 315"/>
                  <a:gd name="T9" fmla="*/ 1115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115">
                    <a:moveTo>
                      <a:pt x="0" y="1115"/>
                    </a:moveTo>
                    <a:lnTo>
                      <a:pt x="0" y="1115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115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3" name="Freeform 8">
                <a:extLst>
                  <a:ext uri="{FF2B5EF4-FFF2-40B4-BE49-F238E27FC236}">
                    <a16:creationId xmlns:a16="http://schemas.microsoft.com/office/drawing/2014/main" id="{109C5D4E-30F7-4676-84A8-629424A19C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3" y="1314"/>
                <a:ext cx="82" cy="502"/>
              </a:xfrm>
              <a:custGeom>
                <a:avLst/>
                <a:gdLst>
                  <a:gd name="T0" fmla="*/ 0 w 315"/>
                  <a:gd name="T1" fmla="*/ 1920 h 1920"/>
                  <a:gd name="T2" fmla="*/ 0 w 315"/>
                  <a:gd name="T3" fmla="*/ 1920 h 1920"/>
                  <a:gd name="T4" fmla="*/ 0 w 315"/>
                  <a:gd name="T5" fmla="*/ 0 h 1920"/>
                  <a:gd name="T6" fmla="*/ 315 w 315"/>
                  <a:gd name="T7" fmla="*/ 0 h 1920"/>
                  <a:gd name="T8" fmla="*/ 315 w 315"/>
                  <a:gd name="T9" fmla="*/ 192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920">
                    <a:moveTo>
                      <a:pt x="0" y="1920"/>
                    </a:moveTo>
                    <a:lnTo>
                      <a:pt x="0" y="1920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920"/>
                    </a:lnTo>
                  </a:path>
                </a:pathLst>
              </a:custGeom>
              <a:solidFill>
                <a:srgbClr val="00007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4" name="Freeform 9">
                <a:extLst>
                  <a:ext uri="{FF2B5EF4-FFF2-40B4-BE49-F238E27FC236}">
                    <a16:creationId xmlns:a16="http://schemas.microsoft.com/office/drawing/2014/main" id="{BEDD6CE7-211D-4E5D-91FA-EEE701714F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3" y="1314"/>
                <a:ext cx="82" cy="502"/>
              </a:xfrm>
              <a:custGeom>
                <a:avLst/>
                <a:gdLst>
                  <a:gd name="T0" fmla="*/ 0 w 315"/>
                  <a:gd name="T1" fmla="*/ 1920 h 1920"/>
                  <a:gd name="T2" fmla="*/ 0 w 315"/>
                  <a:gd name="T3" fmla="*/ 1920 h 1920"/>
                  <a:gd name="T4" fmla="*/ 0 w 315"/>
                  <a:gd name="T5" fmla="*/ 0 h 1920"/>
                  <a:gd name="T6" fmla="*/ 315 w 315"/>
                  <a:gd name="T7" fmla="*/ 0 h 1920"/>
                  <a:gd name="T8" fmla="*/ 315 w 315"/>
                  <a:gd name="T9" fmla="*/ 192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920">
                    <a:moveTo>
                      <a:pt x="0" y="1920"/>
                    </a:moveTo>
                    <a:lnTo>
                      <a:pt x="0" y="1920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92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5" name="Freeform 10">
                <a:extLst>
                  <a:ext uri="{FF2B5EF4-FFF2-40B4-BE49-F238E27FC236}">
                    <a16:creationId xmlns:a16="http://schemas.microsoft.com/office/drawing/2014/main" id="{5AA20AEC-8594-4D2D-B37D-186B62CB2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" y="1100"/>
                <a:ext cx="83" cy="716"/>
              </a:xfrm>
              <a:custGeom>
                <a:avLst/>
                <a:gdLst>
                  <a:gd name="T0" fmla="*/ 0 w 316"/>
                  <a:gd name="T1" fmla="*/ 2739 h 2739"/>
                  <a:gd name="T2" fmla="*/ 0 w 316"/>
                  <a:gd name="T3" fmla="*/ 2739 h 2739"/>
                  <a:gd name="T4" fmla="*/ 0 w 316"/>
                  <a:gd name="T5" fmla="*/ 0 h 2739"/>
                  <a:gd name="T6" fmla="*/ 316 w 316"/>
                  <a:gd name="T7" fmla="*/ 0 h 2739"/>
                  <a:gd name="T8" fmla="*/ 316 w 316"/>
                  <a:gd name="T9" fmla="*/ 273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2739">
                    <a:moveTo>
                      <a:pt x="0" y="2739"/>
                    </a:moveTo>
                    <a:lnTo>
                      <a:pt x="0" y="2739"/>
                    </a:lnTo>
                    <a:lnTo>
                      <a:pt x="0" y="0"/>
                    </a:lnTo>
                    <a:lnTo>
                      <a:pt x="316" y="0"/>
                    </a:lnTo>
                    <a:lnTo>
                      <a:pt x="316" y="2739"/>
                    </a:lnTo>
                  </a:path>
                </a:pathLst>
              </a:custGeom>
              <a:solidFill>
                <a:srgbClr val="107F4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6" name="Freeform 11">
                <a:extLst>
                  <a:ext uri="{FF2B5EF4-FFF2-40B4-BE49-F238E27FC236}">
                    <a16:creationId xmlns:a16="http://schemas.microsoft.com/office/drawing/2014/main" id="{EB9799AC-1BFB-4916-A52C-823E0063B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" y="1100"/>
                <a:ext cx="83" cy="716"/>
              </a:xfrm>
              <a:custGeom>
                <a:avLst/>
                <a:gdLst>
                  <a:gd name="T0" fmla="*/ 0 w 316"/>
                  <a:gd name="T1" fmla="*/ 2739 h 2739"/>
                  <a:gd name="T2" fmla="*/ 0 w 316"/>
                  <a:gd name="T3" fmla="*/ 2739 h 2739"/>
                  <a:gd name="T4" fmla="*/ 0 w 316"/>
                  <a:gd name="T5" fmla="*/ 0 h 2739"/>
                  <a:gd name="T6" fmla="*/ 316 w 316"/>
                  <a:gd name="T7" fmla="*/ 0 h 2739"/>
                  <a:gd name="T8" fmla="*/ 316 w 316"/>
                  <a:gd name="T9" fmla="*/ 273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2739">
                    <a:moveTo>
                      <a:pt x="0" y="2739"/>
                    </a:moveTo>
                    <a:lnTo>
                      <a:pt x="0" y="2739"/>
                    </a:lnTo>
                    <a:lnTo>
                      <a:pt x="0" y="0"/>
                    </a:lnTo>
                    <a:lnTo>
                      <a:pt x="316" y="0"/>
                    </a:lnTo>
                    <a:lnTo>
                      <a:pt x="316" y="2739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7" name="Freeform 12">
                <a:extLst>
                  <a:ext uri="{FF2B5EF4-FFF2-40B4-BE49-F238E27FC236}">
                    <a16:creationId xmlns:a16="http://schemas.microsoft.com/office/drawing/2014/main" id="{DC9CB686-F7A2-4E69-BF1E-1BF18CB15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5" y="1291"/>
                <a:ext cx="83" cy="525"/>
              </a:xfrm>
              <a:custGeom>
                <a:avLst/>
                <a:gdLst>
                  <a:gd name="T0" fmla="*/ 0 w 315"/>
                  <a:gd name="T1" fmla="*/ 2006 h 2006"/>
                  <a:gd name="T2" fmla="*/ 0 w 315"/>
                  <a:gd name="T3" fmla="*/ 2006 h 2006"/>
                  <a:gd name="T4" fmla="*/ 0 w 315"/>
                  <a:gd name="T5" fmla="*/ 0 h 2006"/>
                  <a:gd name="T6" fmla="*/ 315 w 315"/>
                  <a:gd name="T7" fmla="*/ 0 h 2006"/>
                  <a:gd name="T8" fmla="*/ 315 w 315"/>
                  <a:gd name="T9" fmla="*/ 2006 h 2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2006">
                    <a:moveTo>
                      <a:pt x="0" y="2006"/>
                    </a:moveTo>
                    <a:lnTo>
                      <a:pt x="0" y="2006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2006"/>
                    </a:lnTo>
                  </a:path>
                </a:pathLst>
              </a:custGeom>
              <a:solidFill>
                <a:srgbClr val="00007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8" name="Freeform 13">
                <a:extLst>
                  <a:ext uri="{FF2B5EF4-FFF2-40B4-BE49-F238E27FC236}">
                    <a16:creationId xmlns:a16="http://schemas.microsoft.com/office/drawing/2014/main" id="{735EE757-4951-4A07-B02C-2750CB9AE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5" y="1291"/>
                <a:ext cx="83" cy="525"/>
              </a:xfrm>
              <a:custGeom>
                <a:avLst/>
                <a:gdLst>
                  <a:gd name="T0" fmla="*/ 0 w 315"/>
                  <a:gd name="T1" fmla="*/ 2006 h 2006"/>
                  <a:gd name="T2" fmla="*/ 0 w 315"/>
                  <a:gd name="T3" fmla="*/ 2006 h 2006"/>
                  <a:gd name="T4" fmla="*/ 0 w 315"/>
                  <a:gd name="T5" fmla="*/ 0 h 2006"/>
                  <a:gd name="T6" fmla="*/ 315 w 315"/>
                  <a:gd name="T7" fmla="*/ 0 h 2006"/>
                  <a:gd name="T8" fmla="*/ 315 w 315"/>
                  <a:gd name="T9" fmla="*/ 2006 h 2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2006">
                    <a:moveTo>
                      <a:pt x="0" y="2006"/>
                    </a:moveTo>
                    <a:lnTo>
                      <a:pt x="0" y="2006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2006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79" name="Freeform 14">
                <a:extLst>
                  <a:ext uri="{FF2B5EF4-FFF2-40B4-BE49-F238E27FC236}">
                    <a16:creationId xmlns:a16="http://schemas.microsoft.com/office/drawing/2014/main" id="{7CDA17C2-6C1E-4417-9DAE-ED0E0D914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" y="1638"/>
                <a:ext cx="82" cy="178"/>
              </a:xfrm>
              <a:custGeom>
                <a:avLst/>
                <a:gdLst>
                  <a:gd name="T0" fmla="*/ 0 w 315"/>
                  <a:gd name="T1" fmla="*/ 680 h 680"/>
                  <a:gd name="T2" fmla="*/ 0 w 315"/>
                  <a:gd name="T3" fmla="*/ 680 h 680"/>
                  <a:gd name="T4" fmla="*/ 0 w 315"/>
                  <a:gd name="T5" fmla="*/ 0 h 680"/>
                  <a:gd name="T6" fmla="*/ 315 w 315"/>
                  <a:gd name="T7" fmla="*/ 0 h 680"/>
                  <a:gd name="T8" fmla="*/ 315 w 315"/>
                  <a:gd name="T9" fmla="*/ 68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680">
                    <a:moveTo>
                      <a:pt x="0" y="680"/>
                    </a:moveTo>
                    <a:lnTo>
                      <a:pt x="0" y="680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680"/>
                    </a:lnTo>
                  </a:path>
                </a:pathLst>
              </a:custGeom>
              <a:solidFill>
                <a:srgbClr val="107F4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0" name="Freeform 15">
                <a:extLst>
                  <a:ext uri="{FF2B5EF4-FFF2-40B4-BE49-F238E27FC236}">
                    <a16:creationId xmlns:a16="http://schemas.microsoft.com/office/drawing/2014/main" id="{420F15C4-6910-4617-9F63-9B793C18C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" y="1638"/>
                <a:ext cx="82" cy="178"/>
              </a:xfrm>
              <a:custGeom>
                <a:avLst/>
                <a:gdLst>
                  <a:gd name="T0" fmla="*/ 0 w 315"/>
                  <a:gd name="T1" fmla="*/ 680 h 680"/>
                  <a:gd name="T2" fmla="*/ 0 w 315"/>
                  <a:gd name="T3" fmla="*/ 680 h 680"/>
                  <a:gd name="T4" fmla="*/ 0 w 315"/>
                  <a:gd name="T5" fmla="*/ 0 h 680"/>
                  <a:gd name="T6" fmla="*/ 315 w 315"/>
                  <a:gd name="T7" fmla="*/ 0 h 680"/>
                  <a:gd name="T8" fmla="*/ 315 w 315"/>
                  <a:gd name="T9" fmla="*/ 680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680">
                    <a:moveTo>
                      <a:pt x="0" y="680"/>
                    </a:moveTo>
                    <a:lnTo>
                      <a:pt x="0" y="680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68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1" name="Freeform 16">
                <a:extLst>
                  <a:ext uri="{FF2B5EF4-FFF2-40B4-BE49-F238E27FC236}">
                    <a16:creationId xmlns:a16="http://schemas.microsoft.com/office/drawing/2014/main" id="{BA8022CE-FB56-4F50-9B0D-90A40B346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" y="1446"/>
                <a:ext cx="82" cy="370"/>
              </a:xfrm>
              <a:custGeom>
                <a:avLst/>
                <a:gdLst>
                  <a:gd name="T0" fmla="*/ 0 w 315"/>
                  <a:gd name="T1" fmla="*/ 1416 h 1416"/>
                  <a:gd name="T2" fmla="*/ 0 w 315"/>
                  <a:gd name="T3" fmla="*/ 1416 h 1416"/>
                  <a:gd name="T4" fmla="*/ 0 w 315"/>
                  <a:gd name="T5" fmla="*/ 0 h 1416"/>
                  <a:gd name="T6" fmla="*/ 315 w 315"/>
                  <a:gd name="T7" fmla="*/ 0 h 1416"/>
                  <a:gd name="T8" fmla="*/ 315 w 315"/>
                  <a:gd name="T9" fmla="*/ 1416 h 1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416">
                    <a:moveTo>
                      <a:pt x="0" y="1416"/>
                    </a:moveTo>
                    <a:lnTo>
                      <a:pt x="0" y="1416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416"/>
                    </a:lnTo>
                  </a:path>
                </a:pathLst>
              </a:custGeom>
              <a:solidFill>
                <a:srgbClr val="00007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2" name="Freeform 17">
                <a:extLst>
                  <a:ext uri="{FF2B5EF4-FFF2-40B4-BE49-F238E27FC236}">
                    <a16:creationId xmlns:a16="http://schemas.microsoft.com/office/drawing/2014/main" id="{67C14C15-0C04-4B57-931E-B84B10ACD0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" y="1446"/>
                <a:ext cx="82" cy="370"/>
              </a:xfrm>
              <a:custGeom>
                <a:avLst/>
                <a:gdLst>
                  <a:gd name="T0" fmla="*/ 0 w 315"/>
                  <a:gd name="T1" fmla="*/ 1416 h 1416"/>
                  <a:gd name="T2" fmla="*/ 0 w 315"/>
                  <a:gd name="T3" fmla="*/ 1416 h 1416"/>
                  <a:gd name="T4" fmla="*/ 0 w 315"/>
                  <a:gd name="T5" fmla="*/ 0 h 1416"/>
                  <a:gd name="T6" fmla="*/ 315 w 315"/>
                  <a:gd name="T7" fmla="*/ 0 h 1416"/>
                  <a:gd name="T8" fmla="*/ 315 w 315"/>
                  <a:gd name="T9" fmla="*/ 1416 h 1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416">
                    <a:moveTo>
                      <a:pt x="0" y="1416"/>
                    </a:moveTo>
                    <a:lnTo>
                      <a:pt x="0" y="1416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416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3" name="Freeform 18">
                <a:extLst>
                  <a:ext uri="{FF2B5EF4-FFF2-40B4-BE49-F238E27FC236}">
                    <a16:creationId xmlns:a16="http://schemas.microsoft.com/office/drawing/2014/main" id="{286AEB5C-D5C2-4F03-B402-3C1CF8FA3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9" y="1602"/>
                <a:ext cx="83" cy="214"/>
              </a:xfrm>
              <a:custGeom>
                <a:avLst/>
                <a:gdLst>
                  <a:gd name="T0" fmla="*/ 0 w 315"/>
                  <a:gd name="T1" fmla="*/ 818 h 818"/>
                  <a:gd name="T2" fmla="*/ 0 w 315"/>
                  <a:gd name="T3" fmla="*/ 818 h 818"/>
                  <a:gd name="T4" fmla="*/ 0 w 315"/>
                  <a:gd name="T5" fmla="*/ 0 h 818"/>
                  <a:gd name="T6" fmla="*/ 315 w 315"/>
                  <a:gd name="T7" fmla="*/ 0 h 818"/>
                  <a:gd name="T8" fmla="*/ 315 w 315"/>
                  <a:gd name="T9" fmla="*/ 818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818">
                    <a:moveTo>
                      <a:pt x="0" y="818"/>
                    </a:moveTo>
                    <a:lnTo>
                      <a:pt x="0" y="818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818"/>
                    </a:lnTo>
                  </a:path>
                </a:pathLst>
              </a:custGeom>
              <a:solidFill>
                <a:srgbClr val="107F4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4" name="Freeform 19">
                <a:extLst>
                  <a:ext uri="{FF2B5EF4-FFF2-40B4-BE49-F238E27FC236}">
                    <a16:creationId xmlns:a16="http://schemas.microsoft.com/office/drawing/2014/main" id="{4737729E-4358-40B2-A5CA-ECC589097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9" y="1602"/>
                <a:ext cx="83" cy="214"/>
              </a:xfrm>
              <a:custGeom>
                <a:avLst/>
                <a:gdLst>
                  <a:gd name="T0" fmla="*/ 0 w 315"/>
                  <a:gd name="T1" fmla="*/ 818 h 818"/>
                  <a:gd name="T2" fmla="*/ 0 w 315"/>
                  <a:gd name="T3" fmla="*/ 818 h 818"/>
                  <a:gd name="T4" fmla="*/ 0 w 315"/>
                  <a:gd name="T5" fmla="*/ 0 h 818"/>
                  <a:gd name="T6" fmla="*/ 315 w 315"/>
                  <a:gd name="T7" fmla="*/ 0 h 818"/>
                  <a:gd name="T8" fmla="*/ 315 w 315"/>
                  <a:gd name="T9" fmla="*/ 818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818">
                    <a:moveTo>
                      <a:pt x="0" y="818"/>
                    </a:moveTo>
                    <a:lnTo>
                      <a:pt x="0" y="818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818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5" name="Freeform 20">
                <a:extLst>
                  <a:ext uri="{FF2B5EF4-FFF2-40B4-BE49-F238E27FC236}">
                    <a16:creationId xmlns:a16="http://schemas.microsoft.com/office/drawing/2014/main" id="{444CA0EE-B59F-435F-95F0-F8A937635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0" y="1342"/>
                <a:ext cx="83" cy="474"/>
              </a:xfrm>
              <a:custGeom>
                <a:avLst/>
                <a:gdLst>
                  <a:gd name="T0" fmla="*/ 0 w 315"/>
                  <a:gd name="T1" fmla="*/ 1814 h 1814"/>
                  <a:gd name="T2" fmla="*/ 0 w 315"/>
                  <a:gd name="T3" fmla="*/ 1814 h 1814"/>
                  <a:gd name="T4" fmla="*/ 0 w 315"/>
                  <a:gd name="T5" fmla="*/ 0 h 1814"/>
                  <a:gd name="T6" fmla="*/ 315 w 315"/>
                  <a:gd name="T7" fmla="*/ 0 h 1814"/>
                  <a:gd name="T8" fmla="*/ 315 w 315"/>
                  <a:gd name="T9" fmla="*/ 1814 h 1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814">
                    <a:moveTo>
                      <a:pt x="0" y="1814"/>
                    </a:moveTo>
                    <a:lnTo>
                      <a:pt x="0" y="1814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814"/>
                    </a:lnTo>
                  </a:path>
                </a:pathLst>
              </a:custGeom>
              <a:solidFill>
                <a:srgbClr val="00007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6" name="Freeform 21">
                <a:extLst>
                  <a:ext uri="{FF2B5EF4-FFF2-40B4-BE49-F238E27FC236}">
                    <a16:creationId xmlns:a16="http://schemas.microsoft.com/office/drawing/2014/main" id="{80A39D39-673B-49B3-879C-F6EB63285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0" y="1342"/>
                <a:ext cx="83" cy="474"/>
              </a:xfrm>
              <a:custGeom>
                <a:avLst/>
                <a:gdLst>
                  <a:gd name="T0" fmla="*/ 0 w 315"/>
                  <a:gd name="T1" fmla="*/ 1814 h 1814"/>
                  <a:gd name="T2" fmla="*/ 0 w 315"/>
                  <a:gd name="T3" fmla="*/ 1814 h 1814"/>
                  <a:gd name="T4" fmla="*/ 0 w 315"/>
                  <a:gd name="T5" fmla="*/ 0 h 1814"/>
                  <a:gd name="T6" fmla="*/ 315 w 315"/>
                  <a:gd name="T7" fmla="*/ 0 h 1814"/>
                  <a:gd name="T8" fmla="*/ 315 w 315"/>
                  <a:gd name="T9" fmla="*/ 1814 h 1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814">
                    <a:moveTo>
                      <a:pt x="0" y="1814"/>
                    </a:moveTo>
                    <a:lnTo>
                      <a:pt x="0" y="1814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1814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7" name="Freeform 22">
                <a:extLst>
                  <a:ext uri="{FF2B5EF4-FFF2-40B4-BE49-F238E27FC236}">
                    <a16:creationId xmlns:a16="http://schemas.microsoft.com/office/drawing/2014/main" id="{17F11232-F862-42F6-939E-896B265542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2" y="1619"/>
                <a:ext cx="82" cy="197"/>
              </a:xfrm>
              <a:custGeom>
                <a:avLst/>
                <a:gdLst>
                  <a:gd name="T0" fmla="*/ 0 w 315"/>
                  <a:gd name="T1" fmla="*/ 752 h 752"/>
                  <a:gd name="T2" fmla="*/ 0 w 315"/>
                  <a:gd name="T3" fmla="*/ 752 h 752"/>
                  <a:gd name="T4" fmla="*/ 0 w 315"/>
                  <a:gd name="T5" fmla="*/ 0 h 752"/>
                  <a:gd name="T6" fmla="*/ 315 w 315"/>
                  <a:gd name="T7" fmla="*/ 0 h 752"/>
                  <a:gd name="T8" fmla="*/ 315 w 315"/>
                  <a:gd name="T9" fmla="*/ 752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752">
                    <a:moveTo>
                      <a:pt x="0" y="752"/>
                    </a:moveTo>
                    <a:lnTo>
                      <a:pt x="0" y="752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752"/>
                    </a:lnTo>
                  </a:path>
                </a:pathLst>
              </a:custGeom>
              <a:solidFill>
                <a:srgbClr val="107F4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8" name="Freeform 23">
                <a:extLst>
                  <a:ext uri="{FF2B5EF4-FFF2-40B4-BE49-F238E27FC236}">
                    <a16:creationId xmlns:a16="http://schemas.microsoft.com/office/drawing/2014/main" id="{D770BFCD-390D-4579-8CE4-7DB8B54FB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2" y="1619"/>
                <a:ext cx="82" cy="197"/>
              </a:xfrm>
              <a:custGeom>
                <a:avLst/>
                <a:gdLst>
                  <a:gd name="T0" fmla="*/ 0 w 315"/>
                  <a:gd name="T1" fmla="*/ 752 h 752"/>
                  <a:gd name="T2" fmla="*/ 0 w 315"/>
                  <a:gd name="T3" fmla="*/ 752 h 752"/>
                  <a:gd name="T4" fmla="*/ 0 w 315"/>
                  <a:gd name="T5" fmla="*/ 0 h 752"/>
                  <a:gd name="T6" fmla="*/ 315 w 315"/>
                  <a:gd name="T7" fmla="*/ 0 h 752"/>
                  <a:gd name="T8" fmla="*/ 315 w 315"/>
                  <a:gd name="T9" fmla="*/ 752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752">
                    <a:moveTo>
                      <a:pt x="0" y="752"/>
                    </a:moveTo>
                    <a:lnTo>
                      <a:pt x="0" y="752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752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89" name="Freeform 24">
                <a:extLst>
                  <a:ext uri="{FF2B5EF4-FFF2-40B4-BE49-F238E27FC236}">
                    <a16:creationId xmlns:a16="http://schemas.microsoft.com/office/drawing/2014/main" id="{300B2B36-3446-4D10-BE3B-F6BC63C7A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3" y="1165"/>
                <a:ext cx="82" cy="651"/>
              </a:xfrm>
              <a:custGeom>
                <a:avLst/>
                <a:gdLst>
                  <a:gd name="T0" fmla="*/ 0 w 316"/>
                  <a:gd name="T1" fmla="*/ 2491 h 2491"/>
                  <a:gd name="T2" fmla="*/ 0 w 316"/>
                  <a:gd name="T3" fmla="*/ 2491 h 2491"/>
                  <a:gd name="T4" fmla="*/ 0 w 316"/>
                  <a:gd name="T5" fmla="*/ 0 h 2491"/>
                  <a:gd name="T6" fmla="*/ 316 w 316"/>
                  <a:gd name="T7" fmla="*/ 0 h 2491"/>
                  <a:gd name="T8" fmla="*/ 316 w 316"/>
                  <a:gd name="T9" fmla="*/ 2491 h 2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2491">
                    <a:moveTo>
                      <a:pt x="0" y="2491"/>
                    </a:moveTo>
                    <a:lnTo>
                      <a:pt x="0" y="2491"/>
                    </a:lnTo>
                    <a:lnTo>
                      <a:pt x="0" y="0"/>
                    </a:lnTo>
                    <a:lnTo>
                      <a:pt x="316" y="0"/>
                    </a:lnTo>
                    <a:lnTo>
                      <a:pt x="316" y="2491"/>
                    </a:lnTo>
                  </a:path>
                </a:pathLst>
              </a:custGeom>
              <a:solidFill>
                <a:srgbClr val="00007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0" name="Freeform 25">
                <a:extLst>
                  <a:ext uri="{FF2B5EF4-FFF2-40B4-BE49-F238E27FC236}">
                    <a16:creationId xmlns:a16="http://schemas.microsoft.com/office/drawing/2014/main" id="{07E76D8A-AF80-499E-9C6D-60CB4E435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3" y="1165"/>
                <a:ext cx="82" cy="651"/>
              </a:xfrm>
              <a:custGeom>
                <a:avLst/>
                <a:gdLst>
                  <a:gd name="T0" fmla="*/ 0 w 316"/>
                  <a:gd name="T1" fmla="*/ 2491 h 2491"/>
                  <a:gd name="T2" fmla="*/ 0 w 316"/>
                  <a:gd name="T3" fmla="*/ 2491 h 2491"/>
                  <a:gd name="T4" fmla="*/ 0 w 316"/>
                  <a:gd name="T5" fmla="*/ 0 h 2491"/>
                  <a:gd name="T6" fmla="*/ 316 w 316"/>
                  <a:gd name="T7" fmla="*/ 0 h 2491"/>
                  <a:gd name="T8" fmla="*/ 316 w 316"/>
                  <a:gd name="T9" fmla="*/ 2491 h 2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2491">
                    <a:moveTo>
                      <a:pt x="0" y="2491"/>
                    </a:moveTo>
                    <a:lnTo>
                      <a:pt x="0" y="2491"/>
                    </a:lnTo>
                    <a:lnTo>
                      <a:pt x="0" y="0"/>
                    </a:lnTo>
                    <a:lnTo>
                      <a:pt x="316" y="0"/>
                    </a:lnTo>
                    <a:lnTo>
                      <a:pt x="316" y="2491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1" name="Freeform 26">
                <a:extLst>
                  <a:ext uri="{FF2B5EF4-FFF2-40B4-BE49-F238E27FC236}">
                    <a16:creationId xmlns:a16="http://schemas.microsoft.com/office/drawing/2014/main" id="{38DD44B7-C02A-4E11-986C-D95FF7657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4" y="1602"/>
                <a:ext cx="83" cy="214"/>
              </a:xfrm>
              <a:custGeom>
                <a:avLst/>
                <a:gdLst>
                  <a:gd name="T0" fmla="*/ 0 w 315"/>
                  <a:gd name="T1" fmla="*/ 819 h 819"/>
                  <a:gd name="T2" fmla="*/ 0 w 315"/>
                  <a:gd name="T3" fmla="*/ 819 h 819"/>
                  <a:gd name="T4" fmla="*/ 0 w 315"/>
                  <a:gd name="T5" fmla="*/ 0 h 819"/>
                  <a:gd name="T6" fmla="*/ 315 w 315"/>
                  <a:gd name="T7" fmla="*/ 0 h 819"/>
                  <a:gd name="T8" fmla="*/ 315 w 315"/>
                  <a:gd name="T9" fmla="*/ 81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819">
                    <a:moveTo>
                      <a:pt x="0" y="819"/>
                    </a:moveTo>
                    <a:lnTo>
                      <a:pt x="0" y="819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819"/>
                    </a:lnTo>
                  </a:path>
                </a:pathLst>
              </a:custGeom>
              <a:solidFill>
                <a:srgbClr val="107F4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2" name="Freeform 27">
                <a:extLst>
                  <a:ext uri="{FF2B5EF4-FFF2-40B4-BE49-F238E27FC236}">
                    <a16:creationId xmlns:a16="http://schemas.microsoft.com/office/drawing/2014/main" id="{4084E3D6-055F-4CCC-8A8B-7A0EE7A7B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4" y="1602"/>
                <a:ext cx="83" cy="214"/>
              </a:xfrm>
              <a:custGeom>
                <a:avLst/>
                <a:gdLst>
                  <a:gd name="T0" fmla="*/ 0 w 315"/>
                  <a:gd name="T1" fmla="*/ 819 h 819"/>
                  <a:gd name="T2" fmla="*/ 0 w 315"/>
                  <a:gd name="T3" fmla="*/ 819 h 819"/>
                  <a:gd name="T4" fmla="*/ 0 w 315"/>
                  <a:gd name="T5" fmla="*/ 0 h 819"/>
                  <a:gd name="T6" fmla="*/ 315 w 315"/>
                  <a:gd name="T7" fmla="*/ 0 h 819"/>
                  <a:gd name="T8" fmla="*/ 315 w 315"/>
                  <a:gd name="T9" fmla="*/ 81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819">
                    <a:moveTo>
                      <a:pt x="0" y="819"/>
                    </a:moveTo>
                    <a:lnTo>
                      <a:pt x="0" y="819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819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3" name="Freeform 28">
                <a:extLst>
                  <a:ext uri="{FF2B5EF4-FFF2-40B4-BE49-F238E27FC236}">
                    <a16:creationId xmlns:a16="http://schemas.microsoft.com/office/drawing/2014/main" id="{3D058EFA-5D86-445A-9E69-95DF89431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5" y="1048"/>
                <a:ext cx="83" cy="768"/>
              </a:xfrm>
              <a:custGeom>
                <a:avLst/>
                <a:gdLst>
                  <a:gd name="T0" fmla="*/ 0 w 315"/>
                  <a:gd name="T1" fmla="*/ 2936 h 2936"/>
                  <a:gd name="T2" fmla="*/ 0 w 315"/>
                  <a:gd name="T3" fmla="*/ 2936 h 2936"/>
                  <a:gd name="T4" fmla="*/ 0 w 315"/>
                  <a:gd name="T5" fmla="*/ 0 h 2936"/>
                  <a:gd name="T6" fmla="*/ 315 w 315"/>
                  <a:gd name="T7" fmla="*/ 0 h 2936"/>
                  <a:gd name="T8" fmla="*/ 315 w 315"/>
                  <a:gd name="T9" fmla="*/ 2936 h 2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2936">
                    <a:moveTo>
                      <a:pt x="0" y="2936"/>
                    </a:moveTo>
                    <a:lnTo>
                      <a:pt x="0" y="2936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2936"/>
                    </a:lnTo>
                  </a:path>
                </a:pathLst>
              </a:custGeom>
              <a:solidFill>
                <a:srgbClr val="00007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4" name="Freeform 29">
                <a:extLst>
                  <a:ext uri="{FF2B5EF4-FFF2-40B4-BE49-F238E27FC236}">
                    <a16:creationId xmlns:a16="http://schemas.microsoft.com/office/drawing/2014/main" id="{4DEDB05C-4410-4C3A-A121-70A5AB036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5" y="1048"/>
                <a:ext cx="83" cy="768"/>
              </a:xfrm>
              <a:custGeom>
                <a:avLst/>
                <a:gdLst>
                  <a:gd name="T0" fmla="*/ 0 w 315"/>
                  <a:gd name="T1" fmla="*/ 2936 h 2936"/>
                  <a:gd name="T2" fmla="*/ 0 w 315"/>
                  <a:gd name="T3" fmla="*/ 2936 h 2936"/>
                  <a:gd name="T4" fmla="*/ 0 w 315"/>
                  <a:gd name="T5" fmla="*/ 0 h 2936"/>
                  <a:gd name="T6" fmla="*/ 315 w 315"/>
                  <a:gd name="T7" fmla="*/ 0 h 2936"/>
                  <a:gd name="T8" fmla="*/ 315 w 315"/>
                  <a:gd name="T9" fmla="*/ 2936 h 2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2936">
                    <a:moveTo>
                      <a:pt x="0" y="2936"/>
                    </a:moveTo>
                    <a:lnTo>
                      <a:pt x="0" y="2936"/>
                    </a:lnTo>
                    <a:lnTo>
                      <a:pt x="0" y="0"/>
                    </a:lnTo>
                    <a:lnTo>
                      <a:pt x="315" y="0"/>
                    </a:lnTo>
                    <a:lnTo>
                      <a:pt x="315" y="2936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5" name="Freeform 30">
                <a:extLst>
                  <a:ext uri="{FF2B5EF4-FFF2-40B4-BE49-F238E27FC236}">
                    <a16:creationId xmlns:a16="http://schemas.microsoft.com/office/drawing/2014/main" id="{F27E6337-9E1F-4125-9770-6964C7202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1816"/>
                <a:ext cx="1621" cy="0"/>
              </a:xfrm>
              <a:custGeom>
                <a:avLst/>
                <a:gdLst>
                  <a:gd name="T0" fmla="*/ 0 w 6206"/>
                  <a:gd name="T1" fmla="*/ 0 w 6206"/>
                  <a:gd name="T2" fmla="*/ 6206 w 620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206">
                    <a:moveTo>
                      <a:pt x="0" y="0"/>
                    </a:moveTo>
                    <a:lnTo>
                      <a:pt x="0" y="0"/>
                    </a:lnTo>
                    <a:lnTo>
                      <a:pt x="620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6" name="Freeform 31">
                <a:extLst>
                  <a:ext uri="{FF2B5EF4-FFF2-40B4-BE49-F238E27FC236}">
                    <a16:creationId xmlns:a16="http://schemas.microsoft.com/office/drawing/2014/main" id="{8B2F9533-D37C-48AB-AE9C-97B12DA90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3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7" name="Freeform 32">
                <a:extLst>
                  <a:ext uri="{FF2B5EF4-FFF2-40B4-BE49-F238E27FC236}">
                    <a16:creationId xmlns:a16="http://schemas.microsoft.com/office/drawing/2014/main" id="{2F2A61E0-A561-4DC0-BE80-C440D2CFF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8" name="Freeform 33">
                <a:extLst>
                  <a:ext uri="{FF2B5EF4-FFF2-40B4-BE49-F238E27FC236}">
                    <a16:creationId xmlns:a16="http://schemas.microsoft.com/office/drawing/2014/main" id="{AC81BD6B-3449-4857-9527-C84D55F1A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6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99" name="Freeform 34">
                <a:extLst>
                  <a:ext uri="{FF2B5EF4-FFF2-40B4-BE49-F238E27FC236}">
                    <a16:creationId xmlns:a16="http://schemas.microsoft.com/office/drawing/2014/main" id="{20653D89-BE78-4720-A5E6-2573A38A42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0" name="Freeform 35">
                <a:extLst>
                  <a:ext uri="{FF2B5EF4-FFF2-40B4-BE49-F238E27FC236}">
                    <a16:creationId xmlns:a16="http://schemas.microsoft.com/office/drawing/2014/main" id="{A24815B6-4B80-4CD1-B00E-0A1239A83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1" name="Freeform 36">
                <a:extLst>
                  <a:ext uri="{FF2B5EF4-FFF2-40B4-BE49-F238E27FC236}">
                    <a16:creationId xmlns:a16="http://schemas.microsoft.com/office/drawing/2014/main" id="{15E35D06-BABB-4593-A9C6-973151337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9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2" name="Freeform 37">
                <a:extLst>
                  <a:ext uri="{FF2B5EF4-FFF2-40B4-BE49-F238E27FC236}">
                    <a16:creationId xmlns:a16="http://schemas.microsoft.com/office/drawing/2014/main" id="{B6D71DAC-F45D-4A5B-B44B-000246F31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3" name="Freeform 38">
                <a:extLst>
                  <a:ext uri="{FF2B5EF4-FFF2-40B4-BE49-F238E27FC236}">
                    <a16:creationId xmlns:a16="http://schemas.microsoft.com/office/drawing/2014/main" id="{6E79B079-78D1-48FB-BE60-8CF156D40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2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4" name="Freeform 39">
                <a:extLst>
                  <a:ext uri="{FF2B5EF4-FFF2-40B4-BE49-F238E27FC236}">
                    <a16:creationId xmlns:a16="http://schemas.microsoft.com/office/drawing/2014/main" id="{85C5FB70-E55E-40D1-B5C5-76CB4CDE64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3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5" name="Freeform 40">
                <a:extLst>
                  <a:ext uri="{FF2B5EF4-FFF2-40B4-BE49-F238E27FC236}">
                    <a16:creationId xmlns:a16="http://schemas.microsoft.com/office/drawing/2014/main" id="{D7743A63-7FE9-4219-88E1-380470CBD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4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6" name="Freeform 41">
                <a:extLst>
                  <a:ext uri="{FF2B5EF4-FFF2-40B4-BE49-F238E27FC236}">
                    <a16:creationId xmlns:a16="http://schemas.microsoft.com/office/drawing/2014/main" id="{3BC559A3-9DBB-4A03-A0AB-A61A4091F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7" name="Freeform 42">
                <a:extLst>
                  <a:ext uri="{FF2B5EF4-FFF2-40B4-BE49-F238E27FC236}">
                    <a16:creationId xmlns:a16="http://schemas.microsoft.com/office/drawing/2014/main" id="{0410EA96-24BB-4BA0-BE4A-4EA3DD0A4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7" y="1816"/>
                <a:ext cx="0" cy="19"/>
              </a:xfrm>
              <a:custGeom>
                <a:avLst/>
                <a:gdLst>
                  <a:gd name="T0" fmla="*/ 0 h 72"/>
                  <a:gd name="T1" fmla="*/ 0 h 72"/>
                  <a:gd name="T2" fmla="*/ 72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108" name="Rectangle 43">
                <a:extLst>
                  <a:ext uri="{FF2B5EF4-FFF2-40B4-BE49-F238E27FC236}">
                    <a16:creationId xmlns:a16="http://schemas.microsoft.com/office/drawing/2014/main" id="{F2316B12-379E-48E8-AD3F-D797F91D3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264" y="1916"/>
                <a:ext cx="6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" name="Rectangle 44">
                <a:extLst>
                  <a:ext uri="{FF2B5EF4-FFF2-40B4-BE49-F238E27FC236}">
                    <a16:creationId xmlns:a16="http://schemas.microsoft.com/office/drawing/2014/main" id="{622EF0A8-9A4A-4386-89C8-C4616D146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291" y="1885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" name="Rectangle 45">
                <a:extLst>
                  <a:ext uri="{FF2B5EF4-FFF2-40B4-BE49-F238E27FC236}">
                    <a16:creationId xmlns:a16="http://schemas.microsoft.com/office/drawing/2014/main" id="{607E3AC5-720E-4A98-93B7-E1A223776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325" y="1856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" name="Rectangle 46">
                <a:extLst>
                  <a:ext uri="{FF2B5EF4-FFF2-40B4-BE49-F238E27FC236}">
                    <a16:creationId xmlns:a16="http://schemas.microsoft.com/office/drawing/2014/main" id="{DDE3B7A6-6419-44DF-BC22-377B444D3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350" y="1827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" name="Rectangle 47">
                <a:extLst>
                  <a:ext uri="{FF2B5EF4-FFF2-40B4-BE49-F238E27FC236}">
                    <a16:creationId xmlns:a16="http://schemas.microsoft.com/office/drawing/2014/main" id="{42B1EA90-5A07-4E42-A221-D6DCBD9C6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395" y="1916"/>
                <a:ext cx="6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" name="Rectangle 48">
                <a:extLst>
                  <a:ext uri="{FF2B5EF4-FFF2-40B4-BE49-F238E27FC236}">
                    <a16:creationId xmlns:a16="http://schemas.microsoft.com/office/drawing/2014/main" id="{0FF26B37-558C-40F5-B6F7-F4B677B93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422" y="1885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" name="Rectangle 49">
                <a:extLst>
                  <a:ext uri="{FF2B5EF4-FFF2-40B4-BE49-F238E27FC236}">
                    <a16:creationId xmlns:a16="http://schemas.microsoft.com/office/drawing/2014/main" id="{DC07F82B-CA00-4504-AD99-F6C23849C2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456" y="1856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" name="Rectangle 50">
                <a:extLst>
                  <a:ext uri="{FF2B5EF4-FFF2-40B4-BE49-F238E27FC236}">
                    <a16:creationId xmlns:a16="http://schemas.microsoft.com/office/drawing/2014/main" id="{2D27BFDD-8DA4-417B-A2FB-E9F755959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482" y="1827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" name="Rectangle 51">
                <a:extLst>
                  <a:ext uri="{FF2B5EF4-FFF2-40B4-BE49-F238E27FC236}">
                    <a16:creationId xmlns:a16="http://schemas.microsoft.com/office/drawing/2014/main" id="{437DEC84-2A13-43F8-88C1-3A28778C4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559" y="1884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Rectangle 52">
                <a:extLst>
                  <a:ext uri="{FF2B5EF4-FFF2-40B4-BE49-F238E27FC236}">
                    <a16:creationId xmlns:a16="http://schemas.microsoft.com/office/drawing/2014/main" id="{4B0776D2-2A07-44BA-A157-89DB6D112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584" y="1855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Rectangle 53">
                <a:extLst>
                  <a:ext uri="{FF2B5EF4-FFF2-40B4-BE49-F238E27FC236}">
                    <a16:creationId xmlns:a16="http://schemas.microsoft.com/office/drawing/2014/main" id="{005DBC9E-1DF7-47B1-B7FC-12B7A94B5F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618" y="1825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" name="Rectangle 54">
                <a:extLst>
                  <a:ext uri="{FF2B5EF4-FFF2-40B4-BE49-F238E27FC236}">
                    <a16:creationId xmlns:a16="http://schemas.microsoft.com/office/drawing/2014/main" id="{B6E4E165-B0D3-4B0F-8043-8D97FB063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690" y="1884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Rectangle 55">
                <a:extLst>
                  <a:ext uri="{FF2B5EF4-FFF2-40B4-BE49-F238E27FC236}">
                    <a16:creationId xmlns:a16="http://schemas.microsoft.com/office/drawing/2014/main" id="{A2524F7B-92FB-48D5-A03A-FDE5141331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716" y="1855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Rectangle 56">
                <a:extLst>
                  <a:ext uri="{FF2B5EF4-FFF2-40B4-BE49-F238E27FC236}">
                    <a16:creationId xmlns:a16="http://schemas.microsoft.com/office/drawing/2014/main" id="{4BE49775-0986-464E-9CCF-936D5D268F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749" y="1825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" name="Rectangle 57">
                <a:extLst>
                  <a:ext uri="{FF2B5EF4-FFF2-40B4-BE49-F238E27FC236}">
                    <a16:creationId xmlns:a16="http://schemas.microsoft.com/office/drawing/2014/main" id="{51211B08-BDF0-467B-929C-FDCBB8DABE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723" y="1979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Rectangle 58">
                <a:extLst>
                  <a:ext uri="{FF2B5EF4-FFF2-40B4-BE49-F238E27FC236}">
                    <a16:creationId xmlns:a16="http://schemas.microsoft.com/office/drawing/2014/main" id="{442C9ACE-CEE3-4E2A-8AFB-3F88848E9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756" y="194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" name="Rectangle 59">
                <a:extLst>
                  <a:ext uri="{FF2B5EF4-FFF2-40B4-BE49-F238E27FC236}">
                    <a16:creationId xmlns:a16="http://schemas.microsoft.com/office/drawing/2014/main" id="{43D6574F-D2A5-49BA-ABC1-42A3F93FA2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783" y="1923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" name="Rectangle 60">
                <a:extLst>
                  <a:ext uri="{FF2B5EF4-FFF2-40B4-BE49-F238E27FC236}">
                    <a16:creationId xmlns:a16="http://schemas.microsoft.com/office/drawing/2014/main" id="{24D496EF-4F57-4B15-B3F3-2F3643E0E9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06" y="189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" name="Rectangle 61">
                <a:extLst>
                  <a:ext uri="{FF2B5EF4-FFF2-40B4-BE49-F238E27FC236}">
                    <a16:creationId xmlns:a16="http://schemas.microsoft.com/office/drawing/2014/main" id="{AD14653E-BC8B-45E2-9FA8-16280A0A8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33" y="1883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Rectangle 62">
                <a:extLst>
                  <a:ext uri="{FF2B5EF4-FFF2-40B4-BE49-F238E27FC236}">
                    <a16:creationId xmlns:a16="http://schemas.microsoft.com/office/drawing/2014/main" id="{C5BA09CE-774A-448D-9C8C-5E4766980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42" y="1867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" name="Rectangle 63">
                <a:extLst>
                  <a:ext uri="{FF2B5EF4-FFF2-40B4-BE49-F238E27FC236}">
                    <a16:creationId xmlns:a16="http://schemas.microsoft.com/office/drawing/2014/main" id="{62CA67A0-E321-4559-A5FF-300DECECA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64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" name="Rectangle 64">
                <a:extLst>
                  <a:ext uri="{FF2B5EF4-FFF2-40B4-BE49-F238E27FC236}">
                    <a16:creationId xmlns:a16="http://schemas.microsoft.com/office/drawing/2014/main" id="{3A31BB03-F02D-4A0A-B815-2C4BCFE296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86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Rectangle 65">
                <a:extLst>
                  <a:ext uri="{FF2B5EF4-FFF2-40B4-BE49-F238E27FC236}">
                    <a16:creationId xmlns:a16="http://schemas.microsoft.com/office/drawing/2014/main" id="{0B410AAF-2103-4495-866B-3359B5B67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54" y="1979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" name="Rectangle 66">
                <a:extLst>
                  <a:ext uri="{FF2B5EF4-FFF2-40B4-BE49-F238E27FC236}">
                    <a16:creationId xmlns:a16="http://schemas.microsoft.com/office/drawing/2014/main" id="{80BBF6D8-BB82-4E97-819C-CD37C7454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88" y="194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Rectangle 67">
                <a:extLst>
                  <a:ext uri="{FF2B5EF4-FFF2-40B4-BE49-F238E27FC236}">
                    <a16:creationId xmlns:a16="http://schemas.microsoft.com/office/drawing/2014/main" id="{8FD070FA-ECA1-45ED-86EB-4A0EF863D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14" y="1923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Rectangle 68">
                <a:extLst>
                  <a:ext uri="{FF2B5EF4-FFF2-40B4-BE49-F238E27FC236}">
                    <a16:creationId xmlns:a16="http://schemas.microsoft.com/office/drawing/2014/main" id="{43D1E8F6-4066-447A-892D-4F578C069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38" y="189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" name="Rectangle 69">
                <a:extLst>
                  <a:ext uri="{FF2B5EF4-FFF2-40B4-BE49-F238E27FC236}">
                    <a16:creationId xmlns:a16="http://schemas.microsoft.com/office/drawing/2014/main" id="{6D802525-8102-4AE6-9753-CB2199050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65" y="1883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" name="Rectangle 70">
                <a:extLst>
                  <a:ext uri="{FF2B5EF4-FFF2-40B4-BE49-F238E27FC236}">
                    <a16:creationId xmlns:a16="http://schemas.microsoft.com/office/drawing/2014/main" id="{5D642C23-FDE5-469B-9A8E-33587D20FE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74" y="1867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" name="Rectangle 71">
                <a:extLst>
                  <a:ext uri="{FF2B5EF4-FFF2-40B4-BE49-F238E27FC236}">
                    <a16:creationId xmlns:a16="http://schemas.microsoft.com/office/drawing/2014/main" id="{6DA6CC36-D8B0-4367-8DA6-239BB2F3AA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96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" name="Rectangle 72">
                <a:extLst>
                  <a:ext uri="{FF2B5EF4-FFF2-40B4-BE49-F238E27FC236}">
                    <a16:creationId xmlns:a16="http://schemas.microsoft.com/office/drawing/2014/main" id="{3617FE5A-1767-47A1-949A-C00CFEBDD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17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Rectangle 73">
                <a:extLst>
                  <a:ext uri="{FF2B5EF4-FFF2-40B4-BE49-F238E27FC236}">
                    <a16:creationId xmlns:a16="http://schemas.microsoft.com/office/drawing/2014/main" id="{01249D9E-5DA8-4ED5-AB52-E9CF6B70D7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56" y="2112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" name="Rectangle 74">
                <a:extLst>
                  <a:ext uri="{FF2B5EF4-FFF2-40B4-BE49-F238E27FC236}">
                    <a16:creationId xmlns:a16="http://schemas.microsoft.com/office/drawing/2014/main" id="{F8E8A666-379E-4C06-8642-4E209C5D3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881" y="2083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" name="Rectangle 75">
                <a:extLst>
                  <a:ext uri="{FF2B5EF4-FFF2-40B4-BE49-F238E27FC236}">
                    <a16:creationId xmlns:a16="http://schemas.microsoft.com/office/drawing/2014/main" id="{FD2EE586-C957-487D-BA6C-D2697ED266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15" y="2053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Rectangle 76">
                <a:extLst>
                  <a:ext uri="{FF2B5EF4-FFF2-40B4-BE49-F238E27FC236}">
                    <a16:creationId xmlns:a16="http://schemas.microsoft.com/office/drawing/2014/main" id="{48ED956B-175A-4309-B514-7288C2A572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44" y="2035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" name="Rectangle 77">
                <a:extLst>
                  <a:ext uri="{FF2B5EF4-FFF2-40B4-BE49-F238E27FC236}">
                    <a16:creationId xmlns:a16="http://schemas.microsoft.com/office/drawing/2014/main" id="{A0618D17-8010-4075-9A4B-F2EDFA913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53" y="2018"/>
                <a:ext cx="5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" name="Rectangle 78">
                <a:extLst>
                  <a:ext uri="{FF2B5EF4-FFF2-40B4-BE49-F238E27FC236}">
                    <a16:creationId xmlns:a16="http://schemas.microsoft.com/office/drawing/2014/main" id="{7592471E-D78D-4957-84CA-B33EC2DBD1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78" y="2001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" name="Rectangle 79">
                <a:extLst>
                  <a:ext uri="{FF2B5EF4-FFF2-40B4-BE49-F238E27FC236}">
                    <a16:creationId xmlns:a16="http://schemas.microsoft.com/office/drawing/2014/main" id="{29E73F2E-F7ED-4916-8E7F-C685F80B00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85" y="1979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" name="Rectangle 80">
                <a:extLst>
                  <a:ext uri="{FF2B5EF4-FFF2-40B4-BE49-F238E27FC236}">
                    <a16:creationId xmlns:a16="http://schemas.microsoft.com/office/drawing/2014/main" id="{33C300F5-1B6A-4DF5-98FE-4CD9AA7702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19" y="194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" name="Rectangle 81">
                <a:extLst>
                  <a:ext uri="{FF2B5EF4-FFF2-40B4-BE49-F238E27FC236}">
                    <a16:creationId xmlns:a16="http://schemas.microsoft.com/office/drawing/2014/main" id="{A0C22F5D-82E2-471A-87C1-1EA0B090B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45" y="1923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Rectangle 82">
                <a:extLst>
                  <a:ext uri="{FF2B5EF4-FFF2-40B4-BE49-F238E27FC236}">
                    <a16:creationId xmlns:a16="http://schemas.microsoft.com/office/drawing/2014/main" id="{99FD3E74-82C7-4746-A4B5-118964EC7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69" y="189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" name="Rectangle 83">
                <a:extLst>
                  <a:ext uri="{FF2B5EF4-FFF2-40B4-BE49-F238E27FC236}">
                    <a16:creationId xmlns:a16="http://schemas.microsoft.com/office/drawing/2014/main" id="{48221E49-F9F5-417D-B40D-54ECC4D3D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96" y="1883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9" name="Rectangle 84">
                <a:extLst>
                  <a:ext uri="{FF2B5EF4-FFF2-40B4-BE49-F238E27FC236}">
                    <a16:creationId xmlns:a16="http://schemas.microsoft.com/office/drawing/2014/main" id="{8050E984-1B02-4F01-A8E3-14BFD741A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105" y="1867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" name="Rectangle 85">
                <a:extLst>
                  <a:ext uri="{FF2B5EF4-FFF2-40B4-BE49-F238E27FC236}">
                    <a16:creationId xmlns:a16="http://schemas.microsoft.com/office/drawing/2014/main" id="{F69E2CB9-FD42-4177-B966-C36D3F6C9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127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" name="Rectangle 86">
                <a:extLst>
                  <a:ext uri="{FF2B5EF4-FFF2-40B4-BE49-F238E27FC236}">
                    <a16:creationId xmlns:a16="http://schemas.microsoft.com/office/drawing/2014/main" id="{9C677C2D-F3D0-4119-B8F3-7C2E97B5B3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149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Rectangle 87">
                <a:extLst>
                  <a:ext uri="{FF2B5EF4-FFF2-40B4-BE49-F238E27FC236}">
                    <a16:creationId xmlns:a16="http://schemas.microsoft.com/office/drawing/2014/main" id="{13A60174-28A3-4C2C-8931-D7016C83D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1987" y="2112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" name="Rectangle 88">
                <a:extLst>
                  <a:ext uri="{FF2B5EF4-FFF2-40B4-BE49-F238E27FC236}">
                    <a16:creationId xmlns:a16="http://schemas.microsoft.com/office/drawing/2014/main" id="{66448D2E-EF3B-4624-AD11-2EF24C7FB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13" y="2083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Rectangle 89">
                <a:extLst>
                  <a:ext uri="{FF2B5EF4-FFF2-40B4-BE49-F238E27FC236}">
                    <a16:creationId xmlns:a16="http://schemas.microsoft.com/office/drawing/2014/main" id="{7C66BF9D-D6ED-4160-B1A1-218ECAF5CF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46" y="2053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" name="Rectangle 90">
                <a:extLst>
                  <a:ext uri="{FF2B5EF4-FFF2-40B4-BE49-F238E27FC236}">
                    <a16:creationId xmlns:a16="http://schemas.microsoft.com/office/drawing/2014/main" id="{FD5C740C-99A8-4378-8767-0475E7F9E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76" y="2035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Rectangle 91">
                <a:extLst>
                  <a:ext uri="{FF2B5EF4-FFF2-40B4-BE49-F238E27FC236}">
                    <a16:creationId xmlns:a16="http://schemas.microsoft.com/office/drawing/2014/main" id="{0EE726D5-3189-4F0D-A232-1BD4873AA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085" y="2018"/>
                <a:ext cx="5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Rectangle 92">
                <a:extLst>
                  <a:ext uri="{FF2B5EF4-FFF2-40B4-BE49-F238E27FC236}">
                    <a16:creationId xmlns:a16="http://schemas.microsoft.com/office/drawing/2014/main" id="{41CD6052-ED64-4A7B-9E44-30B65DC5F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110" y="2001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Rectangle 93">
                <a:extLst>
                  <a:ext uri="{FF2B5EF4-FFF2-40B4-BE49-F238E27FC236}">
                    <a16:creationId xmlns:a16="http://schemas.microsoft.com/office/drawing/2014/main" id="{48C3F508-EA12-48D5-B433-FFEA70A5C4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117" y="1979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Rectangle 94">
                <a:extLst>
                  <a:ext uri="{FF2B5EF4-FFF2-40B4-BE49-F238E27FC236}">
                    <a16:creationId xmlns:a16="http://schemas.microsoft.com/office/drawing/2014/main" id="{C3298776-17C1-45A8-9729-D95CBE4989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150" y="194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Rectangle 95">
                <a:extLst>
                  <a:ext uri="{FF2B5EF4-FFF2-40B4-BE49-F238E27FC236}">
                    <a16:creationId xmlns:a16="http://schemas.microsoft.com/office/drawing/2014/main" id="{3FFD0B98-7800-45E2-9890-FB13816DD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177" y="1923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Rectangle 96">
                <a:extLst>
                  <a:ext uri="{FF2B5EF4-FFF2-40B4-BE49-F238E27FC236}">
                    <a16:creationId xmlns:a16="http://schemas.microsoft.com/office/drawing/2014/main" id="{64B7CD9D-1AAF-46A6-B984-34CEAE7E1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200" y="1899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Rectangle 97">
                <a:extLst>
                  <a:ext uri="{FF2B5EF4-FFF2-40B4-BE49-F238E27FC236}">
                    <a16:creationId xmlns:a16="http://schemas.microsoft.com/office/drawing/2014/main" id="{60FCDBBC-B023-4AE8-8BF6-0FAD099950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227" y="1883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" name="Rectangle 98">
                <a:extLst>
                  <a:ext uri="{FF2B5EF4-FFF2-40B4-BE49-F238E27FC236}">
                    <a16:creationId xmlns:a16="http://schemas.microsoft.com/office/drawing/2014/main" id="{2E7A291E-139A-4719-AC90-B6B4986DB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236" y="1867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Rectangle 99">
                <a:extLst>
                  <a:ext uri="{FF2B5EF4-FFF2-40B4-BE49-F238E27FC236}">
                    <a16:creationId xmlns:a16="http://schemas.microsoft.com/office/drawing/2014/main" id="{04A29236-F7C6-4700-8EEC-46B6D14FA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258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" name="Rectangle 100">
                <a:extLst>
                  <a:ext uri="{FF2B5EF4-FFF2-40B4-BE49-F238E27FC236}">
                    <a16:creationId xmlns:a16="http://schemas.microsoft.com/office/drawing/2014/main" id="{150E9AD7-106B-48F0-AF2D-6B5E978F1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280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Rectangle 101">
                <a:extLst>
                  <a:ext uri="{FF2B5EF4-FFF2-40B4-BE49-F238E27FC236}">
                    <a16:creationId xmlns:a16="http://schemas.microsoft.com/office/drawing/2014/main" id="{928878D0-0D91-4376-9AEF-0940E5A07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256" y="1972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" name="Rectangle 102">
                <a:extLst>
                  <a:ext uri="{FF2B5EF4-FFF2-40B4-BE49-F238E27FC236}">
                    <a16:creationId xmlns:a16="http://schemas.microsoft.com/office/drawing/2014/main" id="{4511A2FE-0809-474E-BF9B-934D3816A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286" y="194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Rectangle 103">
                <a:extLst>
                  <a:ext uri="{FF2B5EF4-FFF2-40B4-BE49-F238E27FC236}">
                    <a16:creationId xmlns:a16="http://schemas.microsoft.com/office/drawing/2014/main" id="{4220AB9B-0FEB-4A16-9F92-CD5BDF01C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317" y="191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" name="Rectangle 104">
                <a:extLst>
                  <a:ext uri="{FF2B5EF4-FFF2-40B4-BE49-F238E27FC236}">
                    <a16:creationId xmlns:a16="http://schemas.microsoft.com/office/drawing/2014/main" id="{E99EF92A-637F-4A05-B261-C2631778E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349" y="1881"/>
                <a:ext cx="6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" name="Rectangle 105">
                <a:extLst>
                  <a:ext uri="{FF2B5EF4-FFF2-40B4-BE49-F238E27FC236}">
                    <a16:creationId xmlns:a16="http://schemas.microsoft.com/office/drawing/2014/main" id="{2EFA8E50-16A0-4F34-BBDB-8D8E81B02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380" y="1861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Rectangle 106">
                <a:extLst>
                  <a:ext uri="{FF2B5EF4-FFF2-40B4-BE49-F238E27FC236}">
                    <a16:creationId xmlns:a16="http://schemas.microsoft.com/office/drawing/2014/main" id="{F4969A3E-F19B-4565-A8D3-463EC40228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389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Rectangle 107">
                <a:extLst>
                  <a:ext uri="{FF2B5EF4-FFF2-40B4-BE49-F238E27FC236}">
                    <a16:creationId xmlns:a16="http://schemas.microsoft.com/office/drawing/2014/main" id="{FAC53614-70AF-4E24-850B-1E01ABE80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11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" name="Rectangle 108">
                <a:extLst>
                  <a:ext uri="{FF2B5EF4-FFF2-40B4-BE49-F238E27FC236}">
                    <a16:creationId xmlns:a16="http://schemas.microsoft.com/office/drawing/2014/main" id="{7EFDEE90-A174-44C4-AC1F-2EF12A1E34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387" y="1972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Rectangle 109">
                <a:extLst>
                  <a:ext uri="{FF2B5EF4-FFF2-40B4-BE49-F238E27FC236}">
                    <a16:creationId xmlns:a16="http://schemas.microsoft.com/office/drawing/2014/main" id="{7769DBA3-BA93-4CEB-93C6-54270AC01E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18" y="194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5" name="Rectangle 110">
                <a:extLst>
                  <a:ext uri="{FF2B5EF4-FFF2-40B4-BE49-F238E27FC236}">
                    <a16:creationId xmlns:a16="http://schemas.microsoft.com/office/drawing/2014/main" id="{8F8109E2-2D08-43EB-9064-A3A8D50B6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49" y="191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Rectangle 111">
                <a:extLst>
                  <a:ext uri="{FF2B5EF4-FFF2-40B4-BE49-F238E27FC236}">
                    <a16:creationId xmlns:a16="http://schemas.microsoft.com/office/drawing/2014/main" id="{799F9007-9D26-4550-8C0F-330C8BB20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80" y="1881"/>
                <a:ext cx="6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7" name="Rectangle 112">
                <a:extLst>
                  <a:ext uri="{FF2B5EF4-FFF2-40B4-BE49-F238E27FC236}">
                    <a16:creationId xmlns:a16="http://schemas.microsoft.com/office/drawing/2014/main" id="{50296CFA-20F7-4BC4-8788-3E67F4F37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12" y="1861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8" name="Rectangle 113">
                <a:extLst>
                  <a:ext uri="{FF2B5EF4-FFF2-40B4-BE49-F238E27FC236}">
                    <a16:creationId xmlns:a16="http://schemas.microsoft.com/office/drawing/2014/main" id="{EBB017AD-F3A8-4F54-A2F6-AFECD33AF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21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9" name="Rectangle 114">
                <a:extLst>
                  <a:ext uri="{FF2B5EF4-FFF2-40B4-BE49-F238E27FC236}">
                    <a16:creationId xmlns:a16="http://schemas.microsoft.com/office/drawing/2014/main" id="{A1192606-8E3E-427A-ADDC-E36D86693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43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0" name="Rectangle 115">
                <a:extLst>
                  <a:ext uri="{FF2B5EF4-FFF2-40B4-BE49-F238E27FC236}">
                    <a16:creationId xmlns:a16="http://schemas.microsoft.com/office/drawing/2014/main" id="{D5531099-680B-4831-86E0-EB4B44C31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389" y="2104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1" name="Rectangle 116">
                <a:extLst>
                  <a:ext uri="{FF2B5EF4-FFF2-40B4-BE49-F238E27FC236}">
                    <a16:creationId xmlns:a16="http://schemas.microsoft.com/office/drawing/2014/main" id="{D00BE46B-9A80-4283-AE49-38F18ECBA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14" y="2075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2" name="Rectangle 117">
                <a:extLst>
                  <a:ext uri="{FF2B5EF4-FFF2-40B4-BE49-F238E27FC236}">
                    <a16:creationId xmlns:a16="http://schemas.microsoft.com/office/drawing/2014/main" id="{2334540C-8562-453D-978C-69DBC12F8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48" y="2045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3" name="Rectangle 118">
                <a:extLst>
                  <a:ext uri="{FF2B5EF4-FFF2-40B4-BE49-F238E27FC236}">
                    <a16:creationId xmlns:a16="http://schemas.microsoft.com/office/drawing/2014/main" id="{7BFE744B-49C0-49A4-A7FE-FE4D625510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78" y="2027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119">
                <a:extLst>
                  <a:ext uri="{FF2B5EF4-FFF2-40B4-BE49-F238E27FC236}">
                    <a16:creationId xmlns:a16="http://schemas.microsoft.com/office/drawing/2014/main" id="{EFBE6305-B78A-4597-A6B5-7909EB5AB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486" y="2010"/>
                <a:ext cx="5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Rectangle 120">
                <a:extLst>
                  <a:ext uri="{FF2B5EF4-FFF2-40B4-BE49-F238E27FC236}">
                    <a16:creationId xmlns:a16="http://schemas.microsoft.com/office/drawing/2014/main" id="{91C57CA1-329D-4A57-810D-5F7ADB601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12" y="1993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Rectangle 121">
                <a:extLst>
                  <a:ext uri="{FF2B5EF4-FFF2-40B4-BE49-F238E27FC236}">
                    <a16:creationId xmlns:a16="http://schemas.microsoft.com/office/drawing/2014/main" id="{A0460A3F-62AB-4D2A-9DCD-DBCAA458F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18" y="1972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Rectangle 122">
                <a:extLst>
                  <a:ext uri="{FF2B5EF4-FFF2-40B4-BE49-F238E27FC236}">
                    <a16:creationId xmlns:a16="http://schemas.microsoft.com/office/drawing/2014/main" id="{69FA715B-BB7B-4569-ABDE-9C7355DEA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49" y="194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Rectangle 123">
                <a:extLst>
                  <a:ext uri="{FF2B5EF4-FFF2-40B4-BE49-F238E27FC236}">
                    <a16:creationId xmlns:a16="http://schemas.microsoft.com/office/drawing/2014/main" id="{4536CA79-AA1D-44F6-A651-BF73108A68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80" y="191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9" name="Rectangle 124">
                <a:extLst>
                  <a:ext uri="{FF2B5EF4-FFF2-40B4-BE49-F238E27FC236}">
                    <a16:creationId xmlns:a16="http://schemas.microsoft.com/office/drawing/2014/main" id="{309B048D-D461-4562-9ABB-4DE4B2497F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11" y="1881"/>
                <a:ext cx="6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0" name="Rectangle 125">
                <a:extLst>
                  <a:ext uri="{FF2B5EF4-FFF2-40B4-BE49-F238E27FC236}">
                    <a16:creationId xmlns:a16="http://schemas.microsoft.com/office/drawing/2014/main" id="{768E80E8-F205-49F6-899D-27AF1722C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43" y="1861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1" name="Rectangle 126">
                <a:extLst>
                  <a:ext uri="{FF2B5EF4-FFF2-40B4-BE49-F238E27FC236}">
                    <a16:creationId xmlns:a16="http://schemas.microsoft.com/office/drawing/2014/main" id="{984C03AB-92DA-48B4-B95D-A4FA07F4A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52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Rectangle 127">
                <a:extLst>
                  <a:ext uri="{FF2B5EF4-FFF2-40B4-BE49-F238E27FC236}">
                    <a16:creationId xmlns:a16="http://schemas.microsoft.com/office/drawing/2014/main" id="{FAA6F5C7-B170-4BF4-ADF2-7FBFD86D50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74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Rectangle 128">
                <a:extLst>
                  <a:ext uri="{FF2B5EF4-FFF2-40B4-BE49-F238E27FC236}">
                    <a16:creationId xmlns:a16="http://schemas.microsoft.com/office/drawing/2014/main" id="{3430F7DC-9AD1-4AB0-AFCA-74B9DFF16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20" y="2104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Rectangle 129">
                <a:extLst>
                  <a:ext uri="{FF2B5EF4-FFF2-40B4-BE49-F238E27FC236}">
                    <a16:creationId xmlns:a16="http://schemas.microsoft.com/office/drawing/2014/main" id="{14C7E541-7521-4B10-96BA-99FAA0C83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46" y="2075"/>
                <a:ext cx="7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5" name="Rectangle 130">
                <a:extLst>
                  <a:ext uri="{FF2B5EF4-FFF2-40B4-BE49-F238E27FC236}">
                    <a16:creationId xmlns:a16="http://schemas.microsoft.com/office/drawing/2014/main" id="{C33C734E-CF52-4618-B500-623E64791C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579" y="2045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6" name="Rectangle 131">
                <a:extLst>
                  <a:ext uri="{FF2B5EF4-FFF2-40B4-BE49-F238E27FC236}">
                    <a16:creationId xmlns:a16="http://schemas.microsoft.com/office/drawing/2014/main" id="{3C3BF462-87F0-419F-97C4-9E8A8F7B7A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09" y="2027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7" name="Rectangle 132">
                <a:extLst>
                  <a:ext uri="{FF2B5EF4-FFF2-40B4-BE49-F238E27FC236}">
                    <a16:creationId xmlns:a16="http://schemas.microsoft.com/office/drawing/2014/main" id="{480032A7-ADFC-4525-9B4F-FBA3AEA5C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18" y="2010"/>
                <a:ext cx="5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8" name="Rectangle 133">
                <a:extLst>
                  <a:ext uri="{FF2B5EF4-FFF2-40B4-BE49-F238E27FC236}">
                    <a16:creationId xmlns:a16="http://schemas.microsoft.com/office/drawing/2014/main" id="{6C269DDD-7B2A-47FF-A16F-8AEB82D55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43" y="1993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9" name="Rectangle 134">
                <a:extLst>
                  <a:ext uri="{FF2B5EF4-FFF2-40B4-BE49-F238E27FC236}">
                    <a16:creationId xmlns:a16="http://schemas.microsoft.com/office/drawing/2014/main" id="{9B0F42A2-B12E-4689-AB30-51D9D3BEF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50" y="1972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Rectangle 135">
                <a:extLst>
                  <a:ext uri="{FF2B5EF4-FFF2-40B4-BE49-F238E27FC236}">
                    <a16:creationId xmlns:a16="http://schemas.microsoft.com/office/drawing/2014/main" id="{B7F0266D-3E3E-4C33-B5B4-393997670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680" y="194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1" name="Rectangle 136">
                <a:extLst>
                  <a:ext uri="{FF2B5EF4-FFF2-40B4-BE49-F238E27FC236}">
                    <a16:creationId xmlns:a16="http://schemas.microsoft.com/office/drawing/2014/main" id="{C185BE18-B951-4C3E-B090-885A6B33F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711" y="191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2" name="Rectangle 137">
                <a:extLst>
                  <a:ext uri="{FF2B5EF4-FFF2-40B4-BE49-F238E27FC236}">
                    <a16:creationId xmlns:a16="http://schemas.microsoft.com/office/drawing/2014/main" id="{61A1E0DE-3585-4F2A-937D-4C8FB22B1C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743" y="1881"/>
                <a:ext cx="6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3" name="Rectangle 138">
                <a:extLst>
                  <a:ext uri="{FF2B5EF4-FFF2-40B4-BE49-F238E27FC236}">
                    <a16:creationId xmlns:a16="http://schemas.microsoft.com/office/drawing/2014/main" id="{45E4937E-7A4F-4412-8E2B-04684BAD9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774" y="1861"/>
                <a:ext cx="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4" name="Rectangle 139">
                <a:extLst>
                  <a:ext uri="{FF2B5EF4-FFF2-40B4-BE49-F238E27FC236}">
                    <a16:creationId xmlns:a16="http://schemas.microsoft.com/office/drawing/2014/main" id="{75E48653-EDEB-4329-A889-0BDBDE303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783" y="1845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5" name="Rectangle 140">
                <a:extLst>
                  <a:ext uri="{FF2B5EF4-FFF2-40B4-BE49-F238E27FC236}">
                    <a16:creationId xmlns:a16="http://schemas.microsoft.com/office/drawing/2014/main" id="{0EC2099E-B731-4D6F-8967-A34DCD81E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2805" y="1823"/>
                <a:ext cx="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" name="Freeform 141">
                <a:extLst>
                  <a:ext uri="{FF2B5EF4-FFF2-40B4-BE49-F238E27FC236}">
                    <a16:creationId xmlns:a16="http://schemas.microsoft.com/office/drawing/2014/main" id="{142AEB19-ABFF-494E-9DBA-C612F7F58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775"/>
                <a:ext cx="0" cy="1041"/>
              </a:xfrm>
              <a:custGeom>
                <a:avLst/>
                <a:gdLst>
                  <a:gd name="T0" fmla="*/ 3982 h 3982"/>
                  <a:gd name="T1" fmla="*/ 3982 h 3982"/>
                  <a:gd name="T2" fmla="*/ 0 h 398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982">
                    <a:moveTo>
                      <a:pt x="0" y="3982"/>
                    </a:moveTo>
                    <a:lnTo>
                      <a:pt x="0" y="3982"/>
                    </a:lnTo>
                    <a:lnTo>
                      <a:pt x="0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07" name="Freeform 142">
                <a:extLst>
                  <a:ext uri="{FF2B5EF4-FFF2-40B4-BE49-F238E27FC236}">
                    <a16:creationId xmlns:a16="http://schemas.microsoft.com/office/drawing/2014/main" id="{4F7C6133-2F23-4C19-A5FE-B7EC46ACF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1816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08" name="Freeform 143">
                <a:extLst>
                  <a:ext uri="{FF2B5EF4-FFF2-40B4-BE49-F238E27FC236}">
                    <a16:creationId xmlns:a16="http://schemas.microsoft.com/office/drawing/2014/main" id="{F99EBF48-AA49-4241-A632-C044FBD33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1686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09" name="Freeform 144">
                <a:extLst>
                  <a:ext uri="{FF2B5EF4-FFF2-40B4-BE49-F238E27FC236}">
                    <a16:creationId xmlns:a16="http://schemas.microsoft.com/office/drawing/2014/main" id="{FF3CEDE2-0FD9-4D97-9698-F13AFE083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1426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0" name="Freeform 145">
                <a:extLst>
                  <a:ext uri="{FF2B5EF4-FFF2-40B4-BE49-F238E27FC236}">
                    <a16:creationId xmlns:a16="http://schemas.microsoft.com/office/drawing/2014/main" id="{C8655712-F429-4BCA-A848-F1382FA4F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1295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1" name="Freeform 146">
                <a:extLst>
                  <a:ext uri="{FF2B5EF4-FFF2-40B4-BE49-F238E27FC236}">
                    <a16:creationId xmlns:a16="http://schemas.microsoft.com/office/drawing/2014/main" id="{BD99BA84-8A3E-47AB-8602-6C0F8E08D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1165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2" name="Freeform 147">
                <a:extLst>
                  <a:ext uri="{FF2B5EF4-FFF2-40B4-BE49-F238E27FC236}">
                    <a16:creationId xmlns:a16="http://schemas.microsoft.com/office/drawing/2014/main" id="{5233E06B-9C40-47D8-8289-32310E99D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1035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3" name="Freeform 148">
                <a:extLst>
                  <a:ext uri="{FF2B5EF4-FFF2-40B4-BE49-F238E27FC236}">
                    <a16:creationId xmlns:a16="http://schemas.microsoft.com/office/drawing/2014/main" id="{539E1BBC-05B6-461F-BA2B-ECC351A84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905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4" name="Freeform 149">
                <a:extLst>
                  <a:ext uri="{FF2B5EF4-FFF2-40B4-BE49-F238E27FC236}">
                    <a16:creationId xmlns:a16="http://schemas.microsoft.com/office/drawing/2014/main" id="{99E49612-EA02-4A05-9B76-ACA51647C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775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5" name="Freeform 150">
                <a:extLst>
                  <a:ext uri="{FF2B5EF4-FFF2-40B4-BE49-F238E27FC236}">
                    <a16:creationId xmlns:a16="http://schemas.microsoft.com/office/drawing/2014/main" id="{EEC4FB9E-531C-41C4-B0E4-B34A7177D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790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6" name="Freeform 151">
                <a:extLst>
                  <a:ext uri="{FF2B5EF4-FFF2-40B4-BE49-F238E27FC236}">
                    <a16:creationId xmlns:a16="http://schemas.microsoft.com/office/drawing/2014/main" id="{210ABCDA-5C3E-4D6C-9329-8787A7C5F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764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7" name="Freeform 152">
                <a:extLst>
                  <a:ext uri="{FF2B5EF4-FFF2-40B4-BE49-F238E27FC236}">
                    <a16:creationId xmlns:a16="http://schemas.microsoft.com/office/drawing/2014/main" id="{B285B715-EA76-46A5-A728-50D24E501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738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8" name="Freeform 153">
                <a:extLst>
                  <a:ext uri="{FF2B5EF4-FFF2-40B4-BE49-F238E27FC236}">
                    <a16:creationId xmlns:a16="http://schemas.microsoft.com/office/drawing/2014/main" id="{ADE03EA9-CDF7-4B44-81B0-78546495E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712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19" name="Freeform 154">
                <a:extLst>
                  <a:ext uri="{FF2B5EF4-FFF2-40B4-BE49-F238E27FC236}">
                    <a16:creationId xmlns:a16="http://schemas.microsoft.com/office/drawing/2014/main" id="{1ED581A2-75B3-4A14-B841-43D44F054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660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0" name="Freeform 155">
                <a:extLst>
                  <a:ext uri="{FF2B5EF4-FFF2-40B4-BE49-F238E27FC236}">
                    <a16:creationId xmlns:a16="http://schemas.microsoft.com/office/drawing/2014/main" id="{808ABB43-E12D-4026-A7AE-08EEAB9584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634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1" name="Freeform 156">
                <a:extLst>
                  <a:ext uri="{FF2B5EF4-FFF2-40B4-BE49-F238E27FC236}">
                    <a16:creationId xmlns:a16="http://schemas.microsoft.com/office/drawing/2014/main" id="{BD971575-BDA8-46FE-9479-F49507B83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608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2" name="Freeform 157">
                <a:extLst>
                  <a:ext uri="{FF2B5EF4-FFF2-40B4-BE49-F238E27FC236}">
                    <a16:creationId xmlns:a16="http://schemas.microsoft.com/office/drawing/2014/main" id="{5BE12FC2-9340-4F01-AC34-63588C851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582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3" name="Freeform 158">
                <a:extLst>
                  <a:ext uri="{FF2B5EF4-FFF2-40B4-BE49-F238E27FC236}">
                    <a16:creationId xmlns:a16="http://schemas.microsoft.com/office/drawing/2014/main" id="{1FC23559-5274-4A83-A42E-101A39E0D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530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4" name="Freeform 159">
                <a:extLst>
                  <a:ext uri="{FF2B5EF4-FFF2-40B4-BE49-F238E27FC236}">
                    <a16:creationId xmlns:a16="http://schemas.microsoft.com/office/drawing/2014/main" id="{34B3175B-93A5-403F-A9DD-0D155C749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504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5" name="Freeform 160">
                <a:extLst>
                  <a:ext uri="{FF2B5EF4-FFF2-40B4-BE49-F238E27FC236}">
                    <a16:creationId xmlns:a16="http://schemas.microsoft.com/office/drawing/2014/main" id="{4C123ED6-5D16-47D9-916C-C957BA4EA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478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6" name="Freeform 161">
                <a:extLst>
                  <a:ext uri="{FF2B5EF4-FFF2-40B4-BE49-F238E27FC236}">
                    <a16:creationId xmlns:a16="http://schemas.microsoft.com/office/drawing/2014/main" id="{6705F936-404B-4E56-8A5F-B40FE1DFC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452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7" name="Freeform 162">
                <a:extLst>
                  <a:ext uri="{FF2B5EF4-FFF2-40B4-BE49-F238E27FC236}">
                    <a16:creationId xmlns:a16="http://schemas.microsoft.com/office/drawing/2014/main" id="{272DB8D4-3872-4E81-ACE9-BF83ABC26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399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8" name="Freeform 163">
                <a:extLst>
                  <a:ext uri="{FF2B5EF4-FFF2-40B4-BE49-F238E27FC236}">
                    <a16:creationId xmlns:a16="http://schemas.microsoft.com/office/drawing/2014/main" id="{313C1C0B-4591-4A93-AA74-41BEFD542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373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29" name="Freeform 164">
                <a:extLst>
                  <a:ext uri="{FF2B5EF4-FFF2-40B4-BE49-F238E27FC236}">
                    <a16:creationId xmlns:a16="http://schemas.microsoft.com/office/drawing/2014/main" id="{0C31F6EE-6649-42F0-B03B-31A061BA7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347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0" name="Freeform 165">
                <a:extLst>
                  <a:ext uri="{FF2B5EF4-FFF2-40B4-BE49-F238E27FC236}">
                    <a16:creationId xmlns:a16="http://schemas.microsoft.com/office/drawing/2014/main" id="{DA0BD8FA-C1F3-495C-B1CC-183A6F5728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321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1" name="Freeform 166">
                <a:extLst>
                  <a:ext uri="{FF2B5EF4-FFF2-40B4-BE49-F238E27FC236}">
                    <a16:creationId xmlns:a16="http://schemas.microsoft.com/office/drawing/2014/main" id="{4E0C3EB4-D51C-449D-9F23-7D8127B8C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269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2" name="Freeform 167">
                <a:extLst>
                  <a:ext uri="{FF2B5EF4-FFF2-40B4-BE49-F238E27FC236}">
                    <a16:creationId xmlns:a16="http://schemas.microsoft.com/office/drawing/2014/main" id="{0535A31B-663C-477A-B143-BCFF0EA0A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243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3" name="Freeform 168">
                <a:extLst>
                  <a:ext uri="{FF2B5EF4-FFF2-40B4-BE49-F238E27FC236}">
                    <a16:creationId xmlns:a16="http://schemas.microsoft.com/office/drawing/2014/main" id="{664490AC-C7E1-4CD7-A4B3-A5533F68D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217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4" name="Freeform 169">
                <a:extLst>
                  <a:ext uri="{FF2B5EF4-FFF2-40B4-BE49-F238E27FC236}">
                    <a16:creationId xmlns:a16="http://schemas.microsoft.com/office/drawing/2014/main" id="{17C58BEC-8100-4147-8512-C8459FD37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91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5" name="Freeform 170">
                <a:extLst>
                  <a:ext uri="{FF2B5EF4-FFF2-40B4-BE49-F238E27FC236}">
                    <a16:creationId xmlns:a16="http://schemas.microsoft.com/office/drawing/2014/main" id="{CFC7A4F8-26EE-436C-BBEF-D29277A4B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39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6" name="Freeform 171">
                <a:extLst>
                  <a:ext uri="{FF2B5EF4-FFF2-40B4-BE49-F238E27FC236}">
                    <a16:creationId xmlns:a16="http://schemas.microsoft.com/office/drawing/2014/main" id="{9957F223-324F-488E-ABB1-C771F7CB0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113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7" name="Freeform 172">
                <a:extLst>
                  <a:ext uri="{FF2B5EF4-FFF2-40B4-BE49-F238E27FC236}">
                    <a16:creationId xmlns:a16="http://schemas.microsoft.com/office/drawing/2014/main" id="{A33FD168-092F-440C-852A-B3EC7C408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087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8" name="Freeform 173">
                <a:extLst>
                  <a:ext uri="{FF2B5EF4-FFF2-40B4-BE49-F238E27FC236}">
                    <a16:creationId xmlns:a16="http://schemas.microsoft.com/office/drawing/2014/main" id="{C4FF40E7-0D9C-4C97-A3DE-1762B7A56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061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39" name="Freeform 174">
                <a:extLst>
                  <a:ext uri="{FF2B5EF4-FFF2-40B4-BE49-F238E27FC236}">
                    <a16:creationId xmlns:a16="http://schemas.microsoft.com/office/drawing/2014/main" id="{881A7BFD-C0F7-4219-9211-1546BAAD1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1009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0" name="Freeform 175">
                <a:extLst>
                  <a:ext uri="{FF2B5EF4-FFF2-40B4-BE49-F238E27FC236}">
                    <a16:creationId xmlns:a16="http://schemas.microsoft.com/office/drawing/2014/main" id="{9EE82BBA-2DB8-4689-AF4C-F6859E099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983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1" name="Freeform 176">
                <a:extLst>
                  <a:ext uri="{FF2B5EF4-FFF2-40B4-BE49-F238E27FC236}">
                    <a16:creationId xmlns:a16="http://schemas.microsoft.com/office/drawing/2014/main" id="{2DFA2D0E-57CD-4CD3-A298-A11EEA093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957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2" name="Freeform 177">
                <a:extLst>
                  <a:ext uri="{FF2B5EF4-FFF2-40B4-BE49-F238E27FC236}">
                    <a16:creationId xmlns:a16="http://schemas.microsoft.com/office/drawing/2014/main" id="{4C8BE1F8-C9D7-46C6-9E18-08A477A83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931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3" name="Freeform 178">
                <a:extLst>
                  <a:ext uri="{FF2B5EF4-FFF2-40B4-BE49-F238E27FC236}">
                    <a16:creationId xmlns:a16="http://schemas.microsoft.com/office/drawing/2014/main" id="{8C1E66DC-C31E-469A-BB34-DD4642DAE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879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4" name="Freeform 179">
                <a:extLst>
                  <a:ext uri="{FF2B5EF4-FFF2-40B4-BE49-F238E27FC236}">
                    <a16:creationId xmlns:a16="http://schemas.microsoft.com/office/drawing/2014/main" id="{C0893E5E-676A-4801-98DB-5DB1E2470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853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5" name="Freeform 180">
                <a:extLst>
                  <a:ext uri="{FF2B5EF4-FFF2-40B4-BE49-F238E27FC236}">
                    <a16:creationId xmlns:a16="http://schemas.microsoft.com/office/drawing/2014/main" id="{44E8EC5F-4EB9-42F2-8C6A-F68ECD633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827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6" name="Freeform 181">
                <a:extLst>
                  <a:ext uri="{FF2B5EF4-FFF2-40B4-BE49-F238E27FC236}">
                    <a16:creationId xmlns:a16="http://schemas.microsoft.com/office/drawing/2014/main" id="{5483AEB7-6E65-49B0-80DA-898B5D4A0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801"/>
                <a:ext cx="10" cy="0"/>
              </a:xfrm>
              <a:custGeom>
                <a:avLst/>
                <a:gdLst>
                  <a:gd name="T0" fmla="*/ 0 w 36"/>
                  <a:gd name="T1" fmla="*/ 0 w 36"/>
                  <a:gd name="T2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6">
                    <a:moveTo>
                      <a:pt x="0" y="0"/>
                    </a:moveTo>
                    <a:lnTo>
                      <a:pt x="0" y="0"/>
                    </a:lnTo>
                    <a:lnTo>
                      <a:pt x="3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7" name="Freeform 182">
                <a:extLst>
                  <a:ext uri="{FF2B5EF4-FFF2-40B4-BE49-F238E27FC236}">
                    <a16:creationId xmlns:a16="http://schemas.microsoft.com/office/drawing/2014/main" id="{80AFFAF5-06F9-42FC-A4B2-9BAAB6AC9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" y="1556"/>
                <a:ext cx="19" cy="0"/>
              </a:xfrm>
              <a:custGeom>
                <a:avLst/>
                <a:gdLst>
                  <a:gd name="T0" fmla="*/ 0 w 72"/>
                  <a:gd name="T1" fmla="*/ 0 w 72"/>
                  <a:gd name="T2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2">
                    <a:moveTo>
                      <a:pt x="0" y="0"/>
                    </a:moveTo>
                    <a:lnTo>
                      <a:pt x="0" y="0"/>
                    </a:lnTo>
                    <a:lnTo>
                      <a:pt x="7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48" name="Rectangle 183">
                <a:extLst>
                  <a:ext uri="{FF2B5EF4-FFF2-40B4-BE49-F238E27FC236}">
                    <a16:creationId xmlns:a16="http://schemas.microsoft.com/office/drawing/2014/main" id="{35539B8B-53FB-4040-B884-BAC5B7AA7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1779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9" name="Rectangle 184">
                <a:extLst>
                  <a:ext uri="{FF2B5EF4-FFF2-40B4-BE49-F238E27FC236}">
                    <a16:creationId xmlns:a16="http://schemas.microsoft.com/office/drawing/2014/main" id="{BA5BD4B4-25D9-46BE-89C4-72DEA8F58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1649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0" name="Rectangle 185">
                <a:extLst>
                  <a:ext uri="{FF2B5EF4-FFF2-40B4-BE49-F238E27FC236}">
                    <a16:creationId xmlns:a16="http://schemas.microsoft.com/office/drawing/2014/main" id="{DA555C33-618E-4922-BB83-83544785F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1519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1" name="Rectangle 186">
                <a:extLst>
                  <a:ext uri="{FF2B5EF4-FFF2-40B4-BE49-F238E27FC236}">
                    <a16:creationId xmlns:a16="http://schemas.microsoft.com/office/drawing/2014/main" id="{F983A959-24B6-4050-A5AC-F40DBEC515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1388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2" name="Rectangle 187">
                <a:extLst>
                  <a:ext uri="{FF2B5EF4-FFF2-40B4-BE49-F238E27FC236}">
                    <a16:creationId xmlns:a16="http://schemas.microsoft.com/office/drawing/2014/main" id="{3B5C54D3-2531-4FCF-8930-18DB2F274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1258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3" name="Rectangle 188">
                <a:extLst>
                  <a:ext uri="{FF2B5EF4-FFF2-40B4-BE49-F238E27FC236}">
                    <a16:creationId xmlns:a16="http://schemas.microsoft.com/office/drawing/2014/main" id="{2993F9E1-E210-48C7-812A-E843C0C5C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1128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4" name="Rectangle 189">
                <a:extLst>
                  <a:ext uri="{FF2B5EF4-FFF2-40B4-BE49-F238E27FC236}">
                    <a16:creationId xmlns:a16="http://schemas.microsoft.com/office/drawing/2014/main" id="{B65D873D-DA0D-4FBC-8009-9623054B4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998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5" name="Rectangle 190">
                <a:extLst>
                  <a:ext uri="{FF2B5EF4-FFF2-40B4-BE49-F238E27FC236}">
                    <a16:creationId xmlns:a16="http://schemas.microsoft.com/office/drawing/2014/main" id="{74BD41E3-C5DE-4D24-B40C-0B14987A4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868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3.5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6" name="Rectangle 191">
                <a:extLst>
                  <a:ext uri="{FF2B5EF4-FFF2-40B4-BE49-F238E27FC236}">
                    <a16:creationId xmlns:a16="http://schemas.microsoft.com/office/drawing/2014/main" id="{E8481984-8E48-489F-8E92-AE0B96A377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738"/>
                <a:ext cx="11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4.0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7" name="Freeform 192">
                <a:extLst>
                  <a:ext uri="{FF2B5EF4-FFF2-40B4-BE49-F238E27FC236}">
                    <a16:creationId xmlns:a16="http://schemas.microsoft.com/office/drawing/2014/main" id="{31689866-434A-4A6E-818A-92E8FB98F0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71" y="1498"/>
                <a:ext cx="43" cy="24"/>
              </a:xfrm>
              <a:custGeom>
                <a:avLst/>
                <a:gdLst>
                  <a:gd name="T0" fmla="*/ 84 w 167"/>
                  <a:gd name="T1" fmla="*/ 0 h 90"/>
                  <a:gd name="T2" fmla="*/ 84 w 167"/>
                  <a:gd name="T3" fmla="*/ 0 h 90"/>
                  <a:gd name="T4" fmla="*/ 84 w 167"/>
                  <a:gd name="T5" fmla="*/ 90 h 90"/>
                  <a:gd name="T6" fmla="*/ 0 w 167"/>
                  <a:gd name="T7" fmla="*/ 0 h 90"/>
                  <a:gd name="T8" fmla="*/ 0 w 167"/>
                  <a:gd name="T9" fmla="*/ 0 h 90"/>
                  <a:gd name="T10" fmla="*/ 167 w 167"/>
                  <a:gd name="T1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7" h="90">
                    <a:moveTo>
                      <a:pt x="84" y="0"/>
                    </a:moveTo>
                    <a:lnTo>
                      <a:pt x="84" y="0"/>
                    </a:lnTo>
                    <a:lnTo>
                      <a:pt x="84" y="9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7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58" name="Freeform 193">
                <a:extLst>
                  <a:ext uri="{FF2B5EF4-FFF2-40B4-BE49-F238E27FC236}">
                    <a16:creationId xmlns:a16="http://schemas.microsoft.com/office/drawing/2014/main" id="{7E8FCA07-D5BF-4A05-854D-3613609AEA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02" y="1176"/>
                <a:ext cx="43" cy="135"/>
              </a:xfrm>
              <a:custGeom>
                <a:avLst/>
                <a:gdLst>
                  <a:gd name="T0" fmla="*/ 83 w 166"/>
                  <a:gd name="T1" fmla="*/ 0 h 518"/>
                  <a:gd name="T2" fmla="*/ 83 w 166"/>
                  <a:gd name="T3" fmla="*/ 0 h 518"/>
                  <a:gd name="T4" fmla="*/ 83 w 166"/>
                  <a:gd name="T5" fmla="*/ 518 h 518"/>
                  <a:gd name="T6" fmla="*/ 0 w 166"/>
                  <a:gd name="T7" fmla="*/ 0 h 518"/>
                  <a:gd name="T8" fmla="*/ 0 w 166"/>
                  <a:gd name="T9" fmla="*/ 0 h 518"/>
                  <a:gd name="T10" fmla="*/ 166 w 166"/>
                  <a:gd name="T11" fmla="*/ 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518">
                    <a:moveTo>
                      <a:pt x="83" y="0"/>
                    </a:moveTo>
                    <a:lnTo>
                      <a:pt x="83" y="0"/>
                    </a:lnTo>
                    <a:lnTo>
                      <a:pt x="83" y="518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6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59" name="Freeform 194">
                <a:extLst>
                  <a:ext uri="{FF2B5EF4-FFF2-40B4-BE49-F238E27FC236}">
                    <a16:creationId xmlns:a16="http://schemas.microsoft.com/office/drawing/2014/main" id="{27BFDC01-E998-4DEB-A01C-E8FD7BD8FC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33" y="1005"/>
                <a:ext cx="44" cy="92"/>
              </a:xfrm>
              <a:custGeom>
                <a:avLst/>
                <a:gdLst>
                  <a:gd name="T0" fmla="*/ 83 w 166"/>
                  <a:gd name="T1" fmla="*/ 0 h 351"/>
                  <a:gd name="T2" fmla="*/ 83 w 166"/>
                  <a:gd name="T3" fmla="*/ 0 h 351"/>
                  <a:gd name="T4" fmla="*/ 83 w 166"/>
                  <a:gd name="T5" fmla="*/ 351 h 351"/>
                  <a:gd name="T6" fmla="*/ 0 w 166"/>
                  <a:gd name="T7" fmla="*/ 0 h 351"/>
                  <a:gd name="T8" fmla="*/ 0 w 166"/>
                  <a:gd name="T9" fmla="*/ 0 h 351"/>
                  <a:gd name="T10" fmla="*/ 166 w 166"/>
                  <a:gd name="T11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351">
                    <a:moveTo>
                      <a:pt x="83" y="0"/>
                    </a:moveTo>
                    <a:lnTo>
                      <a:pt x="83" y="0"/>
                    </a:lnTo>
                    <a:lnTo>
                      <a:pt x="83" y="351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6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0" name="Freeform 195">
                <a:extLst>
                  <a:ext uri="{FF2B5EF4-FFF2-40B4-BE49-F238E27FC236}">
                    <a16:creationId xmlns:a16="http://schemas.microsoft.com/office/drawing/2014/main" id="{C9910A86-A958-4019-95C5-56915CDDB3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64" y="1234"/>
                <a:ext cx="44" cy="55"/>
              </a:xfrm>
              <a:custGeom>
                <a:avLst/>
                <a:gdLst>
                  <a:gd name="T0" fmla="*/ 83 w 167"/>
                  <a:gd name="T1" fmla="*/ 0 h 209"/>
                  <a:gd name="T2" fmla="*/ 83 w 167"/>
                  <a:gd name="T3" fmla="*/ 0 h 209"/>
                  <a:gd name="T4" fmla="*/ 83 w 167"/>
                  <a:gd name="T5" fmla="*/ 209 h 209"/>
                  <a:gd name="T6" fmla="*/ 0 w 167"/>
                  <a:gd name="T7" fmla="*/ 0 h 209"/>
                  <a:gd name="T8" fmla="*/ 0 w 167"/>
                  <a:gd name="T9" fmla="*/ 0 h 209"/>
                  <a:gd name="T10" fmla="*/ 167 w 167"/>
                  <a:gd name="T1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7" h="209">
                    <a:moveTo>
                      <a:pt x="83" y="0"/>
                    </a:moveTo>
                    <a:lnTo>
                      <a:pt x="83" y="0"/>
                    </a:lnTo>
                    <a:lnTo>
                      <a:pt x="83" y="209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7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1" name="Freeform 196">
                <a:extLst>
                  <a:ext uri="{FF2B5EF4-FFF2-40B4-BE49-F238E27FC236}">
                    <a16:creationId xmlns:a16="http://schemas.microsoft.com/office/drawing/2014/main" id="{AC9AD3C5-D2F1-479A-9858-C212BB89CC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96" y="1599"/>
                <a:ext cx="43" cy="37"/>
              </a:xfrm>
              <a:custGeom>
                <a:avLst/>
                <a:gdLst>
                  <a:gd name="T0" fmla="*/ 83 w 166"/>
                  <a:gd name="T1" fmla="*/ 0 h 141"/>
                  <a:gd name="T2" fmla="*/ 83 w 166"/>
                  <a:gd name="T3" fmla="*/ 0 h 141"/>
                  <a:gd name="T4" fmla="*/ 83 w 166"/>
                  <a:gd name="T5" fmla="*/ 141 h 141"/>
                  <a:gd name="T6" fmla="*/ 0 w 166"/>
                  <a:gd name="T7" fmla="*/ 0 h 141"/>
                  <a:gd name="T8" fmla="*/ 0 w 166"/>
                  <a:gd name="T9" fmla="*/ 0 h 141"/>
                  <a:gd name="T10" fmla="*/ 166 w 166"/>
                  <a:gd name="T11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141">
                    <a:moveTo>
                      <a:pt x="83" y="0"/>
                    </a:moveTo>
                    <a:lnTo>
                      <a:pt x="83" y="0"/>
                    </a:lnTo>
                    <a:lnTo>
                      <a:pt x="83" y="141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6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2" name="Freeform 197">
                <a:extLst>
                  <a:ext uri="{FF2B5EF4-FFF2-40B4-BE49-F238E27FC236}">
                    <a16:creationId xmlns:a16="http://schemas.microsoft.com/office/drawing/2014/main" id="{7D1C01A3-7822-40E4-B598-F844515EAC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27" y="1334"/>
                <a:ext cx="44" cy="109"/>
              </a:xfrm>
              <a:custGeom>
                <a:avLst/>
                <a:gdLst>
                  <a:gd name="T0" fmla="*/ 83 w 166"/>
                  <a:gd name="T1" fmla="*/ 0 h 417"/>
                  <a:gd name="T2" fmla="*/ 83 w 166"/>
                  <a:gd name="T3" fmla="*/ 0 h 417"/>
                  <a:gd name="T4" fmla="*/ 83 w 166"/>
                  <a:gd name="T5" fmla="*/ 417 h 417"/>
                  <a:gd name="T6" fmla="*/ 0 w 166"/>
                  <a:gd name="T7" fmla="*/ 0 h 417"/>
                  <a:gd name="T8" fmla="*/ 0 w 166"/>
                  <a:gd name="T9" fmla="*/ 0 h 417"/>
                  <a:gd name="T10" fmla="*/ 166 w 166"/>
                  <a:gd name="T11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417">
                    <a:moveTo>
                      <a:pt x="83" y="0"/>
                    </a:moveTo>
                    <a:lnTo>
                      <a:pt x="83" y="0"/>
                    </a:lnTo>
                    <a:lnTo>
                      <a:pt x="83" y="417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6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3" name="Freeform 198">
                <a:extLst>
                  <a:ext uri="{FF2B5EF4-FFF2-40B4-BE49-F238E27FC236}">
                    <a16:creationId xmlns:a16="http://schemas.microsoft.com/office/drawing/2014/main" id="{2F63B202-59BD-43FA-BE0D-6C13B99B65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58" y="1566"/>
                <a:ext cx="44" cy="34"/>
              </a:xfrm>
              <a:custGeom>
                <a:avLst/>
                <a:gdLst>
                  <a:gd name="T0" fmla="*/ 83 w 167"/>
                  <a:gd name="T1" fmla="*/ 0 h 130"/>
                  <a:gd name="T2" fmla="*/ 83 w 167"/>
                  <a:gd name="T3" fmla="*/ 0 h 130"/>
                  <a:gd name="T4" fmla="*/ 83 w 167"/>
                  <a:gd name="T5" fmla="*/ 130 h 130"/>
                  <a:gd name="T6" fmla="*/ 0 w 167"/>
                  <a:gd name="T7" fmla="*/ 0 h 130"/>
                  <a:gd name="T8" fmla="*/ 0 w 167"/>
                  <a:gd name="T9" fmla="*/ 0 h 130"/>
                  <a:gd name="T10" fmla="*/ 167 w 167"/>
                  <a:gd name="T1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7" h="130">
                    <a:moveTo>
                      <a:pt x="83" y="0"/>
                    </a:moveTo>
                    <a:lnTo>
                      <a:pt x="83" y="0"/>
                    </a:lnTo>
                    <a:lnTo>
                      <a:pt x="83" y="13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7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4" name="Freeform 199">
                <a:extLst>
                  <a:ext uri="{FF2B5EF4-FFF2-40B4-BE49-F238E27FC236}">
                    <a16:creationId xmlns:a16="http://schemas.microsoft.com/office/drawing/2014/main" id="{AD7484A5-4891-4717-9EDC-34E714B8F5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90" y="1278"/>
                <a:ext cx="43" cy="61"/>
              </a:xfrm>
              <a:custGeom>
                <a:avLst/>
                <a:gdLst>
                  <a:gd name="T0" fmla="*/ 84 w 167"/>
                  <a:gd name="T1" fmla="*/ 0 h 235"/>
                  <a:gd name="T2" fmla="*/ 84 w 167"/>
                  <a:gd name="T3" fmla="*/ 0 h 235"/>
                  <a:gd name="T4" fmla="*/ 84 w 167"/>
                  <a:gd name="T5" fmla="*/ 235 h 235"/>
                  <a:gd name="T6" fmla="*/ 0 w 167"/>
                  <a:gd name="T7" fmla="*/ 0 h 235"/>
                  <a:gd name="T8" fmla="*/ 0 w 167"/>
                  <a:gd name="T9" fmla="*/ 0 h 235"/>
                  <a:gd name="T10" fmla="*/ 167 w 167"/>
                  <a:gd name="T1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7" h="235">
                    <a:moveTo>
                      <a:pt x="84" y="0"/>
                    </a:moveTo>
                    <a:lnTo>
                      <a:pt x="84" y="0"/>
                    </a:lnTo>
                    <a:lnTo>
                      <a:pt x="84" y="235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7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5" name="Freeform 200">
                <a:extLst>
                  <a:ext uri="{FF2B5EF4-FFF2-40B4-BE49-F238E27FC236}">
                    <a16:creationId xmlns:a16="http://schemas.microsoft.com/office/drawing/2014/main" id="{A51DC168-B17B-43A3-982F-8409F6C845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21" y="1590"/>
                <a:ext cx="43" cy="27"/>
              </a:xfrm>
              <a:custGeom>
                <a:avLst/>
                <a:gdLst>
                  <a:gd name="T0" fmla="*/ 83 w 166"/>
                  <a:gd name="T1" fmla="*/ 0 h 101"/>
                  <a:gd name="T2" fmla="*/ 83 w 166"/>
                  <a:gd name="T3" fmla="*/ 0 h 101"/>
                  <a:gd name="T4" fmla="*/ 83 w 166"/>
                  <a:gd name="T5" fmla="*/ 101 h 101"/>
                  <a:gd name="T6" fmla="*/ 0 w 166"/>
                  <a:gd name="T7" fmla="*/ 0 h 101"/>
                  <a:gd name="T8" fmla="*/ 0 w 166"/>
                  <a:gd name="T9" fmla="*/ 0 h 101"/>
                  <a:gd name="T10" fmla="*/ 166 w 166"/>
                  <a:gd name="T1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101">
                    <a:moveTo>
                      <a:pt x="83" y="0"/>
                    </a:moveTo>
                    <a:lnTo>
                      <a:pt x="83" y="0"/>
                    </a:lnTo>
                    <a:lnTo>
                      <a:pt x="83" y="101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6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6" name="Freeform 201">
                <a:extLst>
                  <a:ext uri="{FF2B5EF4-FFF2-40B4-BE49-F238E27FC236}">
                    <a16:creationId xmlns:a16="http://schemas.microsoft.com/office/drawing/2014/main" id="{B3AE9E49-41F0-4915-8B00-E035DDFC92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2" y="1143"/>
                <a:ext cx="44" cy="19"/>
              </a:xfrm>
              <a:custGeom>
                <a:avLst/>
                <a:gdLst>
                  <a:gd name="T0" fmla="*/ 83 w 166"/>
                  <a:gd name="T1" fmla="*/ 0 h 73"/>
                  <a:gd name="T2" fmla="*/ 83 w 166"/>
                  <a:gd name="T3" fmla="*/ 0 h 73"/>
                  <a:gd name="T4" fmla="*/ 83 w 166"/>
                  <a:gd name="T5" fmla="*/ 73 h 73"/>
                  <a:gd name="T6" fmla="*/ 0 w 166"/>
                  <a:gd name="T7" fmla="*/ 0 h 73"/>
                  <a:gd name="T8" fmla="*/ 0 w 166"/>
                  <a:gd name="T9" fmla="*/ 0 h 73"/>
                  <a:gd name="T10" fmla="*/ 166 w 166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73">
                    <a:moveTo>
                      <a:pt x="83" y="0"/>
                    </a:moveTo>
                    <a:lnTo>
                      <a:pt x="83" y="0"/>
                    </a:lnTo>
                    <a:lnTo>
                      <a:pt x="83" y="73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6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7" name="Freeform 202">
                <a:extLst>
                  <a:ext uri="{FF2B5EF4-FFF2-40B4-BE49-F238E27FC236}">
                    <a16:creationId xmlns:a16="http://schemas.microsoft.com/office/drawing/2014/main" id="{5B9385F4-4E85-4B02-86EB-2290490040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3" y="1585"/>
                <a:ext cx="44" cy="14"/>
              </a:xfrm>
              <a:custGeom>
                <a:avLst/>
                <a:gdLst>
                  <a:gd name="T0" fmla="*/ 83 w 167"/>
                  <a:gd name="T1" fmla="*/ 0 h 56"/>
                  <a:gd name="T2" fmla="*/ 83 w 167"/>
                  <a:gd name="T3" fmla="*/ 0 h 56"/>
                  <a:gd name="T4" fmla="*/ 83 w 167"/>
                  <a:gd name="T5" fmla="*/ 56 h 56"/>
                  <a:gd name="T6" fmla="*/ 0 w 167"/>
                  <a:gd name="T7" fmla="*/ 0 h 56"/>
                  <a:gd name="T8" fmla="*/ 0 w 167"/>
                  <a:gd name="T9" fmla="*/ 0 h 56"/>
                  <a:gd name="T10" fmla="*/ 167 w 167"/>
                  <a:gd name="T1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7" h="56">
                    <a:moveTo>
                      <a:pt x="83" y="0"/>
                    </a:moveTo>
                    <a:lnTo>
                      <a:pt x="83" y="0"/>
                    </a:lnTo>
                    <a:lnTo>
                      <a:pt x="83" y="56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7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8" name="Freeform 203">
                <a:extLst>
                  <a:ext uri="{FF2B5EF4-FFF2-40B4-BE49-F238E27FC236}">
                    <a16:creationId xmlns:a16="http://schemas.microsoft.com/office/drawing/2014/main" id="{2D55157E-E0F5-414D-91DD-CAAE6C6BB0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15" y="986"/>
                <a:ext cx="43" cy="60"/>
              </a:xfrm>
              <a:custGeom>
                <a:avLst/>
                <a:gdLst>
                  <a:gd name="T0" fmla="*/ 83 w 166"/>
                  <a:gd name="T1" fmla="*/ 0 h 229"/>
                  <a:gd name="T2" fmla="*/ 83 w 166"/>
                  <a:gd name="T3" fmla="*/ 0 h 229"/>
                  <a:gd name="T4" fmla="*/ 83 w 166"/>
                  <a:gd name="T5" fmla="*/ 229 h 229"/>
                  <a:gd name="T6" fmla="*/ 0 w 166"/>
                  <a:gd name="T7" fmla="*/ 0 h 229"/>
                  <a:gd name="T8" fmla="*/ 0 w 166"/>
                  <a:gd name="T9" fmla="*/ 0 h 229"/>
                  <a:gd name="T10" fmla="*/ 166 w 166"/>
                  <a:gd name="T11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229">
                    <a:moveTo>
                      <a:pt x="83" y="0"/>
                    </a:moveTo>
                    <a:lnTo>
                      <a:pt x="83" y="0"/>
                    </a:lnTo>
                    <a:lnTo>
                      <a:pt x="83" y="229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166" y="0"/>
                    </a:lnTo>
                  </a:path>
                </a:pathLst>
              </a:custGeom>
              <a:noFill/>
              <a:ln w="7938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269" name="Rectangle 204">
                <a:extLst>
                  <a:ext uri="{FF2B5EF4-FFF2-40B4-BE49-F238E27FC236}">
                    <a16:creationId xmlns:a16="http://schemas.microsoft.com/office/drawing/2014/main" id="{894BD8A9-BED9-4FB6-9C6A-ECE1553AD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988" y="1486"/>
                <a:ext cx="8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" name="Rectangle 206">
              <a:extLst>
                <a:ext uri="{FF2B5EF4-FFF2-40B4-BE49-F238E27FC236}">
                  <a16:creationId xmlns:a16="http://schemas.microsoft.com/office/drawing/2014/main" id="{FE707A15-ACD2-4700-96C5-97FFD78455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2290763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207">
              <a:extLst>
                <a:ext uri="{FF2B5EF4-FFF2-40B4-BE49-F238E27FC236}">
                  <a16:creationId xmlns:a16="http://schemas.microsoft.com/office/drawing/2014/main" id="{E6141A64-1B12-4B43-BE08-4DE629D688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97026" y="2247900"/>
              <a:ext cx="762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208">
              <a:extLst>
                <a:ext uri="{FF2B5EF4-FFF2-40B4-BE49-F238E27FC236}">
                  <a16:creationId xmlns:a16="http://schemas.microsoft.com/office/drawing/2014/main" id="{A6EE34B5-ED46-445F-AC16-B3BD885196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2206625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209">
              <a:extLst>
                <a:ext uri="{FF2B5EF4-FFF2-40B4-BE49-F238E27FC236}">
                  <a16:creationId xmlns:a16="http://schemas.microsoft.com/office/drawing/2014/main" id="{944CA1DC-220E-4932-9A58-7AD0ECAF2E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93851" y="2162175"/>
              <a:ext cx="825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210">
              <a:extLst>
                <a:ext uri="{FF2B5EF4-FFF2-40B4-BE49-F238E27FC236}">
                  <a16:creationId xmlns:a16="http://schemas.microsoft.com/office/drawing/2014/main" id="{F665B07B-6F19-46E0-B9AE-8FD6553211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97026" y="2135188"/>
              <a:ext cx="762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211">
              <a:extLst>
                <a:ext uri="{FF2B5EF4-FFF2-40B4-BE49-F238E27FC236}">
                  <a16:creationId xmlns:a16="http://schemas.microsoft.com/office/drawing/2014/main" id="{6385E3C7-EF50-441D-BB5B-5242818A5E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9563" y="2093913"/>
              <a:ext cx="1095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v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212">
              <a:extLst>
                <a:ext uri="{FF2B5EF4-FFF2-40B4-BE49-F238E27FC236}">
                  <a16:creationId xmlns:a16="http://schemas.microsoft.com/office/drawing/2014/main" id="{E830EE0D-6BEC-4B02-B5E1-D67E229EE4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2038350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213">
              <a:extLst>
                <a:ext uri="{FF2B5EF4-FFF2-40B4-BE49-F238E27FC236}">
                  <a16:creationId xmlns:a16="http://schemas.microsoft.com/office/drawing/2014/main" id="{0B38786A-1871-4219-B6BB-5A3E3F0F4C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93851" y="1993900"/>
              <a:ext cx="825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214">
              <a:extLst>
                <a:ext uri="{FF2B5EF4-FFF2-40B4-BE49-F238E27FC236}">
                  <a16:creationId xmlns:a16="http://schemas.microsoft.com/office/drawing/2014/main" id="{D3135D67-BC81-48E2-B60B-6991191FA7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1947863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15">
              <a:extLst>
                <a:ext uri="{FF2B5EF4-FFF2-40B4-BE49-F238E27FC236}">
                  <a16:creationId xmlns:a16="http://schemas.microsoft.com/office/drawing/2014/main" id="{E4477BED-3C6A-43D1-9161-63AD2E6778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81151" y="1890713"/>
              <a:ext cx="106362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x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16">
              <a:extLst>
                <a:ext uri="{FF2B5EF4-FFF2-40B4-BE49-F238E27FC236}">
                  <a16:creationId xmlns:a16="http://schemas.microsoft.com/office/drawing/2014/main" id="{EB448A55-CC2D-48A5-A512-6D47F9967A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1833563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7">
              <a:extLst>
                <a:ext uri="{FF2B5EF4-FFF2-40B4-BE49-F238E27FC236}">
                  <a16:creationId xmlns:a16="http://schemas.microsoft.com/office/drawing/2014/main" id="{954FA37B-FE8A-409E-B132-EC723DE9CE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90676" y="1785938"/>
              <a:ext cx="889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18">
              <a:extLst>
                <a:ext uri="{FF2B5EF4-FFF2-40B4-BE49-F238E27FC236}">
                  <a16:creationId xmlns:a16="http://schemas.microsoft.com/office/drawing/2014/main" id="{F11888C0-40A2-4F98-8217-31328B982E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1736725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19">
              <a:extLst>
                <a:ext uri="{FF2B5EF4-FFF2-40B4-BE49-F238E27FC236}">
                  <a16:creationId xmlns:a16="http://schemas.microsoft.com/office/drawing/2014/main" id="{D7628D97-C4F4-42E0-B366-17B8B982C0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81151" y="1679575"/>
              <a:ext cx="1079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20">
              <a:extLst>
                <a:ext uri="{FF2B5EF4-FFF2-40B4-BE49-F238E27FC236}">
                  <a16:creationId xmlns:a16="http://schemas.microsoft.com/office/drawing/2014/main" id="{EDADABB6-F15C-48FE-BFF8-B6C80AF849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81151" y="1625600"/>
              <a:ext cx="1079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1">
              <a:extLst>
                <a:ext uri="{FF2B5EF4-FFF2-40B4-BE49-F238E27FC236}">
                  <a16:creationId xmlns:a16="http://schemas.microsoft.com/office/drawing/2014/main" id="{7710195B-5129-4AC0-A641-113A7A7E08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97026" y="1587500"/>
              <a:ext cx="762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22">
              <a:extLst>
                <a:ext uri="{FF2B5EF4-FFF2-40B4-BE49-F238E27FC236}">
                  <a16:creationId xmlns:a16="http://schemas.microsoft.com/office/drawing/2014/main" id="{3EC49A80-6E27-4940-95C0-74FBBB9215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1544638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23">
              <a:extLst>
                <a:ext uri="{FF2B5EF4-FFF2-40B4-BE49-F238E27FC236}">
                  <a16:creationId xmlns:a16="http://schemas.microsoft.com/office/drawing/2014/main" id="{6D88F411-F49C-45C6-9190-C90C172360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77976" y="1484313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24">
              <a:extLst>
                <a:ext uri="{FF2B5EF4-FFF2-40B4-BE49-F238E27FC236}">
                  <a16:creationId xmlns:a16="http://schemas.microsoft.com/office/drawing/2014/main" id="{326AADC2-444C-4665-83BF-7089FDA8EC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6088" y="2527300"/>
              <a:ext cx="889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(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25">
              <a:extLst>
                <a:ext uri="{FF2B5EF4-FFF2-40B4-BE49-F238E27FC236}">
                  <a16:creationId xmlns:a16="http://schemas.microsoft.com/office/drawing/2014/main" id="{0EA22821-4C78-492A-B998-EAD0D125C4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9263" y="2493963"/>
              <a:ext cx="825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26">
              <a:extLst>
                <a:ext uri="{FF2B5EF4-FFF2-40B4-BE49-F238E27FC236}">
                  <a16:creationId xmlns:a16="http://schemas.microsoft.com/office/drawing/2014/main" id="{DF089CBD-309A-4B10-95CF-06F24E2C67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03388" y="2449513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27">
              <a:extLst>
                <a:ext uri="{FF2B5EF4-FFF2-40B4-BE49-F238E27FC236}">
                  <a16:creationId xmlns:a16="http://schemas.microsoft.com/office/drawing/2014/main" id="{0CB9648D-62A7-4BA2-9478-DFC2F4AF6DF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9263" y="2403475"/>
              <a:ext cx="825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28">
              <a:extLst>
                <a:ext uri="{FF2B5EF4-FFF2-40B4-BE49-F238E27FC236}">
                  <a16:creationId xmlns:a16="http://schemas.microsoft.com/office/drawing/2014/main" id="{B4562DF3-ABE0-4FCF-B90D-70B84D6690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93863" y="2349500"/>
              <a:ext cx="1333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29">
              <a:extLst>
                <a:ext uri="{FF2B5EF4-FFF2-40B4-BE49-F238E27FC236}">
                  <a16:creationId xmlns:a16="http://schemas.microsoft.com/office/drawing/2014/main" id="{C5C2C720-B2DA-464C-A306-C4E8C09A36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87513" y="2263775"/>
              <a:ext cx="144462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230">
              <a:extLst>
                <a:ext uri="{FF2B5EF4-FFF2-40B4-BE49-F238E27FC236}">
                  <a16:creationId xmlns:a16="http://schemas.microsoft.com/office/drawing/2014/main" id="{DF4952AC-2511-4F54-9E29-9EA98D26A9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97038" y="2182813"/>
              <a:ext cx="1270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231">
              <a:extLst>
                <a:ext uri="{FF2B5EF4-FFF2-40B4-BE49-F238E27FC236}">
                  <a16:creationId xmlns:a16="http://schemas.microsoft.com/office/drawing/2014/main" id="{4392FACB-B6E3-48A9-BA9D-56D4CAF60F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90688" y="2103438"/>
              <a:ext cx="1397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232">
              <a:extLst>
                <a:ext uri="{FF2B5EF4-FFF2-40B4-BE49-F238E27FC236}">
                  <a16:creationId xmlns:a16="http://schemas.microsoft.com/office/drawing/2014/main" id="{94619A35-A775-4A6F-B4D7-A02520C3B1F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9263" y="2046288"/>
              <a:ext cx="825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233">
              <a:extLst>
                <a:ext uri="{FF2B5EF4-FFF2-40B4-BE49-F238E27FC236}">
                  <a16:creationId xmlns:a16="http://schemas.microsoft.com/office/drawing/2014/main" id="{D36477FC-A0C7-477D-BE96-6E19CA787A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93863" y="1992313"/>
              <a:ext cx="1333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234">
              <a:extLst>
                <a:ext uri="{FF2B5EF4-FFF2-40B4-BE49-F238E27FC236}">
                  <a16:creationId xmlns:a16="http://schemas.microsoft.com/office/drawing/2014/main" id="{3AA40F58-B1E8-44F8-9F78-ADBA6423D5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03388" y="1922463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235">
              <a:extLst>
                <a:ext uri="{FF2B5EF4-FFF2-40B4-BE49-F238E27FC236}">
                  <a16:creationId xmlns:a16="http://schemas.microsoft.com/office/drawing/2014/main" id="{E38DAB91-9C26-48A5-B6DB-8080ED746D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03388" y="1862138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36">
              <a:extLst>
                <a:ext uri="{FF2B5EF4-FFF2-40B4-BE49-F238E27FC236}">
                  <a16:creationId xmlns:a16="http://schemas.microsoft.com/office/drawing/2014/main" id="{5351F576-A314-4E6E-8CA8-D7C18A4853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9263" y="1817688"/>
              <a:ext cx="825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37">
              <a:extLst>
                <a:ext uri="{FF2B5EF4-FFF2-40B4-BE49-F238E27FC236}">
                  <a16:creationId xmlns:a16="http://schemas.microsoft.com/office/drawing/2014/main" id="{683E8530-F18C-4F06-B436-23C7F7D442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6088" y="1784350"/>
              <a:ext cx="889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238">
              <a:extLst>
                <a:ext uri="{FF2B5EF4-FFF2-40B4-BE49-F238E27FC236}">
                  <a16:creationId xmlns:a16="http://schemas.microsoft.com/office/drawing/2014/main" id="{B643938B-AC66-40CF-82E0-62A036A894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03388" y="1736725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39">
              <a:extLst>
                <a:ext uri="{FF2B5EF4-FFF2-40B4-BE49-F238E27FC236}">
                  <a16:creationId xmlns:a16="http://schemas.microsoft.com/office/drawing/2014/main" id="{C646560F-B5F5-41F8-813D-16EBFDAE1E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22438" y="1695450"/>
              <a:ext cx="762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240">
              <a:extLst>
                <a:ext uri="{FF2B5EF4-FFF2-40B4-BE49-F238E27FC236}">
                  <a16:creationId xmlns:a16="http://schemas.microsoft.com/office/drawing/2014/main" id="{CE440065-57F5-4B91-ADB4-776691A96E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9263" y="1668463"/>
              <a:ext cx="825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241">
              <a:extLst>
                <a:ext uri="{FF2B5EF4-FFF2-40B4-BE49-F238E27FC236}">
                  <a16:creationId xmlns:a16="http://schemas.microsoft.com/office/drawing/2014/main" id="{D2CBA3DB-104A-45C1-9F26-61BF97FB8E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06563" y="1625600"/>
              <a:ext cx="1079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242">
              <a:extLst>
                <a:ext uri="{FF2B5EF4-FFF2-40B4-BE49-F238E27FC236}">
                  <a16:creationId xmlns:a16="http://schemas.microsoft.com/office/drawing/2014/main" id="{D554C1DF-B676-4625-85A6-65F5CA935B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22438" y="1587500"/>
              <a:ext cx="762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243">
              <a:extLst>
                <a:ext uri="{FF2B5EF4-FFF2-40B4-BE49-F238E27FC236}">
                  <a16:creationId xmlns:a16="http://schemas.microsoft.com/office/drawing/2014/main" id="{83A9B37D-1BB6-48E0-9638-C39DCEF594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93863" y="1535113"/>
              <a:ext cx="1333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244">
              <a:extLst>
                <a:ext uri="{FF2B5EF4-FFF2-40B4-BE49-F238E27FC236}">
                  <a16:creationId xmlns:a16="http://schemas.microsoft.com/office/drawing/2014/main" id="{2B0F13AC-1062-4FCF-8212-34C3BD3655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93863" y="1455738"/>
              <a:ext cx="1333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245">
              <a:extLst>
                <a:ext uri="{FF2B5EF4-FFF2-40B4-BE49-F238E27FC236}">
                  <a16:creationId xmlns:a16="http://schemas.microsoft.com/office/drawing/2014/main" id="{09DBF571-F40C-4BBA-8DAF-EFFE5FB21B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97038" y="1381125"/>
              <a:ext cx="1270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246">
              <a:extLst>
                <a:ext uri="{FF2B5EF4-FFF2-40B4-BE49-F238E27FC236}">
                  <a16:creationId xmlns:a16="http://schemas.microsoft.com/office/drawing/2014/main" id="{A8D85597-1DB3-4B73-879E-75471832309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16088" y="1328738"/>
              <a:ext cx="889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247">
              <a:extLst>
                <a:ext uri="{FF2B5EF4-FFF2-40B4-BE49-F238E27FC236}">
                  <a16:creationId xmlns:a16="http://schemas.microsoft.com/office/drawing/2014/main" id="{8EA8871F-6668-40E3-9144-CD1BCBF4E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576" y="846138"/>
              <a:ext cx="1176338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Atrogin-1 mRNA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248">
              <a:extLst>
                <a:ext uri="{FF2B5EF4-FFF2-40B4-BE49-F238E27FC236}">
                  <a16:creationId xmlns:a16="http://schemas.microsoft.com/office/drawing/2014/main" id="{6EF335B9-4917-44B7-8A23-A9D718A63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926" y="846138"/>
              <a:ext cx="841375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expression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Freeform 249">
              <a:extLst>
                <a:ext uri="{FF2B5EF4-FFF2-40B4-BE49-F238E27FC236}">
                  <a16:creationId xmlns:a16="http://schemas.microsoft.com/office/drawing/2014/main" id="{84D93D7E-9AAD-44AF-9A78-DA5AF6D76A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1" y="1038225"/>
              <a:ext cx="131763" cy="133350"/>
            </a:xfrm>
            <a:custGeom>
              <a:avLst/>
              <a:gdLst>
                <a:gd name="T0" fmla="*/ 0 w 318"/>
                <a:gd name="T1" fmla="*/ 0 h 318"/>
                <a:gd name="T2" fmla="*/ 0 w 318"/>
                <a:gd name="T3" fmla="*/ 0 h 318"/>
                <a:gd name="T4" fmla="*/ 318 w 318"/>
                <a:gd name="T5" fmla="*/ 0 h 318"/>
                <a:gd name="T6" fmla="*/ 318 w 318"/>
                <a:gd name="T7" fmla="*/ 318 h 318"/>
                <a:gd name="T8" fmla="*/ 0 w 318"/>
                <a:gd name="T9" fmla="*/ 318 h 318"/>
                <a:gd name="T10" fmla="*/ 0 w 318"/>
                <a:gd name="T11" fmla="*/ 0 h 318"/>
                <a:gd name="T12" fmla="*/ 0 w 318"/>
                <a:gd name="T13" fmla="*/ 0 h 318"/>
                <a:gd name="T14" fmla="*/ 0 w 318"/>
                <a:gd name="T1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318">
                  <a:moveTo>
                    <a:pt x="0" y="0"/>
                  </a:moveTo>
                  <a:lnTo>
                    <a:pt x="0" y="0"/>
                  </a:lnTo>
                  <a:lnTo>
                    <a:pt x="318" y="0"/>
                  </a:lnTo>
                  <a:lnTo>
                    <a:pt x="318" y="318"/>
                  </a:lnTo>
                  <a:lnTo>
                    <a:pt x="0" y="31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107F0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56" name="Freeform 250">
              <a:extLst>
                <a:ext uri="{FF2B5EF4-FFF2-40B4-BE49-F238E27FC236}">
                  <a16:creationId xmlns:a16="http://schemas.microsoft.com/office/drawing/2014/main" id="{AA5BEE40-B7C0-4A2E-8B9B-0BBB39C81B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1" y="1038225"/>
              <a:ext cx="131763" cy="133350"/>
            </a:xfrm>
            <a:custGeom>
              <a:avLst/>
              <a:gdLst>
                <a:gd name="T0" fmla="*/ 0 w 318"/>
                <a:gd name="T1" fmla="*/ 0 h 318"/>
                <a:gd name="T2" fmla="*/ 0 w 318"/>
                <a:gd name="T3" fmla="*/ 0 h 318"/>
                <a:gd name="T4" fmla="*/ 318 w 318"/>
                <a:gd name="T5" fmla="*/ 0 h 318"/>
                <a:gd name="T6" fmla="*/ 318 w 318"/>
                <a:gd name="T7" fmla="*/ 318 h 318"/>
                <a:gd name="T8" fmla="*/ 0 w 318"/>
                <a:gd name="T9" fmla="*/ 318 h 318"/>
                <a:gd name="T10" fmla="*/ 0 w 318"/>
                <a:gd name="T11" fmla="*/ 0 h 318"/>
                <a:gd name="T12" fmla="*/ 0 w 318"/>
                <a:gd name="T13" fmla="*/ 0 h 318"/>
                <a:gd name="T14" fmla="*/ 0 w 318"/>
                <a:gd name="T1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318">
                  <a:moveTo>
                    <a:pt x="0" y="0"/>
                  </a:moveTo>
                  <a:lnTo>
                    <a:pt x="0" y="0"/>
                  </a:lnTo>
                  <a:lnTo>
                    <a:pt x="318" y="0"/>
                  </a:lnTo>
                  <a:lnTo>
                    <a:pt x="318" y="318"/>
                  </a:lnTo>
                  <a:lnTo>
                    <a:pt x="0" y="31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57" name="Freeform 251">
              <a:extLst>
                <a:ext uri="{FF2B5EF4-FFF2-40B4-BE49-F238E27FC236}">
                  <a16:creationId xmlns:a16="http://schemas.microsoft.com/office/drawing/2014/main" id="{D62BBCC8-1BC2-4FE0-89A4-A734691EA7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1" y="1217613"/>
              <a:ext cx="131763" cy="133350"/>
            </a:xfrm>
            <a:custGeom>
              <a:avLst/>
              <a:gdLst>
                <a:gd name="T0" fmla="*/ 0 w 318"/>
                <a:gd name="T1" fmla="*/ 0 h 318"/>
                <a:gd name="T2" fmla="*/ 0 w 318"/>
                <a:gd name="T3" fmla="*/ 0 h 318"/>
                <a:gd name="T4" fmla="*/ 318 w 318"/>
                <a:gd name="T5" fmla="*/ 0 h 318"/>
                <a:gd name="T6" fmla="*/ 318 w 318"/>
                <a:gd name="T7" fmla="*/ 318 h 318"/>
                <a:gd name="T8" fmla="*/ 0 w 318"/>
                <a:gd name="T9" fmla="*/ 318 h 318"/>
                <a:gd name="T10" fmla="*/ 0 w 318"/>
                <a:gd name="T11" fmla="*/ 0 h 318"/>
                <a:gd name="T12" fmla="*/ 0 w 318"/>
                <a:gd name="T13" fmla="*/ 0 h 318"/>
                <a:gd name="T14" fmla="*/ 0 w 318"/>
                <a:gd name="T1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318">
                  <a:moveTo>
                    <a:pt x="0" y="0"/>
                  </a:moveTo>
                  <a:lnTo>
                    <a:pt x="0" y="0"/>
                  </a:lnTo>
                  <a:lnTo>
                    <a:pt x="318" y="0"/>
                  </a:lnTo>
                  <a:lnTo>
                    <a:pt x="318" y="318"/>
                  </a:lnTo>
                  <a:lnTo>
                    <a:pt x="0" y="31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00007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58" name="Freeform 252">
              <a:extLst>
                <a:ext uri="{FF2B5EF4-FFF2-40B4-BE49-F238E27FC236}">
                  <a16:creationId xmlns:a16="http://schemas.microsoft.com/office/drawing/2014/main" id="{F64ED40C-2D03-40C3-8E41-335FD80123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1" y="1217613"/>
              <a:ext cx="131763" cy="133350"/>
            </a:xfrm>
            <a:custGeom>
              <a:avLst/>
              <a:gdLst>
                <a:gd name="T0" fmla="*/ 0 w 318"/>
                <a:gd name="T1" fmla="*/ 0 h 318"/>
                <a:gd name="T2" fmla="*/ 0 w 318"/>
                <a:gd name="T3" fmla="*/ 0 h 318"/>
                <a:gd name="T4" fmla="*/ 318 w 318"/>
                <a:gd name="T5" fmla="*/ 0 h 318"/>
                <a:gd name="T6" fmla="*/ 318 w 318"/>
                <a:gd name="T7" fmla="*/ 318 h 318"/>
                <a:gd name="T8" fmla="*/ 0 w 318"/>
                <a:gd name="T9" fmla="*/ 318 h 318"/>
                <a:gd name="T10" fmla="*/ 0 w 318"/>
                <a:gd name="T11" fmla="*/ 0 h 318"/>
                <a:gd name="T12" fmla="*/ 0 w 318"/>
                <a:gd name="T13" fmla="*/ 0 h 318"/>
                <a:gd name="T14" fmla="*/ 0 w 318"/>
                <a:gd name="T1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318">
                  <a:moveTo>
                    <a:pt x="0" y="0"/>
                  </a:moveTo>
                  <a:lnTo>
                    <a:pt x="0" y="0"/>
                  </a:lnTo>
                  <a:lnTo>
                    <a:pt x="318" y="0"/>
                  </a:lnTo>
                  <a:lnTo>
                    <a:pt x="318" y="318"/>
                  </a:lnTo>
                  <a:lnTo>
                    <a:pt x="0" y="31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59" name="Rectangle 253">
              <a:extLst>
                <a:ext uri="{FF2B5EF4-FFF2-40B4-BE49-F238E27FC236}">
                  <a16:creationId xmlns:a16="http://schemas.microsoft.com/office/drawing/2014/main" id="{2CFB5F45-E566-4924-AAC5-D3F5476E2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1788" y="1052513"/>
              <a:ext cx="60007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Control siRNA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254">
              <a:extLst>
                <a:ext uri="{FF2B5EF4-FFF2-40B4-BE49-F238E27FC236}">
                  <a16:creationId xmlns:a16="http://schemas.microsoft.com/office/drawing/2014/main" id="{BBF3ADD3-2FAC-4276-839C-6EAFDFCB5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7026" y="1233488"/>
              <a:ext cx="527050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Rap1 siRNA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257">
              <a:extLst>
                <a:ext uri="{FF2B5EF4-FFF2-40B4-BE49-F238E27FC236}">
                  <a16:creationId xmlns:a16="http://schemas.microsoft.com/office/drawing/2014/main" id="{47A53C71-43DA-4073-AC03-4942DA243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1913" y="1482770"/>
              <a:ext cx="125413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Freeform 258">
              <a:extLst>
                <a:ext uri="{FF2B5EF4-FFF2-40B4-BE49-F238E27FC236}">
                  <a16:creationId xmlns:a16="http://schemas.microsoft.com/office/drawing/2014/main" id="{2E30E77A-D563-43CF-817E-13F3BEA0E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263" y="1687513"/>
              <a:ext cx="198438" cy="754062"/>
            </a:xfrm>
            <a:custGeom>
              <a:avLst/>
              <a:gdLst>
                <a:gd name="T0" fmla="*/ 0 w 480"/>
                <a:gd name="T1" fmla="*/ 1815 h 1815"/>
                <a:gd name="T2" fmla="*/ 0 w 480"/>
                <a:gd name="T3" fmla="*/ 1815 h 1815"/>
                <a:gd name="T4" fmla="*/ 0 w 480"/>
                <a:gd name="T5" fmla="*/ 0 h 1815"/>
                <a:gd name="T6" fmla="*/ 480 w 480"/>
                <a:gd name="T7" fmla="*/ 0 h 1815"/>
                <a:gd name="T8" fmla="*/ 480 w 480"/>
                <a:gd name="T9" fmla="*/ 165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1815">
                  <a:moveTo>
                    <a:pt x="0" y="1815"/>
                  </a:moveTo>
                  <a:lnTo>
                    <a:pt x="0" y="1815"/>
                  </a:lnTo>
                  <a:lnTo>
                    <a:pt x="0" y="0"/>
                  </a:lnTo>
                  <a:lnTo>
                    <a:pt x="480" y="0"/>
                  </a:lnTo>
                  <a:lnTo>
                    <a:pt x="480" y="165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5" name="Freeform 259">
              <a:extLst>
                <a:ext uri="{FF2B5EF4-FFF2-40B4-BE49-F238E27FC236}">
                  <a16:creationId xmlns:a16="http://schemas.microsoft.com/office/drawing/2014/main" id="{BA7DA66A-B3C2-44FF-B85D-DFDBED2A6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263" y="1687513"/>
              <a:ext cx="198438" cy="754062"/>
            </a:xfrm>
            <a:custGeom>
              <a:avLst/>
              <a:gdLst>
                <a:gd name="T0" fmla="*/ 0 w 480"/>
                <a:gd name="T1" fmla="*/ 1815 h 1815"/>
                <a:gd name="T2" fmla="*/ 0 w 480"/>
                <a:gd name="T3" fmla="*/ 1815 h 1815"/>
                <a:gd name="T4" fmla="*/ 0 w 480"/>
                <a:gd name="T5" fmla="*/ 0 h 1815"/>
                <a:gd name="T6" fmla="*/ 480 w 480"/>
                <a:gd name="T7" fmla="*/ 0 h 1815"/>
                <a:gd name="T8" fmla="*/ 480 w 480"/>
                <a:gd name="T9" fmla="*/ 165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1815">
                  <a:moveTo>
                    <a:pt x="0" y="1815"/>
                  </a:moveTo>
                  <a:lnTo>
                    <a:pt x="0" y="1815"/>
                  </a:lnTo>
                  <a:lnTo>
                    <a:pt x="0" y="0"/>
                  </a:lnTo>
                  <a:lnTo>
                    <a:pt x="480" y="0"/>
                  </a:lnTo>
                  <a:lnTo>
                    <a:pt x="480" y="165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6" name="Rectangle 260">
              <a:extLst>
                <a:ext uri="{FF2B5EF4-FFF2-40B4-BE49-F238E27FC236}">
                  <a16:creationId xmlns:a16="http://schemas.microsoft.com/office/drawing/2014/main" id="{F0F4243D-A725-4200-8F5E-851243B4D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2651" y="2338388"/>
              <a:ext cx="142875" cy="188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261">
              <a:extLst>
                <a:ext uri="{FF2B5EF4-FFF2-40B4-BE49-F238E27FC236}">
                  <a16:creationId xmlns:a16="http://schemas.microsoft.com/office/drawing/2014/main" id="{44F542F5-3CEF-4ECA-BEDF-E124B3D8A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6088" y="2376532"/>
              <a:ext cx="142875" cy="188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275" name="Gruppieren 274">
              <a:extLst>
                <a:ext uri="{FF2B5EF4-FFF2-40B4-BE49-F238E27FC236}">
                  <a16:creationId xmlns:a16="http://schemas.microsoft.com/office/drawing/2014/main" id="{CC62870A-4656-4D8E-A9E1-451125BB322F}"/>
                </a:ext>
              </a:extLst>
            </p:cNvPr>
            <p:cNvGrpSpPr/>
            <p:nvPr/>
          </p:nvGrpSpPr>
          <p:grpSpPr>
            <a:xfrm>
              <a:off x="4294188" y="1462405"/>
              <a:ext cx="209550" cy="884781"/>
              <a:chOff x="4294188" y="1444987"/>
              <a:chExt cx="209550" cy="884781"/>
            </a:xfrm>
          </p:grpSpPr>
          <p:sp>
            <p:nvSpPr>
              <p:cNvPr id="61" name="Freeform 255">
                <a:extLst>
                  <a:ext uri="{FF2B5EF4-FFF2-40B4-BE49-F238E27FC236}">
                    <a16:creationId xmlns:a16="http://schemas.microsoft.com/office/drawing/2014/main" id="{4D2DBB36-97EC-4FC7-958C-69F5CD9AB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4188" y="1447118"/>
                <a:ext cx="209550" cy="882650"/>
              </a:xfrm>
              <a:custGeom>
                <a:avLst/>
                <a:gdLst>
                  <a:gd name="T0" fmla="*/ 0 w 503"/>
                  <a:gd name="T1" fmla="*/ 2125 h 2125"/>
                  <a:gd name="T2" fmla="*/ 0 w 503"/>
                  <a:gd name="T3" fmla="*/ 2125 h 2125"/>
                  <a:gd name="T4" fmla="*/ 0 w 503"/>
                  <a:gd name="T5" fmla="*/ 0 h 2125"/>
                  <a:gd name="T6" fmla="*/ 503 w 503"/>
                  <a:gd name="T7" fmla="*/ 0 h 2125"/>
                  <a:gd name="T8" fmla="*/ 503 w 503"/>
                  <a:gd name="T9" fmla="*/ 0 h 2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2125">
                    <a:moveTo>
                      <a:pt x="0" y="2125"/>
                    </a:moveTo>
                    <a:lnTo>
                      <a:pt x="0" y="2125"/>
                    </a:lnTo>
                    <a:lnTo>
                      <a:pt x="0" y="0"/>
                    </a:lnTo>
                    <a:lnTo>
                      <a:pt x="503" y="0"/>
                    </a:lnTo>
                    <a:lnTo>
                      <a:pt x="503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cxnSp>
            <p:nvCxnSpPr>
              <p:cNvPr id="271" name="Gerader Verbinder 270">
                <a:extLst>
                  <a:ext uri="{FF2B5EF4-FFF2-40B4-BE49-F238E27FC236}">
                    <a16:creationId xmlns:a16="http://schemas.microsoft.com/office/drawing/2014/main" id="{2424FF13-1F82-4E49-831E-0EF9AA968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2333" y="1444987"/>
                <a:ext cx="0" cy="7620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6" name="Textfeld 275">
              <a:extLst>
                <a:ext uri="{FF2B5EF4-FFF2-40B4-BE49-F238E27FC236}">
                  <a16:creationId xmlns:a16="http://schemas.microsoft.com/office/drawing/2014/main" id="{CBF48071-9B8C-4614-A725-9D98E3152B8D}"/>
                </a:ext>
              </a:extLst>
            </p:cNvPr>
            <p:cNvSpPr txBox="1"/>
            <p:nvPr/>
          </p:nvSpPr>
          <p:spPr>
            <a:xfrm>
              <a:off x="4279342" y="125383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>
                  <a:sym typeface="Symbol" panose="05050102010706020507" pitchFamily="18" charset="2"/>
                </a:rPr>
                <a:t></a:t>
              </a:r>
              <a:endParaRPr lang="de-CH" sz="1200" dirty="0"/>
            </a:p>
          </p:txBody>
        </p:sp>
        <p:sp>
          <p:nvSpPr>
            <p:cNvPr id="277" name="Textfeld 276">
              <a:extLst>
                <a:ext uri="{FF2B5EF4-FFF2-40B4-BE49-F238E27FC236}">
                  <a16:creationId xmlns:a16="http://schemas.microsoft.com/office/drawing/2014/main" id="{1F996FAD-9BF2-41BD-A95F-E9D198F7C4A5}"/>
                </a:ext>
              </a:extLst>
            </p:cNvPr>
            <p:cNvSpPr txBox="1"/>
            <p:nvPr/>
          </p:nvSpPr>
          <p:spPr>
            <a:xfrm>
              <a:off x="3865681" y="147590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>
                  <a:sym typeface="Symbol" panose="05050102010706020507" pitchFamily="18" charset="2"/>
                </a:rPr>
                <a:t></a:t>
              </a:r>
              <a:endParaRPr lang="de-CH" sz="1200" dirty="0"/>
            </a:p>
          </p:txBody>
        </p:sp>
      </p:grpSp>
      <p:grpSp>
        <p:nvGrpSpPr>
          <p:cNvPr id="533" name="Gruppieren 532">
            <a:extLst>
              <a:ext uri="{FF2B5EF4-FFF2-40B4-BE49-F238E27FC236}">
                <a16:creationId xmlns:a16="http://schemas.microsoft.com/office/drawing/2014/main" id="{B32E86BE-CA69-4C48-A5D6-2B123DC39296}"/>
              </a:ext>
            </a:extLst>
          </p:cNvPr>
          <p:cNvGrpSpPr/>
          <p:nvPr/>
        </p:nvGrpSpPr>
        <p:grpSpPr>
          <a:xfrm>
            <a:off x="1470253" y="3663012"/>
            <a:ext cx="3441472" cy="2759969"/>
            <a:chOff x="1470253" y="3663012"/>
            <a:chExt cx="3441472" cy="275996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8AC559-3184-0A4C-86E2-A8BD491A8EE1}"/>
                </a:ext>
              </a:extLst>
            </p:cNvPr>
            <p:cNvSpPr txBox="1"/>
            <p:nvPr/>
          </p:nvSpPr>
          <p:spPr>
            <a:xfrm>
              <a:off x="1470253" y="3663012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278" name="Group 266">
              <a:extLst>
                <a:ext uri="{FF2B5EF4-FFF2-40B4-BE49-F238E27FC236}">
                  <a16:creationId xmlns:a16="http://schemas.microsoft.com/office/drawing/2014/main" id="{F406E5B7-A408-4DE7-964C-EF0AE5CC8BD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531938" y="3743281"/>
              <a:ext cx="3379787" cy="2679700"/>
              <a:chOff x="965" y="2347"/>
              <a:chExt cx="2129" cy="1688"/>
            </a:xfrm>
          </p:grpSpPr>
          <p:sp>
            <p:nvSpPr>
              <p:cNvPr id="279" name="AutoShape 265">
                <a:extLst>
                  <a:ext uri="{FF2B5EF4-FFF2-40B4-BE49-F238E27FC236}">
                    <a16:creationId xmlns:a16="http://schemas.microsoft.com/office/drawing/2014/main" id="{B605607D-F8F5-4DCA-AB56-913F175B7AE2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965" y="2347"/>
                <a:ext cx="2129" cy="1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grpSp>
            <p:nvGrpSpPr>
              <p:cNvPr id="280" name="Group 467">
                <a:extLst>
                  <a:ext uri="{FF2B5EF4-FFF2-40B4-BE49-F238E27FC236}">
                    <a16:creationId xmlns:a16="http://schemas.microsoft.com/office/drawing/2014/main" id="{868CFDCC-8A50-4BEA-AF5F-B1CA8EF232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1" y="2507"/>
                <a:ext cx="2030" cy="1515"/>
                <a:chOff x="981" y="2507"/>
                <a:chExt cx="2030" cy="1515"/>
              </a:xfrm>
            </p:grpSpPr>
            <p:sp>
              <p:nvSpPr>
                <p:cNvPr id="328" name="Freeform 267">
                  <a:extLst>
                    <a:ext uri="{FF2B5EF4-FFF2-40B4-BE49-F238E27FC236}">
                      <a16:creationId xmlns:a16="http://schemas.microsoft.com/office/drawing/2014/main" id="{72A51A03-1B4B-49FE-9746-92715F3B09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20" y="3087"/>
                  <a:ext cx="1691" cy="0"/>
                </a:xfrm>
                <a:custGeom>
                  <a:avLst/>
                  <a:gdLst>
                    <a:gd name="T0" fmla="*/ 65 w 6206"/>
                    <a:gd name="T1" fmla="*/ 169 w 6206"/>
                    <a:gd name="T2" fmla="*/ 272 w 6206"/>
                    <a:gd name="T3" fmla="*/ 376 w 6206"/>
                    <a:gd name="T4" fmla="*/ 479 w 6206"/>
                    <a:gd name="T5" fmla="*/ 582 w 6206"/>
                    <a:gd name="T6" fmla="*/ 686 w 6206"/>
                    <a:gd name="T7" fmla="*/ 789 w 6206"/>
                    <a:gd name="T8" fmla="*/ 893 w 6206"/>
                    <a:gd name="T9" fmla="*/ 996 w 6206"/>
                    <a:gd name="T10" fmla="*/ 1100 w 6206"/>
                    <a:gd name="T11" fmla="*/ 1203 w 6206"/>
                    <a:gd name="T12" fmla="*/ 1306 w 6206"/>
                    <a:gd name="T13" fmla="*/ 1410 w 6206"/>
                    <a:gd name="T14" fmla="*/ 1513 w 6206"/>
                    <a:gd name="T15" fmla="*/ 1617 w 6206"/>
                    <a:gd name="T16" fmla="*/ 1720 w 6206"/>
                    <a:gd name="T17" fmla="*/ 1823 w 6206"/>
                    <a:gd name="T18" fmla="*/ 1927 w 6206"/>
                    <a:gd name="T19" fmla="*/ 2030 w 6206"/>
                    <a:gd name="T20" fmla="*/ 2134 w 6206"/>
                    <a:gd name="T21" fmla="*/ 2237 w 6206"/>
                    <a:gd name="T22" fmla="*/ 2341 w 6206"/>
                    <a:gd name="T23" fmla="*/ 2444 w 6206"/>
                    <a:gd name="T24" fmla="*/ 2547 w 6206"/>
                    <a:gd name="T25" fmla="*/ 2651 w 6206"/>
                    <a:gd name="T26" fmla="*/ 2754 w 6206"/>
                    <a:gd name="T27" fmla="*/ 2858 w 6206"/>
                    <a:gd name="T28" fmla="*/ 2961 w 6206"/>
                    <a:gd name="T29" fmla="*/ 3064 w 6206"/>
                    <a:gd name="T30" fmla="*/ 3168 w 6206"/>
                    <a:gd name="T31" fmla="*/ 3271 w 6206"/>
                    <a:gd name="T32" fmla="*/ 3375 w 6206"/>
                    <a:gd name="T33" fmla="*/ 3478 w 6206"/>
                    <a:gd name="T34" fmla="*/ 3582 w 6206"/>
                    <a:gd name="T35" fmla="*/ 3685 w 6206"/>
                    <a:gd name="T36" fmla="*/ 3788 w 6206"/>
                    <a:gd name="T37" fmla="*/ 3892 w 6206"/>
                    <a:gd name="T38" fmla="*/ 3995 w 6206"/>
                    <a:gd name="T39" fmla="*/ 4099 w 6206"/>
                    <a:gd name="T40" fmla="*/ 4202 w 6206"/>
                    <a:gd name="T41" fmla="*/ 4306 w 6206"/>
                    <a:gd name="T42" fmla="*/ 4409 w 6206"/>
                    <a:gd name="T43" fmla="*/ 4512 w 6206"/>
                    <a:gd name="T44" fmla="*/ 4616 w 6206"/>
                    <a:gd name="T45" fmla="*/ 4719 w 6206"/>
                    <a:gd name="T46" fmla="*/ 4823 w 6206"/>
                    <a:gd name="T47" fmla="*/ 4926 w 6206"/>
                    <a:gd name="T48" fmla="*/ 5029 w 6206"/>
                    <a:gd name="T49" fmla="*/ 5133 w 6206"/>
                    <a:gd name="T50" fmla="*/ 5236 w 6206"/>
                    <a:gd name="T51" fmla="*/ 5340 w 6206"/>
                    <a:gd name="T52" fmla="*/ 5443 w 6206"/>
                    <a:gd name="T53" fmla="*/ 5547 w 6206"/>
                    <a:gd name="T54" fmla="*/ 5650 w 6206"/>
                    <a:gd name="T55" fmla="*/ 5753 w 6206"/>
                    <a:gd name="T56" fmla="*/ 5857 w 6206"/>
                    <a:gd name="T57" fmla="*/ 5960 w 6206"/>
                    <a:gd name="T58" fmla="*/ 6064 w 6206"/>
                    <a:gd name="T59" fmla="*/ 6167 w 620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  <a:cxn ang="0">
                      <a:pos x="T46" y="0"/>
                    </a:cxn>
                    <a:cxn ang="0">
                      <a:pos x="T47" y="0"/>
                    </a:cxn>
                    <a:cxn ang="0">
                      <a:pos x="T48" y="0"/>
                    </a:cxn>
                    <a:cxn ang="0">
                      <a:pos x="T49" y="0"/>
                    </a:cxn>
                    <a:cxn ang="0">
                      <a:pos x="T50" y="0"/>
                    </a:cxn>
                    <a:cxn ang="0">
                      <a:pos x="T51" y="0"/>
                    </a:cxn>
                    <a:cxn ang="0">
                      <a:pos x="T52" y="0"/>
                    </a:cxn>
                    <a:cxn ang="0">
                      <a:pos x="T53" y="0"/>
                    </a:cxn>
                    <a:cxn ang="0">
                      <a:pos x="T54" y="0"/>
                    </a:cxn>
                    <a:cxn ang="0">
                      <a:pos x="T55" y="0"/>
                    </a:cxn>
                    <a:cxn ang="0">
                      <a:pos x="T56" y="0"/>
                    </a:cxn>
                    <a:cxn ang="0">
                      <a:pos x="T57" y="0"/>
                    </a:cxn>
                    <a:cxn ang="0">
                      <a:pos x="T58" y="0"/>
                    </a:cxn>
                    <a:cxn ang="0">
                      <a:pos x="T59" y="0"/>
                    </a:cxn>
                  </a:cxnLst>
                  <a:rect l="0" t="0" r="r" b="b"/>
                  <a:pathLst>
                    <a:path w="620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4" y="0"/>
                      </a:lnTo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65" y="0"/>
                      </a:lnTo>
                      <a:moveTo>
                        <a:pt x="104" y="0"/>
                      </a:moveTo>
                      <a:lnTo>
                        <a:pt x="104" y="0"/>
                      </a:lnTo>
                      <a:lnTo>
                        <a:pt x="117" y="0"/>
                      </a:lnTo>
                      <a:moveTo>
                        <a:pt x="155" y="0"/>
                      </a:moveTo>
                      <a:lnTo>
                        <a:pt x="155" y="0"/>
                      </a:lnTo>
                      <a:lnTo>
                        <a:pt x="169" y="0"/>
                      </a:lnTo>
                      <a:moveTo>
                        <a:pt x="207" y="0"/>
                      </a:moveTo>
                      <a:lnTo>
                        <a:pt x="207" y="0"/>
                      </a:lnTo>
                      <a:lnTo>
                        <a:pt x="220" y="0"/>
                      </a:lnTo>
                      <a:moveTo>
                        <a:pt x="259" y="0"/>
                      </a:moveTo>
                      <a:lnTo>
                        <a:pt x="259" y="0"/>
                      </a:lnTo>
                      <a:lnTo>
                        <a:pt x="272" y="0"/>
                      </a:lnTo>
                      <a:moveTo>
                        <a:pt x="311" y="0"/>
                      </a:moveTo>
                      <a:lnTo>
                        <a:pt x="311" y="0"/>
                      </a:lnTo>
                      <a:lnTo>
                        <a:pt x="324" y="0"/>
                      </a:lnTo>
                      <a:moveTo>
                        <a:pt x="362" y="0"/>
                      </a:moveTo>
                      <a:lnTo>
                        <a:pt x="362" y="0"/>
                      </a:lnTo>
                      <a:lnTo>
                        <a:pt x="376" y="0"/>
                      </a:lnTo>
                      <a:moveTo>
                        <a:pt x="414" y="0"/>
                      </a:moveTo>
                      <a:lnTo>
                        <a:pt x="414" y="0"/>
                      </a:lnTo>
                      <a:lnTo>
                        <a:pt x="427" y="0"/>
                      </a:lnTo>
                      <a:moveTo>
                        <a:pt x="466" y="0"/>
                      </a:moveTo>
                      <a:lnTo>
                        <a:pt x="466" y="0"/>
                      </a:lnTo>
                      <a:lnTo>
                        <a:pt x="479" y="0"/>
                      </a:lnTo>
                      <a:moveTo>
                        <a:pt x="517" y="0"/>
                      </a:moveTo>
                      <a:lnTo>
                        <a:pt x="517" y="0"/>
                      </a:lnTo>
                      <a:lnTo>
                        <a:pt x="531" y="0"/>
                      </a:lnTo>
                      <a:moveTo>
                        <a:pt x="569" y="0"/>
                      </a:moveTo>
                      <a:lnTo>
                        <a:pt x="569" y="0"/>
                      </a:lnTo>
                      <a:lnTo>
                        <a:pt x="582" y="0"/>
                      </a:lnTo>
                      <a:moveTo>
                        <a:pt x="621" y="0"/>
                      </a:moveTo>
                      <a:lnTo>
                        <a:pt x="621" y="0"/>
                      </a:lnTo>
                      <a:lnTo>
                        <a:pt x="634" y="0"/>
                      </a:lnTo>
                      <a:moveTo>
                        <a:pt x="672" y="0"/>
                      </a:moveTo>
                      <a:lnTo>
                        <a:pt x="672" y="0"/>
                      </a:lnTo>
                      <a:lnTo>
                        <a:pt x="686" y="0"/>
                      </a:lnTo>
                      <a:moveTo>
                        <a:pt x="724" y="0"/>
                      </a:moveTo>
                      <a:lnTo>
                        <a:pt x="724" y="0"/>
                      </a:lnTo>
                      <a:lnTo>
                        <a:pt x="738" y="0"/>
                      </a:lnTo>
                      <a:moveTo>
                        <a:pt x="776" y="0"/>
                      </a:moveTo>
                      <a:lnTo>
                        <a:pt x="776" y="0"/>
                      </a:lnTo>
                      <a:lnTo>
                        <a:pt x="789" y="0"/>
                      </a:lnTo>
                      <a:moveTo>
                        <a:pt x="828" y="0"/>
                      </a:moveTo>
                      <a:lnTo>
                        <a:pt x="828" y="0"/>
                      </a:lnTo>
                      <a:lnTo>
                        <a:pt x="841" y="0"/>
                      </a:lnTo>
                      <a:moveTo>
                        <a:pt x="879" y="0"/>
                      </a:moveTo>
                      <a:lnTo>
                        <a:pt x="879" y="0"/>
                      </a:lnTo>
                      <a:lnTo>
                        <a:pt x="893" y="0"/>
                      </a:lnTo>
                      <a:moveTo>
                        <a:pt x="931" y="0"/>
                      </a:moveTo>
                      <a:lnTo>
                        <a:pt x="931" y="0"/>
                      </a:lnTo>
                      <a:lnTo>
                        <a:pt x="944" y="0"/>
                      </a:lnTo>
                      <a:moveTo>
                        <a:pt x="983" y="0"/>
                      </a:moveTo>
                      <a:lnTo>
                        <a:pt x="983" y="0"/>
                      </a:lnTo>
                      <a:lnTo>
                        <a:pt x="996" y="0"/>
                      </a:lnTo>
                      <a:moveTo>
                        <a:pt x="1034" y="0"/>
                      </a:moveTo>
                      <a:lnTo>
                        <a:pt x="1034" y="0"/>
                      </a:lnTo>
                      <a:lnTo>
                        <a:pt x="1048" y="0"/>
                      </a:lnTo>
                      <a:moveTo>
                        <a:pt x="1086" y="0"/>
                      </a:moveTo>
                      <a:lnTo>
                        <a:pt x="1086" y="0"/>
                      </a:lnTo>
                      <a:lnTo>
                        <a:pt x="1100" y="0"/>
                      </a:lnTo>
                      <a:moveTo>
                        <a:pt x="1138" y="0"/>
                      </a:moveTo>
                      <a:lnTo>
                        <a:pt x="1138" y="0"/>
                      </a:lnTo>
                      <a:lnTo>
                        <a:pt x="1151" y="0"/>
                      </a:lnTo>
                      <a:moveTo>
                        <a:pt x="1190" y="0"/>
                      </a:moveTo>
                      <a:lnTo>
                        <a:pt x="1190" y="0"/>
                      </a:lnTo>
                      <a:lnTo>
                        <a:pt x="1203" y="0"/>
                      </a:lnTo>
                      <a:moveTo>
                        <a:pt x="1241" y="0"/>
                      </a:moveTo>
                      <a:lnTo>
                        <a:pt x="1241" y="0"/>
                      </a:lnTo>
                      <a:lnTo>
                        <a:pt x="1255" y="0"/>
                      </a:lnTo>
                      <a:moveTo>
                        <a:pt x="1293" y="0"/>
                      </a:moveTo>
                      <a:lnTo>
                        <a:pt x="1293" y="0"/>
                      </a:lnTo>
                      <a:lnTo>
                        <a:pt x="1306" y="0"/>
                      </a:lnTo>
                      <a:moveTo>
                        <a:pt x="1345" y="0"/>
                      </a:moveTo>
                      <a:lnTo>
                        <a:pt x="1345" y="0"/>
                      </a:lnTo>
                      <a:lnTo>
                        <a:pt x="1358" y="0"/>
                      </a:lnTo>
                      <a:moveTo>
                        <a:pt x="1396" y="0"/>
                      </a:moveTo>
                      <a:lnTo>
                        <a:pt x="1396" y="0"/>
                      </a:lnTo>
                      <a:lnTo>
                        <a:pt x="1410" y="0"/>
                      </a:lnTo>
                      <a:moveTo>
                        <a:pt x="1448" y="0"/>
                      </a:moveTo>
                      <a:lnTo>
                        <a:pt x="1448" y="0"/>
                      </a:lnTo>
                      <a:lnTo>
                        <a:pt x="1461" y="0"/>
                      </a:lnTo>
                      <a:moveTo>
                        <a:pt x="1500" y="0"/>
                      </a:moveTo>
                      <a:lnTo>
                        <a:pt x="1500" y="0"/>
                      </a:lnTo>
                      <a:lnTo>
                        <a:pt x="1513" y="0"/>
                      </a:lnTo>
                      <a:moveTo>
                        <a:pt x="1552" y="0"/>
                      </a:moveTo>
                      <a:lnTo>
                        <a:pt x="1552" y="0"/>
                      </a:lnTo>
                      <a:lnTo>
                        <a:pt x="1565" y="0"/>
                      </a:lnTo>
                      <a:moveTo>
                        <a:pt x="1603" y="0"/>
                      </a:moveTo>
                      <a:lnTo>
                        <a:pt x="1603" y="0"/>
                      </a:lnTo>
                      <a:lnTo>
                        <a:pt x="1617" y="0"/>
                      </a:lnTo>
                      <a:moveTo>
                        <a:pt x="1655" y="0"/>
                      </a:moveTo>
                      <a:lnTo>
                        <a:pt x="1655" y="0"/>
                      </a:lnTo>
                      <a:lnTo>
                        <a:pt x="1668" y="0"/>
                      </a:lnTo>
                      <a:moveTo>
                        <a:pt x="1707" y="0"/>
                      </a:moveTo>
                      <a:lnTo>
                        <a:pt x="1707" y="0"/>
                      </a:lnTo>
                      <a:lnTo>
                        <a:pt x="1720" y="0"/>
                      </a:lnTo>
                      <a:moveTo>
                        <a:pt x="1758" y="0"/>
                      </a:moveTo>
                      <a:lnTo>
                        <a:pt x="1758" y="0"/>
                      </a:lnTo>
                      <a:lnTo>
                        <a:pt x="1772" y="0"/>
                      </a:lnTo>
                      <a:moveTo>
                        <a:pt x="1810" y="0"/>
                      </a:moveTo>
                      <a:lnTo>
                        <a:pt x="1810" y="0"/>
                      </a:lnTo>
                      <a:lnTo>
                        <a:pt x="1823" y="0"/>
                      </a:lnTo>
                      <a:moveTo>
                        <a:pt x="1862" y="0"/>
                      </a:moveTo>
                      <a:lnTo>
                        <a:pt x="1862" y="0"/>
                      </a:lnTo>
                      <a:lnTo>
                        <a:pt x="1875" y="0"/>
                      </a:lnTo>
                      <a:moveTo>
                        <a:pt x="1914" y="0"/>
                      </a:moveTo>
                      <a:lnTo>
                        <a:pt x="1914" y="0"/>
                      </a:lnTo>
                      <a:lnTo>
                        <a:pt x="1927" y="0"/>
                      </a:lnTo>
                      <a:moveTo>
                        <a:pt x="1965" y="0"/>
                      </a:moveTo>
                      <a:lnTo>
                        <a:pt x="1965" y="0"/>
                      </a:lnTo>
                      <a:lnTo>
                        <a:pt x="1979" y="0"/>
                      </a:lnTo>
                      <a:moveTo>
                        <a:pt x="2017" y="0"/>
                      </a:moveTo>
                      <a:lnTo>
                        <a:pt x="2017" y="0"/>
                      </a:lnTo>
                      <a:lnTo>
                        <a:pt x="2030" y="0"/>
                      </a:lnTo>
                      <a:moveTo>
                        <a:pt x="2069" y="0"/>
                      </a:moveTo>
                      <a:lnTo>
                        <a:pt x="2069" y="0"/>
                      </a:lnTo>
                      <a:lnTo>
                        <a:pt x="2082" y="0"/>
                      </a:lnTo>
                      <a:moveTo>
                        <a:pt x="2120" y="0"/>
                      </a:moveTo>
                      <a:lnTo>
                        <a:pt x="2120" y="0"/>
                      </a:lnTo>
                      <a:lnTo>
                        <a:pt x="2134" y="0"/>
                      </a:lnTo>
                      <a:moveTo>
                        <a:pt x="2172" y="0"/>
                      </a:moveTo>
                      <a:lnTo>
                        <a:pt x="2172" y="0"/>
                      </a:lnTo>
                      <a:lnTo>
                        <a:pt x="2185" y="0"/>
                      </a:lnTo>
                      <a:moveTo>
                        <a:pt x="2224" y="0"/>
                      </a:moveTo>
                      <a:lnTo>
                        <a:pt x="2224" y="0"/>
                      </a:lnTo>
                      <a:lnTo>
                        <a:pt x="2237" y="0"/>
                      </a:lnTo>
                      <a:moveTo>
                        <a:pt x="2276" y="0"/>
                      </a:moveTo>
                      <a:lnTo>
                        <a:pt x="2276" y="0"/>
                      </a:lnTo>
                      <a:lnTo>
                        <a:pt x="2289" y="0"/>
                      </a:lnTo>
                      <a:moveTo>
                        <a:pt x="2327" y="0"/>
                      </a:moveTo>
                      <a:lnTo>
                        <a:pt x="2327" y="0"/>
                      </a:lnTo>
                      <a:lnTo>
                        <a:pt x="2341" y="0"/>
                      </a:lnTo>
                      <a:moveTo>
                        <a:pt x="2379" y="0"/>
                      </a:moveTo>
                      <a:lnTo>
                        <a:pt x="2379" y="0"/>
                      </a:lnTo>
                      <a:lnTo>
                        <a:pt x="2392" y="0"/>
                      </a:lnTo>
                      <a:moveTo>
                        <a:pt x="2431" y="0"/>
                      </a:moveTo>
                      <a:lnTo>
                        <a:pt x="2431" y="0"/>
                      </a:lnTo>
                      <a:lnTo>
                        <a:pt x="2444" y="0"/>
                      </a:lnTo>
                      <a:moveTo>
                        <a:pt x="2482" y="0"/>
                      </a:moveTo>
                      <a:lnTo>
                        <a:pt x="2482" y="0"/>
                      </a:lnTo>
                      <a:lnTo>
                        <a:pt x="2496" y="0"/>
                      </a:lnTo>
                      <a:moveTo>
                        <a:pt x="2534" y="0"/>
                      </a:moveTo>
                      <a:lnTo>
                        <a:pt x="2534" y="0"/>
                      </a:lnTo>
                      <a:lnTo>
                        <a:pt x="2547" y="0"/>
                      </a:lnTo>
                      <a:moveTo>
                        <a:pt x="2586" y="0"/>
                      </a:moveTo>
                      <a:lnTo>
                        <a:pt x="2586" y="0"/>
                      </a:lnTo>
                      <a:lnTo>
                        <a:pt x="2599" y="0"/>
                      </a:lnTo>
                      <a:moveTo>
                        <a:pt x="2637" y="0"/>
                      </a:moveTo>
                      <a:lnTo>
                        <a:pt x="2637" y="0"/>
                      </a:lnTo>
                      <a:lnTo>
                        <a:pt x="2651" y="0"/>
                      </a:lnTo>
                      <a:moveTo>
                        <a:pt x="2689" y="0"/>
                      </a:moveTo>
                      <a:lnTo>
                        <a:pt x="2689" y="0"/>
                      </a:lnTo>
                      <a:lnTo>
                        <a:pt x="2703" y="0"/>
                      </a:lnTo>
                      <a:moveTo>
                        <a:pt x="2741" y="0"/>
                      </a:moveTo>
                      <a:lnTo>
                        <a:pt x="2741" y="0"/>
                      </a:lnTo>
                      <a:lnTo>
                        <a:pt x="2754" y="0"/>
                      </a:lnTo>
                      <a:moveTo>
                        <a:pt x="2793" y="0"/>
                      </a:moveTo>
                      <a:lnTo>
                        <a:pt x="2793" y="0"/>
                      </a:lnTo>
                      <a:lnTo>
                        <a:pt x="2806" y="0"/>
                      </a:lnTo>
                      <a:moveTo>
                        <a:pt x="2844" y="0"/>
                      </a:moveTo>
                      <a:lnTo>
                        <a:pt x="2844" y="0"/>
                      </a:lnTo>
                      <a:lnTo>
                        <a:pt x="2858" y="0"/>
                      </a:lnTo>
                      <a:moveTo>
                        <a:pt x="2896" y="0"/>
                      </a:moveTo>
                      <a:lnTo>
                        <a:pt x="2896" y="0"/>
                      </a:lnTo>
                      <a:lnTo>
                        <a:pt x="2909" y="0"/>
                      </a:lnTo>
                      <a:moveTo>
                        <a:pt x="2948" y="0"/>
                      </a:moveTo>
                      <a:lnTo>
                        <a:pt x="2948" y="0"/>
                      </a:lnTo>
                      <a:lnTo>
                        <a:pt x="2961" y="0"/>
                      </a:lnTo>
                      <a:moveTo>
                        <a:pt x="2999" y="0"/>
                      </a:moveTo>
                      <a:lnTo>
                        <a:pt x="2999" y="0"/>
                      </a:lnTo>
                      <a:lnTo>
                        <a:pt x="3013" y="0"/>
                      </a:lnTo>
                      <a:moveTo>
                        <a:pt x="3051" y="0"/>
                      </a:moveTo>
                      <a:lnTo>
                        <a:pt x="3051" y="0"/>
                      </a:lnTo>
                      <a:lnTo>
                        <a:pt x="3064" y="0"/>
                      </a:lnTo>
                      <a:moveTo>
                        <a:pt x="3103" y="0"/>
                      </a:moveTo>
                      <a:lnTo>
                        <a:pt x="3103" y="0"/>
                      </a:lnTo>
                      <a:lnTo>
                        <a:pt x="3116" y="0"/>
                      </a:lnTo>
                      <a:moveTo>
                        <a:pt x="3155" y="0"/>
                      </a:moveTo>
                      <a:lnTo>
                        <a:pt x="3155" y="0"/>
                      </a:lnTo>
                      <a:lnTo>
                        <a:pt x="3168" y="0"/>
                      </a:lnTo>
                      <a:moveTo>
                        <a:pt x="3206" y="0"/>
                      </a:moveTo>
                      <a:lnTo>
                        <a:pt x="3206" y="0"/>
                      </a:lnTo>
                      <a:lnTo>
                        <a:pt x="3220" y="0"/>
                      </a:lnTo>
                      <a:moveTo>
                        <a:pt x="3258" y="0"/>
                      </a:moveTo>
                      <a:lnTo>
                        <a:pt x="3258" y="0"/>
                      </a:lnTo>
                      <a:lnTo>
                        <a:pt x="3271" y="0"/>
                      </a:lnTo>
                      <a:moveTo>
                        <a:pt x="3310" y="0"/>
                      </a:moveTo>
                      <a:lnTo>
                        <a:pt x="3310" y="0"/>
                      </a:lnTo>
                      <a:lnTo>
                        <a:pt x="3323" y="0"/>
                      </a:lnTo>
                      <a:moveTo>
                        <a:pt x="3361" y="0"/>
                      </a:moveTo>
                      <a:lnTo>
                        <a:pt x="3361" y="0"/>
                      </a:lnTo>
                      <a:lnTo>
                        <a:pt x="3375" y="0"/>
                      </a:lnTo>
                      <a:moveTo>
                        <a:pt x="3413" y="0"/>
                      </a:moveTo>
                      <a:lnTo>
                        <a:pt x="3413" y="0"/>
                      </a:lnTo>
                      <a:lnTo>
                        <a:pt x="3426" y="0"/>
                      </a:lnTo>
                      <a:moveTo>
                        <a:pt x="3465" y="0"/>
                      </a:moveTo>
                      <a:lnTo>
                        <a:pt x="3465" y="0"/>
                      </a:lnTo>
                      <a:lnTo>
                        <a:pt x="3478" y="0"/>
                      </a:lnTo>
                      <a:moveTo>
                        <a:pt x="3517" y="0"/>
                      </a:moveTo>
                      <a:lnTo>
                        <a:pt x="3517" y="0"/>
                      </a:lnTo>
                      <a:lnTo>
                        <a:pt x="3530" y="0"/>
                      </a:lnTo>
                      <a:moveTo>
                        <a:pt x="3568" y="0"/>
                      </a:moveTo>
                      <a:lnTo>
                        <a:pt x="3568" y="0"/>
                      </a:lnTo>
                      <a:lnTo>
                        <a:pt x="3582" y="0"/>
                      </a:lnTo>
                      <a:moveTo>
                        <a:pt x="3620" y="0"/>
                      </a:moveTo>
                      <a:lnTo>
                        <a:pt x="3620" y="0"/>
                      </a:lnTo>
                      <a:lnTo>
                        <a:pt x="3633" y="0"/>
                      </a:lnTo>
                      <a:moveTo>
                        <a:pt x="3672" y="0"/>
                      </a:moveTo>
                      <a:lnTo>
                        <a:pt x="3672" y="0"/>
                      </a:lnTo>
                      <a:lnTo>
                        <a:pt x="3685" y="0"/>
                      </a:lnTo>
                      <a:moveTo>
                        <a:pt x="3723" y="0"/>
                      </a:moveTo>
                      <a:lnTo>
                        <a:pt x="3723" y="0"/>
                      </a:lnTo>
                      <a:lnTo>
                        <a:pt x="3737" y="0"/>
                      </a:lnTo>
                      <a:moveTo>
                        <a:pt x="3775" y="0"/>
                      </a:moveTo>
                      <a:lnTo>
                        <a:pt x="3775" y="0"/>
                      </a:lnTo>
                      <a:lnTo>
                        <a:pt x="3788" y="0"/>
                      </a:lnTo>
                      <a:moveTo>
                        <a:pt x="3827" y="0"/>
                      </a:moveTo>
                      <a:lnTo>
                        <a:pt x="3827" y="0"/>
                      </a:lnTo>
                      <a:lnTo>
                        <a:pt x="3840" y="0"/>
                      </a:lnTo>
                      <a:moveTo>
                        <a:pt x="3879" y="0"/>
                      </a:moveTo>
                      <a:lnTo>
                        <a:pt x="3879" y="0"/>
                      </a:lnTo>
                      <a:lnTo>
                        <a:pt x="3892" y="0"/>
                      </a:lnTo>
                      <a:moveTo>
                        <a:pt x="3930" y="0"/>
                      </a:moveTo>
                      <a:lnTo>
                        <a:pt x="3930" y="0"/>
                      </a:lnTo>
                      <a:lnTo>
                        <a:pt x="3944" y="0"/>
                      </a:lnTo>
                      <a:moveTo>
                        <a:pt x="3982" y="0"/>
                      </a:moveTo>
                      <a:lnTo>
                        <a:pt x="3982" y="0"/>
                      </a:lnTo>
                      <a:lnTo>
                        <a:pt x="3995" y="0"/>
                      </a:lnTo>
                      <a:moveTo>
                        <a:pt x="4034" y="0"/>
                      </a:moveTo>
                      <a:lnTo>
                        <a:pt x="4034" y="0"/>
                      </a:lnTo>
                      <a:lnTo>
                        <a:pt x="4047" y="0"/>
                      </a:lnTo>
                      <a:moveTo>
                        <a:pt x="4085" y="0"/>
                      </a:moveTo>
                      <a:lnTo>
                        <a:pt x="4085" y="0"/>
                      </a:lnTo>
                      <a:lnTo>
                        <a:pt x="4099" y="0"/>
                      </a:lnTo>
                      <a:moveTo>
                        <a:pt x="4137" y="0"/>
                      </a:moveTo>
                      <a:lnTo>
                        <a:pt x="4137" y="0"/>
                      </a:lnTo>
                      <a:lnTo>
                        <a:pt x="4150" y="0"/>
                      </a:lnTo>
                      <a:moveTo>
                        <a:pt x="4189" y="0"/>
                      </a:moveTo>
                      <a:lnTo>
                        <a:pt x="4189" y="0"/>
                      </a:lnTo>
                      <a:lnTo>
                        <a:pt x="4202" y="0"/>
                      </a:lnTo>
                      <a:moveTo>
                        <a:pt x="4241" y="0"/>
                      </a:moveTo>
                      <a:lnTo>
                        <a:pt x="4241" y="0"/>
                      </a:lnTo>
                      <a:lnTo>
                        <a:pt x="4254" y="0"/>
                      </a:lnTo>
                      <a:moveTo>
                        <a:pt x="4292" y="0"/>
                      </a:moveTo>
                      <a:lnTo>
                        <a:pt x="4292" y="0"/>
                      </a:lnTo>
                      <a:lnTo>
                        <a:pt x="4306" y="0"/>
                      </a:lnTo>
                      <a:moveTo>
                        <a:pt x="4344" y="0"/>
                      </a:moveTo>
                      <a:lnTo>
                        <a:pt x="4344" y="0"/>
                      </a:lnTo>
                      <a:lnTo>
                        <a:pt x="4357" y="0"/>
                      </a:lnTo>
                      <a:moveTo>
                        <a:pt x="4396" y="0"/>
                      </a:moveTo>
                      <a:lnTo>
                        <a:pt x="4396" y="0"/>
                      </a:lnTo>
                      <a:lnTo>
                        <a:pt x="4409" y="0"/>
                      </a:lnTo>
                      <a:moveTo>
                        <a:pt x="4447" y="0"/>
                      </a:moveTo>
                      <a:lnTo>
                        <a:pt x="4447" y="0"/>
                      </a:lnTo>
                      <a:lnTo>
                        <a:pt x="4461" y="0"/>
                      </a:lnTo>
                      <a:moveTo>
                        <a:pt x="4499" y="0"/>
                      </a:moveTo>
                      <a:lnTo>
                        <a:pt x="4499" y="0"/>
                      </a:lnTo>
                      <a:lnTo>
                        <a:pt x="4512" y="0"/>
                      </a:lnTo>
                      <a:moveTo>
                        <a:pt x="4551" y="0"/>
                      </a:moveTo>
                      <a:lnTo>
                        <a:pt x="4551" y="0"/>
                      </a:lnTo>
                      <a:lnTo>
                        <a:pt x="4564" y="0"/>
                      </a:lnTo>
                      <a:moveTo>
                        <a:pt x="4602" y="0"/>
                      </a:moveTo>
                      <a:lnTo>
                        <a:pt x="4602" y="0"/>
                      </a:lnTo>
                      <a:lnTo>
                        <a:pt x="4616" y="0"/>
                      </a:lnTo>
                      <a:moveTo>
                        <a:pt x="4654" y="0"/>
                      </a:moveTo>
                      <a:lnTo>
                        <a:pt x="4654" y="0"/>
                      </a:lnTo>
                      <a:lnTo>
                        <a:pt x="4668" y="0"/>
                      </a:lnTo>
                      <a:moveTo>
                        <a:pt x="4706" y="0"/>
                      </a:moveTo>
                      <a:lnTo>
                        <a:pt x="4706" y="0"/>
                      </a:lnTo>
                      <a:lnTo>
                        <a:pt x="4719" y="0"/>
                      </a:lnTo>
                      <a:moveTo>
                        <a:pt x="4758" y="0"/>
                      </a:moveTo>
                      <a:lnTo>
                        <a:pt x="4758" y="0"/>
                      </a:lnTo>
                      <a:lnTo>
                        <a:pt x="4771" y="0"/>
                      </a:lnTo>
                      <a:moveTo>
                        <a:pt x="4809" y="0"/>
                      </a:moveTo>
                      <a:lnTo>
                        <a:pt x="4809" y="0"/>
                      </a:lnTo>
                      <a:lnTo>
                        <a:pt x="4823" y="0"/>
                      </a:lnTo>
                      <a:moveTo>
                        <a:pt x="4861" y="0"/>
                      </a:moveTo>
                      <a:lnTo>
                        <a:pt x="4861" y="0"/>
                      </a:lnTo>
                      <a:lnTo>
                        <a:pt x="4874" y="0"/>
                      </a:lnTo>
                      <a:moveTo>
                        <a:pt x="4913" y="0"/>
                      </a:moveTo>
                      <a:lnTo>
                        <a:pt x="4913" y="0"/>
                      </a:lnTo>
                      <a:lnTo>
                        <a:pt x="4926" y="0"/>
                      </a:lnTo>
                      <a:moveTo>
                        <a:pt x="4964" y="0"/>
                      </a:moveTo>
                      <a:lnTo>
                        <a:pt x="4964" y="0"/>
                      </a:lnTo>
                      <a:lnTo>
                        <a:pt x="4978" y="0"/>
                      </a:lnTo>
                      <a:moveTo>
                        <a:pt x="5016" y="0"/>
                      </a:moveTo>
                      <a:lnTo>
                        <a:pt x="5016" y="0"/>
                      </a:lnTo>
                      <a:lnTo>
                        <a:pt x="5029" y="0"/>
                      </a:lnTo>
                      <a:moveTo>
                        <a:pt x="5068" y="0"/>
                      </a:moveTo>
                      <a:lnTo>
                        <a:pt x="5068" y="0"/>
                      </a:lnTo>
                      <a:lnTo>
                        <a:pt x="5081" y="0"/>
                      </a:lnTo>
                      <a:moveTo>
                        <a:pt x="5120" y="0"/>
                      </a:moveTo>
                      <a:lnTo>
                        <a:pt x="5120" y="0"/>
                      </a:lnTo>
                      <a:lnTo>
                        <a:pt x="5133" y="0"/>
                      </a:lnTo>
                      <a:moveTo>
                        <a:pt x="5171" y="0"/>
                      </a:moveTo>
                      <a:lnTo>
                        <a:pt x="5171" y="0"/>
                      </a:lnTo>
                      <a:lnTo>
                        <a:pt x="5185" y="0"/>
                      </a:lnTo>
                      <a:moveTo>
                        <a:pt x="5223" y="0"/>
                      </a:moveTo>
                      <a:lnTo>
                        <a:pt x="5223" y="0"/>
                      </a:lnTo>
                      <a:lnTo>
                        <a:pt x="5236" y="0"/>
                      </a:lnTo>
                      <a:moveTo>
                        <a:pt x="5275" y="0"/>
                      </a:moveTo>
                      <a:lnTo>
                        <a:pt x="5275" y="0"/>
                      </a:lnTo>
                      <a:lnTo>
                        <a:pt x="5288" y="0"/>
                      </a:lnTo>
                      <a:moveTo>
                        <a:pt x="5326" y="0"/>
                      </a:moveTo>
                      <a:lnTo>
                        <a:pt x="5326" y="0"/>
                      </a:lnTo>
                      <a:lnTo>
                        <a:pt x="5340" y="0"/>
                      </a:lnTo>
                      <a:moveTo>
                        <a:pt x="5378" y="0"/>
                      </a:moveTo>
                      <a:lnTo>
                        <a:pt x="5378" y="0"/>
                      </a:lnTo>
                      <a:lnTo>
                        <a:pt x="5391" y="0"/>
                      </a:lnTo>
                      <a:moveTo>
                        <a:pt x="5430" y="0"/>
                      </a:moveTo>
                      <a:lnTo>
                        <a:pt x="5430" y="0"/>
                      </a:lnTo>
                      <a:lnTo>
                        <a:pt x="5443" y="0"/>
                      </a:lnTo>
                      <a:moveTo>
                        <a:pt x="5482" y="0"/>
                      </a:moveTo>
                      <a:lnTo>
                        <a:pt x="5482" y="0"/>
                      </a:lnTo>
                      <a:lnTo>
                        <a:pt x="5495" y="0"/>
                      </a:lnTo>
                      <a:moveTo>
                        <a:pt x="5533" y="0"/>
                      </a:moveTo>
                      <a:lnTo>
                        <a:pt x="5533" y="0"/>
                      </a:lnTo>
                      <a:lnTo>
                        <a:pt x="5547" y="0"/>
                      </a:lnTo>
                      <a:moveTo>
                        <a:pt x="5585" y="0"/>
                      </a:moveTo>
                      <a:lnTo>
                        <a:pt x="5585" y="0"/>
                      </a:lnTo>
                      <a:lnTo>
                        <a:pt x="5598" y="0"/>
                      </a:lnTo>
                      <a:moveTo>
                        <a:pt x="5637" y="0"/>
                      </a:moveTo>
                      <a:lnTo>
                        <a:pt x="5637" y="0"/>
                      </a:lnTo>
                      <a:lnTo>
                        <a:pt x="5650" y="0"/>
                      </a:lnTo>
                      <a:moveTo>
                        <a:pt x="5688" y="0"/>
                      </a:moveTo>
                      <a:lnTo>
                        <a:pt x="5688" y="0"/>
                      </a:lnTo>
                      <a:lnTo>
                        <a:pt x="5702" y="0"/>
                      </a:lnTo>
                      <a:moveTo>
                        <a:pt x="5740" y="0"/>
                      </a:moveTo>
                      <a:lnTo>
                        <a:pt x="5740" y="0"/>
                      </a:lnTo>
                      <a:lnTo>
                        <a:pt x="5753" y="0"/>
                      </a:lnTo>
                      <a:moveTo>
                        <a:pt x="5792" y="0"/>
                      </a:moveTo>
                      <a:lnTo>
                        <a:pt x="5792" y="0"/>
                      </a:lnTo>
                      <a:lnTo>
                        <a:pt x="5805" y="0"/>
                      </a:lnTo>
                      <a:moveTo>
                        <a:pt x="5844" y="0"/>
                      </a:moveTo>
                      <a:lnTo>
                        <a:pt x="5844" y="0"/>
                      </a:lnTo>
                      <a:lnTo>
                        <a:pt x="5857" y="0"/>
                      </a:lnTo>
                      <a:moveTo>
                        <a:pt x="5895" y="0"/>
                      </a:moveTo>
                      <a:lnTo>
                        <a:pt x="5895" y="0"/>
                      </a:lnTo>
                      <a:lnTo>
                        <a:pt x="5909" y="0"/>
                      </a:lnTo>
                      <a:moveTo>
                        <a:pt x="5947" y="0"/>
                      </a:moveTo>
                      <a:lnTo>
                        <a:pt x="5947" y="0"/>
                      </a:lnTo>
                      <a:lnTo>
                        <a:pt x="5960" y="0"/>
                      </a:lnTo>
                      <a:moveTo>
                        <a:pt x="5999" y="0"/>
                      </a:moveTo>
                      <a:lnTo>
                        <a:pt x="5999" y="0"/>
                      </a:lnTo>
                      <a:lnTo>
                        <a:pt x="6012" y="0"/>
                      </a:lnTo>
                      <a:moveTo>
                        <a:pt x="6050" y="0"/>
                      </a:moveTo>
                      <a:lnTo>
                        <a:pt x="6050" y="0"/>
                      </a:lnTo>
                      <a:lnTo>
                        <a:pt x="6064" y="0"/>
                      </a:lnTo>
                      <a:moveTo>
                        <a:pt x="6102" y="0"/>
                      </a:moveTo>
                      <a:lnTo>
                        <a:pt x="6102" y="0"/>
                      </a:lnTo>
                      <a:lnTo>
                        <a:pt x="6115" y="0"/>
                      </a:lnTo>
                      <a:moveTo>
                        <a:pt x="6154" y="0"/>
                      </a:moveTo>
                      <a:lnTo>
                        <a:pt x="6154" y="0"/>
                      </a:lnTo>
                      <a:lnTo>
                        <a:pt x="6167" y="0"/>
                      </a:lnTo>
                      <a:moveTo>
                        <a:pt x="6206" y="0"/>
                      </a:moveTo>
                      <a:lnTo>
                        <a:pt x="6206" y="0"/>
                      </a:lnTo>
                      <a:lnTo>
                        <a:pt x="6206" y="0"/>
                      </a:lnTo>
                      <a:close/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29" name="Freeform 268">
                  <a:extLst>
                    <a:ext uri="{FF2B5EF4-FFF2-40B4-BE49-F238E27FC236}">
                      <a16:creationId xmlns:a16="http://schemas.microsoft.com/office/drawing/2014/main" id="{48F6CD93-6E4B-4BE4-9EFB-6B221E935E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8" y="3083"/>
                  <a:ext cx="86" cy="547"/>
                </a:xfrm>
                <a:custGeom>
                  <a:avLst/>
                  <a:gdLst>
                    <a:gd name="T0" fmla="*/ 0 w 315"/>
                    <a:gd name="T1" fmla="*/ 2007 h 2007"/>
                    <a:gd name="T2" fmla="*/ 0 w 315"/>
                    <a:gd name="T3" fmla="*/ 2007 h 2007"/>
                    <a:gd name="T4" fmla="*/ 0 w 315"/>
                    <a:gd name="T5" fmla="*/ 0 h 2007"/>
                    <a:gd name="T6" fmla="*/ 315 w 315"/>
                    <a:gd name="T7" fmla="*/ 0 h 2007"/>
                    <a:gd name="T8" fmla="*/ 315 w 315"/>
                    <a:gd name="T9" fmla="*/ 2007 h 2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2007">
                      <a:moveTo>
                        <a:pt x="0" y="2007"/>
                      </a:moveTo>
                      <a:lnTo>
                        <a:pt x="0" y="2007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2007"/>
                      </a:lnTo>
                    </a:path>
                  </a:pathLst>
                </a:custGeom>
                <a:solidFill>
                  <a:srgbClr val="107F4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0" name="Freeform 269">
                  <a:extLst>
                    <a:ext uri="{FF2B5EF4-FFF2-40B4-BE49-F238E27FC236}">
                      <a16:creationId xmlns:a16="http://schemas.microsoft.com/office/drawing/2014/main" id="{8D00BEBF-D612-49A5-A7F1-7F6040508F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8" y="3083"/>
                  <a:ext cx="86" cy="547"/>
                </a:xfrm>
                <a:custGeom>
                  <a:avLst/>
                  <a:gdLst>
                    <a:gd name="T0" fmla="*/ 0 w 315"/>
                    <a:gd name="T1" fmla="*/ 2007 h 2007"/>
                    <a:gd name="T2" fmla="*/ 0 w 315"/>
                    <a:gd name="T3" fmla="*/ 2007 h 2007"/>
                    <a:gd name="T4" fmla="*/ 0 w 315"/>
                    <a:gd name="T5" fmla="*/ 0 h 2007"/>
                    <a:gd name="T6" fmla="*/ 315 w 315"/>
                    <a:gd name="T7" fmla="*/ 0 h 2007"/>
                    <a:gd name="T8" fmla="*/ 315 w 315"/>
                    <a:gd name="T9" fmla="*/ 2007 h 2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2007">
                      <a:moveTo>
                        <a:pt x="0" y="2007"/>
                      </a:moveTo>
                      <a:lnTo>
                        <a:pt x="0" y="2007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2007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1" name="Freeform 270">
                  <a:extLst>
                    <a:ext uri="{FF2B5EF4-FFF2-40B4-BE49-F238E27FC236}">
                      <a16:creationId xmlns:a16="http://schemas.microsoft.com/office/drawing/2014/main" id="{1B34CC6D-B059-44B0-A7EF-C57459F6B9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5" y="3467"/>
                  <a:ext cx="86" cy="163"/>
                </a:xfrm>
                <a:custGeom>
                  <a:avLst/>
                  <a:gdLst>
                    <a:gd name="T0" fmla="*/ 0 w 315"/>
                    <a:gd name="T1" fmla="*/ 598 h 598"/>
                    <a:gd name="T2" fmla="*/ 0 w 315"/>
                    <a:gd name="T3" fmla="*/ 598 h 598"/>
                    <a:gd name="T4" fmla="*/ 0 w 315"/>
                    <a:gd name="T5" fmla="*/ 0 h 598"/>
                    <a:gd name="T6" fmla="*/ 315 w 315"/>
                    <a:gd name="T7" fmla="*/ 0 h 598"/>
                    <a:gd name="T8" fmla="*/ 315 w 315"/>
                    <a:gd name="T9" fmla="*/ 598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598">
                      <a:moveTo>
                        <a:pt x="0" y="598"/>
                      </a:moveTo>
                      <a:lnTo>
                        <a:pt x="0" y="598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598"/>
                      </a:lnTo>
                    </a:path>
                  </a:pathLst>
                </a:custGeom>
                <a:solidFill>
                  <a:srgbClr val="00007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2" name="Freeform 271">
                  <a:extLst>
                    <a:ext uri="{FF2B5EF4-FFF2-40B4-BE49-F238E27FC236}">
                      <a16:creationId xmlns:a16="http://schemas.microsoft.com/office/drawing/2014/main" id="{4FE831AF-10FB-482C-8D72-30C1CB8784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5" y="3467"/>
                  <a:ext cx="86" cy="163"/>
                </a:xfrm>
                <a:custGeom>
                  <a:avLst/>
                  <a:gdLst>
                    <a:gd name="T0" fmla="*/ 0 w 315"/>
                    <a:gd name="T1" fmla="*/ 598 h 598"/>
                    <a:gd name="T2" fmla="*/ 0 w 315"/>
                    <a:gd name="T3" fmla="*/ 598 h 598"/>
                    <a:gd name="T4" fmla="*/ 0 w 315"/>
                    <a:gd name="T5" fmla="*/ 0 h 598"/>
                    <a:gd name="T6" fmla="*/ 315 w 315"/>
                    <a:gd name="T7" fmla="*/ 0 h 598"/>
                    <a:gd name="T8" fmla="*/ 315 w 315"/>
                    <a:gd name="T9" fmla="*/ 598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598">
                      <a:moveTo>
                        <a:pt x="0" y="598"/>
                      </a:moveTo>
                      <a:lnTo>
                        <a:pt x="0" y="598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598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3" name="Freeform 272">
                  <a:extLst>
                    <a:ext uri="{FF2B5EF4-FFF2-40B4-BE49-F238E27FC236}">
                      <a16:creationId xmlns:a16="http://schemas.microsoft.com/office/drawing/2014/main" id="{1403565A-F0D7-4EC0-8BD9-06F40035D9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2" y="3577"/>
                  <a:ext cx="86" cy="53"/>
                </a:xfrm>
                <a:custGeom>
                  <a:avLst/>
                  <a:gdLst>
                    <a:gd name="T0" fmla="*/ 0 w 315"/>
                    <a:gd name="T1" fmla="*/ 195 h 195"/>
                    <a:gd name="T2" fmla="*/ 0 w 315"/>
                    <a:gd name="T3" fmla="*/ 195 h 195"/>
                    <a:gd name="T4" fmla="*/ 0 w 315"/>
                    <a:gd name="T5" fmla="*/ 0 h 195"/>
                    <a:gd name="T6" fmla="*/ 315 w 315"/>
                    <a:gd name="T7" fmla="*/ 0 h 195"/>
                    <a:gd name="T8" fmla="*/ 315 w 315"/>
                    <a:gd name="T9" fmla="*/ 195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95">
                      <a:moveTo>
                        <a:pt x="0" y="195"/>
                      </a:moveTo>
                      <a:lnTo>
                        <a:pt x="0" y="195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95"/>
                      </a:lnTo>
                    </a:path>
                  </a:pathLst>
                </a:custGeom>
                <a:solidFill>
                  <a:srgbClr val="107F4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4" name="Freeform 273">
                  <a:extLst>
                    <a:ext uri="{FF2B5EF4-FFF2-40B4-BE49-F238E27FC236}">
                      <a16:creationId xmlns:a16="http://schemas.microsoft.com/office/drawing/2014/main" id="{A47097AF-49ED-493E-8BBE-BA909B339E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2" y="3577"/>
                  <a:ext cx="86" cy="53"/>
                </a:xfrm>
                <a:custGeom>
                  <a:avLst/>
                  <a:gdLst>
                    <a:gd name="T0" fmla="*/ 0 w 315"/>
                    <a:gd name="T1" fmla="*/ 195 h 195"/>
                    <a:gd name="T2" fmla="*/ 0 w 315"/>
                    <a:gd name="T3" fmla="*/ 195 h 195"/>
                    <a:gd name="T4" fmla="*/ 0 w 315"/>
                    <a:gd name="T5" fmla="*/ 0 h 195"/>
                    <a:gd name="T6" fmla="*/ 315 w 315"/>
                    <a:gd name="T7" fmla="*/ 0 h 195"/>
                    <a:gd name="T8" fmla="*/ 315 w 315"/>
                    <a:gd name="T9" fmla="*/ 195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95">
                      <a:moveTo>
                        <a:pt x="0" y="195"/>
                      </a:moveTo>
                      <a:lnTo>
                        <a:pt x="0" y="195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95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5" name="Freeform 274">
                  <a:extLst>
                    <a:ext uri="{FF2B5EF4-FFF2-40B4-BE49-F238E27FC236}">
                      <a16:creationId xmlns:a16="http://schemas.microsoft.com/office/drawing/2014/main" id="{D6980C11-3ADD-4F91-9D74-695316565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9" y="3604"/>
                  <a:ext cx="86" cy="26"/>
                </a:xfrm>
                <a:custGeom>
                  <a:avLst/>
                  <a:gdLst>
                    <a:gd name="T0" fmla="*/ 0 w 315"/>
                    <a:gd name="T1" fmla="*/ 95 h 95"/>
                    <a:gd name="T2" fmla="*/ 0 w 315"/>
                    <a:gd name="T3" fmla="*/ 95 h 95"/>
                    <a:gd name="T4" fmla="*/ 0 w 315"/>
                    <a:gd name="T5" fmla="*/ 0 h 95"/>
                    <a:gd name="T6" fmla="*/ 315 w 315"/>
                    <a:gd name="T7" fmla="*/ 0 h 95"/>
                    <a:gd name="T8" fmla="*/ 315 w 315"/>
                    <a:gd name="T9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95">
                      <a:moveTo>
                        <a:pt x="0" y="95"/>
                      </a:move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95"/>
                      </a:lnTo>
                    </a:path>
                  </a:pathLst>
                </a:custGeom>
                <a:solidFill>
                  <a:srgbClr val="00007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6" name="Freeform 275">
                  <a:extLst>
                    <a:ext uri="{FF2B5EF4-FFF2-40B4-BE49-F238E27FC236}">
                      <a16:creationId xmlns:a16="http://schemas.microsoft.com/office/drawing/2014/main" id="{F6765602-3A57-44FD-AB81-768090FEB6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9" y="3604"/>
                  <a:ext cx="86" cy="26"/>
                </a:xfrm>
                <a:custGeom>
                  <a:avLst/>
                  <a:gdLst>
                    <a:gd name="T0" fmla="*/ 0 w 315"/>
                    <a:gd name="T1" fmla="*/ 95 h 95"/>
                    <a:gd name="T2" fmla="*/ 0 w 315"/>
                    <a:gd name="T3" fmla="*/ 95 h 95"/>
                    <a:gd name="T4" fmla="*/ 0 w 315"/>
                    <a:gd name="T5" fmla="*/ 0 h 95"/>
                    <a:gd name="T6" fmla="*/ 315 w 315"/>
                    <a:gd name="T7" fmla="*/ 0 h 95"/>
                    <a:gd name="T8" fmla="*/ 315 w 315"/>
                    <a:gd name="T9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95">
                      <a:moveTo>
                        <a:pt x="0" y="95"/>
                      </a:move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95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7" name="Freeform 276">
                  <a:extLst>
                    <a:ext uri="{FF2B5EF4-FFF2-40B4-BE49-F238E27FC236}">
                      <a16:creationId xmlns:a16="http://schemas.microsoft.com/office/drawing/2014/main" id="{D42F4AAA-53F4-4FF3-B4D0-BEDD157B0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6" y="2868"/>
                  <a:ext cx="86" cy="762"/>
                </a:xfrm>
                <a:custGeom>
                  <a:avLst/>
                  <a:gdLst>
                    <a:gd name="T0" fmla="*/ 0 w 315"/>
                    <a:gd name="T1" fmla="*/ 2794 h 2794"/>
                    <a:gd name="T2" fmla="*/ 0 w 315"/>
                    <a:gd name="T3" fmla="*/ 2794 h 2794"/>
                    <a:gd name="T4" fmla="*/ 0 w 315"/>
                    <a:gd name="T5" fmla="*/ 0 h 2794"/>
                    <a:gd name="T6" fmla="*/ 315 w 315"/>
                    <a:gd name="T7" fmla="*/ 0 h 2794"/>
                    <a:gd name="T8" fmla="*/ 315 w 315"/>
                    <a:gd name="T9" fmla="*/ 2794 h 2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2794">
                      <a:moveTo>
                        <a:pt x="0" y="2794"/>
                      </a:moveTo>
                      <a:lnTo>
                        <a:pt x="0" y="2794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2794"/>
                      </a:lnTo>
                    </a:path>
                  </a:pathLst>
                </a:custGeom>
                <a:solidFill>
                  <a:srgbClr val="107F4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8" name="Freeform 277">
                  <a:extLst>
                    <a:ext uri="{FF2B5EF4-FFF2-40B4-BE49-F238E27FC236}">
                      <a16:creationId xmlns:a16="http://schemas.microsoft.com/office/drawing/2014/main" id="{EC7B7421-FA3D-470D-A0B3-D6000AAC67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6" y="2868"/>
                  <a:ext cx="86" cy="762"/>
                </a:xfrm>
                <a:custGeom>
                  <a:avLst/>
                  <a:gdLst>
                    <a:gd name="T0" fmla="*/ 0 w 315"/>
                    <a:gd name="T1" fmla="*/ 2794 h 2794"/>
                    <a:gd name="T2" fmla="*/ 0 w 315"/>
                    <a:gd name="T3" fmla="*/ 2794 h 2794"/>
                    <a:gd name="T4" fmla="*/ 0 w 315"/>
                    <a:gd name="T5" fmla="*/ 0 h 2794"/>
                    <a:gd name="T6" fmla="*/ 315 w 315"/>
                    <a:gd name="T7" fmla="*/ 0 h 2794"/>
                    <a:gd name="T8" fmla="*/ 315 w 315"/>
                    <a:gd name="T9" fmla="*/ 2794 h 2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2794">
                      <a:moveTo>
                        <a:pt x="0" y="2794"/>
                      </a:moveTo>
                      <a:lnTo>
                        <a:pt x="0" y="2794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2794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39" name="Freeform 278">
                  <a:extLst>
                    <a:ext uri="{FF2B5EF4-FFF2-40B4-BE49-F238E27FC236}">
                      <a16:creationId xmlns:a16="http://schemas.microsoft.com/office/drawing/2014/main" id="{A74D756E-080D-4F5C-B604-CFC72BC23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3" y="3460"/>
                  <a:ext cx="85" cy="170"/>
                </a:xfrm>
                <a:custGeom>
                  <a:avLst/>
                  <a:gdLst>
                    <a:gd name="T0" fmla="*/ 0 w 315"/>
                    <a:gd name="T1" fmla="*/ 626 h 626"/>
                    <a:gd name="T2" fmla="*/ 0 w 315"/>
                    <a:gd name="T3" fmla="*/ 626 h 626"/>
                    <a:gd name="T4" fmla="*/ 0 w 315"/>
                    <a:gd name="T5" fmla="*/ 0 h 626"/>
                    <a:gd name="T6" fmla="*/ 315 w 315"/>
                    <a:gd name="T7" fmla="*/ 0 h 626"/>
                    <a:gd name="T8" fmla="*/ 315 w 315"/>
                    <a:gd name="T9" fmla="*/ 626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626">
                      <a:moveTo>
                        <a:pt x="0" y="626"/>
                      </a:moveTo>
                      <a:lnTo>
                        <a:pt x="0" y="626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626"/>
                      </a:lnTo>
                    </a:path>
                  </a:pathLst>
                </a:custGeom>
                <a:solidFill>
                  <a:srgbClr val="00007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0" name="Freeform 279">
                  <a:extLst>
                    <a:ext uri="{FF2B5EF4-FFF2-40B4-BE49-F238E27FC236}">
                      <a16:creationId xmlns:a16="http://schemas.microsoft.com/office/drawing/2014/main" id="{20D461A5-F623-4693-9A32-D1261B47B8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3" y="3460"/>
                  <a:ext cx="85" cy="170"/>
                </a:xfrm>
                <a:custGeom>
                  <a:avLst/>
                  <a:gdLst>
                    <a:gd name="T0" fmla="*/ 0 w 315"/>
                    <a:gd name="T1" fmla="*/ 626 h 626"/>
                    <a:gd name="T2" fmla="*/ 0 w 315"/>
                    <a:gd name="T3" fmla="*/ 626 h 626"/>
                    <a:gd name="T4" fmla="*/ 0 w 315"/>
                    <a:gd name="T5" fmla="*/ 0 h 626"/>
                    <a:gd name="T6" fmla="*/ 315 w 315"/>
                    <a:gd name="T7" fmla="*/ 0 h 626"/>
                    <a:gd name="T8" fmla="*/ 315 w 315"/>
                    <a:gd name="T9" fmla="*/ 626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626">
                      <a:moveTo>
                        <a:pt x="0" y="626"/>
                      </a:moveTo>
                      <a:lnTo>
                        <a:pt x="0" y="626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626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1" name="Freeform 280">
                  <a:extLst>
                    <a:ext uri="{FF2B5EF4-FFF2-40B4-BE49-F238E27FC236}">
                      <a16:creationId xmlns:a16="http://schemas.microsoft.com/office/drawing/2014/main" id="{E0D17405-D2EB-4AFE-95F9-E9B48FB3BE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9" y="3296"/>
                  <a:ext cx="86" cy="334"/>
                </a:xfrm>
                <a:custGeom>
                  <a:avLst/>
                  <a:gdLst>
                    <a:gd name="T0" fmla="*/ 0 w 315"/>
                    <a:gd name="T1" fmla="*/ 1227 h 1227"/>
                    <a:gd name="T2" fmla="*/ 0 w 315"/>
                    <a:gd name="T3" fmla="*/ 1227 h 1227"/>
                    <a:gd name="T4" fmla="*/ 0 w 315"/>
                    <a:gd name="T5" fmla="*/ 0 h 1227"/>
                    <a:gd name="T6" fmla="*/ 315 w 315"/>
                    <a:gd name="T7" fmla="*/ 0 h 1227"/>
                    <a:gd name="T8" fmla="*/ 315 w 315"/>
                    <a:gd name="T9" fmla="*/ 1227 h 1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227">
                      <a:moveTo>
                        <a:pt x="0" y="1227"/>
                      </a:moveTo>
                      <a:lnTo>
                        <a:pt x="0" y="1227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227"/>
                      </a:lnTo>
                    </a:path>
                  </a:pathLst>
                </a:custGeom>
                <a:solidFill>
                  <a:srgbClr val="107F4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2" name="Freeform 281">
                  <a:extLst>
                    <a:ext uri="{FF2B5EF4-FFF2-40B4-BE49-F238E27FC236}">
                      <a16:creationId xmlns:a16="http://schemas.microsoft.com/office/drawing/2014/main" id="{C2973CA7-7DC6-467A-BFA3-5AD4C71E37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9" y="3296"/>
                  <a:ext cx="86" cy="334"/>
                </a:xfrm>
                <a:custGeom>
                  <a:avLst/>
                  <a:gdLst>
                    <a:gd name="T0" fmla="*/ 0 w 315"/>
                    <a:gd name="T1" fmla="*/ 1227 h 1227"/>
                    <a:gd name="T2" fmla="*/ 0 w 315"/>
                    <a:gd name="T3" fmla="*/ 1227 h 1227"/>
                    <a:gd name="T4" fmla="*/ 0 w 315"/>
                    <a:gd name="T5" fmla="*/ 0 h 1227"/>
                    <a:gd name="T6" fmla="*/ 315 w 315"/>
                    <a:gd name="T7" fmla="*/ 0 h 1227"/>
                    <a:gd name="T8" fmla="*/ 315 w 315"/>
                    <a:gd name="T9" fmla="*/ 1227 h 1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227">
                      <a:moveTo>
                        <a:pt x="0" y="1227"/>
                      </a:moveTo>
                      <a:lnTo>
                        <a:pt x="0" y="1227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227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3" name="Freeform 282">
                  <a:extLst>
                    <a:ext uri="{FF2B5EF4-FFF2-40B4-BE49-F238E27FC236}">
                      <a16:creationId xmlns:a16="http://schemas.microsoft.com/office/drawing/2014/main" id="{18349F49-3971-4762-AD9B-963607EA7D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6" y="3531"/>
                  <a:ext cx="86" cy="99"/>
                </a:xfrm>
                <a:custGeom>
                  <a:avLst/>
                  <a:gdLst>
                    <a:gd name="T0" fmla="*/ 0 w 315"/>
                    <a:gd name="T1" fmla="*/ 365 h 365"/>
                    <a:gd name="T2" fmla="*/ 0 w 315"/>
                    <a:gd name="T3" fmla="*/ 365 h 365"/>
                    <a:gd name="T4" fmla="*/ 0 w 315"/>
                    <a:gd name="T5" fmla="*/ 0 h 365"/>
                    <a:gd name="T6" fmla="*/ 315 w 315"/>
                    <a:gd name="T7" fmla="*/ 0 h 365"/>
                    <a:gd name="T8" fmla="*/ 315 w 315"/>
                    <a:gd name="T9" fmla="*/ 365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365">
                      <a:moveTo>
                        <a:pt x="0" y="365"/>
                      </a:moveTo>
                      <a:lnTo>
                        <a:pt x="0" y="365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365"/>
                      </a:lnTo>
                    </a:path>
                  </a:pathLst>
                </a:custGeom>
                <a:solidFill>
                  <a:srgbClr val="00007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4" name="Freeform 283">
                  <a:extLst>
                    <a:ext uri="{FF2B5EF4-FFF2-40B4-BE49-F238E27FC236}">
                      <a16:creationId xmlns:a16="http://schemas.microsoft.com/office/drawing/2014/main" id="{62A855F7-7B1D-4480-8D08-E06DBBCFFC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6" y="3531"/>
                  <a:ext cx="86" cy="99"/>
                </a:xfrm>
                <a:custGeom>
                  <a:avLst/>
                  <a:gdLst>
                    <a:gd name="T0" fmla="*/ 0 w 315"/>
                    <a:gd name="T1" fmla="*/ 365 h 365"/>
                    <a:gd name="T2" fmla="*/ 0 w 315"/>
                    <a:gd name="T3" fmla="*/ 365 h 365"/>
                    <a:gd name="T4" fmla="*/ 0 w 315"/>
                    <a:gd name="T5" fmla="*/ 0 h 365"/>
                    <a:gd name="T6" fmla="*/ 315 w 315"/>
                    <a:gd name="T7" fmla="*/ 0 h 365"/>
                    <a:gd name="T8" fmla="*/ 315 w 315"/>
                    <a:gd name="T9" fmla="*/ 365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365">
                      <a:moveTo>
                        <a:pt x="0" y="365"/>
                      </a:moveTo>
                      <a:lnTo>
                        <a:pt x="0" y="365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365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5" name="Freeform 284">
                  <a:extLst>
                    <a:ext uri="{FF2B5EF4-FFF2-40B4-BE49-F238E27FC236}">
                      <a16:creationId xmlns:a16="http://schemas.microsoft.com/office/drawing/2014/main" id="{E8328A87-C65A-4647-862E-6FABC280B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3" y="3211"/>
                  <a:ext cx="86" cy="419"/>
                </a:xfrm>
                <a:custGeom>
                  <a:avLst/>
                  <a:gdLst>
                    <a:gd name="T0" fmla="*/ 0 w 315"/>
                    <a:gd name="T1" fmla="*/ 1536 h 1536"/>
                    <a:gd name="T2" fmla="*/ 0 w 315"/>
                    <a:gd name="T3" fmla="*/ 1536 h 1536"/>
                    <a:gd name="T4" fmla="*/ 0 w 315"/>
                    <a:gd name="T5" fmla="*/ 0 h 1536"/>
                    <a:gd name="T6" fmla="*/ 315 w 315"/>
                    <a:gd name="T7" fmla="*/ 0 h 1536"/>
                    <a:gd name="T8" fmla="*/ 315 w 315"/>
                    <a:gd name="T9" fmla="*/ 1536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536">
                      <a:moveTo>
                        <a:pt x="0" y="1536"/>
                      </a:moveTo>
                      <a:lnTo>
                        <a:pt x="0" y="1536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536"/>
                      </a:lnTo>
                    </a:path>
                  </a:pathLst>
                </a:custGeom>
                <a:solidFill>
                  <a:srgbClr val="107F4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6" name="Freeform 285">
                  <a:extLst>
                    <a:ext uri="{FF2B5EF4-FFF2-40B4-BE49-F238E27FC236}">
                      <a16:creationId xmlns:a16="http://schemas.microsoft.com/office/drawing/2014/main" id="{FB57707A-431B-4F73-BD52-610B53A33B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3" y="3211"/>
                  <a:ext cx="86" cy="419"/>
                </a:xfrm>
                <a:custGeom>
                  <a:avLst/>
                  <a:gdLst>
                    <a:gd name="T0" fmla="*/ 0 w 315"/>
                    <a:gd name="T1" fmla="*/ 1536 h 1536"/>
                    <a:gd name="T2" fmla="*/ 0 w 315"/>
                    <a:gd name="T3" fmla="*/ 1536 h 1536"/>
                    <a:gd name="T4" fmla="*/ 0 w 315"/>
                    <a:gd name="T5" fmla="*/ 0 h 1536"/>
                    <a:gd name="T6" fmla="*/ 315 w 315"/>
                    <a:gd name="T7" fmla="*/ 0 h 1536"/>
                    <a:gd name="T8" fmla="*/ 315 w 315"/>
                    <a:gd name="T9" fmla="*/ 1536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536">
                      <a:moveTo>
                        <a:pt x="0" y="1536"/>
                      </a:moveTo>
                      <a:lnTo>
                        <a:pt x="0" y="1536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536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7" name="Freeform 286">
                  <a:extLst>
                    <a:ext uri="{FF2B5EF4-FFF2-40B4-BE49-F238E27FC236}">
                      <a16:creationId xmlns:a16="http://schemas.microsoft.com/office/drawing/2014/main" id="{42953CBF-C13F-45A2-946B-5E23FBBEBA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0" y="3427"/>
                  <a:ext cx="86" cy="203"/>
                </a:xfrm>
                <a:custGeom>
                  <a:avLst/>
                  <a:gdLst>
                    <a:gd name="T0" fmla="*/ 0 w 315"/>
                    <a:gd name="T1" fmla="*/ 746 h 746"/>
                    <a:gd name="T2" fmla="*/ 0 w 315"/>
                    <a:gd name="T3" fmla="*/ 746 h 746"/>
                    <a:gd name="T4" fmla="*/ 0 w 315"/>
                    <a:gd name="T5" fmla="*/ 0 h 746"/>
                    <a:gd name="T6" fmla="*/ 315 w 315"/>
                    <a:gd name="T7" fmla="*/ 0 h 746"/>
                    <a:gd name="T8" fmla="*/ 315 w 315"/>
                    <a:gd name="T9" fmla="*/ 746 h 7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746">
                      <a:moveTo>
                        <a:pt x="0" y="746"/>
                      </a:moveTo>
                      <a:lnTo>
                        <a:pt x="0" y="746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746"/>
                      </a:lnTo>
                    </a:path>
                  </a:pathLst>
                </a:custGeom>
                <a:solidFill>
                  <a:srgbClr val="00007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8" name="Freeform 287">
                  <a:extLst>
                    <a:ext uri="{FF2B5EF4-FFF2-40B4-BE49-F238E27FC236}">
                      <a16:creationId xmlns:a16="http://schemas.microsoft.com/office/drawing/2014/main" id="{C904FDC2-2BE5-4F04-B50B-CD3F50DC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0" y="3427"/>
                  <a:ext cx="86" cy="203"/>
                </a:xfrm>
                <a:custGeom>
                  <a:avLst/>
                  <a:gdLst>
                    <a:gd name="T0" fmla="*/ 0 w 315"/>
                    <a:gd name="T1" fmla="*/ 746 h 746"/>
                    <a:gd name="T2" fmla="*/ 0 w 315"/>
                    <a:gd name="T3" fmla="*/ 746 h 746"/>
                    <a:gd name="T4" fmla="*/ 0 w 315"/>
                    <a:gd name="T5" fmla="*/ 0 h 746"/>
                    <a:gd name="T6" fmla="*/ 315 w 315"/>
                    <a:gd name="T7" fmla="*/ 0 h 746"/>
                    <a:gd name="T8" fmla="*/ 315 w 315"/>
                    <a:gd name="T9" fmla="*/ 746 h 7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746">
                      <a:moveTo>
                        <a:pt x="0" y="746"/>
                      </a:moveTo>
                      <a:lnTo>
                        <a:pt x="0" y="746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746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49" name="Freeform 288">
                  <a:extLst>
                    <a:ext uri="{FF2B5EF4-FFF2-40B4-BE49-F238E27FC236}">
                      <a16:creationId xmlns:a16="http://schemas.microsoft.com/office/drawing/2014/main" id="{B725C737-ABE3-4E52-9282-617F0E8D96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7" y="3088"/>
                  <a:ext cx="86" cy="542"/>
                </a:xfrm>
                <a:custGeom>
                  <a:avLst/>
                  <a:gdLst>
                    <a:gd name="T0" fmla="*/ 0 w 315"/>
                    <a:gd name="T1" fmla="*/ 1987 h 1987"/>
                    <a:gd name="T2" fmla="*/ 0 w 315"/>
                    <a:gd name="T3" fmla="*/ 1987 h 1987"/>
                    <a:gd name="T4" fmla="*/ 0 w 315"/>
                    <a:gd name="T5" fmla="*/ 0 h 1987"/>
                    <a:gd name="T6" fmla="*/ 315 w 315"/>
                    <a:gd name="T7" fmla="*/ 0 h 1987"/>
                    <a:gd name="T8" fmla="*/ 315 w 315"/>
                    <a:gd name="T9" fmla="*/ 1987 h 19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987">
                      <a:moveTo>
                        <a:pt x="0" y="1987"/>
                      </a:moveTo>
                      <a:lnTo>
                        <a:pt x="0" y="1987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987"/>
                      </a:lnTo>
                    </a:path>
                  </a:pathLst>
                </a:custGeom>
                <a:solidFill>
                  <a:srgbClr val="107F4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0" name="Freeform 289">
                  <a:extLst>
                    <a:ext uri="{FF2B5EF4-FFF2-40B4-BE49-F238E27FC236}">
                      <a16:creationId xmlns:a16="http://schemas.microsoft.com/office/drawing/2014/main" id="{5BF821E2-862A-4120-A357-C8816A1427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7" y="3088"/>
                  <a:ext cx="86" cy="542"/>
                </a:xfrm>
                <a:custGeom>
                  <a:avLst/>
                  <a:gdLst>
                    <a:gd name="T0" fmla="*/ 0 w 315"/>
                    <a:gd name="T1" fmla="*/ 1987 h 1987"/>
                    <a:gd name="T2" fmla="*/ 0 w 315"/>
                    <a:gd name="T3" fmla="*/ 1987 h 1987"/>
                    <a:gd name="T4" fmla="*/ 0 w 315"/>
                    <a:gd name="T5" fmla="*/ 0 h 1987"/>
                    <a:gd name="T6" fmla="*/ 315 w 315"/>
                    <a:gd name="T7" fmla="*/ 0 h 1987"/>
                    <a:gd name="T8" fmla="*/ 315 w 315"/>
                    <a:gd name="T9" fmla="*/ 1987 h 19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1987">
                      <a:moveTo>
                        <a:pt x="0" y="1987"/>
                      </a:moveTo>
                      <a:lnTo>
                        <a:pt x="0" y="1987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1987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1" name="Freeform 290">
                  <a:extLst>
                    <a:ext uri="{FF2B5EF4-FFF2-40B4-BE49-F238E27FC236}">
                      <a16:creationId xmlns:a16="http://schemas.microsoft.com/office/drawing/2014/main" id="{C3435939-3F7B-4D7F-AB44-18E63D87D8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3" y="3461"/>
                  <a:ext cx="86" cy="169"/>
                </a:xfrm>
                <a:custGeom>
                  <a:avLst/>
                  <a:gdLst>
                    <a:gd name="T0" fmla="*/ 0 w 315"/>
                    <a:gd name="T1" fmla="*/ 621 h 621"/>
                    <a:gd name="T2" fmla="*/ 0 w 315"/>
                    <a:gd name="T3" fmla="*/ 621 h 621"/>
                    <a:gd name="T4" fmla="*/ 0 w 315"/>
                    <a:gd name="T5" fmla="*/ 0 h 621"/>
                    <a:gd name="T6" fmla="*/ 315 w 315"/>
                    <a:gd name="T7" fmla="*/ 0 h 621"/>
                    <a:gd name="T8" fmla="*/ 315 w 315"/>
                    <a:gd name="T9" fmla="*/ 621 h 6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621">
                      <a:moveTo>
                        <a:pt x="0" y="621"/>
                      </a:moveTo>
                      <a:lnTo>
                        <a:pt x="0" y="621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621"/>
                      </a:lnTo>
                    </a:path>
                  </a:pathLst>
                </a:custGeom>
                <a:solidFill>
                  <a:srgbClr val="00007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2" name="Freeform 291">
                  <a:extLst>
                    <a:ext uri="{FF2B5EF4-FFF2-40B4-BE49-F238E27FC236}">
                      <a16:creationId xmlns:a16="http://schemas.microsoft.com/office/drawing/2014/main" id="{D4D58DE6-43FB-469C-8B8E-20549B1BC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3" y="3461"/>
                  <a:ext cx="86" cy="169"/>
                </a:xfrm>
                <a:custGeom>
                  <a:avLst/>
                  <a:gdLst>
                    <a:gd name="T0" fmla="*/ 0 w 315"/>
                    <a:gd name="T1" fmla="*/ 621 h 621"/>
                    <a:gd name="T2" fmla="*/ 0 w 315"/>
                    <a:gd name="T3" fmla="*/ 621 h 621"/>
                    <a:gd name="T4" fmla="*/ 0 w 315"/>
                    <a:gd name="T5" fmla="*/ 0 h 621"/>
                    <a:gd name="T6" fmla="*/ 315 w 315"/>
                    <a:gd name="T7" fmla="*/ 0 h 621"/>
                    <a:gd name="T8" fmla="*/ 315 w 315"/>
                    <a:gd name="T9" fmla="*/ 621 h 6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5" h="621">
                      <a:moveTo>
                        <a:pt x="0" y="621"/>
                      </a:moveTo>
                      <a:lnTo>
                        <a:pt x="0" y="621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621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3" name="Freeform 292">
                  <a:extLst>
                    <a:ext uri="{FF2B5EF4-FFF2-40B4-BE49-F238E27FC236}">
                      <a16:creationId xmlns:a16="http://schemas.microsoft.com/office/drawing/2014/main" id="{AFE6C05F-E678-4CC7-AD58-7CA0FC639D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0" y="3630"/>
                  <a:ext cx="1691" cy="0"/>
                </a:xfrm>
                <a:custGeom>
                  <a:avLst/>
                  <a:gdLst>
                    <a:gd name="T0" fmla="*/ 0 w 6206"/>
                    <a:gd name="T1" fmla="*/ 0 w 6206"/>
                    <a:gd name="T2" fmla="*/ 6206 w 620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620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6206" y="0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4" name="Freeform 293">
                  <a:extLst>
                    <a:ext uri="{FF2B5EF4-FFF2-40B4-BE49-F238E27FC236}">
                      <a16:creationId xmlns:a16="http://schemas.microsoft.com/office/drawing/2014/main" id="{0FBDAB62-BE8C-4310-8198-4293B677BC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12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5" name="Freeform 294">
                  <a:extLst>
                    <a:ext uri="{FF2B5EF4-FFF2-40B4-BE49-F238E27FC236}">
                      <a16:creationId xmlns:a16="http://schemas.microsoft.com/office/drawing/2014/main" id="{C7879BF1-9C74-4973-83DF-099ACC7BF0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8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6" name="Freeform 295">
                  <a:extLst>
                    <a:ext uri="{FF2B5EF4-FFF2-40B4-BE49-F238E27FC236}">
                      <a16:creationId xmlns:a16="http://schemas.microsoft.com/office/drawing/2014/main" id="{FE9431F0-87A9-4174-9586-1CE8F44844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5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7" name="Freeform 296">
                  <a:extLst>
                    <a:ext uri="{FF2B5EF4-FFF2-40B4-BE49-F238E27FC236}">
                      <a16:creationId xmlns:a16="http://schemas.microsoft.com/office/drawing/2014/main" id="{F53259EB-084C-49A4-824A-E984E2D4F7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2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8" name="Freeform 297">
                  <a:extLst>
                    <a:ext uri="{FF2B5EF4-FFF2-40B4-BE49-F238E27FC236}">
                      <a16:creationId xmlns:a16="http://schemas.microsoft.com/office/drawing/2014/main" id="{B267C916-8AC5-4178-80E9-EA47BD218D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9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59" name="Freeform 298">
                  <a:extLst>
                    <a:ext uri="{FF2B5EF4-FFF2-40B4-BE49-F238E27FC236}">
                      <a16:creationId xmlns:a16="http://schemas.microsoft.com/office/drawing/2014/main" id="{0EE8C38B-DCB6-4D34-9827-C17DF0DF01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6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60" name="Freeform 299">
                  <a:extLst>
                    <a:ext uri="{FF2B5EF4-FFF2-40B4-BE49-F238E27FC236}">
                      <a16:creationId xmlns:a16="http://schemas.microsoft.com/office/drawing/2014/main" id="{D37ECE82-A662-442B-81B9-A310EDCFEA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33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61" name="Freeform 300">
                  <a:extLst>
                    <a:ext uri="{FF2B5EF4-FFF2-40B4-BE49-F238E27FC236}">
                      <a16:creationId xmlns:a16="http://schemas.microsoft.com/office/drawing/2014/main" id="{A4ADFBE0-D773-4C97-B677-E1509533B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9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62" name="Freeform 301">
                  <a:extLst>
                    <a:ext uri="{FF2B5EF4-FFF2-40B4-BE49-F238E27FC236}">
                      <a16:creationId xmlns:a16="http://schemas.microsoft.com/office/drawing/2014/main" id="{6834E087-972A-4F9C-A0B9-208AA57D82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6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63" name="Freeform 302">
                  <a:extLst>
                    <a:ext uri="{FF2B5EF4-FFF2-40B4-BE49-F238E27FC236}">
                      <a16:creationId xmlns:a16="http://schemas.microsoft.com/office/drawing/2014/main" id="{5560CA4E-0109-460A-AF2D-8F25885EF1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3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64" name="Freeform 303">
                  <a:extLst>
                    <a:ext uri="{FF2B5EF4-FFF2-40B4-BE49-F238E27FC236}">
                      <a16:creationId xmlns:a16="http://schemas.microsoft.com/office/drawing/2014/main" id="{8098ADAE-1376-4F95-9350-A4EEFA631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0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65" name="Freeform 304">
                  <a:extLst>
                    <a:ext uri="{FF2B5EF4-FFF2-40B4-BE49-F238E27FC236}">
                      <a16:creationId xmlns:a16="http://schemas.microsoft.com/office/drawing/2014/main" id="{EF447AC3-AD9F-4C07-8CE7-31A69A4CA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7" y="3630"/>
                  <a:ext cx="0" cy="20"/>
                </a:xfrm>
                <a:custGeom>
                  <a:avLst/>
                  <a:gdLst>
                    <a:gd name="T0" fmla="*/ 0 h 72"/>
                    <a:gd name="T1" fmla="*/ 0 h 72"/>
                    <a:gd name="T2" fmla="*/ 72 h 7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2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366" name="Rectangle 305">
                  <a:extLst>
                    <a:ext uri="{FF2B5EF4-FFF2-40B4-BE49-F238E27FC236}">
                      <a16:creationId xmlns:a16="http://schemas.microsoft.com/office/drawing/2014/main" id="{445EB4DA-4B31-455E-9AE3-657F31C5B4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277" y="3732"/>
                  <a:ext cx="7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D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7" name="Rectangle 306">
                  <a:extLst>
                    <a:ext uri="{FF2B5EF4-FFF2-40B4-BE49-F238E27FC236}">
                      <a16:creationId xmlns:a16="http://schemas.microsoft.com/office/drawing/2014/main" id="{6DD0137A-0F2D-4E4B-A914-1C5642475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306" y="3699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8" name="Rectangle 307">
                  <a:extLst>
                    <a:ext uri="{FF2B5EF4-FFF2-40B4-BE49-F238E27FC236}">
                      <a16:creationId xmlns:a16="http://schemas.microsoft.com/office/drawing/2014/main" id="{D2C8F17F-E426-46B7-A38C-C2C787C007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342" y="3668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9" name="Rectangle 308">
                  <a:extLst>
                    <a:ext uri="{FF2B5EF4-FFF2-40B4-BE49-F238E27FC236}">
                      <a16:creationId xmlns:a16="http://schemas.microsoft.com/office/drawing/2014/main" id="{C94D3795-7D45-4A3D-B9B4-61C3F73B47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368" y="3638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0" name="Rectangle 309">
                  <a:extLst>
                    <a:ext uri="{FF2B5EF4-FFF2-40B4-BE49-F238E27FC236}">
                      <a16:creationId xmlns:a16="http://schemas.microsoft.com/office/drawing/2014/main" id="{64779C0B-4868-406B-9A78-E1ECB8CE65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414" y="3732"/>
                  <a:ext cx="7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D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1" name="Rectangle 310">
                  <a:extLst>
                    <a:ext uri="{FF2B5EF4-FFF2-40B4-BE49-F238E27FC236}">
                      <a16:creationId xmlns:a16="http://schemas.microsoft.com/office/drawing/2014/main" id="{7D322A66-DE25-461F-AF3E-351A36E1B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442" y="3699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2" name="Rectangle 311">
                  <a:extLst>
                    <a:ext uri="{FF2B5EF4-FFF2-40B4-BE49-F238E27FC236}">
                      <a16:creationId xmlns:a16="http://schemas.microsoft.com/office/drawing/2014/main" id="{AF410E4B-3922-4DDA-9B93-19D87F3C09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479" y="3668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3" name="Rectangle 312">
                  <a:extLst>
                    <a:ext uri="{FF2B5EF4-FFF2-40B4-BE49-F238E27FC236}">
                      <a16:creationId xmlns:a16="http://schemas.microsoft.com/office/drawing/2014/main" id="{5F41DFCC-9E58-4D21-BC07-E7EC69D901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505" y="3638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4" name="Rectangle 313">
                  <a:extLst>
                    <a:ext uri="{FF2B5EF4-FFF2-40B4-BE49-F238E27FC236}">
                      <a16:creationId xmlns:a16="http://schemas.microsoft.com/office/drawing/2014/main" id="{1DB1682D-ABFC-4ED2-8ECE-E2E033DC0B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586" y="3698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5" name="Rectangle 314">
                  <a:extLst>
                    <a:ext uri="{FF2B5EF4-FFF2-40B4-BE49-F238E27FC236}">
                      <a16:creationId xmlns:a16="http://schemas.microsoft.com/office/drawing/2014/main" id="{BBE11331-D88A-43B7-BEC4-FAF3941E40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611" y="3667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6" name="Rectangle 315">
                  <a:extLst>
                    <a:ext uri="{FF2B5EF4-FFF2-40B4-BE49-F238E27FC236}">
                      <a16:creationId xmlns:a16="http://schemas.microsoft.com/office/drawing/2014/main" id="{8541BBD2-DE1A-49B5-8391-8F3C49CF75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647" y="3637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7" name="Rectangle 316">
                  <a:extLst>
                    <a:ext uri="{FF2B5EF4-FFF2-40B4-BE49-F238E27FC236}">
                      <a16:creationId xmlns:a16="http://schemas.microsoft.com/office/drawing/2014/main" id="{CEC5942C-A719-4B4C-9CDB-BAFACCE4CE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723" y="3698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8" name="Rectangle 317">
                  <a:extLst>
                    <a:ext uri="{FF2B5EF4-FFF2-40B4-BE49-F238E27FC236}">
                      <a16:creationId xmlns:a16="http://schemas.microsoft.com/office/drawing/2014/main" id="{A199B65D-59B2-44AA-BD22-DDDF2E68CD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748" y="3667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9" name="Rectangle 318">
                  <a:extLst>
                    <a:ext uri="{FF2B5EF4-FFF2-40B4-BE49-F238E27FC236}">
                      <a16:creationId xmlns:a16="http://schemas.microsoft.com/office/drawing/2014/main" id="{790AE514-38C0-4AFD-BB58-6A482F093E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784" y="3637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0" name="Rectangle 319">
                  <a:extLst>
                    <a:ext uri="{FF2B5EF4-FFF2-40B4-BE49-F238E27FC236}">
                      <a16:creationId xmlns:a16="http://schemas.microsoft.com/office/drawing/2014/main" id="{955BA25F-4013-4279-BD88-4F465AA222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755" y="3796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1" name="Rectangle 320">
                  <a:extLst>
                    <a:ext uri="{FF2B5EF4-FFF2-40B4-BE49-F238E27FC236}">
                      <a16:creationId xmlns:a16="http://schemas.microsoft.com/office/drawing/2014/main" id="{81958261-63AF-496F-8E46-6B3FD02171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791" y="376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2" name="Rectangle 321">
                  <a:extLst>
                    <a:ext uri="{FF2B5EF4-FFF2-40B4-BE49-F238E27FC236}">
                      <a16:creationId xmlns:a16="http://schemas.microsoft.com/office/drawing/2014/main" id="{42E234B9-984F-4835-AA30-24FB1F0C7B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819" y="3739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3" name="Rectangle 322">
                  <a:extLst>
                    <a:ext uri="{FF2B5EF4-FFF2-40B4-BE49-F238E27FC236}">
                      <a16:creationId xmlns:a16="http://schemas.microsoft.com/office/drawing/2014/main" id="{4D278EAA-5F4D-4292-814F-A823DFEEB9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843" y="3714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A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4" name="Rectangle 323">
                  <a:extLst>
                    <a:ext uri="{FF2B5EF4-FFF2-40B4-BE49-F238E27FC236}">
                      <a16:creationId xmlns:a16="http://schemas.microsoft.com/office/drawing/2014/main" id="{6D831DF9-D563-407E-8665-CED50CD65B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872" y="3698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5" name="Rectangle 324">
                  <a:extLst>
                    <a:ext uri="{FF2B5EF4-FFF2-40B4-BE49-F238E27FC236}">
                      <a16:creationId xmlns:a16="http://schemas.microsoft.com/office/drawing/2014/main" id="{B14A8411-F487-477C-B5AA-3C2F281E3B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881" y="3680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6" name="Rectangle 325">
                  <a:extLst>
                    <a:ext uri="{FF2B5EF4-FFF2-40B4-BE49-F238E27FC236}">
                      <a16:creationId xmlns:a16="http://schemas.microsoft.com/office/drawing/2014/main" id="{3C57FF3D-0E60-474F-BEC7-8E619754A3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04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7" name="Rectangle 326">
                  <a:extLst>
                    <a:ext uri="{FF2B5EF4-FFF2-40B4-BE49-F238E27FC236}">
                      <a16:creationId xmlns:a16="http://schemas.microsoft.com/office/drawing/2014/main" id="{4987D753-C46A-4845-9604-CC6849F1E8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27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8" name="Rectangle 327">
                  <a:extLst>
                    <a:ext uri="{FF2B5EF4-FFF2-40B4-BE49-F238E27FC236}">
                      <a16:creationId xmlns:a16="http://schemas.microsoft.com/office/drawing/2014/main" id="{54974140-780C-43B1-82FF-2DFDEC08A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892" y="3796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9" name="Rectangle 328">
                  <a:extLst>
                    <a:ext uri="{FF2B5EF4-FFF2-40B4-BE49-F238E27FC236}">
                      <a16:creationId xmlns:a16="http://schemas.microsoft.com/office/drawing/2014/main" id="{05F8D2A1-3910-4755-B057-DAC1C7FE2D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29" y="376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0" name="Rectangle 329">
                  <a:extLst>
                    <a:ext uri="{FF2B5EF4-FFF2-40B4-BE49-F238E27FC236}">
                      <a16:creationId xmlns:a16="http://schemas.microsoft.com/office/drawing/2014/main" id="{44CA1967-3E11-49C9-89E0-634AD55CB5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56" y="3739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1" name="Rectangle 330">
                  <a:extLst>
                    <a:ext uri="{FF2B5EF4-FFF2-40B4-BE49-F238E27FC236}">
                      <a16:creationId xmlns:a16="http://schemas.microsoft.com/office/drawing/2014/main" id="{8FA8C5F8-5C30-485A-B058-A19841B83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80" y="3714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A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2" name="Rectangle 331">
                  <a:extLst>
                    <a:ext uri="{FF2B5EF4-FFF2-40B4-BE49-F238E27FC236}">
                      <a16:creationId xmlns:a16="http://schemas.microsoft.com/office/drawing/2014/main" id="{D6061F2C-0166-44D1-BC15-663C4009C4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08" y="3698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3" name="Rectangle 332">
                  <a:extLst>
                    <a:ext uri="{FF2B5EF4-FFF2-40B4-BE49-F238E27FC236}">
                      <a16:creationId xmlns:a16="http://schemas.microsoft.com/office/drawing/2014/main" id="{9682AA05-568F-4CB5-B284-74B14792CA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18" y="3680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4" name="Rectangle 333">
                  <a:extLst>
                    <a:ext uri="{FF2B5EF4-FFF2-40B4-BE49-F238E27FC236}">
                      <a16:creationId xmlns:a16="http://schemas.microsoft.com/office/drawing/2014/main" id="{E65AD72E-34E2-46AE-A2D5-47EABA5443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41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5" name="Rectangle 334">
                  <a:extLst>
                    <a:ext uri="{FF2B5EF4-FFF2-40B4-BE49-F238E27FC236}">
                      <a16:creationId xmlns:a16="http://schemas.microsoft.com/office/drawing/2014/main" id="{7ACA871A-92AF-4202-BBE7-6227683002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63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6" name="Rectangle 335">
                  <a:extLst>
                    <a:ext uri="{FF2B5EF4-FFF2-40B4-BE49-F238E27FC236}">
                      <a16:creationId xmlns:a16="http://schemas.microsoft.com/office/drawing/2014/main" id="{D28D86AD-BA7B-4066-952B-C9F7058F2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895" y="393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7" name="Rectangle 336">
                  <a:extLst>
                    <a:ext uri="{FF2B5EF4-FFF2-40B4-BE49-F238E27FC236}">
                      <a16:creationId xmlns:a16="http://schemas.microsoft.com/office/drawing/2014/main" id="{01CCF0B4-82CA-4543-8E77-AE48E7B51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21" y="3905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8" name="Rectangle 337">
                  <a:extLst>
                    <a:ext uri="{FF2B5EF4-FFF2-40B4-BE49-F238E27FC236}">
                      <a16:creationId xmlns:a16="http://schemas.microsoft.com/office/drawing/2014/main" id="{DDA59D95-1CC9-4359-A650-B2DE085BC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57" y="3875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9" name="Rectangle 338">
                  <a:extLst>
                    <a:ext uri="{FF2B5EF4-FFF2-40B4-BE49-F238E27FC236}">
                      <a16:creationId xmlns:a16="http://schemas.microsoft.com/office/drawing/2014/main" id="{0F9F1D63-7BFE-48BE-85BA-B8CD01647C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87" y="3856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0" name="Rectangle 339">
                  <a:extLst>
                    <a:ext uri="{FF2B5EF4-FFF2-40B4-BE49-F238E27FC236}">
                      <a16:creationId xmlns:a16="http://schemas.microsoft.com/office/drawing/2014/main" id="{EFECD0AC-52A5-4CB5-A8BF-9F9B3590E6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1996" y="3838"/>
                  <a:ext cx="65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+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1" name="Rectangle 340">
                  <a:extLst>
                    <a:ext uri="{FF2B5EF4-FFF2-40B4-BE49-F238E27FC236}">
                      <a16:creationId xmlns:a16="http://schemas.microsoft.com/office/drawing/2014/main" id="{C27781F6-69F2-4B30-81C0-A12FD0B8BA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23" y="3821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2" name="Rectangle 341">
                  <a:extLst>
                    <a:ext uri="{FF2B5EF4-FFF2-40B4-BE49-F238E27FC236}">
                      <a16:creationId xmlns:a16="http://schemas.microsoft.com/office/drawing/2014/main" id="{DE539C81-3D18-4E76-835A-623941828F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29" y="3796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3" name="Rectangle 342">
                  <a:extLst>
                    <a:ext uri="{FF2B5EF4-FFF2-40B4-BE49-F238E27FC236}">
                      <a16:creationId xmlns:a16="http://schemas.microsoft.com/office/drawing/2014/main" id="{997326A5-1B36-42EF-9D6D-AB67584A7E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65" y="376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4" name="Rectangle 343">
                  <a:extLst>
                    <a:ext uri="{FF2B5EF4-FFF2-40B4-BE49-F238E27FC236}">
                      <a16:creationId xmlns:a16="http://schemas.microsoft.com/office/drawing/2014/main" id="{5BF02A2B-03F1-4534-B7B7-5C19B26DC6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93" y="3739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5" name="Rectangle 344">
                  <a:extLst>
                    <a:ext uri="{FF2B5EF4-FFF2-40B4-BE49-F238E27FC236}">
                      <a16:creationId xmlns:a16="http://schemas.microsoft.com/office/drawing/2014/main" id="{54F89BF9-7F15-45D3-A494-0CC1940304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17" y="3714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A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6" name="Rectangle 345">
                  <a:extLst>
                    <a:ext uri="{FF2B5EF4-FFF2-40B4-BE49-F238E27FC236}">
                      <a16:creationId xmlns:a16="http://schemas.microsoft.com/office/drawing/2014/main" id="{51971030-0C65-48A9-BB5F-FA50F83DD8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45" y="3698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7" name="Rectangle 346">
                  <a:extLst>
                    <a:ext uri="{FF2B5EF4-FFF2-40B4-BE49-F238E27FC236}">
                      <a16:creationId xmlns:a16="http://schemas.microsoft.com/office/drawing/2014/main" id="{65EA2062-A0A6-4F58-A545-F02E8EEFFC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55" y="3680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8" name="Rectangle 347">
                  <a:extLst>
                    <a:ext uri="{FF2B5EF4-FFF2-40B4-BE49-F238E27FC236}">
                      <a16:creationId xmlns:a16="http://schemas.microsoft.com/office/drawing/2014/main" id="{9F9156D5-FFEE-46A7-80F3-D1A0450BE5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77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9" name="Rectangle 348">
                  <a:extLst>
                    <a:ext uri="{FF2B5EF4-FFF2-40B4-BE49-F238E27FC236}">
                      <a16:creationId xmlns:a16="http://schemas.microsoft.com/office/drawing/2014/main" id="{05DC9A8E-1B03-4442-84FA-05CA6B100F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200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0" name="Rectangle 349">
                  <a:extLst>
                    <a:ext uri="{FF2B5EF4-FFF2-40B4-BE49-F238E27FC236}">
                      <a16:creationId xmlns:a16="http://schemas.microsoft.com/office/drawing/2014/main" id="{695814BD-ABEE-498A-8426-927CA3B178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32" y="393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1" name="Rectangle 350">
                  <a:extLst>
                    <a:ext uri="{FF2B5EF4-FFF2-40B4-BE49-F238E27FC236}">
                      <a16:creationId xmlns:a16="http://schemas.microsoft.com/office/drawing/2014/main" id="{9C71A327-3CE6-4EF8-9A3F-69BB935B72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57" y="3905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2" name="Rectangle 351">
                  <a:extLst>
                    <a:ext uri="{FF2B5EF4-FFF2-40B4-BE49-F238E27FC236}">
                      <a16:creationId xmlns:a16="http://schemas.microsoft.com/office/drawing/2014/main" id="{A6E529BA-CDA6-4F49-AB3E-8D7CAEC786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094" y="3875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3" name="Rectangle 352">
                  <a:extLst>
                    <a:ext uri="{FF2B5EF4-FFF2-40B4-BE49-F238E27FC236}">
                      <a16:creationId xmlns:a16="http://schemas.microsoft.com/office/drawing/2014/main" id="{2FED6BB9-F780-40AD-A43C-266050A19C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24" y="3856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4" name="Rectangle 353">
                  <a:extLst>
                    <a:ext uri="{FF2B5EF4-FFF2-40B4-BE49-F238E27FC236}">
                      <a16:creationId xmlns:a16="http://schemas.microsoft.com/office/drawing/2014/main" id="{167563CA-30F5-475B-BC5B-0165E7D06A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32" y="3838"/>
                  <a:ext cx="65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+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5" name="Rectangle 354">
                  <a:extLst>
                    <a:ext uri="{FF2B5EF4-FFF2-40B4-BE49-F238E27FC236}">
                      <a16:creationId xmlns:a16="http://schemas.microsoft.com/office/drawing/2014/main" id="{97171B02-6B3F-4479-B4BE-309D90457D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59" y="3821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6" name="Rectangle 355">
                  <a:extLst>
                    <a:ext uri="{FF2B5EF4-FFF2-40B4-BE49-F238E27FC236}">
                      <a16:creationId xmlns:a16="http://schemas.microsoft.com/office/drawing/2014/main" id="{A111AF2B-545F-45EC-8EF4-974911A86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166" y="3796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7" name="Rectangle 356">
                  <a:extLst>
                    <a:ext uri="{FF2B5EF4-FFF2-40B4-BE49-F238E27FC236}">
                      <a16:creationId xmlns:a16="http://schemas.microsoft.com/office/drawing/2014/main" id="{E1D53105-E2D3-40D1-B340-D8C75B148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202" y="376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8" name="Rectangle 357">
                  <a:extLst>
                    <a:ext uri="{FF2B5EF4-FFF2-40B4-BE49-F238E27FC236}">
                      <a16:creationId xmlns:a16="http://schemas.microsoft.com/office/drawing/2014/main" id="{BF2C9ED3-370C-4426-8B23-758C26E0F8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230" y="3739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9" name="Rectangle 358">
                  <a:extLst>
                    <a:ext uri="{FF2B5EF4-FFF2-40B4-BE49-F238E27FC236}">
                      <a16:creationId xmlns:a16="http://schemas.microsoft.com/office/drawing/2014/main" id="{E6558338-6A3F-415E-89C5-512DC743B3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254" y="3714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A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0" name="Rectangle 359">
                  <a:extLst>
                    <a:ext uri="{FF2B5EF4-FFF2-40B4-BE49-F238E27FC236}">
                      <a16:creationId xmlns:a16="http://schemas.microsoft.com/office/drawing/2014/main" id="{3AF1AB41-AEA1-4FB0-B096-037C5E6548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282" y="3698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1" name="Rectangle 360">
                  <a:extLst>
                    <a:ext uri="{FF2B5EF4-FFF2-40B4-BE49-F238E27FC236}">
                      <a16:creationId xmlns:a16="http://schemas.microsoft.com/office/drawing/2014/main" id="{78967560-3785-4DAC-AFFE-3C485A85FC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291" y="3680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2" name="Rectangle 361">
                  <a:extLst>
                    <a:ext uri="{FF2B5EF4-FFF2-40B4-BE49-F238E27FC236}">
                      <a16:creationId xmlns:a16="http://schemas.microsoft.com/office/drawing/2014/main" id="{615CA105-98E3-49DF-9B9A-A8D2A8E8DD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314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3" name="Rectangle 362">
                  <a:extLst>
                    <a:ext uri="{FF2B5EF4-FFF2-40B4-BE49-F238E27FC236}">
                      <a16:creationId xmlns:a16="http://schemas.microsoft.com/office/drawing/2014/main" id="{4EA60B4F-758A-4537-94F1-E2E8E083ED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337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4" name="Rectangle 363">
                  <a:extLst>
                    <a:ext uri="{FF2B5EF4-FFF2-40B4-BE49-F238E27FC236}">
                      <a16:creationId xmlns:a16="http://schemas.microsoft.com/office/drawing/2014/main" id="{E389BB5F-2EE8-49BA-8119-82FD48295B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312" y="3789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5" name="Rectangle 364">
                  <a:extLst>
                    <a:ext uri="{FF2B5EF4-FFF2-40B4-BE49-F238E27FC236}">
                      <a16:creationId xmlns:a16="http://schemas.microsoft.com/office/drawing/2014/main" id="{608E2857-CF16-4248-A3D6-C2B66266B1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344" y="3757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6" name="Rectangle 365">
                  <a:extLst>
                    <a:ext uri="{FF2B5EF4-FFF2-40B4-BE49-F238E27FC236}">
                      <a16:creationId xmlns:a16="http://schemas.microsoft.com/office/drawing/2014/main" id="{74F3EE95-394B-40A1-9C10-3E3F6F242B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376" y="3725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7" name="Rectangle 366">
                  <a:extLst>
                    <a:ext uri="{FF2B5EF4-FFF2-40B4-BE49-F238E27FC236}">
                      <a16:creationId xmlns:a16="http://schemas.microsoft.com/office/drawing/2014/main" id="{084A21BF-940A-4B4E-9E74-D30D64E869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08" y="3695"/>
                  <a:ext cx="7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H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8" name="Rectangle 367">
                  <a:extLst>
                    <a:ext uri="{FF2B5EF4-FFF2-40B4-BE49-F238E27FC236}">
                      <a16:creationId xmlns:a16="http://schemas.microsoft.com/office/drawing/2014/main" id="{1A72F749-97DF-45FC-A2EE-EB8AEF7A90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42" y="3675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9" name="Rectangle 368">
                  <a:extLst>
                    <a:ext uri="{FF2B5EF4-FFF2-40B4-BE49-F238E27FC236}">
                      <a16:creationId xmlns:a16="http://schemas.microsoft.com/office/drawing/2014/main" id="{4B16DBA6-2061-47E8-A3CC-538D471C28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51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5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0" name="Rectangle 369">
                  <a:extLst>
                    <a:ext uri="{FF2B5EF4-FFF2-40B4-BE49-F238E27FC236}">
                      <a16:creationId xmlns:a16="http://schemas.microsoft.com/office/drawing/2014/main" id="{FF67C302-4AEF-4DF0-9118-FCB2152204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74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1" name="Rectangle 370">
                  <a:extLst>
                    <a:ext uri="{FF2B5EF4-FFF2-40B4-BE49-F238E27FC236}">
                      <a16:creationId xmlns:a16="http://schemas.microsoft.com/office/drawing/2014/main" id="{DA33C6B3-C56B-4ED0-B829-77B315A75A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49" y="3789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2" name="Rectangle 371">
                  <a:extLst>
                    <a:ext uri="{FF2B5EF4-FFF2-40B4-BE49-F238E27FC236}">
                      <a16:creationId xmlns:a16="http://schemas.microsoft.com/office/drawing/2014/main" id="{203E27E2-2DEF-4E14-B2B7-D4BFB4B621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81" y="3757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3" name="Rectangle 372">
                  <a:extLst>
                    <a:ext uri="{FF2B5EF4-FFF2-40B4-BE49-F238E27FC236}">
                      <a16:creationId xmlns:a16="http://schemas.microsoft.com/office/drawing/2014/main" id="{D371FE77-5E1A-45D4-8D80-177C91E641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13" y="3725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4" name="Rectangle 373">
                  <a:extLst>
                    <a:ext uri="{FF2B5EF4-FFF2-40B4-BE49-F238E27FC236}">
                      <a16:creationId xmlns:a16="http://schemas.microsoft.com/office/drawing/2014/main" id="{CA787990-8BB8-4A53-A49C-3D7287B8D7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45" y="3695"/>
                  <a:ext cx="7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H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5" name="Rectangle 374">
                  <a:extLst>
                    <a:ext uri="{FF2B5EF4-FFF2-40B4-BE49-F238E27FC236}">
                      <a16:creationId xmlns:a16="http://schemas.microsoft.com/office/drawing/2014/main" id="{66780E38-2888-464B-854C-BA19AFDD8C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78" y="3675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6" name="Rectangle 375">
                  <a:extLst>
                    <a:ext uri="{FF2B5EF4-FFF2-40B4-BE49-F238E27FC236}">
                      <a16:creationId xmlns:a16="http://schemas.microsoft.com/office/drawing/2014/main" id="{91862E51-B601-4746-A7E1-F3257CDD24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88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5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7" name="Rectangle 376">
                  <a:extLst>
                    <a:ext uri="{FF2B5EF4-FFF2-40B4-BE49-F238E27FC236}">
                      <a16:creationId xmlns:a16="http://schemas.microsoft.com/office/drawing/2014/main" id="{B987FA7A-A5B3-4061-991E-0275819DBB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11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8" name="Rectangle 377">
                  <a:extLst>
                    <a:ext uri="{FF2B5EF4-FFF2-40B4-BE49-F238E27FC236}">
                      <a16:creationId xmlns:a16="http://schemas.microsoft.com/office/drawing/2014/main" id="{28263894-5BCA-43C9-9FFB-A709F8A932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51" y="3928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9" name="Rectangle 378">
                  <a:extLst>
                    <a:ext uri="{FF2B5EF4-FFF2-40B4-BE49-F238E27FC236}">
                      <a16:creationId xmlns:a16="http://schemas.microsoft.com/office/drawing/2014/main" id="{8468692E-7699-4ED1-9DF1-8F9319849E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476" y="3897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0" name="Rectangle 379">
                  <a:extLst>
                    <a:ext uri="{FF2B5EF4-FFF2-40B4-BE49-F238E27FC236}">
                      <a16:creationId xmlns:a16="http://schemas.microsoft.com/office/drawing/2014/main" id="{DCBFC2E6-72E5-4462-86D9-837C2E43E9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12" y="386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1" name="Rectangle 380">
                  <a:extLst>
                    <a:ext uri="{FF2B5EF4-FFF2-40B4-BE49-F238E27FC236}">
                      <a16:creationId xmlns:a16="http://schemas.microsoft.com/office/drawing/2014/main" id="{32B7F2E5-E944-404A-B442-76E8F183C5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43" y="3848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2" name="Rectangle 381">
                  <a:extLst>
                    <a:ext uri="{FF2B5EF4-FFF2-40B4-BE49-F238E27FC236}">
                      <a16:creationId xmlns:a16="http://schemas.microsoft.com/office/drawing/2014/main" id="{F0346FC8-25F4-4BAB-9D90-21237DFE49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51" y="3829"/>
                  <a:ext cx="65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+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3" name="Rectangle 382">
                  <a:extLst>
                    <a:ext uri="{FF2B5EF4-FFF2-40B4-BE49-F238E27FC236}">
                      <a16:creationId xmlns:a16="http://schemas.microsoft.com/office/drawing/2014/main" id="{0F611183-24C1-4001-B754-B751D5E48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78" y="3812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4" name="Rectangle 383">
                  <a:extLst>
                    <a:ext uri="{FF2B5EF4-FFF2-40B4-BE49-F238E27FC236}">
                      <a16:creationId xmlns:a16="http://schemas.microsoft.com/office/drawing/2014/main" id="{DAC6E492-D800-4AFA-AF44-FC158AFF76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86" y="3789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5" name="Rectangle 384">
                  <a:extLst>
                    <a:ext uri="{FF2B5EF4-FFF2-40B4-BE49-F238E27FC236}">
                      <a16:creationId xmlns:a16="http://schemas.microsoft.com/office/drawing/2014/main" id="{BB589114-01AA-48DE-A37E-E9810146F6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18" y="3757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6" name="Rectangle 385">
                  <a:extLst>
                    <a:ext uri="{FF2B5EF4-FFF2-40B4-BE49-F238E27FC236}">
                      <a16:creationId xmlns:a16="http://schemas.microsoft.com/office/drawing/2014/main" id="{E5320A93-2766-4282-BB3E-32E16788D6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50" y="3725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7" name="Rectangle 386">
                  <a:extLst>
                    <a:ext uri="{FF2B5EF4-FFF2-40B4-BE49-F238E27FC236}">
                      <a16:creationId xmlns:a16="http://schemas.microsoft.com/office/drawing/2014/main" id="{B8B76ADB-FCBF-4005-84FE-A794CB9B35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82" y="3695"/>
                  <a:ext cx="7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H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8" name="Rectangle 387">
                  <a:extLst>
                    <a:ext uri="{FF2B5EF4-FFF2-40B4-BE49-F238E27FC236}">
                      <a16:creationId xmlns:a16="http://schemas.microsoft.com/office/drawing/2014/main" id="{91D346C3-9D0F-4D52-AF3E-311AAF8A02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715" y="3675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9" name="Rectangle 388">
                  <a:extLst>
                    <a:ext uri="{FF2B5EF4-FFF2-40B4-BE49-F238E27FC236}">
                      <a16:creationId xmlns:a16="http://schemas.microsoft.com/office/drawing/2014/main" id="{A6CC6D6E-CC00-4440-B77D-78073D1099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725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5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0" name="Rectangle 389">
                  <a:extLst>
                    <a:ext uri="{FF2B5EF4-FFF2-40B4-BE49-F238E27FC236}">
                      <a16:creationId xmlns:a16="http://schemas.microsoft.com/office/drawing/2014/main" id="{2D519CA5-63B5-49F9-BC65-F8549EA0FE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747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1" name="Rectangle 390">
                  <a:extLst>
                    <a:ext uri="{FF2B5EF4-FFF2-40B4-BE49-F238E27FC236}">
                      <a16:creationId xmlns:a16="http://schemas.microsoft.com/office/drawing/2014/main" id="{DD627E09-2B6F-4DEA-92E7-4B5E2173EC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588" y="3928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2" name="Rectangle 391">
                  <a:extLst>
                    <a:ext uri="{FF2B5EF4-FFF2-40B4-BE49-F238E27FC236}">
                      <a16:creationId xmlns:a16="http://schemas.microsoft.com/office/drawing/2014/main" id="{FD599698-4267-4534-AFB6-4DA50D0DAB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13" y="3897"/>
                  <a:ext cx="8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3" name="Rectangle 392">
                  <a:extLst>
                    <a:ext uri="{FF2B5EF4-FFF2-40B4-BE49-F238E27FC236}">
                      <a16:creationId xmlns:a16="http://schemas.microsoft.com/office/drawing/2014/main" id="{7F8EB755-26A7-480E-BC9D-F2E6047175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49" y="3866"/>
                  <a:ext cx="7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4" name="Rectangle 393">
                  <a:extLst>
                    <a:ext uri="{FF2B5EF4-FFF2-40B4-BE49-F238E27FC236}">
                      <a16:creationId xmlns:a16="http://schemas.microsoft.com/office/drawing/2014/main" id="{56256A45-5C62-4C75-BDA7-CC94184111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80" y="3848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5" name="Rectangle 394">
                  <a:extLst>
                    <a:ext uri="{FF2B5EF4-FFF2-40B4-BE49-F238E27FC236}">
                      <a16:creationId xmlns:a16="http://schemas.microsoft.com/office/drawing/2014/main" id="{787EA788-5078-4FE5-860A-65AC891B8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688" y="3829"/>
                  <a:ext cx="65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+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6" name="Rectangle 395">
                  <a:extLst>
                    <a:ext uri="{FF2B5EF4-FFF2-40B4-BE49-F238E27FC236}">
                      <a16:creationId xmlns:a16="http://schemas.microsoft.com/office/drawing/2014/main" id="{29280DDB-AEA1-4799-9BE6-64DCB6AEAA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715" y="3812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7" name="Rectangle 396">
                  <a:extLst>
                    <a:ext uri="{FF2B5EF4-FFF2-40B4-BE49-F238E27FC236}">
                      <a16:creationId xmlns:a16="http://schemas.microsoft.com/office/drawing/2014/main" id="{50C0C217-7414-4647-8857-B100647362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723" y="3789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8" name="Rectangle 397">
                  <a:extLst>
                    <a:ext uri="{FF2B5EF4-FFF2-40B4-BE49-F238E27FC236}">
                      <a16:creationId xmlns:a16="http://schemas.microsoft.com/office/drawing/2014/main" id="{EF97E336-9E05-4650-8F24-18C0CBFF4B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754" y="3757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9" name="Rectangle 398">
                  <a:extLst>
                    <a:ext uri="{FF2B5EF4-FFF2-40B4-BE49-F238E27FC236}">
                      <a16:creationId xmlns:a16="http://schemas.microsoft.com/office/drawing/2014/main" id="{719244B1-5391-4FAE-9342-0C2C69375E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787" y="3725"/>
                  <a:ext cx="7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0" name="Rectangle 399">
                  <a:extLst>
                    <a:ext uri="{FF2B5EF4-FFF2-40B4-BE49-F238E27FC236}">
                      <a16:creationId xmlns:a16="http://schemas.microsoft.com/office/drawing/2014/main" id="{42975169-5A59-43DA-B3C1-87263DE076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819" y="3695"/>
                  <a:ext cx="7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H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1" name="Rectangle 400">
                  <a:extLst>
                    <a:ext uri="{FF2B5EF4-FFF2-40B4-BE49-F238E27FC236}">
                      <a16:creationId xmlns:a16="http://schemas.microsoft.com/office/drawing/2014/main" id="{ED5F63E1-CA98-4434-81E0-298118F4B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852" y="3675"/>
                  <a:ext cx="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2" name="Rectangle 401">
                  <a:extLst>
                    <a:ext uri="{FF2B5EF4-FFF2-40B4-BE49-F238E27FC236}">
                      <a16:creationId xmlns:a16="http://schemas.microsoft.com/office/drawing/2014/main" id="{561BB1B1-34D8-448B-93E0-7EFAB9630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862" y="3657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5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3" name="Rectangle 402">
                  <a:extLst>
                    <a:ext uri="{FF2B5EF4-FFF2-40B4-BE49-F238E27FC236}">
                      <a16:creationId xmlns:a16="http://schemas.microsoft.com/office/drawing/2014/main" id="{3F4EC1BF-F36E-44EC-8054-A2E0685BCF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900000">
                  <a:off x="2884" y="3634"/>
                  <a:ext cx="6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7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4" name="Freeform 403">
                  <a:extLst>
                    <a:ext uri="{FF2B5EF4-FFF2-40B4-BE49-F238E27FC236}">
                      <a16:creationId xmlns:a16="http://schemas.microsoft.com/office/drawing/2014/main" id="{C2E5681A-3B25-4A1C-BE10-A9012B2DD0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0" y="2545"/>
                  <a:ext cx="0" cy="1085"/>
                </a:xfrm>
                <a:custGeom>
                  <a:avLst/>
                  <a:gdLst>
                    <a:gd name="T0" fmla="*/ 3981 h 3981"/>
                    <a:gd name="T1" fmla="*/ 3981 h 3981"/>
                    <a:gd name="T2" fmla="*/ 0 h 39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981">
                      <a:moveTo>
                        <a:pt x="0" y="3981"/>
                      </a:moveTo>
                      <a:lnTo>
                        <a:pt x="0" y="398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65" name="Freeform 404">
                  <a:extLst>
                    <a:ext uri="{FF2B5EF4-FFF2-40B4-BE49-F238E27FC236}">
                      <a16:creationId xmlns:a16="http://schemas.microsoft.com/office/drawing/2014/main" id="{4B370A3B-50D1-4830-8B4B-AC08AB361B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" y="3630"/>
                  <a:ext cx="19" cy="0"/>
                </a:xfrm>
                <a:custGeom>
                  <a:avLst/>
                  <a:gdLst>
                    <a:gd name="T0" fmla="*/ 0 w 72"/>
                    <a:gd name="T1" fmla="*/ 0 w 72"/>
                    <a:gd name="T2" fmla="*/ 72 w 7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66" name="Freeform 405">
                  <a:extLst>
                    <a:ext uri="{FF2B5EF4-FFF2-40B4-BE49-F238E27FC236}">
                      <a16:creationId xmlns:a16="http://schemas.microsoft.com/office/drawing/2014/main" id="{0B43364A-484A-40BB-B6E3-A281FC3BEB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" y="3359"/>
                  <a:ext cx="19" cy="0"/>
                </a:xfrm>
                <a:custGeom>
                  <a:avLst/>
                  <a:gdLst>
                    <a:gd name="T0" fmla="*/ 0 w 72"/>
                    <a:gd name="T1" fmla="*/ 0 w 72"/>
                    <a:gd name="T2" fmla="*/ 72 w 7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67" name="Freeform 406">
                  <a:extLst>
                    <a:ext uri="{FF2B5EF4-FFF2-40B4-BE49-F238E27FC236}">
                      <a16:creationId xmlns:a16="http://schemas.microsoft.com/office/drawing/2014/main" id="{9721DCB1-B39F-4832-98E1-A62FD9055A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" y="2816"/>
                  <a:ext cx="19" cy="0"/>
                </a:xfrm>
                <a:custGeom>
                  <a:avLst/>
                  <a:gdLst>
                    <a:gd name="T0" fmla="*/ 0 w 72"/>
                    <a:gd name="T1" fmla="*/ 0 w 72"/>
                    <a:gd name="T2" fmla="*/ 72 w 7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68" name="Freeform 407">
                  <a:extLst>
                    <a:ext uri="{FF2B5EF4-FFF2-40B4-BE49-F238E27FC236}">
                      <a16:creationId xmlns:a16="http://schemas.microsoft.com/office/drawing/2014/main" id="{409FDFEF-A8E0-4BA6-A975-75F61E1B4A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" y="2545"/>
                  <a:ext cx="19" cy="0"/>
                </a:xfrm>
                <a:custGeom>
                  <a:avLst/>
                  <a:gdLst>
                    <a:gd name="T0" fmla="*/ 0 w 72"/>
                    <a:gd name="T1" fmla="*/ 0 w 72"/>
                    <a:gd name="T2" fmla="*/ 72 w 7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69" name="Freeform 408">
                  <a:extLst>
                    <a:ext uri="{FF2B5EF4-FFF2-40B4-BE49-F238E27FC236}">
                      <a16:creationId xmlns:a16="http://schemas.microsoft.com/office/drawing/2014/main" id="{8FD29F86-3334-41A6-BDFA-9384A435D0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576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0" name="Freeform 409">
                  <a:extLst>
                    <a:ext uri="{FF2B5EF4-FFF2-40B4-BE49-F238E27FC236}">
                      <a16:creationId xmlns:a16="http://schemas.microsoft.com/office/drawing/2014/main" id="{EC2E6161-DBEE-4ACC-B953-EF1EFCD7E1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522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1" name="Freeform 410">
                  <a:extLst>
                    <a:ext uri="{FF2B5EF4-FFF2-40B4-BE49-F238E27FC236}">
                      <a16:creationId xmlns:a16="http://schemas.microsoft.com/office/drawing/2014/main" id="{807B45D0-F688-44BD-BA31-557FFDFCAD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467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2" name="Freeform 411">
                  <a:extLst>
                    <a:ext uri="{FF2B5EF4-FFF2-40B4-BE49-F238E27FC236}">
                      <a16:creationId xmlns:a16="http://schemas.microsoft.com/office/drawing/2014/main" id="{4BEF8649-2FA7-4609-BC2F-74C03BFD2E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413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3" name="Freeform 412">
                  <a:extLst>
                    <a:ext uri="{FF2B5EF4-FFF2-40B4-BE49-F238E27FC236}">
                      <a16:creationId xmlns:a16="http://schemas.microsoft.com/office/drawing/2014/main" id="{CA817DC9-3D9D-4CD0-9345-788349146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305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4" name="Freeform 413">
                  <a:extLst>
                    <a:ext uri="{FF2B5EF4-FFF2-40B4-BE49-F238E27FC236}">
                      <a16:creationId xmlns:a16="http://schemas.microsoft.com/office/drawing/2014/main" id="{8BEE46B3-80CA-44C9-8731-A2BDF1485C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250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5" name="Freeform 414">
                  <a:extLst>
                    <a:ext uri="{FF2B5EF4-FFF2-40B4-BE49-F238E27FC236}">
                      <a16:creationId xmlns:a16="http://schemas.microsoft.com/office/drawing/2014/main" id="{8D7FD676-DD92-4F72-9DDC-2C3414BEF3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196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6" name="Freeform 415">
                  <a:extLst>
                    <a:ext uri="{FF2B5EF4-FFF2-40B4-BE49-F238E27FC236}">
                      <a16:creationId xmlns:a16="http://schemas.microsoft.com/office/drawing/2014/main" id="{8F3B6AFD-C650-42FF-8182-ED0B8D4901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142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7" name="Freeform 416">
                  <a:extLst>
                    <a:ext uri="{FF2B5EF4-FFF2-40B4-BE49-F238E27FC236}">
                      <a16:creationId xmlns:a16="http://schemas.microsoft.com/office/drawing/2014/main" id="{39CDE763-5D3A-4F24-B65D-78FB97BB42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3033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8" name="Freeform 417">
                  <a:extLst>
                    <a:ext uri="{FF2B5EF4-FFF2-40B4-BE49-F238E27FC236}">
                      <a16:creationId xmlns:a16="http://schemas.microsoft.com/office/drawing/2014/main" id="{512896EB-F518-492F-ACDD-C45835A266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2979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79" name="Freeform 418">
                  <a:extLst>
                    <a:ext uri="{FF2B5EF4-FFF2-40B4-BE49-F238E27FC236}">
                      <a16:creationId xmlns:a16="http://schemas.microsoft.com/office/drawing/2014/main" id="{464CEBBA-7336-4DA0-A908-7FAD61A1D5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2925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80" name="Freeform 419">
                  <a:extLst>
                    <a:ext uri="{FF2B5EF4-FFF2-40B4-BE49-F238E27FC236}">
                      <a16:creationId xmlns:a16="http://schemas.microsoft.com/office/drawing/2014/main" id="{B6CAC829-D91E-4DF1-836C-18E95E907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2870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81" name="Freeform 420">
                  <a:extLst>
                    <a:ext uri="{FF2B5EF4-FFF2-40B4-BE49-F238E27FC236}">
                      <a16:creationId xmlns:a16="http://schemas.microsoft.com/office/drawing/2014/main" id="{16527DAB-284B-40DC-B25E-D1C616B01F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2762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82" name="Freeform 421">
                  <a:extLst>
                    <a:ext uri="{FF2B5EF4-FFF2-40B4-BE49-F238E27FC236}">
                      <a16:creationId xmlns:a16="http://schemas.microsoft.com/office/drawing/2014/main" id="{58D2EF73-01BC-4E91-A851-A72E0FE6F0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2708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83" name="Freeform 422">
                  <a:extLst>
                    <a:ext uri="{FF2B5EF4-FFF2-40B4-BE49-F238E27FC236}">
                      <a16:creationId xmlns:a16="http://schemas.microsoft.com/office/drawing/2014/main" id="{DE834150-66C7-4E10-9D1A-1C59E9DEA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2653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84" name="Freeform 423">
                  <a:extLst>
                    <a:ext uri="{FF2B5EF4-FFF2-40B4-BE49-F238E27FC236}">
                      <a16:creationId xmlns:a16="http://schemas.microsoft.com/office/drawing/2014/main" id="{B1512F22-877B-4CD2-9822-9703D558C3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1" y="2599"/>
                  <a:ext cx="9" cy="0"/>
                </a:xfrm>
                <a:custGeom>
                  <a:avLst/>
                  <a:gdLst>
                    <a:gd name="T0" fmla="*/ 0 w 36"/>
                    <a:gd name="T1" fmla="*/ 0 w 36"/>
                    <a:gd name="T2" fmla="*/ 36 w 3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85" name="Freeform 424">
                  <a:extLst>
                    <a:ext uri="{FF2B5EF4-FFF2-40B4-BE49-F238E27FC236}">
                      <a16:creationId xmlns:a16="http://schemas.microsoft.com/office/drawing/2014/main" id="{5EFE4A06-41AB-4A16-AB19-B3E78D014D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1" y="3087"/>
                  <a:ext cx="19" cy="0"/>
                </a:xfrm>
                <a:custGeom>
                  <a:avLst/>
                  <a:gdLst>
                    <a:gd name="T0" fmla="*/ 0 w 72"/>
                    <a:gd name="T1" fmla="*/ 0 w 72"/>
                    <a:gd name="T2" fmla="*/ 72 w 7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7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7938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86" name="Rectangle 425">
                  <a:extLst>
                    <a:ext uri="{FF2B5EF4-FFF2-40B4-BE49-F238E27FC236}">
                      <a16:creationId xmlns:a16="http://schemas.microsoft.com/office/drawing/2014/main" id="{919512C1-638C-4E8B-8FC5-5A1D9CADB4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5" y="3592"/>
                  <a:ext cx="132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8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0.0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7" name="Rectangle 426">
                  <a:extLst>
                    <a:ext uri="{FF2B5EF4-FFF2-40B4-BE49-F238E27FC236}">
                      <a16:creationId xmlns:a16="http://schemas.microsoft.com/office/drawing/2014/main" id="{21EDD6E2-23FF-4764-A67B-4F05695874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5" y="3321"/>
                  <a:ext cx="132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8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0.5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8" name="Rectangle 427">
                  <a:extLst>
                    <a:ext uri="{FF2B5EF4-FFF2-40B4-BE49-F238E27FC236}">
                      <a16:creationId xmlns:a16="http://schemas.microsoft.com/office/drawing/2014/main" id="{DC67925B-46D6-4E2C-BEC7-3BFA04EC7D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5" y="3049"/>
                  <a:ext cx="132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8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1.0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9" name="Rectangle 428">
                  <a:extLst>
                    <a:ext uri="{FF2B5EF4-FFF2-40B4-BE49-F238E27FC236}">
                      <a16:creationId xmlns:a16="http://schemas.microsoft.com/office/drawing/2014/main" id="{E55FCB2E-9ABD-4159-BFE3-65041C2F2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5" y="2778"/>
                  <a:ext cx="132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8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1.5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0" name="Rectangle 429">
                  <a:extLst>
                    <a:ext uri="{FF2B5EF4-FFF2-40B4-BE49-F238E27FC236}">
                      <a16:creationId xmlns:a16="http://schemas.microsoft.com/office/drawing/2014/main" id="{BA065DFF-E17E-4792-B809-04AE134BA6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5" y="2507"/>
                  <a:ext cx="132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8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2.0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1" name="Freeform 430">
                  <a:extLst>
                    <a:ext uri="{FF2B5EF4-FFF2-40B4-BE49-F238E27FC236}">
                      <a16:creationId xmlns:a16="http://schemas.microsoft.com/office/drawing/2014/main" id="{CAB715AF-A5CC-4B4F-8063-1BE87AFBA56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88" y="3015"/>
                  <a:ext cx="46" cy="65"/>
                </a:xfrm>
                <a:custGeom>
                  <a:avLst/>
                  <a:gdLst>
                    <a:gd name="T0" fmla="*/ 83 w 166"/>
                    <a:gd name="T1" fmla="*/ 0 h 241"/>
                    <a:gd name="T2" fmla="*/ 83 w 166"/>
                    <a:gd name="T3" fmla="*/ 0 h 241"/>
                    <a:gd name="T4" fmla="*/ 83 w 166"/>
                    <a:gd name="T5" fmla="*/ 241 h 241"/>
                    <a:gd name="T6" fmla="*/ 0 w 166"/>
                    <a:gd name="T7" fmla="*/ 0 h 241"/>
                    <a:gd name="T8" fmla="*/ 0 w 166"/>
                    <a:gd name="T9" fmla="*/ 0 h 241"/>
                    <a:gd name="T10" fmla="*/ 166 w 166"/>
                    <a:gd name="T11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241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241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2" name="Freeform 431">
                  <a:extLst>
                    <a:ext uri="{FF2B5EF4-FFF2-40B4-BE49-F238E27FC236}">
                      <a16:creationId xmlns:a16="http://schemas.microsoft.com/office/drawing/2014/main" id="{EEEDFE6F-4A87-480E-8F55-BADB9C88846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525" y="3433"/>
                  <a:ext cx="45" cy="31"/>
                </a:xfrm>
                <a:custGeom>
                  <a:avLst/>
                  <a:gdLst>
                    <a:gd name="T0" fmla="*/ 83 w 166"/>
                    <a:gd name="T1" fmla="*/ 0 h 117"/>
                    <a:gd name="T2" fmla="*/ 83 w 166"/>
                    <a:gd name="T3" fmla="*/ 0 h 117"/>
                    <a:gd name="T4" fmla="*/ 83 w 166"/>
                    <a:gd name="T5" fmla="*/ 117 h 117"/>
                    <a:gd name="T6" fmla="*/ 0 w 166"/>
                    <a:gd name="T7" fmla="*/ 0 h 117"/>
                    <a:gd name="T8" fmla="*/ 0 w 166"/>
                    <a:gd name="T9" fmla="*/ 0 h 117"/>
                    <a:gd name="T10" fmla="*/ 166 w 166"/>
                    <a:gd name="T11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17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117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3" name="Freeform 432">
                  <a:extLst>
                    <a:ext uri="{FF2B5EF4-FFF2-40B4-BE49-F238E27FC236}">
                      <a16:creationId xmlns:a16="http://schemas.microsoft.com/office/drawing/2014/main" id="{5C21786F-764A-40B8-9061-DF2F7FFBDC6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662" y="3564"/>
                  <a:ext cx="45" cy="10"/>
                </a:xfrm>
                <a:custGeom>
                  <a:avLst/>
                  <a:gdLst>
                    <a:gd name="T0" fmla="*/ 83 w 166"/>
                    <a:gd name="T1" fmla="*/ 0 h 38"/>
                    <a:gd name="T2" fmla="*/ 83 w 166"/>
                    <a:gd name="T3" fmla="*/ 0 h 38"/>
                    <a:gd name="T4" fmla="*/ 83 w 166"/>
                    <a:gd name="T5" fmla="*/ 38 h 38"/>
                    <a:gd name="T6" fmla="*/ 0 w 166"/>
                    <a:gd name="T7" fmla="*/ 0 h 38"/>
                    <a:gd name="T8" fmla="*/ 0 w 166"/>
                    <a:gd name="T9" fmla="*/ 0 h 38"/>
                    <a:gd name="T10" fmla="*/ 166 w 166"/>
                    <a:gd name="T11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38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38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4" name="Freeform 433">
                  <a:extLst>
                    <a:ext uri="{FF2B5EF4-FFF2-40B4-BE49-F238E27FC236}">
                      <a16:creationId xmlns:a16="http://schemas.microsoft.com/office/drawing/2014/main" id="{80D80EEC-BE29-4C2B-9650-18B45282F03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99" y="3590"/>
                  <a:ext cx="45" cy="12"/>
                </a:xfrm>
                <a:custGeom>
                  <a:avLst/>
                  <a:gdLst>
                    <a:gd name="T0" fmla="*/ 83 w 167"/>
                    <a:gd name="T1" fmla="*/ 0 h 43"/>
                    <a:gd name="T2" fmla="*/ 83 w 167"/>
                    <a:gd name="T3" fmla="*/ 0 h 43"/>
                    <a:gd name="T4" fmla="*/ 83 w 167"/>
                    <a:gd name="T5" fmla="*/ 43 h 43"/>
                    <a:gd name="T6" fmla="*/ 0 w 167"/>
                    <a:gd name="T7" fmla="*/ 0 h 43"/>
                    <a:gd name="T8" fmla="*/ 0 w 167"/>
                    <a:gd name="T9" fmla="*/ 0 h 43"/>
                    <a:gd name="T10" fmla="*/ 167 w 167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43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43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7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5" name="Freeform 434">
                  <a:extLst>
                    <a:ext uri="{FF2B5EF4-FFF2-40B4-BE49-F238E27FC236}">
                      <a16:creationId xmlns:a16="http://schemas.microsoft.com/office/drawing/2014/main" id="{40898524-12FE-4CF0-AFEB-946D87EE0F2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36" y="2767"/>
                  <a:ext cx="45" cy="99"/>
                </a:xfrm>
                <a:custGeom>
                  <a:avLst/>
                  <a:gdLst>
                    <a:gd name="T0" fmla="*/ 84 w 167"/>
                    <a:gd name="T1" fmla="*/ 0 h 360"/>
                    <a:gd name="T2" fmla="*/ 84 w 167"/>
                    <a:gd name="T3" fmla="*/ 0 h 360"/>
                    <a:gd name="T4" fmla="*/ 84 w 167"/>
                    <a:gd name="T5" fmla="*/ 360 h 360"/>
                    <a:gd name="T6" fmla="*/ 0 w 167"/>
                    <a:gd name="T7" fmla="*/ 0 h 360"/>
                    <a:gd name="T8" fmla="*/ 0 w 167"/>
                    <a:gd name="T9" fmla="*/ 0 h 360"/>
                    <a:gd name="T10" fmla="*/ 167 w 167"/>
                    <a:gd name="T11" fmla="*/ 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360">
                      <a:moveTo>
                        <a:pt x="84" y="0"/>
                      </a:moveTo>
                      <a:lnTo>
                        <a:pt x="84" y="0"/>
                      </a:lnTo>
                      <a:lnTo>
                        <a:pt x="84" y="360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7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6" name="Freeform 435">
                  <a:extLst>
                    <a:ext uri="{FF2B5EF4-FFF2-40B4-BE49-F238E27FC236}">
                      <a16:creationId xmlns:a16="http://schemas.microsoft.com/office/drawing/2014/main" id="{31AF6EED-86BE-409C-AAB5-CD7181F299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073" y="3436"/>
                  <a:ext cx="45" cy="21"/>
                </a:xfrm>
                <a:custGeom>
                  <a:avLst/>
                  <a:gdLst>
                    <a:gd name="T0" fmla="*/ 83 w 166"/>
                    <a:gd name="T1" fmla="*/ 0 h 79"/>
                    <a:gd name="T2" fmla="*/ 83 w 166"/>
                    <a:gd name="T3" fmla="*/ 0 h 79"/>
                    <a:gd name="T4" fmla="*/ 83 w 166"/>
                    <a:gd name="T5" fmla="*/ 79 h 79"/>
                    <a:gd name="T6" fmla="*/ 0 w 166"/>
                    <a:gd name="T7" fmla="*/ 0 h 79"/>
                    <a:gd name="T8" fmla="*/ 0 w 166"/>
                    <a:gd name="T9" fmla="*/ 0 h 79"/>
                    <a:gd name="T10" fmla="*/ 166 w 166"/>
                    <a:gd name="T11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79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79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7" name="Freeform 436">
                  <a:extLst>
                    <a:ext uri="{FF2B5EF4-FFF2-40B4-BE49-F238E27FC236}">
                      <a16:creationId xmlns:a16="http://schemas.microsoft.com/office/drawing/2014/main" id="{457626C8-6C46-42FF-9B96-2E0E7C3FF8E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09" y="3255"/>
                  <a:ext cx="46" cy="38"/>
                </a:xfrm>
                <a:custGeom>
                  <a:avLst/>
                  <a:gdLst>
                    <a:gd name="T0" fmla="*/ 83 w 166"/>
                    <a:gd name="T1" fmla="*/ 0 h 139"/>
                    <a:gd name="T2" fmla="*/ 83 w 166"/>
                    <a:gd name="T3" fmla="*/ 0 h 139"/>
                    <a:gd name="T4" fmla="*/ 83 w 166"/>
                    <a:gd name="T5" fmla="*/ 139 h 139"/>
                    <a:gd name="T6" fmla="*/ 0 w 166"/>
                    <a:gd name="T7" fmla="*/ 0 h 139"/>
                    <a:gd name="T8" fmla="*/ 0 w 166"/>
                    <a:gd name="T9" fmla="*/ 0 h 139"/>
                    <a:gd name="T10" fmla="*/ 166 w 166"/>
                    <a:gd name="T11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39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139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8" name="Freeform 437">
                  <a:extLst>
                    <a:ext uri="{FF2B5EF4-FFF2-40B4-BE49-F238E27FC236}">
                      <a16:creationId xmlns:a16="http://schemas.microsoft.com/office/drawing/2014/main" id="{A28B394C-E26D-478D-A7F3-DBF1B54ACA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46" y="3507"/>
                  <a:ext cx="45" cy="21"/>
                </a:xfrm>
                <a:custGeom>
                  <a:avLst/>
                  <a:gdLst>
                    <a:gd name="T0" fmla="*/ 83 w 166"/>
                    <a:gd name="T1" fmla="*/ 0 h 79"/>
                    <a:gd name="T2" fmla="*/ 83 w 166"/>
                    <a:gd name="T3" fmla="*/ 0 h 79"/>
                    <a:gd name="T4" fmla="*/ 83 w 166"/>
                    <a:gd name="T5" fmla="*/ 79 h 79"/>
                    <a:gd name="T6" fmla="*/ 0 w 166"/>
                    <a:gd name="T7" fmla="*/ 0 h 79"/>
                    <a:gd name="T8" fmla="*/ 0 w 166"/>
                    <a:gd name="T9" fmla="*/ 0 h 79"/>
                    <a:gd name="T10" fmla="*/ 166 w 166"/>
                    <a:gd name="T11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79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79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499" name="Freeform 438">
                  <a:extLst>
                    <a:ext uri="{FF2B5EF4-FFF2-40B4-BE49-F238E27FC236}">
                      <a16:creationId xmlns:a16="http://schemas.microsoft.com/office/drawing/2014/main" id="{3080ABA3-CCBB-409C-B1F0-FFFE5AF05AA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483" y="3159"/>
                  <a:ext cx="45" cy="50"/>
                </a:xfrm>
                <a:custGeom>
                  <a:avLst/>
                  <a:gdLst>
                    <a:gd name="T0" fmla="*/ 83 w 166"/>
                    <a:gd name="T1" fmla="*/ 0 h 184"/>
                    <a:gd name="T2" fmla="*/ 83 w 166"/>
                    <a:gd name="T3" fmla="*/ 0 h 184"/>
                    <a:gd name="T4" fmla="*/ 83 w 166"/>
                    <a:gd name="T5" fmla="*/ 184 h 184"/>
                    <a:gd name="T6" fmla="*/ 0 w 166"/>
                    <a:gd name="T7" fmla="*/ 0 h 184"/>
                    <a:gd name="T8" fmla="*/ 0 w 166"/>
                    <a:gd name="T9" fmla="*/ 0 h 184"/>
                    <a:gd name="T10" fmla="*/ 166 w 166"/>
                    <a:gd name="T11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84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184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500" name="Freeform 439">
                  <a:extLst>
                    <a:ext uri="{FF2B5EF4-FFF2-40B4-BE49-F238E27FC236}">
                      <a16:creationId xmlns:a16="http://schemas.microsoft.com/office/drawing/2014/main" id="{836EA568-209E-492A-B581-77A130B0AB2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620" y="3382"/>
                  <a:ext cx="45" cy="42"/>
                </a:xfrm>
                <a:custGeom>
                  <a:avLst/>
                  <a:gdLst>
                    <a:gd name="T0" fmla="*/ 84 w 167"/>
                    <a:gd name="T1" fmla="*/ 0 h 155"/>
                    <a:gd name="T2" fmla="*/ 84 w 167"/>
                    <a:gd name="T3" fmla="*/ 0 h 155"/>
                    <a:gd name="T4" fmla="*/ 84 w 167"/>
                    <a:gd name="T5" fmla="*/ 155 h 155"/>
                    <a:gd name="T6" fmla="*/ 0 w 167"/>
                    <a:gd name="T7" fmla="*/ 0 h 155"/>
                    <a:gd name="T8" fmla="*/ 0 w 167"/>
                    <a:gd name="T9" fmla="*/ 0 h 155"/>
                    <a:gd name="T10" fmla="*/ 167 w 167"/>
                    <a:gd name="T11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7" h="155">
                      <a:moveTo>
                        <a:pt x="84" y="0"/>
                      </a:moveTo>
                      <a:lnTo>
                        <a:pt x="84" y="0"/>
                      </a:lnTo>
                      <a:lnTo>
                        <a:pt x="84" y="155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7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501" name="Freeform 440">
                  <a:extLst>
                    <a:ext uri="{FF2B5EF4-FFF2-40B4-BE49-F238E27FC236}">
                      <a16:creationId xmlns:a16="http://schemas.microsoft.com/office/drawing/2014/main" id="{03014D8D-4180-4FA4-A82A-090AE10DE4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57" y="3032"/>
                  <a:ext cx="45" cy="54"/>
                </a:xfrm>
                <a:custGeom>
                  <a:avLst/>
                  <a:gdLst>
                    <a:gd name="T0" fmla="*/ 83 w 166"/>
                    <a:gd name="T1" fmla="*/ 0 h 198"/>
                    <a:gd name="T2" fmla="*/ 83 w 166"/>
                    <a:gd name="T3" fmla="*/ 0 h 198"/>
                    <a:gd name="T4" fmla="*/ 83 w 166"/>
                    <a:gd name="T5" fmla="*/ 198 h 198"/>
                    <a:gd name="T6" fmla="*/ 0 w 166"/>
                    <a:gd name="T7" fmla="*/ 0 h 198"/>
                    <a:gd name="T8" fmla="*/ 0 w 166"/>
                    <a:gd name="T9" fmla="*/ 0 h 198"/>
                    <a:gd name="T10" fmla="*/ 166 w 166"/>
                    <a:gd name="T11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98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198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502" name="Freeform 441">
                  <a:extLst>
                    <a:ext uri="{FF2B5EF4-FFF2-40B4-BE49-F238E27FC236}">
                      <a16:creationId xmlns:a16="http://schemas.microsoft.com/office/drawing/2014/main" id="{C5D4177D-836D-44F2-94C0-AA1CC04B41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894" y="3424"/>
                  <a:ext cx="45" cy="34"/>
                </a:xfrm>
                <a:custGeom>
                  <a:avLst/>
                  <a:gdLst>
                    <a:gd name="T0" fmla="*/ 83 w 166"/>
                    <a:gd name="T1" fmla="*/ 0 h 125"/>
                    <a:gd name="T2" fmla="*/ 83 w 166"/>
                    <a:gd name="T3" fmla="*/ 0 h 125"/>
                    <a:gd name="T4" fmla="*/ 83 w 166"/>
                    <a:gd name="T5" fmla="*/ 125 h 125"/>
                    <a:gd name="T6" fmla="*/ 0 w 166"/>
                    <a:gd name="T7" fmla="*/ 0 h 125"/>
                    <a:gd name="T8" fmla="*/ 0 w 166"/>
                    <a:gd name="T9" fmla="*/ 0 h 125"/>
                    <a:gd name="T10" fmla="*/ 166 w 166"/>
                    <a:gd name="T11" fmla="*/ 0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6" h="125">
                      <a:moveTo>
                        <a:pt x="83" y="0"/>
                      </a:moveTo>
                      <a:lnTo>
                        <a:pt x="83" y="0"/>
                      </a:lnTo>
                      <a:lnTo>
                        <a:pt x="83" y="125"/>
                      </a:lnTo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6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CH"/>
                </a:p>
              </p:txBody>
            </p:sp>
            <p:sp>
              <p:nvSpPr>
                <p:cNvPr id="503" name="Rectangle 442">
                  <a:extLst>
                    <a:ext uri="{FF2B5EF4-FFF2-40B4-BE49-F238E27FC236}">
                      <a16:creationId xmlns:a16="http://schemas.microsoft.com/office/drawing/2014/main" id="{FAFB4A4C-4879-49D9-A07B-73BF40904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87" y="3282"/>
                  <a:ext cx="93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R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4" name="Rectangle 443">
                  <a:extLst>
                    <a:ext uri="{FF2B5EF4-FFF2-40B4-BE49-F238E27FC236}">
                      <a16:creationId xmlns:a16="http://schemas.microsoft.com/office/drawing/2014/main" id="{CD4444F7-C193-475F-9CE3-54AB4D94D8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3238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5" name="Rectangle 444">
                  <a:extLst>
                    <a:ext uri="{FF2B5EF4-FFF2-40B4-BE49-F238E27FC236}">
                      <a16:creationId xmlns:a16="http://schemas.microsoft.com/office/drawing/2014/main" id="{BBD1BED8-4E3E-4D91-8992-4C43B6C64B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07" y="3211"/>
                  <a:ext cx="53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l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6" name="Rectangle 445">
                  <a:extLst>
                    <a:ext uri="{FF2B5EF4-FFF2-40B4-BE49-F238E27FC236}">
                      <a16:creationId xmlns:a16="http://schemas.microsoft.com/office/drawing/2014/main" id="{E527DD78-3B3A-43D0-89B4-DA36E0A626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3182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a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7" name="Rectangle 446">
                  <a:extLst>
                    <a:ext uri="{FF2B5EF4-FFF2-40B4-BE49-F238E27FC236}">
                      <a16:creationId xmlns:a16="http://schemas.microsoft.com/office/drawing/2014/main" id="{EDA0C4EF-FEEB-43EF-975B-D2AB224DA0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05" y="3154"/>
                  <a:ext cx="58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t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8" name="Rectangle 447">
                  <a:extLst>
                    <a:ext uri="{FF2B5EF4-FFF2-40B4-BE49-F238E27FC236}">
                      <a16:creationId xmlns:a16="http://schemas.microsoft.com/office/drawing/2014/main" id="{29F97225-11AE-4364-AE78-407144C48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07" y="3136"/>
                  <a:ext cx="53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i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9" name="Rectangle 448">
                  <a:extLst>
                    <a:ext uri="{FF2B5EF4-FFF2-40B4-BE49-F238E27FC236}">
                      <a16:creationId xmlns:a16="http://schemas.microsoft.com/office/drawing/2014/main" id="{D5BED4D9-52D4-403B-8511-EC808156F8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6" y="3110"/>
                  <a:ext cx="76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v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0" name="Rectangle 449">
                  <a:extLst>
                    <a:ext uri="{FF2B5EF4-FFF2-40B4-BE49-F238E27FC236}">
                      <a16:creationId xmlns:a16="http://schemas.microsoft.com/office/drawing/2014/main" id="{368B08BC-2E5A-40C2-B5BB-27EF5D8BB0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3072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1" name="Rectangle 450">
                  <a:extLst>
                    <a:ext uri="{FF2B5EF4-FFF2-40B4-BE49-F238E27FC236}">
                      <a16:creationId xmlns:a16="http://schemas.microsoft.com/office/drawing/2014/main" id="{0848129C-FE37-490C-B7CA-530CF3C90D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05" y="3044"/>
                  <a:ext cx="58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" name="Rectangle 451">
                  <a:extLst>
                    <a:ext uri="{FF2B5EF4-FFF2-40B4-BE49-F238E27FC236}">
                      <a16:creationId xmlns:a16="http://schemas.microsoft.com/office/drawing/2014/main" id="{12445678-F576-400E-96F5-6E4CCB8B78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3013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" name="Rectangle 452">
                  <a:extLst>
                    <a:ext uri="{FF2B5EF4-FFF2-40B4-BE49-F238E27FC236}">
                      <a16:creationId xmlns:a16="http://schemas.microsoft.com/office/drawing/2014/main" id="{DBDECD8A-71CF-4D02-8706-34B363585D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6" y="2974"/>
                  <a:ext cx="76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x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4" name="Rectangle 453">
                  <a:extLst>
                    <a:ext uri="{FF2B5EF4-FFF2-40B4-BE49-F238E27FC236}">
                      <a16:creationId xmlns:a16="http://schemas.microsoft.com/office/drawing/2014/main" id="{F5BE0608-F402-4DD9-967C-EFD7A0E777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2938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p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5" name="Rectangle 454">
                  <a:extLst>
                    <a:ext uri="{FF2B5EF4-FFF2-40B4-BE49-F238E27FC236}">
                      <a16:creationId xmlns:a16="http://schemas.microsoft.com/office/drawing/2014/main" id="{E4DF4533-0CA1-4C37-B027-CF5176649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03" y="2907"/>
                  <a:ext cx="62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r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6" name="Rectangle 455">
                  <a:extLst>
                    <a:ext uri="{FF2B5EF4-FFF2-40B4-BE49-F238E27FC236}">
                      <a16:creationId xmlns:a16="http://schemas.microsoft.com/office/drawing/2014/main" id="{4BD4E58F-376F-40BD-9D83-647B85979A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2875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7" name="Rectangle 456">
                  <a:extLst>
                    <a:ext uri="{FF2B5EF4-FFF2-40B4-BE49-F238E27FC236}">
                      <a16:creationId xmlns:a16="http://schemas.microsoft.com/office/drawing/2014/main" id="{487D9E49-CDDD-4094-963B-A31BAD890D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6" y="2837"/>
                  <a:ext cx="76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8" name="Rectangle 457">
                  <a:extLst>
                    <a:ext uri="{FF2B5EF4-FFF2-40B4-BE49-F238E27FC236}">
                      <a16:creationId xmlns:a16="http://schemas.microsoft.com/office/drawing/2014/main" id="{1496285B-9925-4F2D-A199-270027A4A1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6" y="2801"/>
                  <a:ext cx="76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9" name="Rectangle 458">
                  <a:extLst>
                    <a:ext uri="{FF2B5EF4-FFF2-40B4-BE49-F238E27FC236}">
                      <a16:creationId xmlns:a16="http://schemas.microsoft.com/office/drawing/2014/main" id="{51A2A56C-7965-47CE-98CC-629AC552F5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07" y="2777"/>
                  <a:ext cx="53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i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0" name="Rectangle 459">
                  <a:extLst>
                    <a:ext uri="{FF2B5EF4-FFF2-40B4-BE49-F238E27FC236}">
                      <a16:creationId xmlns:a16="http://schemas.microsoft.com/office/drawing/2014/main" id="{F93DF567-F117-4262-B93B-A6262786B3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2748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1" name="Rectangle 460">
                  <a:extLst>
                    <a:ext uri="{FF2B5EF4-FFF2-40B4-BE49-F238E27FC236}">
                      <a16:creationId xmlns:a16="http://schemas.microsoft.com/office/drawing/2014/main" id="{8C5EB68B-FD5E-47EB-853E-25481F1E1D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994" y="2708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n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" name="Rectangle 461">
                  <a:extLst>
                    <a:ext uri="{FF2B5EF4-FFF2-40B4-BE49-F238E27FC236}">
                      <a16:creationId xmlns:a16="http://schemas.microsoft.com/office/drawing/2014/main" id="{85532C8F-8E28-46AC-9E0A-FA2AD4E66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86" y="3394"/>
                  <a:ext cx="62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(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3" name="Rectangle 462">
                  <a:extLst>
                    <a:ext uri="{FF2B5EF4-FFF2-40B4-BE49-F238E27FC236}">
                      <a16:creationId xmlns:a16="http://schemas.microsoft.com/office/drawing/2014/main" id="{122D3C94-5731-4CE2-AE1E-B1FDBC8E4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88" y="3372"/>
                  <a:ext cx="58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t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4" name="Rectangle 463">
                  <a:extLst>
                    <a:ext uri="{FF2B5EF4-FFF2-40B4-BE49-F238E27FC236}">
                      <a16:creationId xmlns:a16="http://schemas.microsoft.com/office/drawing/2014/main" id="{E246D5E3-F025-490E-AE93-7F08B0C004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77" y="3342"/>
                  <a:ext cx="79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5" name="Rectangle 464">
                  <a:extLst>
                    <a:ext uri="{FF2B5EF4-FFF2-40B4-BE49-F238E27FC236}">
                      <a16:creationId xmlns:a16="http://schemas.microsoft.com/office/drawing/2014/main" id="{F8D45B17-E566-4E6F-9E5C-50701981DA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88" y="3313"/>
                  <a:ext cx="58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6" name="Rectangle 465">
                  <a:extLst>
                    <a:ext uri="{FF2B5EF4-FFF2-40B4-BE49-F238E27FC236}">
                      <a16:creationId xmlns:a16="http://schemas.microsoft.com/office/drawing/2014/main" id="{1D2622D9-E0A4-43DD-95E0-1E9043E25F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70" y="3276"/>
                  <a:ext cx="93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D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7" name="Rectangle 466">
                  <a:extLst>
                    <a:ext uri="{FF2B5EF4-FFF2-40B4-BE49-F238E27FC236}">
                      <a16:creationId xmlns:a16="http://schemas.microsoft.com/office/drawing/2014/main" id="{05EC3048-C145-4365-A87B-AC17D6F7C1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066" y="3220"/>
                  <a:ext cx="102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altLang="de-DE" sz="900" b="0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</a:t>
                  </a:r>
                  <a:endParaRPr kumimoji="0" lang="de-DE" altLang="de-DE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81" name="Rectangle 468">
                <a:extLst>
                  <a:ext uri="{FF2B5EF4-FFF2-40B4-BE49-F238E27FC236}">
                    <a16:creationId xmlns:a16="http://schemas.microsoft.com/office/drawing/2014/main" id="{77AE5054-44C3-4705-92F8-261FAABDEC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2" y="3166"/>
                <a:ext cx="8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2" name="Rectangle 469">
                <a:extLst>
                  <a:ext uri="{FF2B5EF4-FFF2-40B4-BE49-F238E27FC236}">
                    <a16:creationId xmlns:a16="http://schemas.microsoft.com/office/drawing/2014/main" id="{38C5670E-8858-43CE-A979-4EE0E4283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68" y="3114"/>
                <a:ext cx="9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3" name="Rectangle 470">
                <a:extLst>
                  <a:ext uri="{FF2B5EF4-FFF2-40B4-BE49-F238E27FC236}">
                    <a16:creationId xmlns:a16="http://schemas.microsoft.com/office/drawing/2014/main" id="{10906649-D613-4382-9CD4-1478D5BFF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88" y="3078"/>
                <a:ext cx="5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4" name="Rectangle 471">
                <a:extLst>
                  <a:ext uri="{FF2B5EF4-FFF2-40B4-BE49-F238E27FC236}">
                    <a16:creationId xmlns:a16="http://schemas.microsoft.com/office/drawing/2014/main" id="{5BC11518-C09F-42C9-9957-B49F8351D5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0" y="3041"/>
                <a:ext cx="9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5" name="Rectangle 472">
                <a:extLst>
                  <a:ext uri="{FF2B5EF4-FFF2-40B4-BE49-F238E27FC236}">
                    <a16:creationId xmlns:a16="http://schemas.microsoft.com/office/drawing/2014/main" id="{EBE10147-127A-4B58-9618-A85AF9DAE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7" y="2995"/>
                <a:ext cx="7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6" name="Rectangle 473">
                <a:extLst>
                  <a:ext uri="{FF2B5EF4-FFF2-40B4-BE49-F238E27FC236}">
                    <a16:creationId xmlns:a16="http://schemas.microsoft.com/office/drawing/2014/main" id="{CAF5511B-8DEB-4B29-ADA2-6232FA9BF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7" y="2955"/>
                <a:ext cx="7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7" name="Rectangle 474">
                <a:extLst>
                  <a:ext uri="{FF2B5EF4-FFF2-40B4-BE49-F238E27FC236}">
                    <a16:creationId xmlns:a16="http://schemas.microsoft.com/office/drawing/2014/main" id="{C39B74F2-338D-4D23-9516-BAF97D112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88" y="2927"/>
                <a:ext cx="5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8" name="Rectangle 475">
                <a:extLst>
                  <a:ext uri="{FF2B5EF4-FFF2-40B4-BE49-F238E27FC236}">
                    <a16:creationId xmlns:a16="http://schemas.microsoft.com/office/drawing/2014/main" id="{3BACEB61-75CE-4C23-9EEF-BC798A065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86" y="2905"/>
                <a:ext cx="62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9" name="Rectangle 476">
                <a:extLst>
                  <a:ext uri="{FF2B5EF4-FFF2-40B4-BE49-F238E27FC236}">
                    <a16:creationId xmlns:a16="http://schemas.microsoft.com/office/drawing/2014/main" id="{5788C7E3-8454-43E0-B3DA-773BF432E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7" y="2873"/>
                <a:ext cx="7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0" name="Rectangle 477">
                <a:extLst>
                  <a:ext uri="{FF2B5EF4-FFF2-40B4-BE49-F238E27FC236}">
                    <a16:creationId xmlns:a16="http://schemas.microsoft.com/office/drawing/2014/main" id="{7846E930-42DA-482B-BAE4-2E8097E2B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90" y="2847"/>
                <a:ext cx="5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1" name="Rectangle 478">
                <a:extLst>
                  <a:ext uri="{FF2B5EF4-FFF2-40B4-BE49-F238E27FC236}">
                    <a16:creationId xmlns:a16="http://schemas.microsoft.com/office/drawing/2014/main" id="{9D654E0F-FA02-4926-B722-214539573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88" y="2830"/>
                <a:ext cx="5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2" name="Rectangle 479">
                <a:extLst>
                  <a:ext uri="{FF2B5EF4-FFF2-40B4-BE49-F238E27FC236}">
                    <a16:creationId xmlns:a16="http://schemas.microsoft.com/office/drawing/2014/main" id="{12EB56B5-2D00-4653-96D2-7613AC27FD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9" y="2801"/>
                <a:ext cx="7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3" name="Rectangle 480">
                <a:extLst>
                  <a:ext uri="{FF2B5EF4-FFF2-40B4-BE49-F238E27FC236}">
                    <a16:creationId xmlns:a16="http://schemas.microsoft.com/office/drawing/2014/main" id="{7D080653-B477-4DD1-AF60-1BFF9FB9E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90" y="2777"/>
                <a:ext cx="5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4" name="Rectangle 481">
                <a:extLst>
                  <a:ext uri="{FF2B5EF4-FFF2-40B4-BE49-F238E27FC236}">
                    <a16:creationId xmlns:a16="http://schemas.microsoft.com/office/drawing/2014/main" id="{A822759D-3E95-45C1-ABF5-5DE5DAE1F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0" y="2741"/>
                <a:ext cx="9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5" name="Rectangle 482">
                <a:extLst>
                  <a:ext uri="{FF2B5EF4-FFF2-40B4-BE49-F238E27FC236}">
                    <a16:creationId xmlns:a16="http://schemas.microsoft.com/office/drawing/2014/main" id="{3DEAB221-3B5A-4B50-8078-B8BE047E4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0" y="2690"/>
                <a:ext cx="9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6" name="Rectangle 483">
                <a:extLst>
                  <a:ext uri="{FF2B5EF4-FFF2-40B4-BE49-F238E27FC236}">
                    <a16:creationId xmlns:a16="http://schemas.microsoft.com/office/drawing/2014/main" id="{D7C93FE2-A21C-4562-80BF-AE0B1F2FB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2" y="2640"/>
                <a:ext cx="8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7" name="Rectangle 484">
                <a:extLst>
                  <a:ext uri="{FF2B5EF4-FFF2-40B4-BE49-F238E27FC236}">
                    <a16:creationId xmlns:a16="http://schemas.microsoft.com/office/drawing/2014/main" id="{E89BE78A-27FE-4008-883D-72CCCB6AC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86" y="2606"/>
                <a:ext cx="62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)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8" name="Rectangle 485">
                <a:extLst>
                  <a:ext uri="{FF2B5EF4-FFF2-40B4-BE49-F238E27FC236}">
                    <a16:creationId xmlns:a16="http://schemas.microsoft.com/office/drawing/2014/main" id="{4B89F9DD-C7B9-4C44-8ED8-6B15CECBE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4" y="2366"/>
                <a:ext cx="577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Ki-67 mRNA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9" name="Rectangle 486">
                <a:extLst>
                  <a:ext uri="{FF2B5EF4-FFF2-40B4-BE49-F238E27FC236}">
                    <a16:creationId xmlns:a16="http://schemas.microsoft.com/office/drawing/2014/main" id="{580D61C6-CB91-4462-9064-3F042C966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2366"/>
                <a:ext cx="531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expression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0" name="Freeform 487">
                <a:extLst>
                  <a:ext uri="{FF2B5EF4-FFF2-40B4-BE49-F238E27FC236}">
                    <a16:creationId xmlns:a16="http://schemas.microsoft.com/office/drawing/2014/main" id="{927E6C6C-E260-4C49-8CB4-0AA406DB8F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7" y="2556"/>
                <a:ext cx="86" cy="86"/>
              </a:xfrm>
              <a:custGeom>
                <a:avLst/>
                <a:gdLst>
                  <a:gd name="T0" fmla="*/ 0 w 318"/>
                  <a:gd name="T1" fmla="*/ 0 h 318"/>
                  <a:gd name="T2" fmla="*/ 0 w 318"/>
                  <a:gd name="T3" fmla="*/ 0 h 318"/>
                  <a:gd name="T4" fmla="*/ 318 w 318"/>
                  <a:gd name="T5" fmla="*/ 0 h 318"/>
                  <a:gd name="T6" fmla="*/ 318 w 318"/>
                  <a:gd name="T7" fmla="*/ 318 h 318"/>
                  <a:gd name="T8" fmla="*/ 0 w 318"/>
                  <a:gd name="T9" fmla="*/ 318 h 318"/>
                  <a:gd name="T10" fmla="*/ 0 w 318"/>
                  <a:gd name="T11" fmla="*/ 0 h 318"/>
                  <a:gd name="T12" fmla="*/ 0 w 318"/>
                  <a:gd name="T13" fmla="*/ 0 h 318"/>
                  <a:gd name="T14" fmla="*/ 0 w 318"/>
                  <a:gd name="T15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8" h="318">
                    <a:moveTo>
                      <a:pt x="0" y="0"/>
                    </a:moveTo>
                    <a:lnTo>
                      <a:pt x="0" y="0"/>
                    </a:lnTo>
                    <a:lnTo>
                      <a:pt x="318" y="0"/>
                    </a:lnTo>
                    <a:lnTo>
                      <a:pt x="318" y="318"/>
                    </a:lnTo>
                    <a:lnTo>
                      <a:pt x="0" y="31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7F0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01" name="Freeform 488">
                <a:extLst>
                  <a:ext uri="{FF2B5EF4-FFF2-40B4-BE49-F238E27FC236}">
                    <a16:creationId xmlns:a16="http://schemas.microsoft.com/office/drawing/2014/main" id="{61CEABEC-D5AB-4500-A37F-EC6B40A1A0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7" y="2556"/>
                <a:ext cx="86" cy="86"/>
              </a:xfrm>
              <a:custGeom>
                <a:avLst/>
                <a:gdLst>
                  <a:gd name="T0" fmla="*/ 0 w 318"/>
                  <a:gd name="T1" fmla="*/ 0 h 318"/>
                  <a:gd name="T2" fmla="*/ 0 w 318"/>
                  <a:gd name="T3" fmla="*/ 0 h 318"/>
                  <a:gd name="T4" fmla="*/ 318 w 318"/>
                  <a:gd name="T5" fmla="*/ 0 h 318"/>
                  <a:gd name="T6" fmla="*/ 318 w 318"/>
                  <a:gd name="T7" fmla="*/ 318 h 318"/>
                  <a:gd name="T8" fmla="*/ 0 w 318"/>
                  <a:gd name="T9" fmla="*/ 318 h 318"/>
                  <a:gd name="T10" fmla="*/ 0 w 318"/>
                  <a:gd name="T11" fmla="*/ 0 h 318"/>
                  <a:gd name="T12" fmla="*/ 0 w 318"/>
                  <a:gd name="T13" fmla="*/ 0 h 318"/>
                  <a:gd name="T14" fmla="*/ 0 w 318"/>
                  <a:gd name="T15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8" h="318">
                    <a:moveTo>
                      <a:pt x="0" y="0"/>
                    </a:moveTo>
                    <a:lnTo>
                      <a:pt x="0" y="0"/>
                    </a:lnTo>
                    <a:lnTo>
                      <a:pt x="318" y="0"/>
                    </a:lnTo>
                    <a:lnTo>
                      <a:pt x="318" y="318"/>
                    </a:lnTo>
                    <a:lnTo>
                      <a:pt x="0" y="31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02" name="Freeform 489">
                <a:extLst>
                  <a:ext uri="{FF2B5EF4-FFF2-40B4-BE49-F238E27FC236}">
                    <a16:creationId xmlns:a16="http://schemas.microsoft.com/office/drawing/2014/main" id="{C7C1FC6E-2CB3-4562-8948-8A00358A0B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7" y="2673"/>
                <a:ext cx="86" cy="87"/>
              </a:xfrm>
              <a:custGeom>
                <a:avLst/>
                <a:gdLst>
                  <a:gd name="T0" fmla="*/ 0 w 318"/>
                  <a:gd name="T1" fmla="*/ 0 h 318"/>
                  <a:gd name="T2" fmla="*/ 0 w 318"/>
                  <a:gd name="T3" fmla="*/ 0 h 318"/>
                  <a:gd name="T4" fmla="*/ 318 w 318"/>
                  <a:gd name="T5" fmla="*/ 0 h 318"/>
                  <a:gd name="T6" fmla="*/ 318 w 318"/>
                  <a:gd name="T7" fmla="*/ 318 h 318"/>
                  <a:gd name="T8" fmla="*/ 0 w 318"/>
                  <a:gd name="T9" fmla="*/ 318 h 318"/>
                  <a:gd name="T10" fmla="*/ 0 w 318"/>
                  <a:gd name="T11" fmla="*/ 0 h 318"/>
                  <a:gd name="T12" fmla="*/ 0 w 318"/>
                  <a:gd name="T13" fmla="*/ 0 h 318"/>
                  <a:gd name="T14" fmla="*/ 0 w 318"/>
                  <a:gd name="T15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8" h="318">
                    <a:moveTo>
                      <a:pt x="0" y="0"/>
                    </a:moveTo>
                    <a:lnTo>
                      <a:pt x="0" y="0"/>
                    </a:lnTo>
                    <a:lnTo>
                      <a:pt x="318" y="0"/>
                    </a:lnTo>
                    <a:lnTo>
                      <a:pt x="318" y="318"/>
                    </a:lnTo>
                    <a:lnTo>
                      <a:pt x="0" y="31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7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03" name="Freeform 490">
                <a:extLst>
                  <a:ext uri="{FF2B5EF4-FFF2-40B4-BE49-F238E27FC236}">
                    <a16:creationId xmlns:a16="http://schemas.microsoft.com/office/drawing/2014/main" id="{531DA873-1D30-4ABA-9B9D-34FC0C1C9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7" y="2673"/>
                <a:ext cx="86" cy="87"/>
              </a:xfrm>
              <a:custGeom>
                <a:avLst/>
                <a:gdLst>
                  <a:gd name="T0" fmla="*/ 0 w 318"/>
                  <a:gd name="T1" fmla="*/ 0 h 318"/>
                  <a:gd name="T2" fmla="*/ 0 w 318"/>
                  <a:gd name="T3" fmla="*/ 0 h 318"/>
                  <a:gd name="T4" fmla="*/ 318 w 318"/>
                  <a:gd name="T5" fmla="*/ 0 h 318"/>
                  <a:gd name="T6" fmla="*/ 318 w 318"/>
                  <a:gd name="T7" fmla="*/ 318 h 318"/>
                  <a:gd name="T8" fmla="*/ 0 w 318"/>
                  <a:gd name="T9" fmla="*/ 318 h 318"/>
                  <a:gd name="T10" fmla="*/ 0 w 318"/>
                  <a:gd name="T11" fmla="*/ 0 h 318"/>
                  <a:gd name="T12" fmla="*/ 0 w 318"/>
                  <a:gd name="T13" fmla="*/ 0 h 318"/>
                  <a:gd name="T14" fmla="*/ 0 w 318"/>
                  <a:gd name="T15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8" h="318">
                    <a:moveTo>
                      <a:pt x="0" y="0"/>
                    </a:moveTo>
                    <a:lnTo>
                      <a:pt x="0" y="0"/>
                    </a:lnTo>
                    <a:lnTo>
                      <a:pt x="318" y="0"/>
                    </a:lnTo>
                    <a:lnTo>
                      <a:pt x="318" y="318"/>
                    </a:lnTo>
                    <a:lnTo>
                      <a:pt x="0" y="31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04" name="Rectangle 491">
                <a:extLst>
                  <a:ext uri="{FF2B5EF4-FFF2-40B4-BE49-F238E27FC236}">
                    <a16:creationId xmlns:a16="http://schemas.microsoft.com/office/drawing/2014/main" id="{1B7BBC52-1DA2-45F5-94F3-1AFEB8E31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2564"/>
                <a:ext cx="37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Control siRNA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5" name="Rectangle 492">
                <a:extLst>
                  <a:ext uri="{FF2B5EF4-FFF2-40B4-BE49-F238E27FC236}">
                    <a16:creationId xmlns:a16="http://schemas.microsoft.com/office/drawing/2014/main" id="{646149C4-B530-4D0A-952E-1CADA4320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" y="2683"/>
                <a:ext cx="33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Rap1 siRNA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6" name="Rectangle 493">
                <a:extLst>
                  <a:ext uri="{FF2B5EF4-FFF2-40B4-BE49-F238E27FC236}">
                    <a16:creationId xmlns:a16="http://schemas.microsoft.com/office/drawing/2014/main" id="{74DE6CBC-07EE-4539-B6C9-9DCF00E439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8" y="3503"/>
                <a:ext cx="80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7" name="Rectangle 494">
                <a:extLst>
                  <a:ext uri="{FF2B5EF4-FFF2-40B4-BE49-F238E27FC236}">
                    <a16:creationId xmlns:a16="http://schemas.microsoft.com/office/drawing/2014/main" id="{6612422E-0725-4528-B8B7-7D372E6B65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8" y="3184"/>
                <a:ext cx="80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de-DE" alt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8" name="Rectangle 495">
                <a:extLst>
                  <a:ext uri="{FF2B5EF4-FFF2-40B4-BE49-F238E27FC236}">
                    <a16:creationId xmlns:a16="http://schemas.microsoft.com/office/drawing/2014/main" id="{5AB60DDE-FDA5-4E47-A5B3-E3BF656F79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3115"/>
                <a:ext cx="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11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de-DE" alt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9" name="Rectangle 496">
                <a:extLst>
                  <a:ext uri="{FF2B5EF4-FFF2-40B4-BE49-F238E27FC236}">
                    <a16:creationId xmlns:a16="http://schemas.microsoft.com/office/drawing/2014/main" id="{93DCF067-0F2B-4378-A5B7-54CFF8588B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2936"/>
                <a:ext cx="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altLang="de-DE" sz="11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de-DE" alt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0" name="Freeform 497">
                <a:extLst>
                  <a:ext uri="{FF2B5EF4-FFF2-40B4-BE49-F238E27FC236}">
                    <a16:creationId xmlns:a16="http://schemas.microsoft.com/office/drawing/2014/main" id="{90C17101-B417-4AAD-8477-3D2C3E5DC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7" y="2911"/>
                <a:ext cx="131" cy="464"/>
              </a:xfrm>
              <a:custGeom>
                <a:avLst/>
                <a:gdLst>
                  <a:gd name="T0" fmla="*/ 0 w 483"/>
                  <a:gd name="T1" fmla="*/ 254 h 1700"/>
                  <a:gd name="T2" fmla="*/ 0 w 483"/>
                  <a:gd name="T3" fmla="*/ 254 h 1700"/>
                  <a:gd name="T4" fmla="*/ 0 w 483"/>
                  <a:gd name="T5" fmla="*/ 0 h 1700"/>
                  <a:gd name="T6" fmla="*/ 483 w 483"/>
                  <a:gd name="T7" fmla="*/ 0 h 1700"/>
                  <a:gd name="T8" fmla="*/ 483 w 483"/>
                  <a:gd name="T9" fmla="*/ 1700 h 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1700">
                    <a:moveTo>
                      <a:pt x="0" y="254"/>
                    </a:moveTo>
                    <a:lnTo>
                      <a:pt x="0" y="254"/>
                    </a:lnTo>
                    <a:lnTo>
                      <a:pt x="0" y="0"/>
                    </a:lnTo>
                    <a:lnTo>
                      <a:pt x="483" y="0"/>
                    </a:lnTo>
                    <a:lnTo>
                      <a:pt x="483" y="170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1" name="Freeform 498">
                <a:extLst>
                  <a:ext uri="{FF2B5EF4-FFF2-40B4-BE49-F238E27FC236}">
                    <a16:creationId xmlns:a16="http://schemas.microsoft.com/office/drawing/2014/main" id="{6311B6A9-C30F-409B-A1B4-C853DC97F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7" y="2911"/>
                <a:ext cx="131" cy="464"/>
              </a:xfrm>
              <a:custGeom>
                <a:avLst/>
                <a:gdLst>
                  <a:gd name="T0" fmla="*/ 0 w 483"/>
                  <a:gd name="T1" fmla="*/ 254 h 1700"/>
                  <a:gd name="T2" fmla="*/ 0 w 483"/>
                  <a:gd name="T3" fmla="*/ 254 h 1700"/>
                  <a:gd name="T4" fmla="*/ 0 w 483"/>
                  <a:gd name="T5" fmla="*/ 0 h 1700"/>
                  <a:gd name="T6" fmla="*/ 483 w 483"/>
                  <a:gd name="T7" fmla="*/ 0 h 1700"/>
                  <a:gd name="T8" fmla="*/ 483 w 483"/>
                  <a:gd name="T9" fmla="*/ 1700 h 1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1700">
                    <a:moveTo>
                      <a:pt x="0" y="254"/>
                    </a:moveTo>
                    <a:lnTo>
                      <a:pt x="0" y="254"/>
                    </a:lnTo>
                    <a:lnTo>
                      <a:pt x="0" y="0"/>
                    </a:lnTo>
                    <a:lnTo>
                      <a:pt x="483" y="0"/>
                    </a:lnTo>
                    <a:lnTo>
                      <a:pt x="483" y="170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2" name="Freeform 499">
                <a:extLst>
                  <a:ext uri="{FF2B5EF4-FFF2-40B4-BE49-F238E27FC236}">
                    <a16:creationId xmlns:a16="http://schemas.microsoft.com/office/drawing/2014/main" id="{BC3E680E-A397-4F74-BF82-68B33D0E1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0" y="2911"/>
                <a:ext cx="137" cy="411"/>
              </a:xfrm>
              <a:custGeom>
                <a:avLst/>
                <a:gdLst>
                  <a:gd name="T0" fmla="*/ 0 w 502"/>
                  <a:gd name="T1" fmla="*/ 82 h 1505"/>
                  <a:gd name="T2" fmla="*/ 0 w 502"/>
                  <a:gd name="T3" fmla="*/ 82 h 1505"/>
                  <a:gd name="T4" fmla="*/ 0 w 502"/>
                  <a:gd name="T5" fmla="*/ 0 h 1505"/>
                  <a:gd name="T6" fmla="*/ 502 w 502"/>
                  <a:gd name="T7" fmla="*/ 0 h 1505"/>
                  <a:gd name="T8" fmla="*/ 502 w 502"/>
                  <a:gd name="T9" fmla="*/ 1505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2" h="1505">
                    <a:moveTo>
                      <a:pt x="0" y="82"/>
                    </a:moveTo>
                    <a:lnTo>
                      <a:pt x="0" y="82"/>
                    </a:lnTo>
                    <a:lnTo>
                      <a:pt x="0" y="0"/>
                    </a:lnTo>
                    <a:lnTo>
                      <a:pt x="502" y="0"/>
                    </a:lnTo>
                    <a:lnTo>
                      <a:pt x="502" y="1505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3" name="Freeform 500">
                <a:extLst>
                  <a:ext uri="{FF2B5EF4-FFF2-40B4-BE49-F238E27FC236}">
                    <a16:creationId xmlns:a16="http://schemas.microsoft.com/office/drawing/2014/main" id="{A3AB3FC3-8B02-4253-A204-58359119D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0" y="2911"/>
                <a:ext cx="137" cy="411"/>
              </a:xfrm>
              <a:custGeom>
                <a:avLst/>
                <a:gdLst>
                  <a:gd name="T0" fmla="*/ 0 w 502"/>
                  <a:gd name="T1" fmla="*/ 82 h 1505"/>
                  <a:gd name="T2" fmla="*/ 0 w 502"/>
                  <a:gd name="T3" fmla="*/ 82 h 1505"/>
                  <a:gd name="T4" fmla="*/ 0 w 502"/>
                  <a:gd name="T5" fmla="*/ 0 h 1505"/>
                  <a:gd name="T6" fmla="*/ 502 w 502"/>
                  <a:gd name="T7" fmla="*/ 0 h 1505"/>
                  <a:gd name="T8" fmla="*/ 502 w 502"/>
                  <a:gd name="T9" fmla="*/ 1505 h 1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2" h="1505">
                    <a:moveTo>
                      <a:pt x="0" y="82"/>
                    </a:moveTo>
                    <a:lnTo>
                      <a:pt x="0" y="82"/>
                    </a:lnTo>
                    <a:lnTo>
                      <a:pt x="0" y="0"/>
                    </a:lnTo>
                    <a:lnTo>
                      <a:pt x="502" y="0"/>
                    </a:lnTo>
                    <a:lnTo>
                      <a:pt x="502" y="1505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4" name="Freeform 501">
                <a:extLst>
                  <a:ext uri="{FF2B5EF4-FFF2-40B4-BE49-F238E27FC236}">
                    <a16:creationId xmlns:a16="http://schemas.microsoft.com/office/drawing/2014/main" id="{80AFDEBF-DD1F-4A28-957F-91C3CC59B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2677"/>
                <a:ext cx="138" cy="719"/>
              </a:xfrm>
              <a:custGeom>
                <a:avLst/>
                <a:gdLst>
                  <a:gd name="T0" fmla="*/ 0 w 503"/>
                  <a:gd name="T1" fmla="*/ 250 h 2636"/>
                  <a:gd name="T2" fmla="*/ 0 w 503"/>
                  <a:gd name="T3" fmla="*/ 250 h 2636"/>
                  <a:gd name="T4" fmla="*/ 0 w 503"/>
                  <a:gd name="T5" fmla="*/ 0 h 2636"/>
                  <a:gd name="T6" fmla="*/ 503 w 503"/>
                  <a:gd name="T7" fmla="*/ 0 h 2636"/>
                  <a:gd name="T8" fmla="*/ 503 w 503"/>
                  <a:gd name="T9" fmla="*/ 2636 h 2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2636">
                    <a:moveTo>
                      <a:pt x="0" y="250"/>
                    </a:moveTo>
                    <a:lnTo>
                      <a:pt x="0" y="250"/>
                    </a:lnTo>
                    <a:lnTo>
                      <a:pt x="0" y="0"/>
                    </a:lnTo>
                    <a:lnTo>
                      <a:pt x="503" y="0"/>
                    </a:lnTo>
                    <a:lnTo>
                      <a:pt x="503" y="2636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5" name="Freeform 502">
                <a:extLst>
                  <a:ext uri="{FF2B5EF4-FFF2-40B4-BE49-F238E27FC236}">
                    <a16:creationId xmlns:a16="http://schemas.microsoft.com/office/drawing/2014/main" id="{602EE335-04A6-42BA-A790-A76BCDD17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2677"/>
                <a:ext cx="138" cy="719"/>
              </a:xfrm>
              <a:custGeom>
                <a:avLst/>
                <a:gdLst>
                  <a:gd name="T0" fmla="*/ 0 w 503"/>
                  <a:gd name="T1" fmla="*/ 250 h 2636"/>
                  <a:gd name="T2" fmla="*/ 0 w 503"/>
                  <a:gd name="T3" fmla="*/ 250 h 2636"/>
                  <a:gd name="T4" fmla="*/ 0 w 503"/>
                  <a:gd name="T5" fmla="*/ 0 h 2636"/>
                  <a:gd name="T6" fmla="*/ 503 w 503"/>
                  <a:gd name="T7" fmla="*/ 0 h 2636"/>
                  <a:gd name="T8" fmla="*/ 503 w 503"/>
                  <a:gd name="T9" fmla="*/ 2636 h 2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2636">
                    <a:moveTo>
                      <a:pt x="0" y="250"/>
                    </a:moveTo>
                    <a:lnTo>
                      <a:pt x="0" y="250"/>
                    </a:lnTo>
                    <a:lnTo>
                      <a:pt x="0" y="0"/>
                    </a:lnTo>
                    <a:lnTo>
                      <a:pt x="503" y="0"/>
                    </a:lnTo>
                    <a:lnTo>
                      <a:pt x="503" y="2636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6" name="Freeform 503">
                <a:extLst>
                  <a:ext uri="{FF2B5EF4-FFF2-40B4-BE49-F238E27FC236}">
                    <a16:creationId xmlns:a16="http://schemas.microsoft.com/office/drawing/2014/main" id="{AE34A0D2-E589-4DF7-9D06-B8E99C98A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0" y="3055"/>
                <a:ext cx="139" cy="358"/>
              </a:xfrm>
              <a:custGeom>
                <a:avLst/>
                <a:gdLst>
                  <a:gd name="T0" fmla="*/ 0 w 508"/>
                  <a:gd name="T1" fmla="*/ 255 h 1312"/>
                  <a:gd name="T2" fmla="*/ 0 w 508"/>
                  <a:gd name="T3" fmla="*/ 255 h 1312"/>
                  <a:gd name="T4" fmla="*/ 0 w 508"/>
                  <a:gd name="T5" fmla="*/ 0 h 1312"/>
                  <a:gd name="T6" fmla="*/ 508 w 508"/>
                  <a:gd name="T7" fmla="*/ 0 h 1312"/>
                  <a:gd name="T8" fmla="*/ 508 w 508"/>
                  <a:gd name="T9" fmla="*/ 1312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8" h="1312">
                    <a:moveTo>
                      <a:pt x="0" y="255"/>
                    </a:moveTo>
                    <a:lnTo>
                      <a:pt x="0" y="255"/>
                    </a:lnTo>
                    <a:lnTo>
                      <a:pt x="0" y="0"/>
                    </a:lnTo>
                    <a:lnTo>
                      <a:pt x="508" y="0"/>
                    </a:lnTo>
                    <a:lnTo>
                      <a:pt x="508" y="1312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7" name="Freeform 504">
                <a:extLst>
                  <a:ext uri="{FF2B5EF4-FFF2-40B4-BE49-F238E27FC236}">
                    <a16:creationId xmlns:a16="http://schemas.microsoft.com/office/drawing/2014/main" id="{FF713B34-FF1D-443E-8FEA-E495C2E9D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0" y="3055"/>
                <a:ext cx="139" cy="358"/>
              </a:xfrm>
              <a:custGeom>
                <a:avLst/>
                <a:gdLst>
                  <a:gd name="T0" fmla="*/ 0 w 508"/>
                  <a:gd name="T1" fmla="*/ 255 h 1312"/>
                  <a:gd name="T2" fmla="*/ 0 w 508"/>
                  <a:gd name="T3" fmla="*/ 255 h 1312"/>
                  <a:gd name="T4" fmla="*/ 0 w 508"/>
                  <a:gd name="T5" fmla="*/ 0 h 1312"/>
                  <a:gd name="T6" fmla="*/ 508 w 508"/>
                  <a:gd name="T7" fmla="*/ 0 h 1312"/>
                  <a:gd name="T8" fmla="*/ 508 w 508"/>
                  <a:gd name="T9" fmla="*/ 1312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8" h="1312">
                    <a:moveTo>
                      <a:pt x="0" y="255"/>
                    </a:moveTo>
                    <a:lnTo>
                      <a:pt x="0" y="255"/>
                    </a:lnTo>
                    <a:lnTo>
                      <a:pt x="0" y="0"/>
                    </a:lnTo>
                    <a:lnTo>
                      <a:pt x="508" y="0"/>
                    </a:lnTo>
                    <a:lnTo>
                      <a:pt x="508" y="1312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8" name="Freeform 505">
                <a:extLst>
                  <a:ext uri="{FF2B5EF4-FFF2-40B4-BE49-F238E27FC236}">
                    <a16:creationId xmlns:a16="http://schemas.microsoft.com/office/drawing/2014/main" id="{ECD0D119-D13F-48A2-8126-A95BFCBBE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3" y="3055"/>
                <a:ext cx="140" cy="266"/>
              </a:xfrm>
              <a:custGeom>
                <a:avLst/>
                <a:gdLst>
                  <a:gd name="T0" fmla="*/ 0 w 511"/>
                  <a:gd name="T1" fmla="*/ 253 h 975"/>
                  <a:gd name="T2" fmla="*/ 0 w 511"/>
                  <a:gd name="T3" fmla="*/ 253 h 975"/>
                  <a:gd name="T4" fmla="*/ 0 w 511"/>
                  <a:gd name="T5" fmla="*/ 0 h 975"/>
                  <a:gd name="T6" fmla="*/ 511 w 511"/>
                  <a:gd name="T7" fmla="*/ 0 h 975"/>
                  <a:gd name="T8" fmla="*/ 511 w 511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1" h="975">
                    <a:moveTo>
                      <a:pt x="0" y="253"/>
                    </a:moveTo>
                    <a:lnTo>
                      <a:pt x="0" y="253"/>
                    </a:lnTo>
                    <a:lnTo>
                      <a:pt x="0" y="0"/>
                    </a:lnTo>
                    <a:lnTo>
                      <a:pt x="511" y="0"/>
                    </a:lnTo>
                    <a:lnTo>
                      <a:pt x="511" y="975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  <p:sp>
            <p:nvSpPr>
              <p:cNvPr id="319" name="Freeform 506">
                <a:extLst>
                  <a:ext uri="{FF2B5EF4-FFF2-40B4-BE49-F238E27FC236}">
                    <a16:creationId xmlns:a16="http://schemas.microsoft.com/office/drawing/2014/main" id="{470249A8-8069-48E0-B670-36CD585D7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3" y="3055"/>
                <a:ext cx="140" cy="266"/>
              </a:xfrm>
              <a:custGeom>
                <a:avLst/>
                <a:gdLst>
                  <a:gd name="T0" fmla="*/ 0 w 511"/>
                  <a:gd name="T1" fmla="*/ 253 h 975"/>
                  <a:gd name="T2" fmla="*/ 0 w 511"/>
                  <a:gd name="T3" fmla="*/ 253 h 975"/>
                  <a:gd name="T4" fmla="*/ 0 w 511"/>
                  <a:gd name="T5" fmla="*/ 0 h 975"/>
                  <a:gd name="T6" fmla="*/ 511 w 511"/>
                  <a:gd name="T7" fmla="*/ 0 h 975"/>
                  <a:gd name="T8" fmla="*/ 511 w 511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1" h="975">
                    <a:moveTo>
                      <a:pt x="0" y="253"/>
                    </a:moveTo>
                    <a:lnTo>
                      <a:pt x="0" y="253"/>
                    </a:lnTo>
                    <a:lnTo>
                      <a:pt x="0" y="0"/>
                    </a:lnTo>
                    <a:lnTo>
                      <a:pt x="511" y="0"/>
                    </a:lnTo>
                    <a:lnTo>
                      <a:pt x="511" y="975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/>
              </a:p>
            </p:txBody>
          </p:sp>
        </p:grpSp>
        <p:sp>
          <p:nvSpPr>
            <p:cNvPr id="528" name="Textfeld 527">
              <a:extLst>
                <a:ext uri="{FF2B5EF4-FFF2-40B4-BE49-F238E27FC236}">
                  <a16:creationId xmlns:a16="http://schemas.microsoft.com/office/drawing/2014/main" id="{91661734-96F9-4B95-9CB6-5ADA7E3A9645}"/>
                </a:ext>
              </a:extLst>
            </p:cNvPr>
            <p:cNvSpPr txBox="1"/>
            <p:nvPr/>
          </p:nvSpPr>
          <p:spPr>
            <a:xfrm>
              <a:off x="4402466" y="441534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>
                  <a:sym typeface="Symbol" panose="05050102010706020507" pitchFamily="18" charset="2"/>
                </a:rPr>
                <a:t></a:t>
              </a:r>
              <a:endParaRPr lang="de-CH" sz="1200" dirty="0"/>
            </a:p>
          </p:txBody>
        </p:sp>
        <p:sp>
          <p:nvSpPr>
            <p:cNvPr id="529" name="Textfeld 528">
              <a:extLst>
                <a:ext uri="{FF2B5EF4-FFF2-40B4-BE49-F238E27FC236}">
                  <a16:creationId xmlns:a16="http://schemas.microsoft.com/office/drawing/2014/main" id="{F6C7526F-7DB9-4C0D-8A40-5C241F8379E4}"/>
                </a:ext>
              </a:extLst>
            </p:cNvPr>
            <p:cNvSpPr txBox="1"/>
            <p:nvPr/>
          </p:nvSpPr>
          <p:spPr>
            <a:xfrm>
              <a:off x="3962666" y="463741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>
                  <a:sym typeface="Symbol" panose="05050102010706020507" pitchFamily="18" charset="2"/>
                </a:rPr>
                <a:t></a:t>
              </a:r>
              <a:endParaRPr lang="de-CH" sz="1200" dirty="0"/>
            </a:p>
          </p:txBody>
        </p:sp>
        <p:sp>
          <p:nvSpPr>
            <p:cNvPr id="530" name="Textfeld 529">
              <a:extLst>
                <a:ext uri="{FF2B5EF4-FFF2-40B4-BE49-F238E27FC236}">
                  <a16:creationId xmlns:a16="http://schemas.microsoft.com/office/drawing/2014/main" id="{4EE9AD10-6FA7-4002-98C3-27A557195DC2}"/>
                </a:ext>
              </a:extLst>
            </p:cNvPr>
            <p:cNvSpPr txBox="1"/>
            <p:nvPr/>
          </p:nvSpPr>
          <p:spPr>
            <a:xfrm>
              <a:off x="3532344" y="464191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>
                  <a:sym typeface="Symbol" panose="05050102010706020507" pitchFamily="18" charset="2"/>
                </a:rPr>
                <a:t></a:t>
              </a:r>
              <a:endParaRPr lang="de-CH" sz="1200" dirty="0"/>
            </a:p>
          </p:txBody>
        </p:sp>
        <p:sp>
          <p:nvSpPr>
            <p:cNvPr id="531" name="Textfeld 530">
              <a:extLst>
                <a:ext uri="{FF2B5EF4-FFF2-40B4-BE49-F238E27FC236}">
                  <a16:creationId xmlns:a16="http://schemas.microsoft.com/office/drawing/2014/main" id="{201F3412-C1C1-489A-B244-8E98576B7476}"/>
                </a:ext>
              </a:extLst>
            </p:cNvPr>
            <p:cNvSpPr txBox="1"/>
            <p:nvPr/>
          </p:nvSpPr>
          <p:spPr>
            <a:xfrm>
              <a:off x="3092734" y="403677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>
                  <a:sym typeface="Symbol" panose="05050102010706020507" pitchFamily="18" charset="2"/>
                </a:rPr>
                <a:t></a:t>
              </a:r>
              <a:endParaRPr lang="de-CH" sz="1200" dirty="0"/>
            </a:p>
          </p:txBody>
        </p:sp>
        <p:sp>
          <p:nvSpPr>
            <p:cNvPr id="532" name="Textfeld 531">
              <a:extLst>
                <a:ext uri="{FF2B5EF4-FFF2-40B4-BE49-F238E27FC236}">
                  <a16:creationId xmlns:a16="http://schemas.microsoft.com/office/drawing/2014/main" id="{97A5C296-11C8-455E-B91B-7FD4E170DD57}"/>
                </a:ext>
              </a:extLst>
            </p:cNvPr>
            <p:cNvSpPr txBox="1"/>
            <p:nvPr/>
          </p:nvSpPr>
          <p:spPr>
            <a:xfrm>
              <a:off x="2226915" y="441662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>
                  <a:sym typeface="Symbol" panose="05050102010706020507" pitchFamily="18" charset="2"/>
                </a:rPr>
                <a:t></a:t>
              </a:r>
              <a:endParaRPr lang="de-CH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2103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337</Words>
  <Application>Microsoft Office PowerPoint</Application>
  <PresentationFormat>A4-Papier (210 x 297 mm)</PresentationFormat>
  <Paragraphs>321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 Krähenbühl</dc:creator>
  <cp:lastModifiedBy>Stephan Krähenbühl</cp:lastModifiedBy>
  <cp:revision>16</cp:revision>
  <cp:lastPrinted>2021-04-15T14:48:04Z</cp:lastPrinted>
  <dcterms:created xsi:type="dcterms:W3CDTF">2021-04-15T08:34:36Z</dcterms:created>
  <dcterms:modified xsi:type="dcterms:W3CDTF">2021-05-27T18:52:37Z</dcterms:modified>
</cp:coreProperties>
</file>