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6" r:id="rId2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988" userDrawn="1">
          <p15:clr>
            <a:srgbClr val="A4A3A4"/>
          </p15:clr>
        </p15:guide>
        <p15:guide id="3" pos="3392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1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554" y="108"/>
      </p:cViewPr>
      <p:guideLst>
        <p:guide orient="horz" pos="1820"/>
        <p:guide pos="988"/>
        <p:guide pos="3392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0572EBC0-05E4-4882-BD6B-4E81F805B718}" type="datetimeFigureOut">
              <a:rPr lang="de-CH" smtClean="0"/>
              <a:t>27.05.2021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DA706AA-08E5-4097-89A8-AD6D454D029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578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6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4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7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6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7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24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9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4478E-742C-0344-8F4F-AAF25D73719D}"/>
              </a:ext>
            </a:extLst>
          </p:cNvPr>
          <p:cNvSpPr txBox="1"/>
          <p:nvPr/>
        </p:nvSpPr>
        <p:spPr>
          <a:xfrm>
            <a:off x="0" y="0"/>
            <a:ext cx="612668" cy="254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Fig. S3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AD332824-0B2B-4697-8E4E-395352C311DD}"/>
              </a:ext>
            </a:extLst>
          </p:cNvPr>
          <p:cNvGrpSpPr/>
          <p:nvPr/>
        </p:nvGrpSpPr>
        <p:grpSpPr>
          <a:xfrm>
            <a:off x="1367247" y="726346"/>
            <a:ext cx="3922677" cy="2366406"/>
            <a:chOff x="1367247" y="726346"/>
            <a:chExt cx="3922677" cy="2366406"/>
          </a:xfrm>
        </p:grpSpPr>
        <p:sp>
          <p:nvSpPr>
            <p:cNvPr id="23" name="TextBox 1">
              <a:extLst>
                <a:ext uri="{FF2B5EF4-FFF2-40B4-BE49-F238E27FC236}">
                  <a16:creationId xmlns:a16="http://schemas.microsoft.com/office/drawing/2014/main" id="{4D330DF1-DCC1-433E-8BC3-624276C9B8E6}"/>
                </a:ext>
              </a:extLst>
            </p:cNvPr>
            <p:cNvSpPr txBox="1"/>
            <p:nvPr/>
          </p:nvSpPr>
          <p:spPr>
            <a:xfrm>
              <a:off x="1485121" y="726346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4383618E-94F9-4910-85F4-BE90A3DDC533}"/>
                </a:ext>
              </a:extLst>
            </p:cNvPr>
            <p:cNvGrpSpPr/>
            <p:nvPr/>
          </p:nvGrpSpPr>
          <p:grpSpPr>
            <a:xfrm>
              <a:off x="1367247" y="771156"/>
              <a:ext cx="3922677" cy="2321596"/>
              <a:chOff x="966654" y="1293675"/>
              <a:chExt cx="3922677" cy="2321596"/>
            </a:xfrm>
          </p:grpSpPr>
          <p:grpSp>
            <p:nvGrpSpPr>
              <p:cNvPr id="6" name="Gruppieren 5">
                <a:extLst>
                  <a:ext uri="{FF2B5EF4-FFF2-40B4-BE49-F238E27FC236}">
                    <a16:creationId xmlns:a16="http://schemas.microsoft.com/office/drawing/2014/main" id="{2EA97E5D-1561-42F3-BCE8-D7C238408223}"/>
                  </a:ext>
                </a:extLst>
              </p:cNvPr>
              <p:cNvGrpSpPr/>
              <p:nvPr/>
            </p:nvGrpSpPr>
            <p:grpSpPr>
              <a:xfrm>
                <a:off x="966654" y="1682514"/>
                <a:ext cx="3922677" cy="1932757"/>
                <a:chOff x="966654" y="3833536"/>
                <a:chExt cx="3922677" cy="1932757"/>
              </a:xfrm>
            </p:grpSpPr>
            <p:grpSp>
              <p:nvGrpSpPr>
                <p:cNvPr id="5" name="Gruppieren 4">
                  <a:extLst>
                    <a:ext uri="{FF2B5EF4-FFF2-40B4-BE49-F238E27FC236}">
                      <a16:creationId xmlns:a16="http://schemas.microsoft.com/office/drawing/2014/main" id="{08B8FAD7-B080-40E0-9B96-E0081A2AE7C2}"/>
                    </a:ext>
                  </a:extLst>
                </p:cNvPr>
                <p:cNvGrpSpPr/>
                <p:nvPr/>
              </p:nvGrpSpPr>
              <p:grpSpPr>
                <a:xfrm>
                  <a:off x="1603842" y="4339133"/>
                  <a:ext cx="3136865" cy="288784"/>
                  <a:chOff x="1603842" y="4339133"/>
                  <a:chExt cx="3136865" cy="288784"/>
                </a:xfrm>
              </p:grpSpPr>
              <p:sp>
                <p:nvSpPr>
                  <p:cNvPr id="27" name="TextBox 14">
                    <a:extLst>
                      <a:ext uri="{FF2B5EF4-FFF2-40B4-BE49-F238E27FC236}">
                        <a16:creationId xmlns:a16="http://schemas.microsoft.com/office/drawing/2014/main" id="{788F13B9-A1C1-42CA-AEF6-42C1B7078523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1603842" y="4379539"/>
                    <a:ext cx="915635" cy="23083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Control siRNA</a:t>
                    </a:r>
                  </a:p>
                </p:txBody>
              </p:sp>
              <p:sp>
                <p:nvSpPr>
                  <p:cNvPr id="28" name="TextBox 15">
                    <a:extLst>
                      <a:ext uri="{FF2B5EF4-FFF2-40B4-BE49-F238E27FC236}">
                        <a16:creationId xmlns:a16="http://schemas.microsoft.com/office/drawing/2014/main" id="{1E196CE3-280D-42FF-9B24-78D2D3D1253D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1883748" y="4339718"/>
                    <a:ext cx="973343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Rictor</a:t>
                    </a: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siRNA 1</a:t>
                    </a:r>
                  </a:p>
                </p:txBody>
              </p:sp>
              <p:sp>
                <p:nvSpPr>
                  <p:cNvPr id="29" name="TextBox 16">
                    <a:extLst>
                      <a:ext uri="{FF2B5EF4-FFF2-40B4-BE49-F238E27FC236}">
                        <a16:creationId xmlns:a16="http://schemas.microsoft.com/office/drawing/2014/main" id="{094AB8F7-A97A-4F47-A520-FAE146F49512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2138072" y="4354740"/>
                    <a:ext cx="973343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Rictor</a:t>
                    </a: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siRNA 2</a:t>
                    </a:r>
                  </a:p>
                </p:txBody>
              </p:sp>
              <p:sp>
                <p:nvSpPr>
                  <p:cNvPr id="30" name="TextBox 17">
                    <a:extLst>
                      <a:ext uri="{FF2B5EF4-FFF2-40B4-BE49-F238E27FC236}">
                        <a16:creationId xmlns:a16="http://schemas.microsoft.com/office/drawing/2014/main" id="{7BD0F61B-D09C-450C-97D4-19A966029255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2452594" y="4377898"/>
                    <a:ext cx="915635" cy="23083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Control siRNA</a:t>
                    </a:r>
                  </a:p>
                </p:txBody>
              </p:sp>
              <p:sp>
                <p:nvSpPr>
                  <p:cNvPr id="31" name="TextBox 18">
                    <a:extLst>
                      <a:ext uri="{FF2B5EF4-FFF2-40B4-BE49-F238E27FC236}">
                        <a16:creationId xmlns:a16="http://schemas.microsoft.com/office/drawing/2014/main" id="{5344457C-B58B-4FB5-9030-0EB2C1480709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2718251" y="4344917"/>
                    <a:ext cx="973343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Rictor</a:t>
                    </a: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siRNA 1</a:t>
                    </a:r>
                  </a:p>
                </p:txBody>
              </p:sp>
              <p:sp>
                <p:nvSpPr>
                  <p:cNvPr id="32" name="TextBox 19">
                    <a:extLst>
                      <a:ext uri="{FF2B5EF4-FFF2-40B4-BE49-F238E27FC236}">
                        <a16:creationId xmlns:a16="http://schemas.microsoft.com/office/drawing/2014/main" id="{8241684A-B829-4C49-B4B8-A25CD36828D9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2996284" y="4352844"/>
                    <a:ext cx="973343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Rictor</a:t>
                    </a: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siRNA 2</a:t>
                    </a:r>
                  </a:p>
                </p:txBody>
              </p:sp>
              <p:sp>
                <p:nvSpPr>
                  <p:cNvPr id="33" name="TextBox 20">
                    <a:extLst>
                      <a:ext uri="{FF2B5EF4-FFF2-40B4-BE49-F238E27FC236}">
                        <a16:creationId xmlns:a16="http://schemas.microsoft.com/office/drawing/2014/main" id="{60005089-2449-4C9B-9FF6-38C7534360ED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3307619" y="4397084"/>
                    <a:ext cx="915635" cy="23083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Control siRNA</a:t>
                    </a:r>
                  </a:p>
                </p:txBody>
              </p:sp>
              <p:sp>
                <p:nvSpPr>
                  <p:cNvPr id="34" name="TextBox 21">
                    <a:extLst>
                      <a:ext uri="{FF2B5EF4-FFF2-40B4-BE49-F238E27FC236}">
                        <a16:creationId xmlns:a16="http://schemas.microsoft.com/office/drawing/2014/main" id="{6B659635-79E4-4C95-84D0-8FBE858B6C9F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3528075" y="4354870"/>
                    <a:ext cx="973343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Rictor</a:t>
                    </a: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siRNA 1</a:t>
                    </a:r>
                  </a:p>
                </p:txBody>
              </p:sp>
              <p:sp>
                <p:nvSpPr>
                  <p:cNvPr id="26" name="TextBox 22">
                    <a:extLst>
                      <a:ext uri="{FF2B5EF4-FFF2-40B4-BE49-F238E27FC236}">
                        <a16:creationId xmlns:a16="http://schemas.microsoft.com/office/drawing/2014/main" id="{60AB0A2E-944C-4F60-90C9-F39A90D62259}"/>
                      </a:ext>
                    </a:extLst>
                  </p:cNvPr>
                  <p:cNvSpPr txBox="1"/>
                  <p:nvPr/>
                </p:nvSpPr>
                <p:spPr>
                  <a:xfrm rot="19331302">
                    <a:off x="3767364" y="4339133"/>
                    <a:ext cx="973343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Rictor</a:t>
                    </a: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siRNA 2</a:t>
                    </a:r>
                  </a:p>
                </p:txBody>
              </p:sp>
            </p:grpSp>
            <p:sp>
              <p:nvSpPr>
                <p:cNvPr id="35" name="TextBox 23">
                  <a:extLst>
                    <a:ext uri="{FF2B5EF4-FFF2-40B4-BE49-F238E27FC236}">
                      <a16:creationId xmlns:a16="http://schemas.microsoft.com/office/drawing/2014/main" id="{9B794376-F091-41F7-87F4-445F643F812F}"/>
                    </a:ext>
                  </a:extLst>
                </p:cNvPr>
                <p:cNvSpPr txBox="1"/>
                <p:nvPr/>
              </p:nvSpPr>
              <p:spPr>
                <a:xfrm>
                  <a:off x="1079871" y="4845594"/>
                  <a:ext cx="510076" cy="2423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75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Rictor</a:t>
                  </a:r>
                  <a:endParaRPr kumimoji="0" lang="en-US" sz="97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TextBox 26">
                  <a:extLst>
                    <a:ext uri="{FF2B5EF4-FFF2-40B4-BE49-F238E27FC236}">
                      <a16:creationId xmlns:a16="http://schemas.microsoft.com/office/drawing/2014/main" id="{3F72432A-C1BF-495C-8EB5-B65871D703FE}"/>
                    </a:ext>
                  </a:extLst>
                </p:cNvPr>
                <p:cNvSpPr txBox="1"/>
                <p:nvPr/>
              </p:nvSpPr>
              <p:spPr>
                <a:xfrm>
                  <a:off x="2560207" y="3838953"/>
                  <a:ext cx="816249" cy="3425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1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48 hours post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1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transfection</a:t>
                  </a:r>
                </a:p>
              </p:txBody>
            </p:sp>
            <p:cxnSp>
              <p:nvCxnSpPr>
                <p:cNvPr id="37" name="Straight Connector 28">
                  <a:extLst>
                    <a:ext uri="{FF2B5EF4-FFF2-40B4-BE49-F238E27FC236}">
                      <a16:creationId xmlns:a16="http://schemas.microsoft.com/office/drawing/2014/main" id="{0DE5004C-3D60-4FF2-ACBD-87D95F07B0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2980" y="4157626"/>
                  <a:ext cx="854677" cy="0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1">
                  <a:extLst>
                    <a:ext uri="{FF2B5EF4-FFF2-40B4-BE49-F238E27FC236}">
                      <a16:creationId xmlns:a16="http://schemas.microsoft.com/office/drawing/2014/main" id="{2D95C363-E9A2-45B4-A624-E08B7FA8A2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16157" y="4157626"/>
                  <a:ext cx="758643" cy="0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2">
                  <a:extLst>
                    <a:ext uri="{FF2B5EF4-FFF2-40B4-BE49-F238E27FC236}">
                      <a16:creationId xmlns:a16="http://schemas.microsoft.com/office/drawing/2014/main" id="{93B36411-77E3-4BDD-933F-1DEAE05D6B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56517" y="4157626"/>
                  <a:ext cx="655821" cy="0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CAF9962-810B-4F36-9E84-A0AE5E09862C}"/>
                    </a:ext>
                  </a:extLst>
                </p:cNvPr>
                <p:cNvSpPr txBox="1"/>
                <p:nvPr/>
              </p:nvSpPr>
              <p:spPr>
                <a:xfrm>
                  <a:off x="1704070" y="3833536"/>
                  <a:ext cx="816249" cy="3425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1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24 hours post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1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transfection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F4A43E0-1C38-42D8-B8D3-39225210F97C}"/>
                    </a:ext>
                  </a:extLst>
                </p:cNvPr>
                <p:cNvSpPr txBox="1"/>
                <p:nvPr/>
              </p:nvSpPr>
              <p:spPr>
                <a:xfrm>
                  <a:off x="3395727" y="3837741"/>
                  <a:ext cx="816249" cy="3425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1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72 hours post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1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transfection</a:t>
                  </a:r>
                </a:p>
              </p:txBody>
            </p:sp>
            <p:sp>
              <p:nvSpPr>
                <p:cNvPr id="42" name="TextBox 35">
                  <a:extLst>
                    <a:ext uri="{FF2B5EF4-FFF2-40B4-BE49-F238E27FC236}">
                      <a16:creationId xmlns:a16="http://schemas.microsoft.com/office/drawing/2014/main" id="{66EA6463-87E3-4678-9AA2-36FA71E9D513}"/>
                    </a:ext>
                  </a:extLst>
                </p:cNvPr>
                <p:cNvSpPr txBox="1"/>
                <p:nvPr/>
              </p:nvSpPr>
              <p:spPr>
                <a:xfrm>
                  <a:off x="4107908" y="4845594"/>
                  <a:ext cx="647934" cy="2423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75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200 </a:t>
                  </a:r>
                  <a:r>
                    <a:rPr kumimoji="0" lang="en-US" sz="975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kDa</a:t>
                  </a:r>
                  <a:endParaRPr kumimoji="0" lang="en-US" sz="97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46" name="Picture 11">
                  <a:extLst>
                    <a:ext uri="{FF2B5EF4-FFF2-40B4-BE49-F238E27FC236}">
                      <a16:creationId xmlns:a16="http://schemas.microsoft.com/office/drawing/2014/main" id="{0A0C174B-F5A5-42CB-858B-7DC4C36FFE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4751" t="50901" b="22703"/>
                <a:stretch/>
              </p:blipFill>
              <p:spPr>
                <a:xfrm>
                  <a:off x="1615823" y="4808535"/>
                  <a:ext cx="2538613" cy="3444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47" name="TextBox 34">
                  <a:extLst>
                    <a:ext uri="{FF2B5EF4-FFF2-40B4-BE49-F238E27FC236}">
                      <a16:creationId xmlns:a16="http://schemas.microsoft.com/office/drawing/2014/main" id="{93CB8D2E-F3DB-432E-B682-AC2F27E2D817}"/>
                    </a:ext>
                  </a:extLst>
                </p:cNvPr>
                <p:cNvSpPr txBox="1"/>
                <p:nvPr/>
              </p:nvSpPr>
              <p:spPr>
                <a:xfrm>
                  <a:off x="966654" y="5388753"/>
                  <a:ext cx="844638" cy="3763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75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GAPDH </a:t>
                  </a:r>
                </a:p>
              </p:txBody>
            </p:sp>
            <p:sp>
              <p:nvSpPr>
                <p:cNvPr id="48" name="TextBox 36">
                  <a:extLst>
                    <a:ext uri="{FF2B5EF4-FFF2-40B4-BE49-F238E27FC236}">
                      <a16:creationId xmlns:a16="http://schemas.microsoft.com/office/drawing/2014/main" id="{2B27CA04-2C63-496B-9317-288DD7DC36CE}"/>
                    </a:ext>
                  </a:extLst>
                </p:cNvPr>
                <p:cNvSpPr txBox="1"/>
                <p:nvPr/>
              </p:nvSpPr>
              <p:spPr>
                <a:xfrm>
                  <a:off x="4107908" y="5389969"/>
                  <a:ext cx="781423" cy="3763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75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37 </a:t>
                  </a:r>
                  <a:r>
                    <a:rPr kumimoji="0" lang="en-US" sz="975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kDa</a:t>
                  </a:r>
                  <a:r>
                    <a:rPr kumimoji="0" lang="en-US" sz="975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 </a:t>
                  </a:r>
                </a:p>
              </p:txBody>
            </p:sp>
            <p:pic>
              <p:nvPicPr>
                <p:cNvPr id="49" name="Picture 25">
                  <a:extLst>
                    <a:ext uri="{FF2B5EF4-FFF2-40B4-BE49-F238E27FC236}">
                      <a16:creationId xmlns:a16="http://schemas.microsoft.com/office/drawing/2014/main" id="{7567D1BA-DA79-4613-AA39-3903ABDEEB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9374" t="45598" r="2172" b="27122"/>
                <a:stretch/>
              </p:blipFill>
              <p:spPr>
                <a:xfrm>
                  <a:off x="1606992" y="5318972"/>
                  <a:ext cx="2547446" cy="414856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211132A6-D717-4FC9-BF44-E4B92344AF7B}"/>
                  </a:ext>
                </a:extLst>
              </p:cNvPr>
              <p:cNvSpPr txBox="1"/>
              <p:nvPr/>
            </p:nvSpPr>
            <p:spPr>
              <a:xfrm>
                <a:off x="1942006" y="1293675"/>
                <a:ext cx="1853392" cy="269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CH" sz="11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Rictor</a:t>
                </a:r>
                <a:r>
                  <a:rPr lang="de-CH" sz="115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CH" sz="115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siRNA</a:t>
                </a:r>
                <a:r>
                  <a:rPr lang="de-CH" sz="1150" dirty="0">
                    <a:latin typeface="Arial" panose="020B0604020202020204" pitchFamily="34" charset="0"/>
                    <a:cs typeface="Arial" panose="020B0604020202020204" pitchFamily="34" charset="0"/>
                  </a:rPr>
                  <a:t> knock-down</a:t>
                </a:r>
              </a:p>
            </p:txBody>
          </p:sp>
        </p:grpSp>
      </p:grpSp>
      <p:sp>
        <p:nvSpPr>
          <p:cNvPr id="54" name="TextBox 29">
            <a:extLst>
              <a:ext uri="{FF2B5EF4-FFF2-40B4-BE49-F238E27FC236}">
                <a16:creationId xmlns:a16="http://schemas.microsoft.com/office/drawing/2014/main" id="{B638E010-8721-4CB8-BA7C-3A39A5B99620}"/>
              </a:ext>
            </a:extLst>
          </p:cNvPr>
          <p:cNvSpPr txBox="1"/>
          <p:nvPr/>
        </p:nvSpPr>
        <p:spPr>
          <a:xfrm rot="5400000">
            <a:off x="3863053" y="4945752"/>
            <a:ext cx="2114285" cy="482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 hours post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transfection </a:t>
            </a:r>
          </a:p>
        </p:txBody>
      </p:sp>
      <p:sp>
        <p:nvSpPr>
          <p:cNvPr id="52" name="TextBox 33">
            <a:extLst>
              <a:ext uri="{FF2B5EF4-FFF2-40B4-BE49-F238E27FC236}">
                <a16:creationId xmlns:a16="http://schemas.microsoft.com/office/drawing/2014/main" id="{0F2C92B3-FBBC-4153-AE4D-2C5369F51336}"/>
              </a:ext>
            </a:extLst>
          </p:cNvPr>
          <p:cNvSpPr txBox="1"/>
          <p:nvPr/>
        </p:nvSpPr>
        <p:spPr>
          <a:xfrm>
            <a:off x="1480464" y="3467246"/>
            <a:ext cx="30489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5903A5BA-6F53-C44D-8B65-E2AEB94F37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/>
          <a:stretch/>
        </p:blipFill>
        <p:spPr>
          <a:xfrm>
            <a:off x="1568450" y="3907294"/>
            <a:ext cx="3334434" cy="2559168"/>
          </a:xfrm>
          <a:prstGeom prst="rect">
            <a:avLst/>
          </a:prstGeom>
        </p:spPr>
      </p:pic>
      <p:sp>
        <p:nvSpPr>
          <p:cNvPr id="44" name="Rectangle 180">
            <a:extLst>
              <a:ext uri="{FF2B5EF4-FFF2-40B4-BE49-F238E27FC236}">
                <a16:creationId xmlns:a16="http://schemas.microsoft.com/office/drawing/2014/main" id="{CC45E59A-AD50-AB41-9464-94D5354D9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3019" y="3790190"/>
            <a:ext cx="154529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Rictor</a:t>
            </a: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e-DE" altLang="de-DE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mRNA</a:t>
            </a: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e-DE" altLang="de-DE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expression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66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</Words>
  <Application>Microsoft Office PowerPoint</Application>
  <PresentationFormat>A4-Papier (210 x 297 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 Krähenbühl</dc:creator>
  <cp:lastModifiedBy>Stephan Krähenbühl</cp:lastModifiedBy>
  <cp:revision>16</cp:revision>
  <cp:lastPrinted>2021-04-15T14:48:04Z</cp:lastPrinted>
  <dcterms:created xsi:type="dcterms:W3CDTF">2021-04-15T08:34:36Z</dcterms:created>
  <dcterms:modified xsi:type="dcterms:W3CDTF">2021-05-27T18:51:33Z</dcterms:modified>
</cp:coreProperties>
</file>