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1330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414CC-3F75-6090-46BB-BC412697A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0BA6AE-32AC-4F54-807D-CE7C7B331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D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84978-0393-DA21-F652-00ED6B582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E65E3-CBE1-88FB-9E04-47BC841DB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04B15-3EC6-7F1F-8738-EA9BCE80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793651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4C342-8F11-5485-0428-BDCDEC8F5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FA103E-8F24-8B32-0080-D82546052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D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20EED-6B86-496A-04F7-EF1841577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F8EC76-2EF4-8293-8C07-8DF8E7C02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A9A5D-D3B7-90DA-3813-FCAB743C9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228683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E8C952-ECE5-AD10-1CD2-5840CE398B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8CF81-FE14-CFE5-E9BD-96717A75B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D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D502F-C6D1-976F-366E-1778C5719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3E37CE-BEAF-460D-C03B-6192AB6EB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1BB74-4352-7F6F-5AF4-772445CE1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121559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F307D-9122-D7E4-AE70-D2D4CB3BF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2615E-7D01-C4C0-A066-E4A0C5BF2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D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81A42-78E0-9C79-E6FC-36BF2A831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95F2B-F5E9-6481-48A9-4B474A015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C8F72-F39D-2154-31FA-F156F95C9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80791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FFA2C-5431-AA4B-2840-A8D499CA5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4346D-D825-403B-E0B7-6DE3322B3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8143B-9FB7-CA01-3DC9-4ECDE9700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D8DFA-0847-8F23-5315-F4ED55B0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DD2C4-7D2D-AD3A-C45A-930B73F3F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168252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528D8-497B-4153-B263-50EA921C5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13E41-3401-E766-3421-1D63513B85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D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D55A8-FC8A-B359-E6B5-3C0969C2C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D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AC94F-5130-D99F-C2BF-F51F32759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0B3F9E-0F7B-95CE-1B48-323E5584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3A45C5-C5BC-6A9D-9A85-271F4F198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606631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8B4F2-9DDD-8A38-32E8-E1025AC0A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A4818-B2BA-D892-0021-DF17A06DA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87E279-7998-AA85-2E13-49E37D716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D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910CA7-40B7-1335-0E41-02032F3B12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32C9A7-364A-6178-BD71-67AAD068A9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D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913F1B-DB60-44D2-35CD-37BB2A20D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166A8D-1E4E-E78B-80EA-DB2BB948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AD1FAA-4B3F-82F1-B4E0-412E1AF48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513759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476E5-69B8-7881-3902-C5608736D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C3976-3AFB-C25B-568D-EA75E14DC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C94526-6BA3-C7DC-E545-75E268492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D20325-CCA4-D8F5-BF0A-E03F14C21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862290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146764-32DD-E3FD-922E-CE2619A13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C35D1B-DE4A-0FCF-7DFD-388A964F5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9924C3-C98E-A6D0-8B98-F2F4EBAE0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934441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8B0CB-7770-F1E4-3B23-761438BEB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333FF-9A32-A772-5868-FC47BAF48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D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D9E65-E7C8-2D96-984B-B11AAB26B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FD151-CF9B-EC32-3397-23F3FC2F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E91CD6-B7F9-DD4D-3193-9DAAD00FC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F2163-5D9B-57C3-B423-8DEC76862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596412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7F91-5728-B753-0296-165866391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B38EE2-2052-BE92-7866-03856B1B9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F7A01E-0A89-153C-B5A7-8E2DFAAEF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472E9-EBEB-A1FB-C5F3-9C53DD130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A6BCDB-3F47-1413-FBBE-FF67A2D03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F63786-E504-761D-4148-6862F2052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1070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55DF53-E215-92EF-1D91-C37A96102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D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4886B-5D8F-09CE-AB43-5AF4600FA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D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DB609-D7FD-BF30-82E6-3BDD60F0E2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8B64F-3113-4128-9BF1-194E1BD30B1F}" type="datetimeFigureOut">
              <a:rPr lang="ar-DZ" smtClean="0"/>
              <a:t>22-04-1446</a:t>
            </a:fld>
            <a:endParaRPr lang="ar-D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BF3E7-ED79-7DCE-A878-368597F741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74639-C609-6F76-0D45-C3F2293F1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C3D89-49BF-4B93-8C7C-7BD730880B1E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085098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BAA3391-991F-9062-0BE9-6B6E87BFBDD2}"/>
              </a:ext>
            </a:extLst>
          </p:cNvPr>
          <p:cNvSpPr/>
          <p:nvPr/>
        </p:nvSpPr>
        <p:spPr>
          <a:xfrm>
            <a:off x="41907" y="418291"/>
            <a:ext cx="12103794" cy="629489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25" name="Rectangle 6">
            <a:extLst>
              <a:ext uri="{FF2B5EF4-FFF2-40B4-BE49-F238E27FC236}">
                <a16:creationId xmlns:a16="http://schemas.microsoft.com/office/drawing/2014/main" id="{45F141D5-9348-6985-2D03-25E707A4A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157" y="533465"/>
            <a:ext cx="554934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DZ"/>
          </a:p>
        </p:txBody>
      </p:sp>
      <p:sp>
        <p:nvSpPr>
          <p:cNvPr id="31" name="Rectangle 10">
            <a:extLst>
              <a:ext uri="{FF2B5EF4-FFF2-40B4-BE49-F238E27FC236}">
                <a16:creationId xmlns:a16="http://schemas.microsoft.com/office/drawing/2014/main" id="{0FBE8ACE-8254-49F5-7028-E41090DD1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4131" y="35971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DZ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4BAB179-B00E-49A3-CF56-6055F053DF03}"/>
              </a:ext>
            </a:extLst>
          </p:cNvPr>
          <p:cNvSpPr txBox="1"/>
          <p:nvPr/>
        </p:nvSpPr>
        <p:spPr>
          <a:xfrm>
            <a:off x="6189180" y="533465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DZ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FA6DE-9780-B954-43E2-70D5A05BF5D1}"/>
              </a:ext>
            </a:extLst>
          </p:cNvPr>
          <p:cNvSpPr/>
          <p:nvPr/>
        </p:nvSpPr>
        <p:spPr>
          <a:xfrm>
            <a:off x="41906" y="115035"/>
            <a:ext cx="12103794" cy="75338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BiEntropiGram: A novel tool for incipient fault diagnosis of rotating machines</a:t>
            </a:r>
            <a:endParaRPr lang="ar-D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52" name="Picture 1251">
            <a:extLst>
              <a:ext uri="{FF2B5EF4-FFF2-40B4-BE49-F238E27FC236}">
                <a16:creationId xmlns:a16="http://schemas.microsoft.com/office/drawing/2014/main" id="{38E46E22-6449-75B0-33B4-48674FBA7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956" y="902798"/>
            <a:ext cx="9464040" cy="579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507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EmadAldin</dc:creator>
  <cp:lastModifiedBy>Emad KhNe</cp:lastModifiedBy>
  <cp:revision>12</cp:revision>
  <cp:lastPrinted>2022-08-24T13:01:34Z</cp:lastPrinted>
  <dcterms:created xsi:type="dcterms:W3CDTF">2022-08-24T12:08:54Z</dcterms:created>
  <dcterms:modified xsi:type="dcterms:W3CDTF">2024-10-25T08:17:45Z</dcterms:modified>
</cp:coreProperties>
</file>