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4" d="100"/>
          <a:sy n="44" d="100"/>
        </p:scale>
        <p:origin x="2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20227259ee68703" providerId="LiveId" clId="{8A222FF6-9A8B-40D3-9D1E-810C51325FFF}"/>
    <pc:docChg chg="modSld">
      <pc:chgData name="" userId="920227259ee68703" providerId="LiveId" clId="{8A222FF6-9A8B-40D3-9D1E-810C51325FFF}" dt="2021-05-20T04:25:58.895" v="5" actId="20577"/>
      <pc:docMkLst>
        <pc:docMk/>
      </pc:docMkLst>
      <pc:sldChg chg="modSp">
        <pc:chgData name="" userId="920227259ee68703" providerId="LiveId" clId="{8A222FF6-9A8B-40D3-9D1E-810C51325FFF}" dt="2021-05-20T04:25:58.895" v="5" actId="20577"/>
        <pc:sldMkLst>
          <pc:docMk/>
          <pc:sldMk cId="261044915" sldId="263"/>
        </pc:sldMkLst>
        <pc:spChg chg="mod">
          <ac:chgData name="" userId="920227259ee68703" providerId="LiveId" clId="{8A222FF6-9A8B-40D3-9D1E-810C51325FFF}" dt="2021-05-20T04:25:54.971" v="3" actId="20577"/>
          <ac:spMkLst>
            <pc:docMk/>
            <pc:sldMk cId="261044915" sldId="263"/>
            <ac:spMk id="6" creationId="{00000000-0000-0000-0000-000000000000}"/>
          </ac:spMkLst>
        </pc:spChg>
        <pc:spChg chg="mod">
          <ac:chgData name="" userId="920227259ee68703" providerId="LiveId" clId="{8A222FF6-9A8B-40D3-9D1E-810C51325FFF}" dt="2021-05-20T04:25:58.895" v="5" actId="20577"/>
          <ac:spMkLst>
            <pc:docMk/>
            <pc:sldMk cId="261044915" sldId="263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391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0932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734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10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17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5636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68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93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18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275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386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959EA-450E-47B3-B70B-EFD0341713CD}" type="datetimeFigureOut">
              <a:rPr lang="zh-TW" altLang="en-US" smtClean="0"/>
              <a:t>2021/5/20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7FD0-D7A3-4424-A552-BE7891291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65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6"/>
          <a:stretch/>
        </p:blipFill>
        <p:spPr>
          <a:xfrm>
            <a:off x="150018" y="272229"/>
            <a:ext cx="6557963" cy="437981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4270443" y="-46037"/>
            <a:ext cx="273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Fig.1.</a:t>
            </a:r>
            <a:endParaRPr lang="zh-TW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-63500" y="4860966"/>
            <a:ext cx="6143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zh-TW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-63500" y="0"/>
            <a:ext cx="6143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zh-TW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6"/>
          <a:stretch/>
        </p:blipFill>
        <p:spPr>
          <a:xfrm>
            <a:off x="178593" y="5353409"/>
            <a:ext cx="6529388" cy="433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4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</TotalTime>
  <Words>9</Words>
  <Application>Microsoft Office PowerPoint</Application>
  <PresentationFormat>A4 紙張 (210x297 公釐)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pengchanlin</dc:creator>
  <cp:lastModifiedBy>User</cp:lastModifiedBy>
  <cp:revision>36</cp:revision>
  <dcterms:created xsi:type="dcterms:W3CDTF">2020-09-17T15:46:52Z</dcterms:created>
  <dcterms:modified xsi:type="dcterms:W3CDTF">2021-05-20T04:26:01Z</dcterms:modified>
</cp:coreProperties>
</file>