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121400" cy="4248150"/>
  <p:notesSz cx="6858000" cy="9144000"/>
  <p:defaultTextStyle>
    <a:defPPr>
      <a:defRPr lang="zh-CN"/>
    </a:defPPr>
    <a:lvl1pPr marL="0" algn="l" defTabSz="6537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26863" algn="l" defTabSz="6537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653724" algn="l" defTabSz="6537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980587" algn="l" defTabSz="6537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307449" algn="l" defTabSz="6537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1634312" algn="l" defTabSz="6537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1961174" algn="l" defTabSz="6537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2288035" algn="l" defTabSz="6537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2614899" algn="l" defTabSz="6537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218" y="-96"/>
      </p:cViewPr>
      <p:guideLst>
        <p:guide orient="horz" pos="1338"/>
        <p:guide pos="192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59112" y="1319691"/>
            <a:ext cx="5203190" cy="91059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18219" y="2407292"/>
            <a:ext cx="4284980" cy="10856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268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53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80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074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34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61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88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6148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3553" y="2729834"/>
            <a:ext cx="5203190" cy="843728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83553" y="1800552"/>
            <a:ext cx="5203190" cy="929283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268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5372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98058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0744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63431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196117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28803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61489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6076" y="991241"/>
            <a:ext cx="2703619" cy="2803584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111718" y="991241"/>
            <a:ext cx="2703619" cy="2803584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06076" y="950919"/>
            <a:ext cx="2704682" cy="396298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6863" indent="0">
              <a:buNone/>
              <a:defRPr sz="1500" b="1"/>
            </a:lvl2pPr>
            <a:lvl3pPr marL="653724" indent="0">
              <a:buNone/>
              <a:defRPr sz="1200" b="1"/>
            </a:lvl3pPr>
            <a:lvl4pPr marL="980587" indent="0">
              <a:buNone/>
              <a:defRPr sz="1200" b="1"/>
            </a:lvl4pPr>
            <a:lvl5pPr marL="1307449" indent="0">
              <a:buNone/>
              <a:defRPr sz="1200" b="1"/>
            </a:lvl5pPr>
            <a:lvl6pPr marL="1634312" indent="0">
              <a:buNone/>
              <a:defRPr sz="1200" b="1"/>
            </a:lvl6pPr>
            <a:lvl7pPr marL="1961174" indent="0">
              <a:buNone/>
              <a:defRPr sz="1200" b="1"/>
            </a:lvl7pPr>
            <a:lvl8pPr marL="2288035" indent="0">
              <a:buNone/>
              <a:defRPr sz="1200" b="1"/>
            </a:lvl8pPr>
            <a:lvl9pPr marL="2614899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06076" y="1347220"/>
            <a:ext cx="2704682" cy="2447603"/>
          </a:xfrm>
        </p:spPr>
        <p:txBody>
          <a:bodyPr/>
          <a:lstStyle>
            <a:lvl1pPr>
              <a:defRPr sz="17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109594" y="950919"/>
            <a:ext cx="2705744" cy="396298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6863" indent="0">
              <a:buNone/>
              <a:defRPr sz="1500" b="1"/>
            </a:lvl2pPr>
            <a:lvl3pPr marL="653724" indent="0">
              <a:buNone/>
              <a:defRPr sz="1200" b="1"/>
            </a:lvl3pPr>
            <a:lvl4pPr marL="980587" indent="0">
              <a:buNone/>
              <a:defRPr sz="1200" b="1"/>
            </a:lvl4pPr>
            <a:lvl5pPr marL="1307449" indent="0">
              <a:buNone/>
              <a:defRPr sz="1200" b="1"/>
            </a:lvl5pPr>
            <a:lvl6pPr marL="1634312" indent="0">
              <a:buNone/>
              <a:defRPr sz="1200" b="1"/>
            </a:lvl6pPr>
            <a:lvl7pPr marL="1961174" indent="0">
              <a:buNone/>
              <a:defRPr sz="1200" b="1"/>
            </a:lvl7pPr>
            <a:lvl8pPr marL="2288035" indent="0">
              <a:buNone/>
              <a:defRPr sz="1200" b="1"/>
            </a:lvl8pPr>
            <a:lvl9pPr marL="2614899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109594" y="1347220"/>
            <a:ext cx="2705744" cy="2447603"/>
          </a:xfrm>
        </p:spPr>
        <p:txBody>
          <a:bodyPr/>
          <a:lstStyle>
            <a:lvl1pPr>
              <a:defRPr sz="17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6076" y="169146"/>
            <a:ext cx="2013898" cy="71982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93304" y="169147"/>
            <a:ext cx="3422032" cy="3625678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06076" y="888965"/>
            <a:ext cx="2013898" cy="2905853"/>
          </a:xfrm>
        </p:spPr>
        <p:txBody>
          <a:bodyPr/>
          <a:lstStyle>
            <a:lvl1pPr marL="0" indent="0">
              <a:buNone/>
              <a:defRPr sz="1100"/>
            </a:lvl1pPr>
            <a:lvl2pPr marL="326863" indent="0">
              <a:buNone/>
              <a:defRPr sz="1100"/>
            </a:lvl2pPr>
            <a:lvl3pPr marL="653724" indent="0">
              <a:buNone/>
              <a:defRPr sz="800"/>
            </a:lvl3pPr>
            <a:lvl4pPr marL="980587" indent="0">
              <a:buNone/>
              <a:defRPr sz="800"/>
            </a:lvl4pPr>
            <a:lvl5pPr marL="1307449" indent="0">
              <a:buNone/>
              <a:defRPr sz="800"/>
            </a:lvl5pPr>
            <a:lvl6pPr marL="1634312" indent="0">
              <a:buNone/>
              <a:defRPr sz="800"/>
            </a:lvl6pPr>
            <a:lvl7pPr marL="1961174" indent="0">
              <a:buNone/>
              <a:defRPr sz="800"/>
            </a:lvl7pPr>
            <a:lvl8pPr marL="2288035" indent="0">
              <a:buNone/>
              <a:defRPr sz="800"/>
            </a:lvl8pPr>
            <a:lvl9pPr marL="2614899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99846" y="2973709"/>
            <a:ext cx="3672840" cy="351062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199846" y="379587"/>
            <a:ext cx="3672840" cy="2548890"/>
          </a:xfrm>
        </p:spPr>
        <p:txBody>
          <a:bodyPr/>
          <a:lstStyle>
            <a:lvl1pPr marL="0" indent="0">
              <a:buNone/>
              <a:defRPr sz="2300"/>
            </a:lvl1pPr>
            <a:lvl2pPr marL="326863" indent="0">
              <a:buNone/>
              <a:defRPr sz="2000"/>
            </a:lvl2pPr>
            <a:lvl3pPr marL="653724" indent="0">
              <a:buNone/>
              <a:defRPr sz="1700"/>
            </a:lvl3pPr>
            <a:lvl4pPr marL="980587" indent="0">
              <a:buNone/>
              <a:defRPr sz="1500"/>
            </a:lvl4pPr>
            <a:lvl5pPr marL="1307449" indent="0">
              <a:buNone/>
              <a:defRPr sz="1500"/>
            </a:lvl5pPr>
            <a:lvl6pPr marL="1634312" indent="0">
              <a:buNone/>
              <a:defRPr sz="1500"/>
            </a:lvl6pPr>
            <a:lvl7pPr marL="1961174" indent="0">
              <a:buNone/>
              <a:defRPr sz="1500"/>
            </a:lvl7pPr>
            <a:lvl8pPr marL="2288035" indent="0">
              <a:buNone/>
              <a:defRPr sz="1500"/>
            </a:lvl8pPr>
            <a:lvl9pPr marL="2614899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99846" y="3324775"/>
            <a:ext cx="3672840" cy="498568"/>
          </a:xfrm>
        </p:spPr>
        <p:txBody>
          <a:bodyPr/>
          <a:lstStyle>
            <a:lvl1pPr marL="0" indent="0">
              <a:buNone/>
              <a:defRPr sz="1100"/>
            </a:lvl1pPr>
            <a:lvl2pPr marL="326863" indent="0">
              <a:buNone/>
              <a:defRPr sz="1100"/>
            </a:lvl2pPr>
            <a:lvl3pPr marL="653724" indent="0">
              <a:buNone/>
              <a:defRPr sz="800"/>
            </a:lvl3pPr>
            <a:lvl4pPr marL="980587" indent="0">
              <a:buNone/>
              <a:defRPr sz="800"/>
            </a:lvl4pPr>
            <a:lvl5pPr marL="1307449" indent="0">
              <a:buNone/>
              <a:defRPr sz="800"/>
            </a:lvl5pPr>
            <a:lvl6pPr marL="1634312" indent="0">
              <a:buNone/>
              <a:defRPr sz="800"/>
            </a:lvl6pPr>
            <a:lvl7pPr marL="1961174" indent="0">
              <a:buNone/>
              <a:defRPr sz="800"/>
            </a:lvl7pPr>
            <a:lvl8pPr marL="2288035" indent="0">
              <a:buNone/>
              <a:defRPr sz="800"/>
            </a:lvl8pPr>
            <a:lvl9pPr marL="2614899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438022" y="170129"/>
            <a:ext cx="1377317" cy="362469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6081" y="170129"/>
            <a:ext cx="4029921" cy="362469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06072" y="170133"/>
            <a:ext cx="5509260" cy="708025"/>
          </a:xfrm>
          <a:prstGeom prst="rect">
            <a:avLst/>
          </a:prstGeom>
        </p:spPr>
        <p:txBody>
          <a:bodyPr vert="horz" lIns="65373" tIns="32686" rIns="65373" bIns="32686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06072" y="991241"/>
            <a:ext cx="5509260" cy="2803584"/>
          </a:xfrm>
          <a:prstGeom prst="rect">
            <a:avLst/>
          </a:prstGeom>
        </p:spPr>
        <p:txBody>
          <a:bodyPr vert="horz" lIns="65373" tIns="32686" rIns="65373" bIns="32686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06076" y="3937411"/>
            <a:ext cx="1428326" cy="226175"/>
          </a:xfrm>
          <a:prstGeom prst="rect">
            <a:avLst/>
          </a:prstGeom>
        </p:spPr>
        <p:txBody>
          <a:bodyPr vert="horz" lIns="65373" tIns="32686" rIns="65373" bIns="32686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2020/11/1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091488" y="3937411"/>
            <a:ext cx="1938443" cy="226175"/>
          </a:xfrm>
          <a:prstGeom prst="rect">
            <a:avLst/>
          </a:prstGeom>
        </p:spPr>
        <p:txBody>
          <a:bodyPr vert="horz" lIns="65373" tIns="32686" rIns="65373" bIns="32686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387011" y="3937411"/>
            <a:ext cx="1428326" cy="226175"/>
          </a:xfrm>
          <a:prstGeom prst="rect">
            <a:avLst/>
          </a:prstGeom>
        </p:spPr>
        <p:txBody>
          <a:bodyPr vert="horz" lIns="65373" tIns="32686" rIns="65373" bIns="32686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53724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5147" indent="-245147" algn="l" defTabSz="65372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31152" indent="-204288" algn="l" defTabSz="65372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17156" indent="-163430" algn="l" defTabSz="653724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144017" indent="-163430" algn="l" defTabSz="653724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70880" indent="-163430" algn="l" defTabSz="653724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797743" indent="-163430" algn="l" defTabSz="65372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124604" indent="-163430" algn="l" defTabSz="65372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451467" indent="-163430" algn="l" defTabSz="65372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778327" indent="-163430" algn="l" defTabSz="65372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5372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26863" algn="l" defTabSz="65372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53724" algn="l" defTabSz="65372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80587" algn="l" defTabSz="65372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07449" algn="l" defTabSz="65372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34312" algn="l" defTabSz="65372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961174" algn="l" defTabSz="65372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288035" algn="l" defTabSz="65372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614899" algn="l" defTabSz="65372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组合 68"/>
          <p:cNvGrpSpPr/>
          <p:nvPr/>
        </p:nvGrpSpPr>
        <p:grpSpPr>
          <a:xfrm>
            <a:off x="-112067" y="-188181"/>
            <a:ext cx="6750355" cy="4393995"/>
            <a:chOff x="173666" y="-16452"/>
            <a:chExt cx="6750355" cy="4393995"/>
          </a:xfrm>
        </p:grpSpPr>
        <p:grpSp>
          <p:nvGrpSpPr>
            <p:cNvPr id="70" name="组合 49"/>
            <p:cNvGrpSpPr/>
            <p:nvPr/>
          </p:nvGrpSpPr>
          <p:grpSpPr>
            <a:xfrm>
              <a:off x="323528" y="410130"/>
              <a:ext cx="2677222" cy="1743361"/>
              <a:chOff x="323528" y="548680"/>
              <a:chExt cx="2677222" cy="1743361"/>
            </a:xfrm>
          </p:grpSpPr>
          <p:pic>
            <p:nvPicPr>
              <p:cNvPr id="125" name="Picture 10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35605" t="9050" r="53652" b="74486"/>
              <a:stretch>
                <a:fillRect/>
              </a:stretch>
            </p:blipFill>
            <p:spPr bwMode="auto">
              <a:xfrm>
                <a:off x="962333" y="1343712"/>
                <a:ext cx="792960" cy="851289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grpSp>
            <p:nvGrpSpPr>
              <p:cNvPr id="126" name="组合 12"/>
              <p:cNvGrpSpPr/>
              <p:nvPr/>
            </p:nvGrpSpPr>
            <p:grpSpPr>
              <a:xfrm>
                <a:off x="1702485" y="1277565"/>
                <a:ext cx="867492" cy="1014476"/>
                <a:chOff x="1762564" y="3429562"/>
                <a:chExt cx="867492" cy="1014476"/>
              </a:xfrm>
            </p:grpSpPr>
            <p:sp>
              <p:nvSpPr>
                <p:cNvPr id="130" name="TextBox 13"/>
                <p:cNvSpPr txBox="1"/>
                <p:nvPr/>
              </p:nvSpPr>
              <p:spPr>
                <a:xfrm>
                  <a:off x="1835696" y="355962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31" name="TextBox 14"/>
                <p:cNvSpPr txBox="1"/>
                <p:nvPr/>
              </p:nvSpPr>
              <p:spPr>
                <a:xfrm>
                  <a:off x="1835696" y="37036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32" name="TextBox 15"/>
                <p:cNvSpPr txBox="1"/>
                <p:nvPr/>
              </p:nvSpPr>
              <p:spPr>
                <a:xfrm>
                  <a:off x="1837968" y="38560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33" name="TextBox 18"/>
                <p:cNvSpPr txBox="1"/>
                <p:nvPr/>
              </p:nvSpPr>
              <p:spPr>
                <a:xfrm>
                  <a:off x="1835696" y="419781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34" name="TextBox 19"/>
                <p:cNvSpPr txBox="1"/>
                <p:nvPr/>
              </p:nvSpPr>
              <p:spPr>
                <a:xfrm>
                  <a:off x="1762564" y="342956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35" name="TextBox 20"/>
                <p:cNvSpPr txBox="1"/>
                <p:nvPr/>
              </p:nvSpPr>
              <p:spPr>
                <a:xfrm>
                  <a:off x="1835696" y="4005064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27" name="TextBox 126"/>
              <p:cNvSpPr txBox="1"/>
              <p:nvPr/>
            </p:nvSpPr>
            <p:spPr>
              <a:xfrm rot="18991640">
                <a:off x="942737" y="714576"/>
                <a:ext cx="131574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8" name="TextBox 27"/>
              <p:cNvSpPr txBox="1"/>
              <p:nvPr/>
            </p:nvSpPr>
            <p:spPr>
              <a:xfrm rot="19011969">
                <a:off x="1176354" y="548680"/>
                <a:ext cx="182439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pcDNA4/TO-CDX2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9" name="TextBox 13"/>
              <p:cNvSpPr txBox="1"/>
              <p:nvPr/>
            </p:nvSpPr>
            <p:spPr>
              <a:xfrm>
                <a:off x="323528" y="1723160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1" name="组合 37"/>
            <p:cNvGrpSpPr/>
            <p:nvPr/>
          </p:nvGrpSpPr>
          <p:grpSpPr>
            <a:xfrm>
              <a:off x="2225989" y="387285"/>
              <a:ext cx="2665220" cy="1889587"/>
              <a:chOff x="2697059" y="387285"/>
              <a:chExt cx="2665220" cy="1889587"/>
            </a:xfrm>
          </p:grpSpPr>
          <p:sp>
            <p:nvSpPr>
              <p:cNvPr id="117" name="TextBox 116"/>
              <p:cNvSpPr txBox="1"/>
              <p:nvPr/>
            </p:nvSpPr>
            <p:spPr>
              <a:xfrm rot="19011969">
                <a:off x="3537883" y="387285"/>
                <a:ext cx="182439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pcDNA4/TO-CDX2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18" name="Picture 10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63413" t="15317" r="25855" b="63797"/>
              <a:stretch>
                <a:fillRect/>
              </a:stretch>
            </p:blipFill>
            <p:spPr bwMode="auto">
              <a:xfrm>
                <a:off x="3347864" y="1196752"/>
                <a:ext cx="792088" cy="108012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grpSp>
            <p:nvGrpSpPr>
              <p:cNvPr id="119" name="组合 24"/>
              <p:cNvGrpSpPr/>
              <p:nvPr/>
            </p:nvGrpSpPr>
            <p:grpSpPr>
              <a:xfrm>
                <a:off x="4083020" y="1109668"/>
                <a:ext cx="801609" cy="873521"/>
                <a:chOff x="4023464" y="1520632"/>
                <a:chExt cx="801609" cy="873521"/>
              </a:xfrm>
            </p:grpSpPr>
            <p:sp>
              <p:nvSpPr>
                <p:cNvPr id="122" name="TextBox 121"/>
                <p:cNvSpPr txBox="1"/>
                <p:nvPr/>
              </p:nvSpPr>
              <p:spPr>
                <a:xfrm>
                  <a:off x="4023464" y="189309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23" name="TextBox 122"/>
                <p:cNvSpPr txBox="1"/>
                <p:nvPr/>
              </p:nvSpPr>
              <p:spPr>
                <a:xfrm>
                  <a:off x="4027232" y="152063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24" name="TextBox 123"/>
                <p:cNvSpPr txBox="1"/>
                <p:nvPr/>
              </p:nvSpPr>
              <p:spPr>
                <a:xfrm>
                  <a:off x="4032985" y="214793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20" name="TextBox 119"/>
              <p:cNvSpPr txBox="1"/>
              <p:nvPr/>
            </p:nvSpPr>
            <p:spPr>
              <a:xfrm rot="18991640">
                <a:off x="3290411" y="553181"/>
                <a:ext cx="131574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2697059" y="1542937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2" name="组合 70"/>
            <p:cNvGrpSpPr/>
            <p:nvPr/>
          </p:nvGrpSpPr>
          <p:grpSpPr>
            <a:xfrm>
              <a:off x="4236557" y="410130"/>
              <a:ext cx="2673418" cy="1731390"/>
              <a:chOff x="4860032" y="548680"/>
              <a:chExt cx="2673418" cy="1731390"/>
            </a:xfrm>
          </p:grpSpPr>
          <p:pic>
            <p:nvPicPr>
              <p:cNvPr id="105" name="Picture 10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7801" t="49010" r="62431" b="32889"/>
              <a:stretch>
                <a:fillRect/>
              </a:stretch>
            </p:blipFill>
            <p:spPr bwMode="auto">
              <a:xfrm>
                <a:off x="5535532" y="1343966"/>
                <a:ext cx="720922" cy="936104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grpSp>
            <p:nvGrpSpPr>
              <p:cNvPr id="106" name="组合 61"/>
              <p:cNvGrpSpPr/>
              <p:nvPr/>
            </p:nvGrpSpPr>
            <p:grpSpPr>
              <a:xfrm>
                <a:off x="6147787" y="1241515"/>
                <a:ext cx="841391" cy="1009107"/>
                <a:chOff x="6147787" y="1241515"/>
                <a:chExt cx="841391" cy="1009107"/>
              </a:xfrm>
            </p:grpSpPr>
            <p:grpSp>
              <p:nvGrpSpPr>
                <p:cNvPr id="110" name="组合 6"/>
                <p:cNvGrpSpPr/>
                <p:nvPr/>
              </p:nvGrpSpPr>
              <p:grpSpPr>
                <a:xfrm>
                  <a:off x="6194818" y="1366210"/>
                  <a:ext cx="794360" cy="884412"/>
                  <a:chOff x="3440141" y="1368800"/>
                  <a:chExt cx="794360" cy="884412"/>
                </a:xfrm>
              </p:grpSpPr>
              <p:sp>
                <p:nvSpPr>
                  <p:cNvPr id="112" name="TextBox 7"/>
                  <p:cNvSpPr txBox="1"/>
                  <p:nvPr/>
                </p:nvSpPr>
                <p:spPr>
                  <a:xfrm>
                    <a:off x="3440141" y="1368800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70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13" name="TextBox 8"/>
                  <p:cNvSpPr txBox="1"/>
                  <p:nvPr/>
                </p:nvSpPr>
                <p:spPr>
                  <a:xfrm>
                    <a:off x="3440141" y="151281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55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14" name="TextBox 9"/>
                  <p:cNvSpPr txBox="1"/>
                  <p:nvPr/>
                </p:nvSpPr>
                <p:spPr>
                  <a:xfrm>
                    <a:off x="3442413" y="166521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40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15" name="TextBox 10"/>
                  <p:cNvSpPr txBox="1"/>
                  <p:nvPr/>
                </p:nvSpPr>
                <p:spPr>
                  <a:xfrm>
                    <a:off x="3440141" y="1825800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35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16" name="TextBox 11"/>
                  <p:cNvSpPr txBox="1"/>
                  <p:nvPr/>
                </p:nvSpPr>
                <p:spPr>
                  <a:xfrm>
                    <a:off x="3440141" y="2006991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25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111" name="TextBox 110"/>
                <p:cNvSpPr txBox="1"/>
                <p:nvPr/>
              </p:nvSpPr>
              <p:spPr>
                <a:xfrm>
                  <a:off x="6147787" y="1241515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07" name="TextBox 106"/>
              <p:cNvSpPr txBox="1"/>
              <p:nvPr/>
            </p:nvSpPr>
            <p:spPr>
              <a:xfrm rot="18991640">
                <a:off x="5475437" y="714576"/>
                <a:ext cx="131574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 rot="19011969">
                <a:off x="5709054" y="548680"/>
                <a:ext cx="182439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pcDNA4/TO-CDX2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4860032" y="1590433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β-</a:t>
                </a:r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actin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3" name="组合 53"/>
            <p:cNvGrpSpPr/>
            <p:nvPr/>
          </p:nvGrpSpPr>
          <p:grpSpPr>
            <a:xfrm>
              <a:off x="326261" y="2633799"/>
              <a:ext cx="2838264" cy="1697349"/>
              <a:chOff x="538234" y="2613253"/>
              <a:chExt cx="2838264" cy="1697349"/>
            </a:xfrm>
          </p:grpSpPr>
          <p:pic>
            <p:nvPicPr>
              <p:cNvPr id="94" name="Picture 106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35121" t="18102" r="52196" b="66829"/>
              <a:stretch>
                <a:fillRect/>
              </a:stretch>
            </p:blipFill>
            <p:spPr bwMode="auto">
              <a:xfrm>
                <a:off x="1187624" y="3429000"/>
                <a:ext cx="936104" cy="779196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grpSp>
            <p:nvGrpSpPr>
              <p:cNvPr id="95" name="组合 42"/>
              <p:cNvGrpSpPr/>
              <p:nvPr/>
            </p:nvGrpSpPr>
            <p:grpSpPr>
              <a:xfrm>
                <a:off x="2065110" y="3296126"/>
                <a:ext cx="867492" cy="1014476"/>
                <a:chOff x="1762564" y="3429562"/>
                <a:chExt cx="867492" cy="1014476"/>
              </a:xfrm>
            </p:grpSpPr>
            <p:sp>
              <p:nvSpPr>
                <p:cNvPr id="99" name="TextBox 98"/>
                <p:cNvSpPr txBox="1"/>
                <p:nvPr/>
              </p:nvSpPr>
              <p:spPr>
                <a:xfrm>
                  <a:off x="1835696" y="355962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0" name="TextBox 99"/>
                <p:cNvSpPr txBox="1"/>
                <p:nvPr/>
              </p:nvSpPr>
              <p:spPr>
                <a:xfrm>
                  <a:off x="1835696" y="37036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1" name="TextBox 100"/>
                <p:cNvSpPr txBox="1"/>
                <p:nvPr/>
              </p:nvSpPr>
              <p:spPr>
                <a:xfrm>
                  <a:off x="1837968" y="38560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2" name="TextBox 101"/>
                <p:cNvSpPr txBox="1"/>
                <p:nvPr/>
              </p:nvSpPr>
              <p:spPr>
                <a:xfrm>
                  <a:off x="1835696" y="419781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3" name="TextBox 102"/>
                <p:cNvSpPr txBox="1"/>
                <p:nvPr/>
              </p:nvSpPr>
              <p:spPr>
                <a:xfrm>
                  <a:off x="1762564" y="342956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4" name="TextBox 103"/>
                <p:cNvSpPr txBox="1"/>
                <p:nvPr/>
              </p:nvSpPr>
              <p:spPr>
                <a:xfrm>
                  <a:off x="1835696" y="4005064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96" name="TextBox 95"/>
              <p:cNvSpPr txBox="1"/>
              <p:nvPr/>
            </p:nvSpPr>
            <p:spPr>
              <a:xfrm rot="18991640">
                <a:off x="1318485" y="2779149"/>
                <a:ext cx="131574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 rot="19011969">
                <a:off x="1552102" y="2613253"/>
                <a:ext cx="182439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pcDNA4/TO-CDX2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8" name="TextBox 13"/>
              <p:cNvSpPr txBox="1"/>
              <p:nvPr/>
            </p:nvSpPr>
            <p:spPr>
              <a:xfrm>
                <a:off x="538234" y="3775088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4" name="组合 60"/>
            <p:cNvGrpSpPr/>
            <p:nvPr/>
          </p:nvGrpSpPr>
          <p:grpSpPr>
            <a:xfrm>
              <a:off x="2356340" y="2639645"/>
              <a:ext cx="2720736" cy="1737898"/>
              <a:chOff x="2685840" y="3059254"/>
              <a:chExt cx="2720736" cy="1737898"/>
            </a:xfrm>
          </p:grpSpPr>
          <p:pic>
            <p:nvPicPr>
              <p:cNvPr id="87" name="Picture 107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36097" t="30633" r="52196" b="51265"/>
              <a:stretch>
                <a:fillRect/>
              </a:stretch>
            </p:blipFill>
            <p:spPr bwMode="auto">
              <a:xfrm>
                <a:off x="3347864" y="3861048"/>
                <a:ext cx="864096" cy="936104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sp>
            <p:nvSpPr>
              <p:cNvPr id="88" name="TextBox 87"/>
              <p:cNvSpPr txBox="1"/>
              <p:nvPr/>
            </p:nvSpPr>
            <p:spPr>
              <a:xfrm>
                <a:off x="4150136" y="4161504"/>
                <a:ext cx="79208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b="1" dirty="0" smtClean="0">
                    <a:latin typeface="Times New Roman" pitchFamily="18" charset="0"/>
                    <a:cs typeface="Times New Roman" pitchFamily="18" charset="0"/>
                  </a:rPr>
                  <a:t>15 </a:t>
                </a:r>
                <a:r>
                  <a:rPr lang="en-US" altLang="zh-CN" sz="1000" b="1" dirty="0" err="1" smtClean="0">
                    <a:latin typeface="Times New Roman" pitchFamily="18" charset="0"/>
                    <a:cs typeface="Times New Roman" pitchFamily="18" charset="0"/>
                  </a:rPr>
                  <a:t>KDa</a:t>
                </a:r>
                <a:endParaRPr lang="zh-CN" altLang="en-US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4153904" y="3789040"/>
                <a:ext cx="79208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b="1" dirty="0" smtClean="0">
                    <a:latin typeface="Times New Roman" pitchFamily="18" charset="0"/>
                    <a:cs typeface="Times New Roman" pitchFamily="18" charset="0"/>
                  </a:rPr>
                  <a:t>25 </a:t>
                </a:r>
                <a:r>
                  <a:rPr lang="en-US" altLang="zh-CN" sz="1000" b="1" dirty="0" err="1" smtClean="0">
                    <a:latin typeface="Times New Roman" pitchFamily="18" charset="0"/>
                    <a:cs typeface="Times New Roman" pitchFamily="18" charset="0"/>
                  </a:rPr>
                  <a:t>KDa</a:t>
                </a:r>
                <a:endParaRPr lang="zh-CN" altLang="en-US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4159657" y="4416340"/>
                <a:ext cx="79208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b="1" dirty="0" smtClean="0">
                    <a:latin typeface="Times New Roman" pitchFamily="18" charset="0"/>
                    <a:cs typeface="Times New Roman" pitchFamily="18" charset="0"/>
                  </a:rPr>
                  <a:t>10 </a:t>
                </a:r>
                <a:r>
                  <a:rPr lang="en-US" altLang="zh-CN" sz="1000" b="1" dirty="0" err="1" smtClean="0">
                    <a:latin typeface="Times New Roman" pitchFamily="18" charset="0"/>
                    <a:cs typeface="Times New Roman" pitchFamily="18" charset="0"/>
                  </a:rPr>
                  <a:t>KDa</a:t>
                </a:r>
                <a:endParaRPr lang="zh-CN" altLang="en-US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2685840" y="4207136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 rot="19011969">
                <a:off x="3582180" y="3059254"/>
                <a:ext cx="182439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pcDNA4/TO-CDX2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 rot="18991640">
                <a:off x="3334708" y="3225150"/>
                <a:ext cx="131574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5" name="组合 79"/>
            <p:cNvGrpSpPr/>
            <p:nvPr/>
          </p:nvGrpSpPr>
          <p:grpSpPr>
            <a:xfrm>
              <a:off x="4267190" y="2628523"/>
              <a:ext cx="2656831" cy="1498778"/>
              <a:chOff x="5029025" y="3226366"/>
              <a:chExt cx="2656831" cy="1498778"/>
            </a:xfrm>
          </p:grpSpPr>
          <p:pic>
            <p:nvPicPr>
              <p:cNvPr id="78" name="Picture 108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39999" t="57779" r="50245" b="28987"/>
              <a:stretch>
                <a:fillRect/>
              </a:stretch>
            </p:blipFill>
            <p:spPr bwMode="auto">
              <a:xfrm>
                <a:off x="5724128" y="4040747"/>
                <a:ext cx="720080" cy="68439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grpSp>
            <p:nvGrpSpPr>
              <p:cNvPr id="79" name="组合 6"/>
              <p:cNvGrpSpPr/>
              <p:nvPr/>
            </p:nvGrpSpPr>
            <p:grpSpPr>
              <a:xfrm>
                <a:off x="6355422" y="3983010"/>
                <a:ext cx="794360" cy="703221"/>
                <a:chOff x="3440141" y="1368800"/>
                <a:chExt cx="794360" cy="703221"/>
              </a:xfrm>
            </p:grpSpPr>
            <p:sp>
              <p:nvSpPr>
                <p:cNvPr id="83" name="TextBox 82"/>
                <p:cNvSpPr txBox="1"/>
                <p:nvPr/>
              </p:nvSpPr>
              <p:spPr>
                <a:xfrm>
                  <a:off x="3440141" y="1368800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4" name="TextBox 83"/>
                <p:cNvSpPr txBox="1"/>
                <p:nvPr/>
              </p:nvSpPr>
              <p:spPr>
                <a:xfrm>
                  <a:off x="3440141" y="151281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5" name="TextBox 84"/>
                <p:cNvSpPr txBox="1"/>
                <p:nvPr/>
              </p:nvSpPr>
              <p:spPr>
                <a:xfrm>
                  <a:off x="3442413" y="166521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6" name="TextBox 85"/>
                <p:cNvSpPr txBox="1"/>
                <p:nvPr/>
              </p:nvSpPr>
              <p:spPr>
                <a:xfrm>
                  <a:off x="3440141" y="1825800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80" name="TextBox 79"/>
              <p:cNvSpPr txBox="1"/>
              <p:nvPr/>
            </p:nvSpPr>
            <p:spPr>
              <a:xfrm>
                <a:off x="5029025" y="4234943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β-</a:t>
                </a:r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actin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 rot="18991640">
                <a:off x="5627843" y="3392262"/>
                <a:ext cx="131574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 rot="19011969">
                <a:off x="5861460" y="3226366"/>
                <a:ext cx="182439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pcDNA4/TO-CDX2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>
              <a:off x="179512" y="-16452"/>
              <a:ext cx="450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zh-CN" alt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73666" y="2312781"/>
              <a:ext cx="450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endParaRPr lang="zh-CN" alt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78</Words>
  <Application>Microsoft Office PowerPoint</Application>
  <PresentationFormat>自定义</PresentationFormat>
  <Paragraphs>48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16</cp:revision>
  <dcterms:created xsi:type="dcterms:W3CDTF">2020-08-20T10:27:18Z</dcterms:created>
  <dcterms:modified xsi:type="dcterms:W3CDTF">2020-11-01T02:52:03Z</dcterms:modified>
</cp:coreProperties>
</file>