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797550" cy="3997325"/>
  <p:notesSz cx="6858000" cy="9144000"/>
  <p:defaultTextStyle>
    <a:defPPr>
      <a:defRPr lang="zh-CN"/>
    </a:defPPr>
    <a:lvl1pPr marL="0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288020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576039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864059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152080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1440099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1728119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016139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2304158" algn="l" defTabSz="57603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1326" y="-96"/>
      </p:cViewPr>
      <p:guideLst>
        <p:guide orient="horz" pos="1260"/>
        <p:guide pos="18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4818" y="1241764"/>
            <a:ext cx="4927918" cy="85683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69637" y="2265152"/>
            <a:ext cx="4058285" cy="10215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4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2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0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8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6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4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968" y="2568654"/>
            <a:ext cx="4927918" cy="793913"/>
          </a:xfrm>
        </p:spPr>
        <p:txBody>
          <a:bodyPr anchor="t"/>
          <a:lstStyle>
            <a:lvl1pPr algn="l">
              <a:defRPr sz="25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968" y="1694239"/>
            <a:ext cx="4927918" cy="874414"/>
          </a:xfrm>
        </p:spPr>
        <p:txBody>
          <a:bodyPr anchor="b"/>
          <a:lstStyle>
            <a:lvl1pPr marL="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2880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2pPr>
            <a:lvl3pPr marL="57603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86405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1520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44009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72811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201613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30415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89879" y="932711"/>
            <a:ext cx="2560586" cy="2638051"/>
          </a:xfrm>
        </p:spPr>
        <p:txBody>
          <a:bodyPr/>
          <a:lstStyle>
            <a:lvl1pPr>
              <a:defRPr sz="1700"/>
            </a:lvl1pPr>
            <a:lvl2pPr>
              <a:defRPr sz="16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947089" y="932711"/>
            <a:ext cx="2560586" cy="2638051"/>
          </a:xfrm>
        </p:spPr>
        <p:txBody>
          <a:bodyPr/>
          <a:lstStyle>
            <a:lvl1pPr>
              <a:defRPr sz="1700"/>
            </a:lvl1pPr>
            <a:lvl2pPr>
              <a:defRPr sz="16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9881" y="894775"/>
            <a:ext cx="2561591" cy="372899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288020" indent="0">
              <a:buNone/>
              <a:defRPr sz="1200" b="1"/>
            </a:lvl2pPr>
            <a:lvl3pPr marL="576039" indent="0">
              <a:buNone/>
              <a:defRPr sz="1100" b="1"/>
            </a:lvl3pPr>
            <a:lvl4pPr marL="864059" indent="0">
              <a:buNone/>
              <a:defRPr sz="1100" b="1"/>
            </a:lvl4pPr>
            <a:lvl5pPr marL="1152080" indent="0">
              <a:buNone/>
              <a:defRPr sz="1100" b="1"/>
            </a:lvl5pPr>
            <a:lvl6pPr marL="1440099" indent="0">
              <a:buNone/>
              <a:defRPr sz="1100" b="1"/>
            </a:lvl6pPr>
            <a:lvl7pPr marL="1728119" indent="0">
              <a:buNone/>
              <a:defRPr sz="1100" b="1"/>
            </a:lvl7pPr>
            <a:lvl8pPr marL="2016139" indent="0">
              <a:buNone/>
              <a:defRPr sz="1100" b="1"/>
            </a:lvl8pPr>
            <a:lvl9pPr marL="2304158" indent="0">
              <a:buNone/>
              <a:defRPr sz="1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9881" y="1267672"/>
            <a:ext cx="2561591" cy="2303089"/>
          </a:xfrm>
        </p:spPr>
        <p:txBody>
          <a:bodyPr/>
          <a:lstStyle>
            <a:lvl1pPr>
              <a:defRPr sz="16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945076" y="894775"/>
            <a:ext cx="2562598" cy="372899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288020" indent="0">
              <a:buNone/>
              <a:defRPr sz="1200" b="1"/>
            </a:lvl2pPr>
            <a:lvl3pPr marL="576039" indent="0">
              <a:buNone/>
              <a:defRPr sz="1100" b="1"/>
            </a:lvl3pPr>
            <a:lvl4pPr marL="864059" indent="0">
              <a:buNone/>
              <a:defRPr sz="1100" b="1"/>
            </a:lvl4pPr>
            <a:lvl5pPr marL="1152080" indent="0">
              <a:buNone/>
              <a:defRPr sz="1100" b="1"/>
            </a:lvl5pPr>
            <a:lvl6pPr marL="1440099" indent="0">
              <a:buNone/>
              <a:defRPr sz="1100" b="1"/>
            </a:lvl6pPr>
            <a:lvl7pPr marL="1728119" indent="0">
              <a:buNone/>
              <a:defRPr sz="1100" b="1"/>
            </a:lvl7pPr>
            <a:lvl8pPr marL="2016139" indent="0">
              <a:buNone/>
              <a:defRPr sz="1100" b="1"/>
            </a:lvl8pPr>
            <a:lvl9pPr marL="2304158" indent="0">
              <a:buNone/>
              <a:defRPr sz="1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945076" y="1267672"/>
            <a:ext cx="2562598" cy="2303089"/>
          </a:xfrm>
        </p:spPr>
        <p:txBody>
          <a:bodyPr/>
          <a:lstStyle>
            <a:lvl1pPr>
              <a:defRPr sz="16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9879" y="159155"/>
            <a:ext cx="1907354" cy="677325"/>
          </a:xfrm>
        </p:spPr>
        <p:txBody>
          <a:bodyPr anchor="b"/>
          <a:lstStyle>
            <a:lvl1pPr algn="l">
              <a:defRPr sz="12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66685" y="159155"/>
            <a:ext cx="3240991" cy="341160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89879" y="836479"/>
            <a:ext cx="1907354" cy="2734281"/>
          </a:xfrm>
        </p:spPr>
        <p:txBody>
          <a:bodyPr/>
          <a:lstStyle>
            <a:lvl1pPr marL="0" indent="0">
              <a:buNone/>
              <a:defRPr sz="900"/>
            </a:lvl1pPr>
            <a:lvl2pPr marL="288020" indent="0">
              <a:buNone/>
              <a:defRPr sz="600"/>
            </a:lvl2pPr>
            <a:lvl3pPr marL="576039" indent="0">
              <a:buNone/>
              <a:defRPr sz="600"/>
            </a:lvl3pPr>
            <a:lvl4pPr marL="864059" indent="0">
              <a:buNone/>
              <a:defRPr sz="500"/>
            </a:lvl4pPr>
            <a:lvl5pPr marL="1152080" indent="0">
              <a:buNone/>
              <a:defRPr sz="500"/>
            </a:lvl5pPr>
            <a:lvl6pPr marL="1440099" indent="0">
              <a:buNone/>
              <a:defRPr sz="500"/>
            </a:lvl6pPr>
            <a:lvl7pPr marL="1728119" indent="0">
              <a:buNone/>
              <a:defRPr sz="500"/>
            </a:lvl7pPr>
            <a:lvl8pPr marL="2016139" indent="0">
              <a:buNone/>
              <a:defRPr sz="500"/>
            </a:lvl8pPr>
            <a:lvl9pPr marL="2304158" indent="0">
              <a:buNone/>
              <a:defRPr sz="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6361" y="2798130"/>
            <a:ext cx="3478530" cy="330334"/>
          </a:xfrm>
        </p:spPr>
        <p:txBody>
          <a:bodyPr anchor="b"/>
          <a:lstStyle>
            <a:lvl1pPr algn="l">
              <a:defRPr sz="12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136361" y="357170"/>
            <a:ext cx="3478530" cy="2398395"/>
          </a:xfrm>
        </p:spPr>
        <p:txBody>
          <a:bodyPr/>
          <a:lstStyle>
            <a:lvl1pPr marL="0" indent="0">
              <a:buNone/>
              <a:defRPr sz="2000"/>
            </a:lvl1pPr>
            <a:lvl2pPr marL="288020" indent="0">
              <a:buNone/>
              <a:defRPr sz="1700"/>
            </a:lvl2pPr>
            <a:lvl3pPr marL="576039" indent="0">
              <a:buNone/>
              <a:defRPr sz="1600"/>
            </a:lvl3pPr>
            <a:lvl4pPr marL="864059" indent="0">
              <a:buNone/>
              <a:defRPr sz="1200"/>
            </a:lvl4pPr>
            <a:lvl5pPr marL="1152080" indent="0">
              <a:buNone/>
              <a:defRPr sz="1200"/>
            </a:lvl5pPr>
            <a:lvl6pPr marL="1440099" indent="0">
              <a:buNone/>
              <a:defRPr sz="1200"/>
            </a:lvl6pPr>
            <a:lvl7pPr marL="1728119" indent="0">
              <a:buNone/>
              <a:defRPr sz="1200"/>
            </a:lvl7pPr>
            <a:lvl8pPr marL="2016139" indent="0">
              <a:buNone/>
              <a:defRPr sz="1200"/>
            </a:lvl8pPr>
            <a:lvl9pPr marL="2304158" indent="0">
              <a:buNone/>
              <a:defRPr sz="12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36361" y="3128464"/>
            <a:ext cx="3478530" cy="469132"/>
          </a:xfrm>
        </p:spPr>
        <p:txBody>
          <a:bodyPr/>
          <a:lstStyle>
            <a:lvl1pPr marL="0" indent="0">
              <a:buNone/>
              <a:defRPr sz="900"/>
            </a:lvl1pPr>
            <a:lvl2pPr marL="288020" indent="0">
              <a:buNone/>
              <a:defRPr sz="600"/>
            </a:lvl2pPr>
            <a:lvl3pPr marL="576039" indent="0">
              <a:buNone/>
              <a:defRPr sz="600"/>
            </a:lvl3pPr>
            <a:lvl4pPr marL="864059" indent="0">
              <a:buNone/>
              <a:defRPr sz="500"/>
            </a:lvl4pPr>
            <a:lvl5pPr marL="1152080" indent="0">
              <a:buNone/>
              <a:defRPr sz="500"/>
            </a:lvl5pPr>
            <a:lvl6pPr marL="1440099" indent="0">
              <a:buNone/>
              <a:defRPr sz="500"/>
            </a:lvl6pPr>
            <a:lvl7pPr marL="1728119" indent="0">
              <a:buNone/>
              <a:defRPr sz="500"/>
            </a:lvl7pPr>
            <a:lvl8pPr marL="2016139" indent="0">
              <a:buNone/>
              <a:defRPr sz="500"/>
            </a:lvl8pPr>
            <a:lvl9pPr marL="2304158" indent="0">
              <a:buNone/>
              <a:defRPr sz="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203227" y="160080"/>
            <a:ext cx="1304449" cy="341068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89881" y="160080"/>
            <a:ext cx="3816721" cy="341068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89878" y="160081"/>
            <a:ext cx="5217796" cy="666220"/>
          </a:xfrm>
          <a:prstGeom prst="rect">
            <a:avLst/>
          </a:prstGeom>
        </p:spPr>
        <p:txBody>
          <a:bodyPr vert="horz" lIns="57604" tIns="28802" rIns="57604" bIns="28802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9878" y="932711"/>
            <a:ext cx="5217796" cy="2638051"/>
          </a:xfrm>
          <a:prstGeom prst="rect">
            <a:avLst/>
          </a:prstGeom>
        </p:spPr>
        <p:txBody>
          <a:bodyPr vert="horz" lIns="57604" tIns="28802" rIns="57604" bIns="28802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289878" y="3704931"/>
            <a:ext cx="1352762" cy="212821"/>
          </a:xfrm>
          <a:prstGeom prst="rect">
            <a:avLst/>
          </a:prstGeom>
        </p:spPr>
        <p:txBody>
          <a:bodyPr vert="horz" lIns="57604" tIns="28802" rIns="57604" bIns="28802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980831" y="3704931"/>
            <a:ext cx="1835890" cy="212821"/>
          </a:xfrm>
          <a:prstGeom prst="rect">
            <a:avLst/>
          </a:prstGeom>
        </p:spPr>
        <p:txBody>
          <a:bodyPr vert="horz" lIns="57604" tIns="28802" rIns="57604" bIns="28802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54913" y="3704931"/>
            <a:ext cx="1352762" cy="212821"/>
          </a:xfrm>
          <a:prstGeom prst="rect">
            <a:avLst/>
          </a:prstGeom>
        </p:spPr>
        <p:txBody>
          <a:bodyPr vert="horz" lIns="57604" tIns="28802" rIns="57604" bIns="28802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7603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15" indent="-216015" algn="l" defTabSz="57603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68033" indent="-180012" algn="l" defTabSz="576039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720050" indent="-144010" algn="l" defTabSz="576039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8070" indent="-144010" algn="l" defTabSz="576039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090" indent="-144010" algn="l" defTabSz="576039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84109" indent="-144010" algn="l" defTabSz="576039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72129" indent="-144010" algn="l" defTabSz="576039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60149" indent="-144010" algn="l" defTabSz="576039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8169" indent="-144010" algn="l" defTabSz="576039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20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39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59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080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40099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8119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6139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304158" algn="l" defTabSz="576039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" name="组合 576"/>
          <p:cNvGrpSpPr/>
          <p:nvPr/>
        </p:nvGrpSpPr>
        <p:grpSpPr>
          <a:xfrm>
            <a:off x="-96439" y="-187136"/>
            <a:ext cx="6129731" cy="4142658"/>
            <a:chOff x="-113217" y="103690"/>
            <a:chExt cx="6129731" cy="4142658"/>
          </a:xfrm>
        </p:grpSpPr>
        <p:sp>
          <p:nvSpPr>
            <p:cNvPr id="578" name="TextBox 577"/>
            <p:cNvSpPr txBox="1"/>
            <p:nvPr/>
          </p:nvSpPr>
          <p:spPr>
            <a:xfrm>
              <a:off x="-113217" y="103690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579" name="组合 72"/>
            <p:cNvGrpSpPr/>
            <p:nvPr/>
          </p:nvGrpSpPr>
          <p:grpSpPr>
            <a:xfrm>
              <a:off x="11303" y="1996317"/>
              <a:ext cx="2162884" cy="2184524"/>
              <a:chOff x="454154" y="2978729"/>
              <a:chExt cx="2162884" cy="2184524"/>
            </a:xfrm>
          </p:grpSpPr>
          <p:pic>
            <p:nvPicPr>
              <p:cNvPr id="640" name="Picture 5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46828" t="26456" r="43416" b="41518"/>
              <a:stretch>
                <a:fillRect/>
              </a:stretch>
            </p:blipFill>
            <p:spPr bwMode="auto">
              <a:xfrm>
                <a:off x="1115616" y="3501008"/>
                <a:ext cx="720080" cy="1656184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41" name="组合 58"/>
              <p:cNvGrpSpPr/>
              <p:nvPr/>
            </p:nvGrpSpPr>
            <p:grpSpPr>
              <a:xfrm>
                <a:off x="1748050" y="3473104"/>
                <a:ext cx="868988" cy="1690149"/>
                <a:chOff x="1762564" y="3429562"/>
                <a:chExt cx="868988" cy="1690149"/>
              </a:xfrm>
            </p:grpSpPr>
            <p:sp>
              <p:nvSpPr>
                <p:cNvPr id="645" name="TextBox 644"/>
                <p:cNvSpPr txBox="1"/>
                <p:nvPr/>
              </p:nvSpPr>
              <p:spPr>
                <a:xfrm>
                  <a:off x="1835696" y="355962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46" name="TextBox 645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47" name="TextBox 52"/>
                <p:cNvSpPr txBox="1"/>
                <p:nvPr/>
              </p:nvSpPr>
              <p:spPr>
                <a:xfrm>
                  <a:off x="1837968" y="38560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48" name="TextBox 647"/>
                <p:cNvSpPr txBox="1"/>
                <p:nvPr/>
              </p:nvSpPr>
              <p:spPr>
                <a:xfrm>
                  <a:off x="1835696" y="459880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49" name="TextBox 648"/>
                <p:cNvSpPr txBox="1"/>
                <p:nvPr/>
              </p:nvSpPr>
              <p:spPr>
                <a:xfrm>
                  <a:off x="1839464" y="487349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50" name="TextBox 649"/>
                <p:cNvSpPr txBox="1"/>
                <p:nvPr/>
              </p:nvSpPr>
              <p:spPr>
                <a:xfrm>
                  <a:off x="1835696" y="419781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51" name="TextBox 650"/>
                <p:cNvSpPr txBox="1"/>
                <p:nvPr/>
              </p:nvSpPr>
              <p:spPr>
                <a:xfrm>
                  <a:off x="1762564" y="342956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52" name="TextBox 651"/>
                <p:cNvSpPr txBox="1"/>
                <p:nvPr/>
              </p:nvSpPr>
              <p:spPr>
                <a:xfrm>
                  <a:off x="1835696" y="4005064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42" name="TextBox 13"/>
              <p:cNvSpPr txBox="1"/>
              <p:nvPr/>
            </p:nvSpPr>
            <p:spPr>
              <a:xfrm>
                <a:off x="454154" y="4005064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43" name="TextBox 642"/>
              <p:cNvSpPr txBox="1"/>
              <p:nvPr/>
            </p:nvSpPr>
            <p:spPr>
              <a:xfrm rot="19244136">
                <a:off x="1156840" y="3072885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44" name="TextBox 643"/>
              <p:cNvSpPr txBox="1"/>
              <p:nvPr/>
            </p:nvSpPr>
            <p:spPr>
              <a:xfrm rot="19081104">
                <a:off x="1415052" y="2978729"/>
                <a:ext cx="11464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siR-CDX2-1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80" name="组合 76"/>
            <p:cNvGrpSpPr/>
            <p:nvPr/>
          </p:nvGrpSpPr>
          <p:grpSpPr>
            <a:xfrm>
              <a:off x="1850510" y="1981364"/>
              <a:ext cx="2322732" cy="2264984"/>
              <a:chOff x="3492248" y="2820200"/>
              <a:chExt cx="2322732" cy="2264984"/>
            </a:xfrm>
          </p:grpSpPr>
          <p:pic>
            <p:nvPicPr>
              <p:cNvPr id="627" name="Picture 5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7560" t="47342" r="30733" b="19240"/>
              <a:stretch>
                <a:fillRect/>
              </a:stretch>
            </p:blipFill>
            <p:spPr bwMode="auto">
              <a:xfrm>
                <a:off x="4139952" y="3356992"/>
                <a:ext cx="864096" cy="172819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28" name="组合 63"/>
              <p:cNvGrpSpPr/>
              <p:nvPr/>
            </p:nvGrpSpPr>
            <p:grpSpPr>
              <a:xfrm>
                <a:off x="4945992" y="3284422"/>
                <a:ext cx="868988" cy="1690149"/>
                <a:chOff x="1762564" y="3429562"/>
                <a:chExt cx="868988" cy="1690149"/>
              </a:xfrm>
            </p:grpSpPr>
            <p:sp>
              <p:nvSpPr>
                <p:cNvPr id="632" name="TextBox 631"/>
                <p:cNvSpPr txBox="1"/>
                <p:nvPr/>
              </p:nvSpPr>
              <p:spPr>
                <a:xfrm>
                  <a:off x="1835696" y="355962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3" name="TextBox 632"/>
                <p:cNvSpPr txBox="1"/>
                <p:nvPr/>
              </p:nvSpPr>
              <p:spPr>
                <a:xfrm>
                  <a:off x="1835696" y="37036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4" name="TextBox 633"/>
                <p:cNvSpPr txBox="1"/>
                <p:nvPr/>
              </p:nvSpPr>
              <p:spPr>
                <a:xfrm>
                  <a:off x="1837968" y="385604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5" name="TextBox 634"/>
                <p:cNvSpPr txBox="1"/>
                <p:nvPr/>
              </p:nvSpPr>
              <p:spPr>
                <a:xfrm>
                  <a:off x="1835696" y="461498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6" name="TextBox 635"/>
                <p:cNvSpPr txBox="1"/>
                <p:nvPr/>
              </p:nvSpPr>
              <p:spPr>
                <a:xfrm>
                  <a:off x="1839464" y="487349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7" name="TextBox 636"/>
                <p:cNvSpPr txBox="1"/>
                <p:nvPr/>
              </p:nvSpPr>
              <p:spPr>
                <a:xfrm>
                  <a:off x="1835696" y="419781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8" name="TextBox 637"/>
                <p:cNvSpPr txBox="1"/>
                <p:nvPr/>
              </p:nvSpPr>
              <p:spPr>
                <a:xfrm>
                  <a:off x="1762564" y="3429562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9" name="TextBox 638"/>
                <p:cNvSpPr txBox="1"/>
                <p:nvPr/>
              </p:nvSpPr>
              <p:spPr>
                <a:xfrm>
                  <a:off x="1835696" y="4005064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29" name="TextBox 628"/>
              <p:cNvSpPr txBox="1"/>
              <p:nvPr/>
            </p:nvSpPr>
            <p:spPr>
              <a:xfrm>
                <a:off x="3492248" y="4523634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0" name="TextBox 629"/>
              <p:cNvSpPr txBox="1"/>
              <p:nvPr/>
            </p:nvSpPr>
            <p:spPr>
              <a:xfrm rot="19244136">
                <a:off x="4151584" y="2928870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1" name="TextBox 630"/>
              <p:cNvSpPr txBox="1"/>
              <p:nvPr/>
            </p:nvSpPr>
            <p:spPr>
              <a:xfrm rot="19081104">
                <a:off x="4496880" y="2820200"/>
                <a:ext cx="11464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siR-CDX2-1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81" name="组合 87"/>
            <p:cNvGrpSpPr/>
            <p:nvPr/>
          </p:nvGrpSpPr>
          <p:grpSpPr>
            <a:xfrm>
              <a:off x="3814047" y="1986830"/>
              <a:ext cx="2187109" cy="1349758"/>
              <a:chOff x="6294726" y="3362526"/>
              <a:chExt cx="2187109" cy="1349758"/>
            </a:xfrm>
          </p:grpSpPr>
          <p:pic>
            <p:nvPicPr>
              <p:cNvPr id="617" name="Picture 5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5850" t="31326" r="63894" b="53602"/>
              <a:stretch>
                <a:fillRect/>
              </a:stretch>
            </p:blipFill>
            <p:spPr bwMode="auto">
              <a:xfrm>
                <a:off x="6984011" y="3896934"/>
                <a:ext cx="756901" cy="77936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18" name="组合 77"/>
              <p:cNvGrpSpPr/>
              <p:nvPr/>
            </p:nvGrpSpPr>
            <p:grpSpPr>
              <a:xfrm>
                <a:off x="7687475" y="3827872"/>
                <a:ext cx="794360" cy="884412"/>
                <a:chOff x="3440141" y="1368800"/>
                <a:chExt cx="794360" cy="884412"/>
              </a:xfrm>
            </p:grpSpPr>
            <p:sp>
              <p:nvSpPr>
                <p:cNvPr id="622" name="TextBox 621"/>
                <p:cNvSpPr txBox="1"/>
                <p:nvPr/>
              </p:nvSpPr>
              <p:spPr>
                <a:xfrm>
                  <a:off x="3440141" y="136880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23" name="TextBox 622"/>
                <p:cNvSpPr txBox="1"/>
                <p:nvPr/>
              </p:nvSpPr>
              <p:spPr>
                <a:xfrm>
                  <a:off x="3440141" y="151281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24" name="TextBox 623"/>
                <p:cNvSpPr txBox="1"/>
                <p:nvPr/>
              </p:nvSpPr>
              <p:spPr>
                <a:xfrm>
                  <a:off x="3442413" y="1665216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25" name="TextBox 624"/>
                <p:cNvSpPr txBox="1"/>
                <p:nvPr/>
              </p:nvSpPr>
              <p:spPr>
                <a:xfrm>
                  <a:off x="3440141" y="182580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26" name="TextBox 625"/>
                <p:cNvSpPr txBox="1"/>
                <p:nvPr/>
              </p:nvSpPr>
              <p:spPr>
                <a:xfrm>
                  <a:off x="3440141" y="2006991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19" name="TextBox 618"/>
              <p:cNvSpPr txBox="1"/>
              <p:nvPr/>
            </p:nvSpPr>
            <p:spPr>
              <a:xfrm rot="19244136">
                <a:off x="7018515" y="3471196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0" name="TextBox 619"/>
              <p:cNvSpPr txBox="1"/>
              <p:nvPr/>
            </p:nvSpPr>
            <p:spPr>
              <a:xfrm rot="19081104">
                <a:off x="7308391" y="3362526"/>
                <a:ext cx="11464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siR-CDX2-1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1" name="TextBox 620"/>
              <p:cNvSpPr txBox="1"/>
              <p:nvPr/>
            </p:nvSpPr>
            <p:spPr>
              <a:xfrm>
                <a:off x="6294726" y="4049362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582" name="TextBox 581"/>
            <p:cNvSpPr txBox="1"/>
            <p:nvPr/>
          </p:nvSpPr>
          <p:spPr>
            <a:xfrm>
              <a:off x="-113217" y="1718309"/>
              <a:ext cx="450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zh-CN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583" name="组合 91"/>
            <p:cNvGrpSpPr/>
            <p:nvPr/>
          </p:nvGrpSpPr>
          <p:grpSpPr>
            <a:xfrm>
              <a:off x="3822436" y="430554"/>
              <a:ext cx="2194078" cy="1444078"/>
              <a:chOff x="4788214" y="1052736"/>
              <a:chExt cx="2194078" cy="1444078"/>
            </a:xfrm>
          </p:grpSpPr>
          <p:pic>
            <p:nvPicPr>
              <p:cNvPr id="606" name="Picture 4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27316" t="49086" r="62431" b="34556"/>
              <a:stretch>
                <a:fillRect/>
              </a:stretch>
            </p:blipFill>
            <p:spPr bwMode="auto">
              <a:xfrm>
                <a:off x="5472195" y="1650854"/>
                <a:ext cx="756738" cy="84596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07" name="组合 37"/>
              <p:cNvGrpSpPr/>
              <p:nvPr/>
            </p:nvGrpSpPr>
            <p:grpSpPr>
              <a:xfrm>
                <a:off x="6170237" y="1652229"/>
                <a:ext cx="812055" cy="829821"/>
                <a:chOff x="7729436" y="3304495"/>
                <a:chExt cx="812055" cy="829821"/>
              </a:xfrm>
            </p:grpSpPr>
            <p:sp>
              <p:nvSpPr>
                <p:cNvPr id="612" name="TextBox 31"/>
                <p:cNvSpPr txBox="1"/>
                <p:nvPr/>
              </p:nvSpPr>
              <p:spPr>
                <a:xfrm>
                  <a:off x="7743085" y="3304495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70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13" name="TextBox 612"/>
                <p:cNvSpPr txBox="1"/>
                <p:nvPr/>
              </p:nvSpPr>
              <p:spPr>
                <a:xfrm>
                  <a:off x="7729436" y="3888095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14" name="TextBox 613"/>
                <p:cNvSpPr txBox="1"/>
                <p:nvPr/>
              </p:nvSpPr>
              <p:spPr>
                <a:xfrm>
                  <a:off x="7749403" y="3458391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55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15" name="TextBox 614"/>
                <p:cNvSpPr txBox="1"/>
                <p:nvPr/>
              </p:nvSpPr>
              <p:spPr>
                <a:xfrm>
                  <a:off x="7741660" y="3598047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16" name="TextBox 615"/>
                <p:cNvSpPr txBox="1"/>
                <p:nvPr/>
              </p:nvSpPr>
              <p:spPr>
                <a:xfrm>
                  <a:off x="7740352" y="3747475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35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08" name="TextBox 607"/>
              <p:cNvSpPr txBox="1"/>
              <p:nvPr/>
            </p:nvSpPr>
            <p:spPr>
              <a:xfrm>
                <a:off x="4788214" y="1890307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β-</a:t>
                </a:r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actin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09" name="TextBox 608"/>
              <p:cNvSpPr txBox="1"/>
              <p:nvPr/>
            </p:nvSpPr>
            <p:spPr>
              <a:xfrm rot="19022347">
                <a:off x="5501936" y="1176031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0" name="TextBox 609"/>
              <p:cNvSpPr txBox="1"/>
              <p:nvPr/>
            </p:nvSpPr>
            <p:spPr>
              <a:xfrm rot="18944423">
                <a:off x="5737159" y="1052736"/>
                <a:ext cx="11464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siR-CDX2-3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1" name="TextBox 610"/>
              <p:cNvSpPr txBox="1"/>
              <p:nvPr/>
            </p:nvSpPr>
            <p:spPr>
              <a:xfrm>
                <a:off x="6125733" y="1512494"/>
                <a:ext cx="79208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 dirty="0" smtClean="0">
                    <a:latin typeface="Times New Roman" pitchFamily="18" charset="0"/>
                    <a:cs typeface="Times New Roman" pitchFamily="18" charset="0"/>
                  </a:rPr>
                  <a:t>100 </a:t>
                </a:r>
                <a:r>
                  <a:rPr lang="en-US" altLang="zh-CN" sz="1000" b="1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r>
                  <a:rPr lang="en-US" altLang="zh-CN" sz="10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zh-CN" alt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84" name="组合 92"/>
            <p:cNvGrpSpPr/>
            <p:nvPr/>
          </p:nvGrpSpPr>
          <p:grpSpPr>
            <a:xfrm>
              <a:off x="-474" y="427821"/>
              <a:ext cx="2259768" cy="1452487"/>
              <a:chOff x="830317" y="997316"/>
              <a:chExt cx="2259768" cy="1452487"/>
            </a:xfrm>
          </p:grpSpPr>
          <p:pic>
            <p:nvPicPr>
              <p:cNvPr id="594" name="Picture 38"/>
              <p:cNvPicPr>
                <a:picLocks noChangeArrowheads="1"/>
              </p:cNvPicPr>
              <p:nvPr/>
            </p:nvPicPr>
            <p:blipFill>
              <a:blip r:embed="rId6" cstate="print"/>
              <a:srcRect l="62919" t="9747" r="26338" b="73094"/>
              <a:stretch>
                <a:fillRect/>
              </a:stretch>
            </p:blipFill>
            <p:spPr bwMode="auto">
              <a:xfrm>
                <a:off x="1481122" y="1562448"/>
                <a:ext cx="792959" cy="88735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95" name="TextBox 13"/>
              <p:cNvSpPr txBox="1"/>
              <p:nvPr/>
            </p:nvSpPr>
            <p:spPr>
              <a:xfrm>
                <a:off x="830317" y="1916112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CDX2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6" name="TextBox 595"/>
              <p:cNvSpPr txBox="1"/>
              <p:nvPr/>
            </p:nvSpPr>
            <p:spPr>
              <a:xfrm rot="19022347">
                <a:off x="1579393" y="1120611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7" name="TextBox 596"/>
              <p:cNvSpPr txBox="1"/>
              <p:nvPr/>
            </p:nvSpPr>
            <p:spPr>
              <a:xfrm rot="18944423">
                <a:off x="1843644" y="997316"/>
                <a:ext cx="11464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siR-CDX2-3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598" name="组合 14"/>
              <p:cNvGrpSpPr/>
              <p:nvPr/>
            </p:nvGrpSpPr>
            <p:grpSpPr>
              <a:xfrm>
                <a:off x="2228717" y="1409128"/>
                <a:ext cx="861368" cy="1009112"/>
                <a:chOff x="2173297" y="1409128"/>
                <a:chExt cx="861368" cy="1009112"/>
              </a:xfrm>
            </p:grpSpPr>
            <p:grpSp>
              <p:nvGrpSpPr>
                <p:cNvPr id="599" name="组合 4"/>
                <p:cNvGrpSpPr/>
                <p:nvPr/>
              </p:nvGrpSpPr>
              <p:grpSpPr>
                <a:xfrm>
                  <a:off x="2230994" y="1533828"/>
                  <a:ext cx="803671" cy="884412"/>
                  <a:chOff x="3428558" y="1368800"/>
                  <a:chExt cx="803671" cy="884412"/>
                </a:xfrm>
              </p:grpSpPr>
              <p:sp>
                <p:nvSpPr>
                  <p:cNvPr id="601" name="TextBox 600"/>
                  <p:cNvSpPr txBox="1"/>
                  <p:nvPr/>
                </p:nvSpPr>
                <p:spPr>
                  <a:xfrm>
                    <a:off x="3440141" y="1368800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70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02" name="TextBox 6"/>
                  <p:cNvSpPr txBox="1"/>
                  <p:nvPr/>
                </p:nvSpPr>
                <p:spPr>
                  <a:xfrm>
                    <a:off x="3440141" y="151281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55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03" name="TextBox 7"/>
                  <p:cNvSpPr txBox="1"/>
                  <p:nvPr/>
                </p:nvSpPr>
                <p:spPr>
                  <a:xfrm>
                    <a:off x="3428558" y="1665216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40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04" name="TextBox 603"/>
                  <p:cNvSpPr txBox="1"/>
                  <p:nvPr/>
                </p:nvSpPr>
                <p:spPr>
                  <a:xfrm>
                    <a:off x="3440141" y="1825800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35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05" name="TextBox 604"/>
                  <p:cNvSpPr txBox="1"/>
                  <p:nvPr/>
                </p:nvSpPr>
                <p:spPr>
                  <a:xfrm>
                    <a:off x="3440141" y="2006991"/>
                    <a:ext cx="79208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25 </a:t>
                    </a:r>
                    <a:r>
                      <a:rPr lang="en-US" altLang="zh-CN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KDa</a:t>
                    </a:r>
                    <a:endParaRPr lang="zh-CN" altLang="en-US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600" name="TextBox 599"/>
                <p:cNvSpPr txBox="1"/>
                <p:nvPr/>
              </p:nvSpPr>
              <p:spPr>
                <a:xfrm>
                  <a:off x="2173297" y="1409128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grpSp>
          <p:nvGrpSpPr>
            <p:cNvPr id="585" name="组合 105"/>
            <p:cNvGrpSpPr/>
            <p:nvPr/>
          </p:nvGrpSpPr>
          <p:grpSpPr>
            <a:xfrm>
              <a:off x="1844854" y="430554"/>
              <a:ext cx="2368918" cy="1432853"/>
              <a:chOff x="2824487" y="1011171"/>
              <a:chExt cx="2368918" cy="1432853"/>
            </a:xfrm>
          </p:grpSpPr>
          <p:pic>
            <p:nvPicPr>
              <p:cNvPr id="586" name="Picture 4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55115" t="27848" r="31709" b="54994"/>
              <a:stretch>
                <a:fillRect/>
              </a:stretch>
            </p:blipFill>
            <p:spPr bwMode="auto">
              <a:xfrm>
                <a:off x="3491880" y="1556792"/>
                <a:ext cx="972548" cy="88723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87" name="TextBox 586"/>
              <p:cNvSpPr txBox="1"/>
              <p:nvPr/>
            </p:nvSpPr>
            <p:spPr>
              <a:xfrm>
                <a:off x="2824487" y="1902257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Reg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 IV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88" name="TextBox 587"/>
              <p:cNvSpPr txBox="1"/>
              <p:nvPr/>
            </p:nvSpPr>
            <p:spPr>
              <a:xfrm rot="19022347">
                <a:off x="3507123" y="1134466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err="1" smtClean="0">
                    <a:latin typeface="Times New Roman" pitchFamily="18" charset="0"/>
                    <a:cs typeface="Times New Roman" pitchFamily="18" charset="0"/>
                  </a:rPr>
                  <a:t>siR</a:t>
                </a:r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-NC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89" name="TextBox 588"/>
              <p:cNvSpPr txBox="1"/>
              <p:nvPr/>
            </p:nvSpPr>
            <p:spPr>
              <a:xfrm rot="18944423">
                <a:off x="3908606" y="1011171"/>
                <a:ext cx="11464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siR-CDX2-3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590" name="组合 19"/>
              <p:cNvGrpSpPr/>
              <p:nvPr/>
            </p:nvGrpSpPr>
            <p:grpSpPr>
              <a:xfrm>
                <a:off x="4393215" y="1479067"/>
                <a:ext cx="800190" cy="842516"/>
                <a:chOff x="4284065" y="1794150"/>
                <a:chExt cx="800190" cy="842516"/>
              </a:xfrm>
            </p:grpSpPr>
            <p:sp>
              <p:nvSpPr>
                <p:cNvPr id="591" name="TextBox 590"/>
                <p:cNvSpPr txBox="1"/>
                <p:nvPr/>
              </p:nvSpPr>
              <p:spPr>
                <a:xfrm>
                  <a:off x="4288399" y="2158215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92" name="TextBox 591"/>
                <p:cNvSpPr txBox="1"/>
                <p:nvPr/>
              </p:nvSpPr>
              <p:spPr>
                <a:xfrm>
                  <a:off x="4292167" y="1794150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25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93" name="TextBox 592"/>
                <p:cNvSpPr txBox="1"/>
                <p:nvPr/>
              </p:nvSpPr>
              <p:spPr>
                <a:xfrm>
                  <a:off x="4284065" y="2390445"/>
                  <a:ext cx="79208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 smtClean="0">
                      <a:latin typeface="Times New Roman" pitchFamily="18" charset="0"/>
                      <a:cs typeface="Times New Roman" pitchFamily="18" charset="0"/>
                    </a:rPr>
                    <a:t>10 </a:t>
                  </a:r>
                  <a:r>
                    <a:rPr lang="en-US" altLang="zh-CN" sz="1000" b="1" dirty="0" err="1" smtClean="0">
                      <a:latin typeface="Times New Roman" pitchFamily="18" charset="0"/>
                      <a:cs typeface="Times New Roman" pitchFamily="18" charset="0"/>
                    </a:rPr>
                    <a:t>KDa</a:t>
                  </a:r>
                  <a:endParaRPr lang="zh-CN" alt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94</Words>
  <Application>Microsoft Office PowerPoint</Application>
  <PresentationFormat>自定义</PresentationFormat>
  <Paragraphs>56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USER</cp:lastModifiedBy>
  <cp:revision>37</cp:revision>
  <dcterms:created xsi:type="dcterms:W3CDTF">2020-08-20T03:24:56Z</dcterms:created>
  <dcterms:modified xsi:type="dcterms:W3CDTF">2020-08-21T10:40:41Z</dcterms:modified>
</cp:coreProperties>
</file>