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021513" cy="11809413"/>
  <p:notesSz cx="6858000" cy="9144000"/>
  <p:defaultTextStyle>
    <a:defPPr>
      <a:defRPr lang="zh-CN"/>
    </a:defPPr>
    <a:lvl1pPr marL="0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74913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49827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24740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499654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874567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249482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624395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2999309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9" d="100"/>
          <a:sy n="69" d="100"/>
        </p:scale>
        <p:origin x="-1878" y="1602"/>
      </p:cViewPr>
      <p:guideLst>
        <p:guide orient="horz" pos="3720"/>
        <p:guide pos="22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619" y="3668575"/>
            <a:ext cx="5968287" cy="2531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53231" y="6692007"/>
            <a:ext cx="4915060" cy="30179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4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9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99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49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99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4655" y="7588648"/>
            <a:ext cx="5968287" cy="2345481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54655" y="5005336"/>
            <a:ext cx="5968287" cy="2583308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49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49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247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9965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456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4948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43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993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1079" y="2755538"/>
            <a:ext cx="3101169" cy="779366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69271" y="2755538"/>
            <a:ext cx="3101169" cy="779366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1078" y="2643457"/>
            <a:ext cx="3102388" cy="110166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4913" indent="0">
              <a:buNone/>
              <a:defRPr sz="1600" b="1"/>
            </a:lvl2pPr>
            <a:lvl3pPr marL="749827" indent="0">
              <a:buNone/>
              <a:defRPr sz="1600" b="1"/>
            </a:lvl3pPr>
            <a:lvl4pPr marL="1124740" indent="0">
              <a:buNone/>
              <a:defRPr sz="1400" b="1"/>
            </a:lvl4pPr>
            <a:lvl5pPr marL="1499654" indent="0">
              <a:buNone/>
              <a:defRPr sz="1400" b="1"/>
            </a:lvl5pPr>
            <a:lvl6pPr marL="1874567" indent="0">
              <a:buNone/>
              <a:defRPr sz="1400" b="1"/>
            </a:lvl6pPr>
            <a:lvl7pPr marL="2249482" indent="0">
              <a:buNone/>
              <a:defRPr sz="1400" b="1"/>
            </a:lvl7pPr>
            <a:lvl8pPr marL="2624395" indent="0">
              <a:buNone/>
              <a:defRPr sz="1400" b="1"/>
            </a:lvl8pPr>
            <a:lvl9pPr marL="2999309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1078" y="3745115"/>
            <a:ext cx="3102388" cy="68040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566834" y="2643457"/>
            <a:ext cx="3103606" cy="110166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4913" indent="0">
              <a:buNone/>
              <a:defRPr sz="1600" b="1"/>
            </a:lvl2pPr>
            <a:lvl3pPr marL="749827" indent="0">
              <a:buNone/>
              <a:defRPr sz="1600" b="1"/>
            </a:lvl3pPr>
            <a:lvl4pPr marL="1124740" indent="0">
              <a:buNone/>
              <a:defRPr sz="1400" b="1"/>
            </a:lvl4pPr>
            <a:lvl5pPr marL="1499654" indent="0">
              <a:buNone/>
              <a:defRPr sz="1400" b="1"/>
            </a:lvl5pPr>
            <a:lvl6pPr marL="1874567" indent="0">
              <a:buNone/>
              <a:defRPr sz="1400" b="1"/>
            </a:lvl6pPr>
            <a:lvl7pPr marL="2249482" indent="0">
              <a:buNone/>
              <a:defRPr sz="1400" b="1"/>
            </a:lvl7pPr>
            <a:lvl8pPr marL="2624395" indent="0">
              <a:buNone/>
              <a:defRPr sz="1400" b="1"/>
            </a:lvl8pPr>
            <a:lvl9pPr marL="2999309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566834" y="3745115"/>
            <a:ext cx="3103606" cy="68040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1080" y="470192"/>
            <a:ext cx="2310029" cy="200104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45219" y="470197"/>
            <a:ext cx="3925221" cy="1007900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1080" y="2471230"/>
            <a:ext cx="2310029" cy="8077967"/>
          </a:xfrm>
        </p:spPr>
        <p:txBody>
          <a:bodyPr/>
          <a:lstStyle>
            <a:lvl1pPr marL="0" indent="0">
              <a:buNone/>
              <a:defRPr sz="1100"/>
            </a:lvl1pPr>
            <a:lvl2pPr marL="374913" indent="0">
              <a:buNone/>
              <a:defRPr sz="900"/>
            </a:lvl2pPr>
            <a:lvl3pPr marL="749827" indent="0">
              <a:buNone/>
              <a:defRPr sz="800"/>
            </a:lvl3pPr>
            <a:lvl4pPr marL="1124740" indent="0">
              <a:buNone/>
              <a:defRPr sz="700"/>
            </a:lvl4pPr>
            <a:lvl5pPr marL="1499654" indent="0">
              <a:buNone/>
              <a:defRPr sz="700"/>
            </a:lvl5pPr>
            <a:lvl6pPr marL="1874567" indent="0">
              <a:buNone/>
              <a:defRPr sz="700"/>
            </a:lvl6pPr>
            <a:lvl7pPr marL="2249482" indent="0">
              <a:buNone/>
              <a:defRPr sz="700"/>
            </a:lvl7pPr>
            <a:lvl8pPr marL="2624395" indent="0">
              <a:buNone/>
              <a:defRPr sz="700"/>
            </a:lvl8pPr>
            <a:lvl9pPr marL="2999309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6267" y="8266594"/>
            <a:ext cx="4212908" cy="9759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76267" y="1055195"/>
            <a:ext cx="4212908" cy="7085648"/>
          </a:xfrm>
        </p:spPr>
        <p:txBody>
          <a:bodyPr/>
          <a:lstStyle>
            <a:lvl1pPr marL="0" indent="0">
              <a:buNone/>
              <a:defRPr sz="2600"/>
            </a:lvl1pPr>
            <a:lvl2pPr marL="374913" indent="0">
              <a:buNone/>
              <a:defRPr sz="2300"/>
            </a:lvl2pPr>
            <a:lvl3pPr marL="749827" indent="0">
              <a:buNone/>
              <a:defRPr sz="2000"/>
            </a:lvl3pPr>
            <a:lvl4pPr marL="1124740" indent="0">
              <a:buNone/>
              <a:defRPr sz="1600"/>
            </a:lvl4pPr>
            <a:lvl5pPr marL="1499654" indent="0">
              <a:buNone/>
              <a:defRPr sz="1600"/>
            </a:lvl5pPr>
            <a:lvl6pPr marL="1874567" indent="0">
              <a:buNone/>
              <a:defRPr sz="1600"/>
            </a:lvl6pPr>
            <a:lvl7pPr marL="2249482" indent="0">
              <a:buNone/>
              <a:defRPr sz="1600"/>
            </a:lvl7pPr>
            <a:lvl8pPr marL="2624395" indent="0">
              <a:buNone/>
              <a:defRPr sz="1600"/>
            </a:lvl8pPr>
            <a:lvl9pPr marL="2999309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76267" y="9242508"/>
            <a:ext cx="4212908" cy="1385965"/>
          </a:xfrm>
        </p:spPr>
        <p:txBody>
          <a:bodyPr/>
          <a:lstStyle>
            <a:lvl1pPr marL="0" indent="0">
              <a:buNone/>
              <a:defRPr sz="1100"/>
            </a:lvl1pPr>
            <a:lvl2pPr marL="374913" indent="0">
              <a:buNone/>
              <a:defRPr sz="900"/>
            </a:lvl2pPr>
            <a:lvl3pPr marL="749827" indent="0">
              <a:buNone/>
              <a:defRPr sz="800"/>
            </a:lvl3pPr>
            <a:lvl4pPr marL="1124740" indent="0">
              <a:buNone/>
              <a:defRPr sz="700"/>
            </a:lvl4pPr>
            <a:lvl5pPr marL="1499654" indent="0">
              <a:buNone/>
              <a:defRPr sz="700"/>
            </a:lvl5pPr>
            <a:lvl6pPr marL="1874567" indent="0">
              <a:buNone/>
              <a:defRPr sz="700"/>
            </a:lvl6pPr>
            <a:lvl7pPr marL="2249482" indent="0">
              <a:buNone/>
              <a:defRPr sz="700"/>
            </a:lvl7pPr>
            <a:lvl8pPr marL="2624395" indent="0">
              <a:buNone/>
              <a:defRPr sz="700"/>
            </a:lvl8pPr>
            <a:lvl9pPr marL="2999309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090599" y="472925"/>
            <a:ext cx="1579841" cy="100762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51077" y="472925"/>
            <a:ext cx="4622497" cy="1007627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1077" y="472931"/>
            <a:ext cx="6319363" cy="1968235"/>
          </a:xfrm>
          <a:prstGeom prst="rect">
            <a:avLst/>
          </a:prstGeom>
        </p:spPr>
        <p:txBody>
          <a:bodyPr vert="horz" lIns="74983" tIns="37492" rIns="74983" bIns="37492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1077" y="2755538"/>
            <a:ext cx="6319363" cy="7793667"/>
          </a:xfrm>
          <a:prstGeom prst="rect">
            <a:avLst/>
          </a:prstGeom>
        </p:spPr>
        <p:txBody>
          <a:bodyPr vert="horz" lIns="74983" tIns="37492" rIns="74983" bIns="37492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1078" y="10945583"/>
            <a:ext cx="1638354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99023" y="10945583"/>
            <a:ext cx="2223479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032085" y="10945583"/>
            <a:ext cx="1638354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4982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1186" indent="-281186" algn="l" defTabSz="749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35" indent="-234321" algn="l" defTabSz="749827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7285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2198" indent="-187458" algn="l" defTabSz="749827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7112" indent="-187458" algn="l" defTabSz="749827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025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939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1852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6766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4913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49827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24740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99654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67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49482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24395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99309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4" name="组合 1393"/>
          <p:cNvGrpSpPr/>
          <p:nvPr/>
        </p:nvGrpSpPr>
        <p:grpSpPr>
          <a:xfrm>
            <a:off x="-67145" y="-173668"/>
            <a:ext cx="7438857" cy="11984317"/>
            <a:chOff x="-39435" y="-173668"/>
            <a:chExt cx="7438857" cy="11984317"/>
          </a:xfrm>
        </p:grpSpPr>
        <p:grpSp>
          <p:nvGrpSpPr>
            <p:cNvPr id="1395" name="组合 103"/>
            <p:cNvGrpSpPr/>
            <p:nvPr/>
          </p:nvGrpSpPr>
          <p:grpSpPr>
            <a:xfrm>
              <a:off x="390070" y="110640"/>
              <a:ext cx="2409719" cy="2805021"/>
              <a:chOff x="251520" y="-97185"/>
              <a:chExt cx="2409719" cy="2805021"/>
            </a:xfrm>
          </p:grpSpPr>
          <p:grpSp>
            <p:nvGrpSpPr>
              <p:cNvPr id="1563" name="组合 102"/>
              <p:cNvGrpSpPr/>
              <p:nvPr/>
            </p:nvGrpSpPr>
            <p:grpSpPr>
              <a:xfrm>
                <a:off x="251520" y="0"/>
                <a:ext cx="2409719" cy="2707836"/>
                <a:chOff x="337383" y="490626"/>
                <a:chExt cx="2409719" cy="2707836"/>
              </a:xfrm>
            </p:grpSpPr>
            <p:grpSp>
              <p:nvGrpSpPr>
                <p:cNvPr id="1565" name="组合 7"/>
                <p:cNvGrpSpPr/>
                <p:nvPr/>
              </p:nvGrpSpPr>
              <p:grpSpPr>
                <a:xfrm>
                  <a:off x="1878114" y="806560"/>
                  <a:ext cx="868988" cy="2011450"/>
                  <a:chOff x="1762564" y="3371506"/>
                  <a:chExt cx="868988" cy="2011450"/>
                </a:xfrm>
              </p:grpSpPr>
              <p:sp>
                <p:nvSpPr>
                  <p:cNvPr id="1569" name="TextBox 110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0" name="TextBox 1569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1" name="TextBox 1570"/>
                  <p:cNvSpPr txBox="1"/>
                  <p:nvPr/>
                </p:nvSpPr>
                <p:spPr>
                  <a:xfrm>
                    <a:off x="1824113" y="391146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2" name="TextBox 1571"/>
                  <p:cNvSpPr txBox="1"/>
                  <p:nvPr/>
                </p:nvSpPr>
                <p:spPr>
                  <a:xfrm>
                    <a:off x="1835696" y="486204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3" name="TextBox 114"/>
                  <p:cNvSpPr txBox="1"/>
                  <p:nvPr/>
                </p:nvSpPr>
                <p:spPr>
                  <a:xfrm>
                    <a:off x="1839464" y="5136735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4" name="TextBox 1573"/>
                  <p:cNvSpPr txBox="1"/>
                  <p:nvPr/>
                </p:nvSpPr>
                <p:spPr>
                  <a:xfrm>
                    <a:off x="1835696" y="435022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5" name="TextBox 1574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6" name="TextBox 1575"/>
                  <p:cNvSpPr txBox="1"/>
                  <p:nvPr/>
                </p:nvSpPr>
                <p:spPr>
                  <a:xfrm>
                    <a:off x="1835696" y="412975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pic>
              <p:nvPicPr>
                <p:cNvPr id="1566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l="25849" t="54298" r="61467" b="1151"/>
                <a:stretch>
                  <a:fillRect/>
                </a:stretch>
              </p:blipFill>
              <p:spPr bwMode="auto">
                <a:xfrm>
                  <a:off x="1000628" y="894206"/>
                  <a:ext cx="936104" cy="23042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67" name="TextBox 1566"/>
                <p:cNvSpPr txBox="1"/>
                <p:nvPr/>
              </p:nvSpPr>
              <p:spPr>
                <a:xfrm>
                  <a:off x="337383" y="2318437"/>
                  <a:ext cx="7920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Reg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8" name="TextBox 1567"/>
                <p:cNvSpPr txBox="1"/>
                <p:nvPr/>
              </p:nvSpPr>
              <p:spPr>
                <a:xfrm rot="19244136">
                  <a:off x="1102736" y="490626"/>
                  <a:ext cx="7920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siR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-NC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64" name="TextBox 1563"/>
              <p:cNvSpPr txBox="1"/>
              <p:nvPr/>
            </p:nvSpPr>
            <p:spPr>
              <a:xfrm rot="19306095">
                <a:off x="1411885" y="-97185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6" name="组合 118"/>
            <p:cNvGrpSpPr/>
            <p:nvPr/>
          </p:nvGrpSpPr>
          <p:grpSpPr>
            <a:xfrm>
              <a:off x="2802433" y="122098"/>
              <a:ext cx="2241943" cy="2509334"/>
              <a:chOff x="4001592" y="1279706"/>
              <a:chExt cx="2241943" cy="2509334"/>
            </a:xfrm>
          </p:grpSpPr>
          <p:pic>
            <p:nvPicPr>
              <p:cNvPr id="155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7801" t="31496" r="60968" b="30214"/>
              <a:stretch>
                <a:fillRect/>
              </a:stretch>
            </p:blipFill>
            <p:spPr bwMode="auto">
              <a:xfrm>
                <a:off x="4646576" y="1808915"/>
                <a:ext cx="828936" cy="19801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52" name="组合 22"/>
              <p:cNvGrpSpPr/>
              <p:nvPr/>
            </p:nvGrpSpPr>
            <p:grpSpPr>
              <a:xfrm>
                <a:off x="5436096" y="1811648"/>
                <a:ext cx="807439" cy="1892605"/>
                <a:chOff x="1824113" y="3504206"/>
                <a:chExt cx="807439" cy="1892605"/>
              </a:xfrm>
            </p:grpSpPr>
            <p:sp>
              <p:nvSpPr>
                <p:cNvPr id="1556" name="TextBox 12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7" name="TextBox 1556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8" name="TextBox 1557"/>
                <p:cNvSpPr txBox="1"/>
                <p:nvPr/>
              </p:nvSpPr>
              <p:spPr>
                <a:xfrm>
                  <a:off x="1824113" y="39114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9" name="TextBox 1558"/>
                <p:cNvSpPr txBox="1"/>
                <p:nvPr/>
              </p:nvSpPr>
              <p:spPr>
                <a:xfrm>
                  <a:off x="1835696" y="487590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0" name="TextBox 128"/>
                <p:cNvSpPr txBox="1"/>
                <p:nvPr/>
              </p:nvSpPr>
              <p:spPr>
                <a:xfrm>
                  <a:off x="1839464" y="51505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1" name="TextBox 1560"/>
                <p:cNvSpPr txBox="1"/>
                <p:nvPr/>
              </p:nvSpPr>
              <p:spPr>
                <a:xfrm>
                  <a:off x="1835696" y="435022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2" name="TextBox 1561"/>
                <p:cNvSpPr txBox="1"/>
                <p:nvPr/>
              </p:nvSpPr>
              <p:spPr>
                <a:xfrm>
                  <a:off x="1835696" y="412975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53" name="TextBox 13"/>
              <p:cNvSpPr txBox="1"/>
              <p:nvPr/>
            </p:nvSpPr>
            <p:spPr>
              <a:xfrm>
                <a:off x="4001592" y="227687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54" name="TextBox 1553"/>
              <p:cNvSpPr txBox="1"/>
              <p:nvPr/>
            </p:nvSpPr>
            <p:spPr>
              <a:xfrm rot="19244136">
                <a:off x="4686549" y="138296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55" name="TextBox 1554"/>
              <p:cNvSpPr txBox="1"/>
              <p:nvPr/>
            </p:nvSpPr>
            <p:spPr>
              <a:xfrm rot="19263447">
                <a:off x="5023408" y="1279706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7" name="组合 131"/>
            <p:cNvGrpSpPr/>
            <p:nvPr/>
          </p:nvGrpSpPr>
          <p:grpSpPr>
            <a:xfrm>
              <a:off x="5029025" y="121908"/>
              <a:ext cx="2194540" cy="1562908"/>
              <a:chOff x="5004048" y="1138599"/>
              <a:chExt cx="2194540" cy="1562908"/>
            </a:xfrm>
          </p:grpSpPr>
          <p:pic>
            <p:nvPicPr>
              <p:cNvPr id="1540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6828" t="34811" r="44392" b="48033"/>
              <a:stretch>
                <a:fillRect/>
              </a:stretch>
            </p:blipFill>
            <p:spPr bwMode="auto">
              <a:xfrm>
                <a:off x="5685296" y="1645563"/>
                <a:ext cx="706372" cy="96705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41" name="组合 36"/>
              <p:cNvGrpSpPr/>
              <p:nvPr/>
            </p:nvGrpSpPr>
            <p:grpSpPr>
              <a:xfrm>
                <a:off x="6333368" y="1518135"/>
                <a:ext cx="865220" cy="1183372"/>
                <a:chOff x="1762564" y="3371506"/>
                <a:chExt cx="865220" cy="1183372"/>
              </a:xfrm>
            </p:grpSpPr>
            <p:sp>
              <p:nvSpPr>
                <p:cNvPr id="1545" name="TextBox 154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6" name="TextBox 138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7" name="TextBox 1546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8" name="TextBox 1547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9" name="TextBox 1548"/>
                <p:cNvSpPr txBox="1"/>
                <p:nvPr/>
              </p:nvSpPr>
              <p:spPr>
                <a:xfrm>
                  <a:off x="1762564" y="33715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0" name="TextBox 1549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42" name="TextBox 1541"/>
              <p:cNvSpPr txBox="1"/>
              <p:nvPr/>
            </p:nvSpPr>
            <p:spPr>
              <a:xfrm>
                <a:off x="5004048" y="198335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43" name="TextBox 1542"/>
              <p:cNvSpPr txBox="1"/>
              <p:nvPr/>
            </p:nvSpPr>
            <p:spPr>
              <a:xfrm rot="19244136">
                <a:off x="5683540" y="124185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44" name="TextBox 1543"/>
              <p:cNvSpPr txBox="1"/>
              <p:nvPr/>
            </p:nvSpPr>
            <p:spPr>
              <a:xfrm rot="19239372">
                <a:off x="5937269" y="1138599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8" name="组合 289"/>
            <p:cNvGrpSpPr/>
            <p:nvPr/>
          </p:nvGrpSpPr>
          <p:grpSpPr>
            <a:xfrm>
              <a:off x="5078979" y="3060022"/>
              <a:ext cx="2147319" cy="1476808"/>
              <a:chOff x="4860032" y="3614392"/>
              <a:chExt cx="2147319" cy="1476808"/>
            </a:xfrm>
          </p:grpSpPr>
          <p:pic>
            <p:nvPicPr>
              <p:cNvPr id="1530" name="Picture 1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3652" t="30633" r="36581" b="51265"/>
              <a:stretch>
                <a:fillRect/>
              </a:stretch>
            </p:blipFill>
            <p:spPr bwMode="auto">
              <a:xfrm>
                <a:off x="5540898" y="4123852"/>
                <a:ext cx="720886" cy="93610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31" name="组合 144"/>
              <p:cNvGrpSpPr/>
              <p:nvPr/>
            </p:nvGrpSpPr>
            <p:grpSpPr>
              <a:xfrm>
                <a:off x="6203680" y="4040528"/>
                <a:ext cx="803671" cy="1050672"/>
                <a:chOff x="1824113" y="3504206"/>
                <a:chExt cx="803671" cy="1050672"/>
              </a:xfrm>
            </p:grpSpPr>
            <p:sp>
              <p:nvSpPr>
                <p:cNvPr id="1535" name="TextBox 153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6" name="TextBox 1535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7" name="TextBox 1536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8" name="TextBox 1537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9" name="TextBox 1538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32" name="TextBox 1531"/>
              <p:cNvSpPr txBox="1"/>
              <p:nvPr/>
            </p:nvSpPr>
            <p:spPr>
              <a:xfrm>
                <a:off x="4860032" y="437031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33" name="TextBox 1532"/>
              <p:cNvSpPr txBox="1"/>
              <p:nvPr/>
            </p:nvSpPr>
            <p:spPr>
              <a:xfrm rot="19244136">
                <a:off x="5542256" y="368970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34" name="TextBox 1533"/>
              <p:cNvSpPr txBox="1"/>
              <p:nvPr/>
            </p:nvSpPr>
            <p:spPr>
              <a:xfrm rot="19248946">
                <a:off x="5877656" y="3614392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9" name="组合 153"/>
            <p:cNvGrpSpPr/>
            <p:nvPr/>
          </p:nvGrpSpPr>
          <p:grpSpPr>
            <a:xfrm>
              <a:off x="2788578" y="3049829"/>
              <a:ext cx="2211128" cy="2135999"/>
              <a:chOff x="2483768" y="3501008"/>
              <a:chExt cx="2211128" cy="2135999"/>
            </a:xfrm>
          </p:grpSpPr>
          <p:pic>
            <p:nvPicPr>
              <p:cNvPr id="1516" name="Picture 1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54633" t="26731" r="34635" b="41768"/>
              <a:stretch>
                <a:fillRect/>
              </a:stretch>
            </p:blipFill>
            <p:spPr bwMode="auto">
              <a:xfrm>
                <a:off x="3120718" y="4007970"/>
                <a:ext cx="792088" cy="162903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17" name="组合 86"/>
              <p:cNvGrpSpPr/>
              <p:nvPr/>
            </p:nvGrpSpPr>
            <p:grpSpPr>
              <a:xfrm>
                <a:off x="3829676" y="3913718"/>
                <a:ext cx="865220" cy="1639350"/>
                <a:chOff x="3829676" y="3913718"/>
                <a:chExt cx="865220" cy="1639350"/>
              </a:xfrm>
            </p:grpSpPr>
            <p:grpSp>
              <p:nvGrpSpPr>
                <p:cNvPr id="1521" name="组合 64"/>
                <p:cNvGrpSpPr/>
                <p:nvPr/>
              </p:nvGrpSpPr>
              <p:grpSpPr>
                <a:xfrm>
                  <a:off x="3829676" y="3913718"/>
                  <a:ext cx="865220" cy="1072532"/>
                  <a:chOff x="1762564" y="3371506"/>
                  <a:chExt cx="865220" cy="1072532"/>
                </a:xfrm>
              </p:grpSpPr>
              <p:sp>
                <p:nvSpPr>
                  <p:cNvPr id="1524" name="TextBox 1523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5" name="TextBox 1524"/>
                  <p:cNvSpPr txBox="1"/>
                  <p:nvPr/>
                </p:nvSpPr>
                <p:spPr>
                  <a:xfrm>
                    <a:off x="1835696" y="36620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6" name="TextBox 1525"/>
                  <p:cNvSpPr txBox="1"/>
                  <p:nvPr/>
                </p:nvSpPr>
                <p:spPr>
                  <a:xfrm>
                    <a:off x="1824113" y="38144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7" name="TextBox 1526"/>
                  <p:cNvSpPr txBox="1"/>
                  <p:nvPr/>
                </p:nvSpPr>
                <p:spPr>
                  <a:xfrm>
                    <a:off x="1835696" y="419781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8" name="TextBox 1527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9" name="TextBox 1528"/>
                  <p:cNvSpPr txBox="1"/>
                  <p:nvPr/>
                </p:nvSpPr>
                <p:spPr>
                  <a:xfrm>
                    <a:off x="1835696" y="399120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22" name="TextBox 1521"/>
                <p:cNvSpPr txBox="1"/>
                <p:nvPr/>
              </p:nvSpPr>
              <p:spPr>
                <a:xfrm>
                  <a:off x="3898951" y="50576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23" name="TextBox 1522"/>
                <p:cNvSpPr txBox="1"/>
                <p:nvPr/>
              </p:nvSpPr>
              <p:spPr>
                <a:xfrm>
                  <a:off x="3898951" y="53068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18" name="TextBox 13"/>
              <p:cNvSpPr txBox="1"/>
              <p:nvPr/>
            </p:nvSpPr>
            <p:spPr>
              <a:xfrm>
                <a:off x="2483768" y="4495438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19" name="TextBox 1518"/>
              <p:cNvSpPr txBox="1"/>
              <p:nvPr/>
            </p:nvSpPr>
            <p:spPr>
              <a:xfrm rot="19244136">
                <a:off x="3121695" y="3604265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0" name="TextBox 1519"/>
              <p:cNvSpPr txBox="1"/>
              <p:nvPr/>
            </p:nvSpPr>
            <p:spPr>
              <a:xfrm rot="19344565">
                <a:off x="3416989" y="3501008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0" name="组合 168"/>
            <p:cNvGrpSpPr/>
            <p:nvPr/>
          </p:nvGrpSpPr>
          <p:grpSpPr>
            <a:xfrm>
              <a:off x="387337" y="3058218"/>
              <a:ext cx="2399029" cy="2307164"/>
              <a:chOff x="27710" y="3354084"/>
              <a:chExt cx="2399029" cy="2307164"/>
            </a:xfrm>
          </p:grpSpPr>
          <p:pic>
            <p:nvPicPr>
              <p:cNvPr id="1502" name="Picture 1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57560" t="38988" r="29757" b="26202"/>
              <a:stretch>
                <a:fillRect/>
              </a:stretch>
            </p:blipFill>
            <p:spPr bwMode="auto">
              <a:xfrm>
                <a:off x="683568" y="3861048"/>
                <a:ext cx="936104" cy="180020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03" name="组合 87"/>
              <p:cNvGrpSpPr/>
              <p:nvPr/>
            </p:nvGrpSpPr>
            <p:grpSpPr>
              <a:xfrm>
                <a:off x="1561519" y="3819483"/>
                <a:ext cx="865220" cy="1639350"/>
                <a:chOff x="3829676" y="3913718"/>
                <a:chExt cx="865220" cy="1639350"/>
              </a:xfrm>
            </p:grpSpPr>
            <p:grpSp>
              <p:nvGrpSpPr>
                <p:cNvPr id="1507" name="组合 64"/>
                <p:cNvGrpSpPr/>
                <p:nvPr/>
              </p:nvGrpSpPr>
              <p:grpSpPr>
                <a:xfrm>
                  <a:off x="3829676" y="3913718"/>
                  <a:ext cx="865220" cy="1072532"/>
                  <a:chOff x="1762564" y="3371506"/>
                  <a:chExt cx="865220" cy="1072532"/>
                </a:xfrm>
              </p:grpSpPr>
              <p:sp>
                <p:nvSpPr>
                  <p:cNvPr id="1510" name="TextBox 1509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1" name="TextBox 1510"/>
                  <p:cNvSpPr txBox="1"/>
                  <p:nvPr/>
                </p:nvSpPr>
                <p:spPr>
                  <a:xfrm>
                    <a:off x="1835696" y="36620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2" name="TextBox 1511"/>
                  <p:cNvSpPr txBox="1"/>
                  <p:nvPr/>
                </p:nvSpPr>
                <p:spPr>
                  <a:xfrm>
                    <a:off x="1824113" y="38144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3" name="TextBox 1512"/>
                  <p:cNvSpPr txBox="1"/>
                  <p:nvPr/>
                </p:nvSpPr>
                <p:spPr>
                  <a:xfrm>
                    <a:off x="1835696" y="419781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4" name="TextBox 1513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5" name="TextBox 1514"/>
                  <p:cNvSpPr txBox="1"/>
                  <p:nvPr/>
                </p:nvSpPr>
                <p:spPr>
                  <a:xfrm>
                    <a:off x="1835696" y="399120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08" name="TextBox 1507"/>
                <p:cNvSpPr txBox="1"/>
                <p:nvPr/>
              </p:nvSpPr>
              <p:spPr>
                <a:xfrm>
                  <a:off x="3898951" y="50576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09" name="TextBox 1508"/>
                <p:cNvSpPr txBox="1"/>
                <p:nvPr/>
              </p:nvSpPr>
              <p:spPr>
                <a:xfrm>
                  <a:off x="3898951" y="53068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04" name="TextBox 1503"/>
              <p:cNvSpPr txBox="1"/>
              <p:nvPr/>
            </p:nvSpPr>
            <p:spPr>
              <a:xfrm>
                <a:off x="27710" y="511562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05" name="TextBox 1504"/>
              <p:cNvSpPr txBox="1"/>
              <p:nvPr/>
            </p:nvSpPr>
            <p:spPr>
              <a:xfrm rot="19244136">
                <a:off x="712253" y="345734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06" name="TextBox 1505"/>
              <p:cNvSpPr txBox="1"/>
              <p:nvPr/>
            </p:nvSpPr>
            <p:spPr>
              <a:xfrm rot="19267589">
                <a:off x="1021402" y="3354084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1" name="组合 199"/>
            <p:cNvGrpSpPr/>
            <p:nvPr/>
          </p:nvGrpSpPr>
          <p:grpSpPr>
            <a:xfrm>
              <a:off x="13252" y="5569560"/>
              <a:ext cx="3026636" cy="2896636"/>
              <a:chOff x="-166260" y="5135051"/>
              <a:chExt cx="3026636" cy="2896636"/>
            </a:xfrm>
          </p:grpSpPr>
          <p:pic>
            <p:nvPicPr>
              <p:cNvPr id="1488" name="Picture 38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7073" t="55697" r="51220" b="2531"/>
              <a:stretch>
                <a:fillRect/>
              </a:stretch>
            </p:blipFill>
            <p:spPr bwMode="auto">
              <a:xfrm>
                <a:off x="899592" y="5871447"/>
                <a:ext cx="864096" cy="216024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89" name="组合 194"/>
              <p:cNvGrpSpPr/>
              <p:nvPr/>
            </p:nvGrpSpPr>
            <p:grpSpPr>
              <a:xfrm>
                <a:off x="1689408" y="5849203"/>
                <a:ext cx="810948" cy="1885817"/>
                <a:chOff x="1689408" y="5378133"/>
                <a:chExt cx="810948" cy="1885817"/>
              </a:xfrm>
            </p:grpSpPr>
            <p:grpSp>
              <p:nvGrpSpPr>
                <p:cNvPr id="1494" name="组合 186"/>
                <p:cNvGrpSpPr/>
                <p:nvPr/>
              </p:nvGrpSpPr>
              <p:grpSpPr>
                <a:xfrm>
                  <a:off x="1689408" y="5378133"/>
                  <a:ext cx="805943" cy="1050672"/>
                  <a:chOff x="1821841" y="3504206"/>
                  <a:chExt cx="805943" cy="1050672"/>
                </a:xfrm>
              </p:grpSpPr>
              <p:sp>
                <p:nvSpPr>
                  <p:cNvPr id="1497" name="TextBox 1496"/>
                  <p:cNvSpPr txBox="1"/>
                  <p:nvPr/>
                </p:nvSpPr>
                <p:spPr>
                  <a:xfrm>
                    <a:off x="1821841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98" name="TextBox 1497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99" name="TextBox 1498"/>
                  <p:cNvSpPr txBox="1"/>
                  <p:nvPr/>
                </p:nvSpPr>
                <p:spPr>
                  <a:xfrm>
                    <a:off x="1824113" y="389760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00" name="TextBox 1499"/>
                  <p:cNvSpPr txBox="1"/>
                  <p:nvPr/>
                </p:nvSpPr>
                <p:spPr>
                  <a:xfrm>
                    <a:off x="1835696" y="430865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01" name="TextBox 1500"/>
                  <p:cNvSpPr txBox="1"/>
                  <p:nvPr/>
                </p:nvSpPr>
                <p:spPr>
                  <a:xfrm>
                    <a:off x="1835696" y="410204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95" name="TextBox 1494"/>
                <p:cNvSpPr txBox="1"/>
                <p:nvPr/>
              </p:nvSpPr>
              <p:spPr>
                <a:xfrm>
                  <a:off x="1708268" y="676852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96" name="TextBox 1495"/>
                <p:cNvSpPr txBox="1"/>
                <p:nvPr/>
              </p:nvSpPr>
              <p:spPr>
                <a:xfrm>
                  <a:off x="1708268" y="701772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90" name="TextBox 1489"/>
              <p:cNvSpPr txBox="1"/>
              <p:nvPr/>
            </p:nvSpPr>
            <p:spPr>
              <a:xfrm rot="19124465">
                <a:off x="1204192" y="5135051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1" name="TextBox 1490"/>
              <p:cNvSpPr txBox="1"/>
              <p:nvPr/>
            </p:nvSpPr>
            <p:spPr>
              <a:xfrm rot="19050195">
                <a:off x="895589" y="5310639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2" name="TextBox 1491"/>
              <p:cNvSpPr txBox="1"/>
              <p:nvPr/>
            </p:nvSpPr>
            <p:spPr>
              <a:xfrm>
                <a:off x="-166260" y="6220175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EGFP-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3" name="TextBox 1492"/>
              <p:cNvSpPr txBox="1"/>
              <p:nvPr/>
            </p:nvSpPr>
            <p:spPr>
              <a:xfrm>
                <a:off x="-30856" y="7142424"/>
                <a:ext cx="12438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Endogenous </a:t>
                </a:r>
              </a:p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2" name="组合 209"/>
            <p:cNvGrpSpPr/>
            <p:nvPr/>
          </p:nvGrpSpPr>
          <p:grpSpPr>
            <a:xfrm>
              <a:off x="2663693" y="5555325"/>
              <a:ext cx="2553434" cy="1736925"/>
              <a:chOff x="2422882" y="5564365"/>
              <a:chExt cx="2553434" cy="1736925"/>
            </a:xfrm>
          </p:grpSpPr>
          <p:pic>
            <p:nvPicPr>
              <p:cNvPr id="1478" name="Picture 3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45848" t="61956" r="44391" b="18796"/>
              <a:stretch>
                <a:fillRect/>
              </a:stretch>
            </p:blipFill>
            <p:spPr bwMode="auto">
              <a:xfrm>
                <a:off x="3059832" y="6300144"/>
                <a:ext cx="720442" cy="99533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79" name="组合 200"/>
              <p:cNvGrpSpPr/>
              <p:nvPr/>
            </p:nvGrpSpPr>
            <p:grpSpPr>
              <a:xfrm>
                <a:off x="3727225" y="6250618"/>
                <a:ext cx="803671" cy="1050672"/>
                <a:chOff x="1824113" y="3504206"/>
                <a:chExt cx="803671" cy="1050672"/>
              </a:xfrm>
            </p:grpSpPr>
            <p:sp>
              <p:nvSpPr>
                <p:cNvPr id="1483" name="TextBox 1482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4" name="TextBox 1483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5" name="TextBox 1484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6" name="TextBox 1485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7" name="TextBox 1486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80" name="TextBox 1479"/>
              <p:cNvSpPr txBox="1"/>
              <p:nvPr/>
            </p:nvSpPr>
            <p:spPr>
              <a:xfrm rot="19124465">
                <a:off x="3320132" y="5564365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81" name="TextBox 1480"/>
              <p:cNvSpPr txBox="1"/>
              <p:nvPr/>
            </p:nvSpPr>
            <p:spPr>
              <a:xfrm rot="19050195">
                <a:off x="3011529" y="5753808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82" name="TextBox 13"/>
              <p:cNvSpPr txBox="1"/>
              <p:nvPr/>
            </p:nvSpPr>
            <p:spPr>
              <a:xfrm>
                <a:off x="2422882" y="679623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3" name="组合 233"/>
            <p:cNvGrpSpPr/>
            <p:nvPr/>
          </p:nvGrpSpPr>
          <p:grpSpPr>
            <a:xfrm>
              <a:off x="4743536" y="8648746"/>
              <a:ext cx="2655886" cy="1581785"/>
              <a:chOff x="6095290" y="8993041"/>
              <a:chExt cx="2655886" cy="1581785"/>
            </a:xfrm>
          </p:grpSpPr>
          <p:pic>
            <p:nvPicPr>
              <p:cNvPr id="1468" name="Picture 73"/>
              <p:cNvPicPr>
                <a:picLocks noChangeArrowheads="1"/>
              </p:cNvPicPr>
              <p:nvPr/>
            </p:nvPicPr>
            <p:blipFill>
              <a:blip r:embed="rId10" cstate="print"/>
              <a:srcRect l="60914" t="27291" r="26241" b="57808"/>
              <a:stretch>
                <a:fillRect/>
              </a:stretch>
            </p:blipFill>
            <p:spPr bwMode="auto">
              <a:xfrm rot="120000">
                <a:off x="6745398" y="9737166"/>
                <a:ext cx="948099" cy="770588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69" name="组合 224"/>
              <p:cNvGrpSpPr/>
              <p:nvPr/>
            </p:nvGrpSpPr>
            <p:grpSpPr>
              <a:xfrm>
                <a:off x="7632245" y="9621139"/>
                <a:ext cx="800938" cy="953687"/>
                <a:chOff x="1826846" y="3504206"/>
                <a:chExt cx="800938" cy="953687"/>
              </a:xfrm>
            </p:grpSpPr>
            <p:sp>
              <p:nvSpPr>
                <p:cNvPr id="1473" name="TextBox 1472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4" name="TextBox 1473"/>
                <p:cNvSpPr txBox="1"/>
                <p:nvPr/>
              </p:nvSpPr>
              <p:spPr>
                <a:xfrm>
                  <a:off x="1835696" y="366207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5" name="TextBox 1474"/>
                <p:cNvSpPr txBox="1"/>
                <p:nvPr/>
              </p:nvSpPr>
              <p:spPr>
                <a:xfrm>
                  <a:off x="1826846" y="380062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6" name="TextBox 1475"/>
                <p:cNvSpPr txBox="1"/>
                <p:nvPr/>
              </p:nvSpPr>
              <p:spPr>
                <a:xfrm>
                  <a:off x="1835696" y="421167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7" name="TextBox 1476"/>
                <p:cNvSpPr txBox="1"/>
                <p:nvPr/>
              </p:nvSpPr>
              <p:spPr>
                <a:xfrm>
                  <a:off x="1835696" y="394964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70" name="TextBox 1469"/>
              <p:cNvSpPr txBox="1"/>
              <p:nvPr/>
            </p:nvSpPr>
            <p:spPr>
              <a:xfrm rot="19124465">
                <a:off x="7094992" y="8993041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71" name="TextBox 1470"/>
              <p:cNvSpPr txBox="1"/>
              <p:nvPr/>
            </p:nvSpPr>
            <p:spPr>
              <a:xfrm rot="19050195">
                <a:off x="6786389" y="9182484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72" name="TextBox 13"/>
              <p:cNvSpPr txBox="1"/>
              <p:nvPr/>
            </p:nvSpPr>
            <p:spPr>
              <a:xfrm>
                <a:off x="6095290" y="1011134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4" name="组合 270"/>
            <p:cNvGrpSpPr/>
            <p:nvPr/>
          </p:nvGrpSpPr>
          <p:grpSpPr>
            <a:xfrm>
              <a:off x="-39435" y="8682112"/>
              <a:ext cx="3122187" cy="3126876"/>
              <a:chOff x="251520" y="9000777"/>
              <a:chExt cx="3122187" cy="3126876"/>
            </a:xfrm>
          </p:grpSpPr>
          <p:pic>
            <p:nvPicPr>
              <p:cNvPr id="1451" name="Picture 7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 l="34145" t="47342" r="53172" b="11138"/>
              <a:stretch>
                <a:fillRect/>
              </a:stretch>
            </p:blipFill>
            <p:spPr bwMode="auto">
              <a:xfrm>
                <a:off x="1329097" y="9731327"/>
                <a:ext cx="936104" cy="214739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52" name="组合 245"/>
              <p:cNvGrpSpPr/>
              <p:nvPr/>
            </p:nvGrpSpPr>
            <p:grpSpPr>
              <a:xfrm>
                <a:off x="2193193" y="9803335"/>
                <a:ext cx="868988" cy="1867341"/>
                <a:chOff x="1331640" y="8854028"/>
                <a:chExt cx="868988" cy="1867341"/>
              </a:xfrm>
            </p:grpSpPr>
            <p:grpSp>
              <p:nvGrpSpPr>
                <p:cNvPr id="1457" name="组合 234"/>
                <p:cNvGrpSpPr/>
                <p:nvPr/>
              </p:nvGrpSpPr>
              <p:grpSpPr>
                <a:xfrm>
                  <a:off x="1331640" y="9031220"/>
                  <a:ext cx="868988" cy="1690149"/>
                  <a:chOff x="1762564" y="3387997"/>
                  <a:chExt cx="868988" cy="1690149"/>
                </a:xfrm>
              </p:grpSpPr>
              <p:sp>
                <p:nvSpPr>
                  <p:cNvPr id="1460" name="TextBox 1459"/>
                  <p:cNvSpPr txBox="1"/>
                  <p:nvPr/>
                </p:nvSpPr>
                <p:spPr>
                  <a:xfrm>
                    <a:off x="1835696" y="349883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1" name="TextBox 1460"/>
                  <p:cNvSpPr txBox="1"/>
                  <p:nvPr/>
                </p:nvSpPr>
                <p:spPr>
                  <a:xfrm>
                    <a:off x="1835696" y="363436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2" name="TextBox 1461"/>
                  <p:cNvSpPr txBox="1"/>
                  <p:nvPr/>
                </p:nvSpPr>
                <p:spPr>
                  <a:xfrm>
                    <a:off x="1837968" y="378676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3" name="TextBox 1462"/>
                  <p:cNvSpPr txBox="1"/>
                  <p:nvPr/>
                </p:nvSpPr>
                <p:spPr>
                  <a:xfrm>
                    <a:off x="1835696" y="459880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4" name="TextBox 1463"/>
                  <p:cNvSpPr txBox="1"/>
                  <p:nvPr/>
                </p:nvSpPr>
                <p:spPr>
                  <a:xfrm>
                    <a:off x="1839464" y="4831925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5" name="TextBox 1464"/>
                  <p:cNvSpPr txBox="1"/>
                  <p:nvPr/>
                </p:nvSpPr>
                <p:spPr>
                  <a:xfrm>
                    <a:off x="1835696" y="414239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6" name="TextBox 1465"/>
                  <p:cNvSpPr txBox="1"/>
                  <p:nvPr/>
                </p:nvSpPr>
                <p:spPr>
                  <a:xfrm>
                    <a:off x="1762564" y="338799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7" name="TextBox 1466"/>
                  <p:cNvSpPr txBox="1"/>
                  <p:nvPr/>
                </p:nvSpPr>
                <p:spPr>
                  <a:xfrm>
                    <a:off x="1835696" y="396349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58" name="TextBox 1457"/>
                <p:cNvSpPr txBox="1"/>
                <p:nvPr/>
              </p:nvSpPr>
              <p:spPr>
                <a:xfrm>
                  <a:off x="1331640" y="892876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130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59" name="TextBox 1458"/>
                <p:cNvSpPr txBox="1"/>
                <p:nvPr/>
              </p:nvSpPr>
              <p:spPr>
                <a:xfrm>
                  <a:off x="1334373" y="8854028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53" name="TextBox 1452"/>
              <p:cNvSpPr txBox="1"/>
              <p:nvPr/>
            </p:nvSpPr>
            <p:spPr>
              <a:xfrm rot="19124465">
                <a:off x="1717523" y="9000777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4" name="TextBox 1453"/>
              <p:cNvSpPr txBox="1"/>
              <p:nvPr/>
            </p:nvSpPr>
            <p:spPr>
              <a:xfrm rot="19050195">
                <a:off x="1395065" y="9176365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5" name="TextBox 1454"/>
              <p:cNvSpPr txBox="1"/>
              <p:nvPr/>
            </p:nvSpPr>
            <p:spPr>
              <a:xfrm>
                <a:off x="251520" y="10379399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EGFP-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6" name="矩形 1455"/>
              <p:cNvSpPr/>
              <p:nvPr/>
            </p:nvSpPr>
            <p:spPr>
              <a:xfrm>
                <a:off x="1027210" y="11850654"/>
                <a:ext cx="162897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Manual expose: 38.3 s</a:t>
                </a:r>
                <a:endParaRPr lang="zh-CN" altLang="en-US" sz="1200" b="1" dirty="0"/>
              </a:p>
            </p:txBody>
          </p:sp>
        </p:grpSp>
        <p:grpSp>
          <p:nvGrpSpPr>
            <p:cNvPr id="1405" name="组合 271"/>
            <p:cNvGrpSpPr/>
            <p:nvPr/>
          </p:nvGrpSpPr>
          <p:grpSpPr>
            <a:xfrm>
              <a:off x="2464067" y="8670990"/>
              <a:ext cx="2932795" cy="3129609"/>
              <a:chOff x="2915816" y="8856761"/>
              <a:chExt cx="2932795" cy="3129609"/>
            </a:xfrm>
          </p:grpSpPr>
          <p:grpSp>
            <p:nvGrpSpPr>
              <p:cNvPr id="1433" name="组合 267"/>
              <p:cNvGrpSpPr/>
              <p:nvPr/>
            </p:nvGrpSpPr>
            <p:grpSpPr>
              <a:xfrm>
                <a:off x="2915816" y="8856761"/>
                <a:ext cx="2932795" cy="2876694"/>
                <a:chOff x="2259545" y="8559797"/>
                <a:chExt cx="2932795" cy="2876694"/>
              </a:xfrm>
            </p:grpSpPr>
            <p:pic>
              <p:nvPicPr>
                <p:cNvPr id="1435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 l="34149" t="45944" r="52676" b="12530"/>
                <a:stretch>
                  <a:fillRect/>
                </a:stretch>
              </p:blipFill>
              <p:spPr bwMode="auto">
                <a:xfrm>
                  <a:off x="3189993" y="9288809"/>
                  <a:ext cx="972381" cy="21476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436" name="组合 251"/>
                <p:cNvGrpSpPr/>
                <p:nvPr/>
              </p:nvGrpSpPr>
              <p:grpSpPr>
                <a:xfrm>
                  <a:off x="4089998" y="9385794"/>
                  <a:ext cx="880110" cy="1853486"/>
                  <a:chOff x="1320518" y="8854028"/>
                  <a:chExt cx="880110" cy="1853486"/>
                </a:xfrm>
              </p:grpSpPr>
              <p:grpSp>
                <p:nvGrpSpPr>
                  <p:cNvPr id="1440" name="组合 234"/>
                  <p:cNvGrpSpPr/>
                  <p:nvPr/>
                </p:nvGrpSpPr>
                <p:grpSpPr>
                  <a:xfrm>
                    <a:off x="1331640" y="9031220"/>
                    <a:ext cx="868988" cy="1676294"/>
                    <a:chOff x="1762564" y="3387997"/>
                    <a:chExt cx="868988" cy="1676294"/>
                  </a:xfrm>
                </p:grpSpPr>
                <p:sp>
                  <p:nvSpPr>
                    <p:cNvPr id="1443" name="TextBox 1442"/>
                    <p:cNvSpPr txBox="1"/>
                    <p:nvPr/>
                  </p:nvSpPr>
                  <p:spPr>
                    <a:xfrm>
                      <a:off x="1835696" y="349883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4" name="TextBox 1443"/>
                    <p:cNvSpPr txBox="1"/>
                    <p:nvPr/>
                  </p:nvSpPr>
                  <p:spPr>
                    <a:xfrm>
                      <a:off x="1835696" y="363436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5" name="TextBox 1444"/>
                    <p:cNvSpPr txBox="1"/>
                    <p:nvPr/>
                  </p:nvSpPr>
                  <p:spPr>
                    <a:xfrm>
                      <a:off x="1837968" y="378676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6" name="TextBox 1445"/>
                    <p:cNvSpPr txBox="1"/>
                    <p:nvPr/>
                  </p:nvSpPr>
                  <p:spPr>
                    <a:xfrm>
                      <a:off x="1835696" y="458494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7" name="TextBox 1446"/>
                    <p:cNvSpPr txBox="1"/>
                    <p:nvPr/>
                  </p:nvSpPr>
                  <p:spPr>
                    <a:xfrm>
                      <a:off x="1839464" y="4818070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8" name="TextBox 1447"/>
                    <p:cNvSpPr txBox="1"/>
                    <p:nvPr/>
                  </p:nvSpPr>
                  <p:spPr>
                    <a:xfrm>
                      <a:off x="1835696" y="414239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9" name="TextBox 1448"/>
                    <p:cNvSpPr txBox="1"/>
                    <p:nvPr/>
                  </p:nvSpPr>
                  <p:spPr>
                    <a:xfrm>
                      <a:off x="1762564" y="338799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50" name="TextBox 1449"/>
                    <p:cNvSpPr txBox="1"/>
                    <p:nvPr/>
                  </p:nvSpPr>
                  <p:spPr>
                    <a:xfrm>
                      <a:off x="1835696" y="3963499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1441" name="TextBox 1440"/>
                  <p:cNvSpPr txBox="1"/>
                  <p:nvPr/>
                </p:nvSpPr>
                <p:spPr>
                  <a:xfrm>
                    <a:off x="1331640" y="892876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130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42" name="TextBox 1441"/>
                  <p:cNvSpPr txBox="1"/>
                  <p:nvPr/>
                </p:nvSpPr>
                <p:spPr>
                  <a:xfrm>
                    <a:off x="1320518" y="8854028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37" name="TextBox 1436"/>
                <p:cNvSpPr txBox="1"/>
                <p:nvPr/>
              </p:nvSpPr>
              <p:spPr>
                <a:xfrm rot="19124465">
                  <a:off x="3536156" y="8559797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pEGFP-C1-Reg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38" name="TextBox 1437"/>
                <p:cNvSpPr txBox="1"/>
                <p:nvPr/>
              </p:nvSpPr>
              <p:spPr>
                <a:xfrm rot="19050195">
                  <a:off x="3213698" y="8735385"/>
                  <a:ext cx="108012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39" name="TextBox 1438"/>
                <p:cNvSpPr txBox="1"/>
                <p:nvPr/>
              </p:nvSpPr>
              <p:spPr>
                <a:xfrm>
                  <a:off x="2259545" y="10659694"/>
                  <a:ext cx="12438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Endogenous </a:t>
                  </a:r>
                </a:p>
                <a:p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Reg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34" name="矩形 1433"/>
              <p:cNvSpPr/>
              <p:nvPr/>
            </p:nvSpPr>
            <p:spPr>
              <a:xfrm>
                <a:off x="3558612" y="11709371"/>
                <a:ext cx="17059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Manual expose: 607.0 s</a:t>
                </a:r>
                <a:endParaRPr lang="zh-CN" altLang="en-US" sz="1200" b="1" dirty="0"/>
              </a:p>
            </p:txBody>
          </p:sp>
        </p:grpSp>
        <p:grpSp>
          <p:nvGrpSpPr>
            <p:cNvPr id="1406" name="组合 281"/>
            <p:cNvGrpSpPr/>
            <p:nvPr/>
          </p:nvGrpSpPr>
          <p:grpSpPr>
            <a:xfrm>
              <a:off x="4826856" y="5572103"/>
              <a:ext cx="2568561" cy="1797999"/>
              <a:chOff x="4688306" y="5544393"/>
              <a:chExt cx="2568561" cy="1797999"/>
            </a:xfrm>
          </p:grpSpPr>
          <p:grpSp>
            <p:nvGrpSpPr>
              <p:cNvPr id="1421" name="组合 219"/>
              <p:cNvGrpSpPr/>
              <p:nvPr/>
            </p:nvGrpSpPr>
            <p:grpSpPr>
              <a:xfrm>
                <a:off x="5292080" y="5544393"/>
                <a:ext cx="1964787" cy="1797999"/>
                <a:chOff x="5216067" y="4924494"/>
                <a:chExt cx="1964787" cy="1797999"/>
              </a:xfrm>
            </p:grpSpPr>
            <p:pic>
              <p:nvPicPr>
                <p:cNvPr id="1423" name="Picture 4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 l="37073" t="32718" r="53171" b="48481"/>
                <a:stretch>
                  <a:fillRect/>
                </a:stretch>
              </p:blipFill>
              <p:spPr bwMode="auto">
                <a:xfrm>
                  <a:off x="5292080" y="5652237"/>
                  <a:ext cx="720080" cy="9722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1424" name="组合 210"/>
                <p:cNvGrpSpPr/>
                <p:nvPr/>
              </p:nvGrpSpPr>
              <p:grpSpPr>
                <a:xfrm>
                  <a:off x="5959473" y="5671821"/>
                  <a:ext cx="803671" cy="1050672"/>
                  <a:chOff x="1824113" y="3504206"/>
                  <a:chExt cx="803671" cy="1050672"/>
                </a:xfrm>
              </p:grpSpPr>
              <p:sp>
                <p:nvSpPr>
                  <p:cNvPr id="1428" name="TextBox 1427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29" name="TextBox 1428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0" name="TextBox 1429"/>
                  <p:cNvSpPr txBox="1"/>
                  <p:nvPr/>
                </p:nvSpPr>
                <p:spPr>
                  <a:xfrm>
                    <a:off x="1824113" y="389760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1" name="TextBox 1430"/>
                  <p:cNvSpPr txBox="1"/>
                  <p:nvPr/>
                </p:nvSpPr>
                <p:spPr>
                  <a:xfrm>
                    <a:off x="1835696" y="430865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2" name="TextBox 1431"/>
                  <p:cNvSpPr txBox="1"/>
                  <p:nvPr/>
                </p:nvSpPr>
                <p:spPr>
                  <a:xfrm>
                    <a:off x="1835696" y="410204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25" name="TextBox 1424"/>
                <p:cNvSpPr txBox="1"/>
                <p:nvPr/>
              </p:nvSpPr>
              <p:spPr>
                <a:xfrm>
                  <a:off x="5912442" y="556937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6" name="TextBox 1425"/>
                <p:cNvSpPr txBox="1"/>
                <p:nvPr/>
              </p:nvSpPr>
              <p:spPr>
                <a:xfrm rot="19124465">
                  <a:off x="5524670" y="4924494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pEGFP-C1-Reg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7" name="TextBox 1426"/>
                <p:cNvSpPr txBox="1"/>
                <p:nvPr/>
              </p:nvSpPr>
              <p:spPr>
                <a:xfrm rot="19050195">
                  <a:off x="5216067" y="5113937"/>
                  <a:ext cx="108012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22" name="TextBox 1421"/>
              <p:cNvSpPr txBox="1"/>
              <p:nvPr/>
            </p:nvSpPr>
            <p:spPr>
              <a:xfrm>
                <a:off x="4688306" y="664110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7" name="组合 283"/>
            <p:cNvGrpSpPr/>
            <p:nvPr/>
          </p:nvGrpSpPr>
          <p:grpSpPr>
            <a:xfrm>
              <a:off x="4912529" y="10390793"/>
              <a:ext cx="2484160" cy="1419856"/>
              <a:chOff x="5693685" y="11150547"/>
              <a:chExt cx="2484160" cy="1419856"/>
            </a:xfrm>
          </p:grpSpPr>
          <p:pic>
            <p:nvPicPr>
              <p:cNvPr id="1412" name="Picture 7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31215" t="58482" r="59505" b="28986"/>
              <a:stretch>
                <a:fillRect/>
              </a:stretch>
            </p:blipFill>
            <p:spPr bwMode="auto">
              <a:xfrm>
                <a:off x="6372200" y="11898065"/>
                <a:ext cx="684950" cy="64807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13" name="组合 272"/>
              <p:cNvGrpSpPr/>
              <p:nvPr/>
            </p:nvGrpSpPr>
            <p:grpSpPr>
              <a:xfrm>
                <a:off x="7023005" y="11754049"/>
                <a:ext cx="792549" cy="816354"/>
                <a:chOff x="1835235" y="3504206"/>
                <a:chExt cx="792549" cy="816354"/>
              </a:xfrm>
            </p:grpSpPr>
            <p:sp>
              <p:nvSpPr>
                <p:cNvPr id="1417" name="TextBox 1416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18" name="TextBox 1417"/>
                <p:cNvSpPr txBox="1"/>
                <p:nvPr/>
              </p:nvSpPr>
              <p:spPr>
                <a:xfrm>
                  <a:off x="1835696" y="368978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19" name="TextBox 1418"/>
                <p:cNvSpPr txBox="1"/>
                <p:nvPr/>
              </p:nvSpPr>
              <p:spPr>
                <a:xfrm>
                  <a:off x="1835235" y="386424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0" name="TextBox 1419"/>
                <p:cNvSpPr txBox="1"/>
                <p:nvPr/>
              </p:nvSpPr>
              <p:spPr>
                <a:xfrm>
                  <a:off x="1835696" y="407433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14" name="TextBox 1413"/>
              <p:cNvSpPr txBox="1"/>
              <p:nvPr/>
            </p:nvSpPr>
            <p:spPr>
              <a:xfrm rot="19124465">
                <a:off x="6521661" y="11150547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15" name="TextBox 1414"/>
              <p:cNvSpPr txBox="1"/>
              <p:nvPr/>
            </p:nvSpPr>
            <p:spPr>
              <a:xfrm rot="19050195">
                <a:off x="6282333" y="11339990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16" name="TextBox 1415"/>
              <p:cNvSpPr txBox="1"/>
              <p:nvPr/>
            </p:nvSpPr>
            <p:spPr>
              <a:xfrm>
                <a:off x="5693685" y="1211097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08" name="TextBox 1407"/>
            <p:cNvSpPr txBox="1"/>
            <p:nvPr/>
          </p:nvSpPr>
          <p:spPr>
            <a:xfrm>
              <a:off x="207577" y="-173668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9" name="TextBox 1408"/>
            <p:cNvSpPr txBox="1"/>
            <p:nvPr/>
          </p:nvSpPr>
          <p:spPr>
            <a:xfrm>
              <a:off x="193970" y="2866242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0" name="TextBox 1409"/>
            <p:cNvSpPr txBox="1"/>
            <p:nvPr/>
          </p:nvSpPr>
          <p:spPr>
            <a:xfrm>
              <a:off x="209955" y="5126010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1" name="TextBox 1410"/>
            <p:cNvSpPr txBox="1"/>
            <p:nvPr/>
          </p:nvSpPr>
          <p:spPr>
            <a:xfrm>
              <a:off x="179512" y="8324805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d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253</Words>
  <Application>Microsoft Office PowerPoint</Application>
  <PresentationFormat>自定义</PresentationFormat>
  <Paragraphs>137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64</cp:revision>
  <dcterms:created xsi:type="dcterms:W3CDTF">2020-08-20T12:22:28Z</dcterms:created>
  <dcterms:modified xsi:type="dcterms:W3CDTF">2020-08-21T10:15:43Z</dcterms:modified>
</cp:coreProperties>
</file>