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156325" cy="4284663"/>
  <p:notesSz cx="6858000" cy="9144000"/>
  <p:defaultTextStyle>
    <a:defPPr>
      <a:defRPr lang="zh-CN"/>
    </a:defPPr>
    <a:lvl1pPr marL="0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29134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58266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87400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316533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645667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974800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303932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633067" algn="l" defTabSz="6582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302" y="-150"/>
      </p:cViewPr>
      <p:guideLst>
        <p:guide orient="horz" pos="1350"/>
        <p:guide pos="19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1732" y="1331033"/>
            <a:ext cx="5232876" cy="9184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23458" y="2427983"/>
            <a:ext cx="4309428" cy="109497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9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8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8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16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45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7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0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33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6312" y="2753297"/>
            <a:ext cx="5232876" cy="850980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6312" y="1816028"/>
            <a:ext cx="5232876" cy="93727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291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582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98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1653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4566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19748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0393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63306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7822" y="999760"/>
            <a:ext cx="2719044" cy="282768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29472" y="999760"/>
            <a:ext cx="2719044" cy="282768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7822" y="959092"/>
            <a:ext cx="2720113" cy="39970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9134" indent="0">
              <a:buNone/>
              <a:defRPr sz="1500" b="1"/>
            </a:lvl2pPr>
            <a:lvl3pPr marL="658266" indent="0">
              <a:buNone/>
              <a:defRPr sz="1200" b="1"/>
            </a:lvl3pPr>
            <a:lvl4pPr marL="987400" indent="0">
              <a:buNone/>
              <a:defRPr sz="1200" b="1"/>
            </a:lvl4pPr>
            <a:lvl5pPr marL="1316533" indent="0">
              <a:buNone/>
              <a:defRPr sz="1200" b="1"/>
            </a:lvl5pPr>
            <a:lvl6pPr marL="1645667" indent="0">
              <a:buNone/>
              <a:defRPr sz="1200" b="1"/>
            </a:lvl6pPr>
            <a:lvl7pPr marL="1974800" indent="0">
              <a:buNone/>
              <a:defRPr sz="1200" b="1"/>
            </a:lvl7pPr>
            <a:lvl8pPr marL="2303932" indent="0">
              <a:buNone/>
              <a:defRPr sz="1200" b="1"/>
            </a:lvl8pPr>
            <a:lvl9pPr marL="2633067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7822" y="1358800"/>
            <a:ext cx="2720113" cy="2468640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27335" y="959092"/>
            <a:ext cx="2721181" cy="39970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9134" indent="0">
              <a:buNone/>
              <a:defRPr sz="1500" b="1"/>
            </a:lvl2pPr>
            <a:lvl3pPr marL="658266" indent="0">
              <a:buNone/>
              <a:defRPr sz="1200" b="1"/>
            </a:lvl3pPr>
            <a:lvl4pPr marL="987400" indent="0">
              <a:buNone/>
              <a:defRPr sz="1200" b="1"/>
            </a:lvl4pPr>
            <a:lvl5pPr marL="1316533" indent="0">
              <a:buNone/>
              <a:defRPr sz="1200" b="1"/>
            </a:lvl5pPr>
            <a:lvl6pPr marL="1645667" indent="0">
              <a:buNone/>
              <a:defRPr sz="1200" b="1"/>
            </a:lvl6pPr>
            <a:lvl7pPr marL="1974800" indent="0">
              <a:buNone/>
              <a:defRPr sz="1200" b="1"/>
            </a:lvl7pPr>
            <a:lvl8pPr marL="2303932" indent="0">
              <a:buNone/>
              <a:defRPr sz="1200" b="1"/>
            </a:lvl8pPr>
            <a:lvl9pPr marL="2633067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27335" y="1358800"/>
            <a:ext cx="2721181" cy="2468640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822" y="170599"/>
            <a:ext cx="2025388" cy="72601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06959" y="170600"/>
            <a:ext cx="3441556" cy="3656841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7822" y="896605"/>
            <a:ext cx="2025388" cy="2930829"/>
          </a:xfrm>
        </p:spPr>
        <p:txBody>
          <a:bodyPr/>
          <a:lstStyle>
            <a:lvl1pPr marL="0" indent="0">
              <a:buNone/>
              <a:defRPr sz="1100"/>
            </a:lvl1pPr>
            <a:lvl2pPr marL="329134" indent="0">
              <a:buNone/>
              <a:defRPr sz="1100"/>
            </a:lvl2pPr>
            <a:lvl3pPr marL="658266" indent="0">
              <a:buNone/>
              <a:defRPr sz="800"/>
            </a:lvl3pPr>
            <a:lvl4pPr marL="987400" indent="0">
              <a:buNone/>
              <a:defRPr sz="800"/>
            </a:lvl4pPr>
            <a:lvl5pPr marL="1316533" indent="0">
              <a:buNone/>
              <a:defRPr sz="800"/>
            </a:lvl5pPr>
            <a:lvl6pPr marL="1645667" indent="0">
              <a:buNone/>
              <a:defRPr sz="800"/>
            </a:lvl6pPr>
            <a:lvl7pPr marL="1974800" indent="0">
              <a:buNone/>
              <a:defRPr sz="800"/>
            </a:lvl7pPr>
            <a:lvl8pPr marL="2303932" indent="0">
              <a:buNone/>
              <a:defRPr sz="800"/>
            </a:lvl8pPr>
            <a:lvl9pPr marL="2633067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6691" y="2999268"/>
            <a:ext cx="3693795" cy="35407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06691" y="382849"/>
            <a:ext cx="3693795" cy="2570798"/>
          </a:xfrm>
        </p:spPr>
        <p:txBody>
          <a:bodyPr/>
          <a:lstStyle>
            <a:lvl1pPr marL="0" indent="0">
              <a:buNone/>
              <a:defRPr sz="2300"/>
            </a:lvl1pPr>
            <a:lvl2pPr marL="329134" indent="0">
              <a:buNone/>
              <a:defRPr sz="2000"/>
            </a:lvl2pPr>
            <a:lvl3pPr marL="658266" indent="0">
              <a:buNone/>
              <a:defRPr sz="1700"/>
            </a:lvl3pPr>
            <a:lvl4pPr marL="987400" indent="0">
              <a:buNone/>
              <a:defRPr sz="1500"/>
            </a:lvl4pPr>
            <a:lvl5pPr marL="1316533" indent="0">
              <a:buNone/>
              <a:defRPr sz="1500"/>
            </a:lvl5pPr>
            <a:lvl6pPr marL="1645667" indent="0">
              <a:buNone/>
              <a:defRPr sz="1500"/>
            </a:lvl6pPr>
            <a:lvl7pPr marL="1974800" indent="0">
              <a:buNone/>
              <a:defRPr sz="1500"/>
            </a:lvl7pPr>
            <a:lvl8pPr marL="2303932" indent="0">
              <a:buNone/>
              <a:defRPr sz="1500"/>
            </a:lvl8pPr>
            <a:lvl9pPr marL="2633067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06691" y="3353351"/>
            <a:ext cx="3693795" cy="502853"/>
          </a:xfrm>
        </p:spPr>
        <p:txBody>
          <a:bodyPr/>
          <a:lstStyle>
            <a:lvl1pPr marL="0" indent="0">
              <a:buNone/>
              <a:defRPr sz="1100"/>
            </a:lvl1pPr>
            <a:lvl2pPr marL="329134" indent="0">
              <a:buNone/>
              <a:defRPr sz="1100"/>
            </a:lvl2pPr>
            <a:lvl3pPr marL="658266" indent="0">
              <a:buNone/>
              <a:defRPr sz="800"/>
            </a:lvl3pPr>
            <a:lvl4pPr marL="987400" indent="0">
              <a:buNone/>
              <a:defRPr sz="800"/>
            </a:lvl4pPr>
            <a:lvl5pPr marL="1316533" indent="0">
              <a:buNone/>
              <a:defRPr sz="800"/>
            </a:lvl5pPr>
            <a:lvl6pPr marL="1645667" indent="0">
              <a:buNone/>
              <a:defRPr sz="800"/>
            </a:lvl6pPr>
            <a:lvl7pPr marL="1974800" indent="0">
              <a:buNone/>
              <a:defRPr sz="800"/>
            </a:lvl7pPr>
            <a:lvl8pPr marL="2303932" indent="0">
              <a:buNone/>
              <a:defRPr sz="800"/>
            </a:lvl8pPr>
            <a:lvl9pPr marL="2633067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463342" y="171591"/>
            <a:ext cx="1385175" cy="36558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7827" y="171591"/>
            <a:ext cx="4052913" cy="36558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7818" y="171595"/>
            <a:ext cx="5540693" cy="714111"/>
          </a:xfrm>
          <a:prstGeom prst="rect">
            <a:avLst/>
          </a:prstGeom>
        </p:spPr>
        <p:txBody>
          <a:bodyPr vert="horz" lIns="65827" tIns="32913" rIns="65827" bIns="3291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7818" y="999760"/>
            <a:ext cx="5540693" cy="2827681"/>
          </a:xfrm>
          <a:prstGeom prst="rect">
            <a:avLst/>
          </a:prstGeom>
        </p:spPr>
        <p:txBody>
          <a:bodyPr vert="horz" lIns="65827" tIns="32913" rIns="65827" bIns="3291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7822" y="3971253"/>
            <a:ext cx="1436475" cy="228119"/>
          </a:xfrm>
          <a:prstGeom prst="rect">
            <a:avLst/>
          </a:prstGeom>
        </p:spPr>
        <p:txBody>
          <a:bodyPr vert="horz" lIns="65827" tIns="32913" rIns="65827" bIns="32913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103420" y="3971253"/>
            <a:ext cx="1949503" cy="228119"/>
          </a:xfrm>
          <a:prstGeom prst="rect">
            <a:avLst/>
          </a:prstGeom>
        </p:spPr>
        <p:txBody>
          <a:bodyPr vert="horz" lIns="65827" tIns="32913" rIns="65827" bIns="32913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412040" y="3971253"/>
            <a:ext cx="1436475" cy="228119"/>
          </a:xfrm>
          <a:prstGeom prst="rect">
            <a:avLst/>
          </a:prstGeom>
        </p:spPr>
        <p:txBody>
          <a:bodyPr vert="horz" lIns="65827" tIns="32913" rIns="65827" bIns="32913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58266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50" indent="-246850" algn="l" defTabSz="6582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34842" indent="-205707" algn="l" defTabSz="65826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834" indent="-164566" algn="l" defTabSz="658266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51966" indent="-164566" algn="l" defTabSz="658266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00" indent="-164566" algn="l" defTabSz="658266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10234" indent="-164566" algn="l" defTabSz="6582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366" indent="-164566" algn="l" defTabSz="6582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468500" indent="-164566" algn="l" defTabSz="6582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97631" indent="-164566" algn="l" defTabSz="6582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29134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58266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00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16533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667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74800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303932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633067" algn="l" defTabSz="658266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组合 680"/>
          <p:cNvGrpSpPr/>
          <p:nvPr/>
        </p:nvGrpSpPr>
        <p:grpSpPr>
          <a:xfrm>
            <a:off x="-95591" y="-138378"/>
            <a:ext cx="6750355" cy="4393995"/>
            <a:chOff x="173666" y="-16452"/>
            <a:chExt cx="6750355" cy="4393995"/>
          </a:xfrm>
        </p:grpSpPr>
        <p:grpSp>
          <p:nvGrpSpPr>
            <p:cNvPr id="682" name="组合 49"/>
            <p:cNvGrpSpPr/>
            <p:nvPr/>
          </p:nvGrpSpPr>
          <p:grpSpPr>
            <a:xfrm>
              <a:off x="323528" y="410130"/>
              <a:ext cx="2677222" cy="1743361"/>
              <a:chOff x="323528" y="548680"/>
              <a:chExt cx="2677222" cy="1743361"/>
            </a:xfrm>
          </p:grpSpPr>
          <p:pic>
            <p:nvPicPr>
              <p:cNvPr id="737" name="Picture 1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5605" t="9050" r="53652" b="74486"/>
              <a:stretch>
                <a:fillRect/>
              </a:stretch>
            </p:blipFill>
            <p:spPr bwMode="auto">
              <a:xfrm>
                <a:off x="962333" y="1343712"/>
                <a:ext cx="792960" cy="85128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38" name="组合 12"/>
              <p:cNvGrpSpPr/>
              <p:nvPr/>
            </p:nvGrpSpPr>
            <p:grpSpPr>
              <a:xfrm>
                <a:off x="1702485" y="1277565"/>
                <a:ext cx="867492" cy="1014476"/>
                <a:chOff x="1762564" y="3429562"/>
                <a:chExt cx="867492" cy="1014476"/>
              </a:xfrm>
            </p:grpSpPr>
            <p:sp>
              <p:nvSpPr>
                <p:cNvPr id="742" name="TextBox 13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3" name="TextBox 14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4" name="TextBox 15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5" name="TextBox 18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6" name="TextBox 19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7" name="TextBox 20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739" name="TextBox 738"/>
              <p:cNvSpPr txBox="1"/>
              <p:nvPr/>
            </p:nvSpPr>
            <p:spPr>
              <a:xfrm rot="18991640">
                <a:off x="942737" y="714576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0" name="TextBox 27"/>
              <p:cNvSpPr txBox="1"/>
              <p:nvPr/>
            </p:nvSpPr>
            <p:spPr>
              <a:xfrm rot="19011969">
                <a:off x="1176354" y="548680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1" name="TextBox 13"/>
              <p:cNvSpPr txBox="1"/>
              <p:nvPr/>
            </p:nvSpPr>
            <p:spPr>
              <a:xfrm>
                <a:off x="323528" y="172316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83" name="组合 37"/>
            <p:cNvGrpSpPr/>
            <p:nvPr/>
          </p:nvGrpSpPr>
          <p:grpSpPr>
            <a:xfrm>
              <a:off x="2225989" y="387285"/>
              <a:ext cx="2665220" cy="1889587"/>
              <a:chOff x="2697059" y="387285"/>
              <a:chExt cx="2665220" cy="1889587"/>
            </a:xfrm>
          </p:grpSpPr>
          <p:sp>
            <p:nvSpPr>
              <p:cNvPr id="729" name="TextBox 728"/>
              <p:cNvSpPr txBox="1"/>
              <p:nvPr/>
            </p:nvSpPr>
            <p:spPr>
              <a:xfrm rot="19011969">
                <a:off x="3537883" y="387285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730" name="Picture 10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3413" t="15317" r="25855" b="63797"/>
              <a:stretch>
                <a:fillRect/>
              </a:stretch>
            </p:blipFill>
            <p:spPr bwMode="auto">
              <a:xfrm>
                <a:off x="3347864" y="1196752"/>
                <a:ext cx="792088" cy="108012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31" name="组合 24"/>
              <p:cNvGrpSpPr/>
              <p:nvPr/>
            </p:nvGrpSpPr>
            <p:grpSpPr>
              <a:xfrm>
                <a:off x="4083020" y="1109668"/>
                <a:ext cx="801609" cy="873521"/>
                <a:chOff x="4023464" y="1520632"/>
                <a:chExt cx="801609" cy="873521"/>
              </a:xfrm>
            </p:grpSpPr>
            <p:sp>
              <p:nvSpPr>
                <p:cNvPr id="734" name="TextBox 733"/>
                <p:cNvSpPr txBox="1"/>
                <p:nvPr/>
              </p:nvSpPr>
              <p:spPr>
                <a:xfrm>
                  <a:off x="4023464" y="189309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35" name="TextBox 734"/>
                <p:cNvSpPr txBox="1"/>
                <p:nvPr/>
              </p:nvSpPr>
              <p:spPr>
                <a:xfrm>
                  <a:off x="4027232" y="152063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36" name="TextBox 735"/>
                <p:cNvSpPr txBox="1"/>
                <p:nvPr/>
              </p:nvSpPr>
              <p:spPr>
                <a:xfrm>
                  <a:off x="4032985" y="214793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732" name="TextBox 731"/>
              <p:cNvSpPr txBox="1"/>
              <p:nvPr/>
            </p:nvSpPr>
            <p:spPr>
              <a:xfrm rot="18991640">
                <a:off x="3290411" y="553181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3" name="TextBox 732"/>
              <p:cNvSpPr txBox="1"/>
              <p:nvPr/>
            </p:nvSpPr>
            <p:spPr>
              <a:xfrm>
                <a:off x="2697059" y="154293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84" name="组合 70"/>
            <p:cNvGrpSpPr/>
            <p:nvPr/>
          </p:nvGrpSpPr>
          <p:grpSpPr>
            <a:xfrm>
              <a:off x="4236557" y="410130"/>
              <a:ext cx="2673418" cy="1731390"/>
              <a:chOff x="4860032" y="548680"/>
              <a:chExt cx="2673418" cy="1731390"/>
            </a:xfrm>
          </p:grpSpPr>
          <p:pic>
            <p:nvPicPr>
              <p:cNvPr id="717" name="Picture 10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7801" t="49010" r="62431" b="32889"/>
              <a:stretch>
                <a:fillRect/>
              </a:stretch>
            </p:blipFill>
            <p:spPr bwMode="auto">
              <a:xfrm>
                <a:off x="5535532" y="1343966"/>
                <a:ext cx="720922" cy="93610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18" name="组合 61"/>
              <p:cNvGrpSpPr/>
              <p:nvPr/>
            </p:nvGrpSpPr>
            <p:grpSpPr>
              <a:xfrm>
                <a:off x="6147787" y="1241515"/>
                <a:ext cx="841391" cy="1009107"/>
                <a:chOff x="6147787" y="1241515"/>
                <a:chExt cx="841391" cy="1009107"/>
              </a:xfrm>
            </p:grpSpPr>
            <p:grpSp>
              <p:nvGrpSpPr>
                <p:cNvPr id="722" name="组合 6"/>
                <p:cNvGrpSpPr/>
                <p:nvPr/>
              </p:nvGrpSpPr>
              <p:grpSpPr>
                <a:xfrm>
                  <a:off x="6194818" y="1366210"/>
                  <a:ext cx="794360" cy="884412"/>
                  <a:chOff x="3440141" y="1368800"/>
                  <a:chExt cx="794360" cy="884412"/>
                </a:xfrm>
              </p:grpSpPr>
              <p:sp>
                <p:nvSpPr>
                  <p:cNvPr id="724" name="TextBox 7"/>
                  <p:cNvSpPr txBox="1"/>
                  <p:nvPr/>
                </p:nvSpPr>
                <p:spPr>
                  <a:xfrm>
                    <a:off x="3440141" y="1368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25" name="TextBox 8"/>
                  <p:cNvSpPr txBox="1"/>
                  <p:nvPr/>
                </p:nvSpPr>
                <p:spPr>
                  <a:xfrm>
                    <a:off x="3440141" y="15128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26" name="TextBox 9"/>
                  <p:cNvSpPr txBox="1"/>
                  <p:nvPr/>
                </p:nvSpPr>
                <p:spPr>
                  <a:xfrm>
                    <a:off x="3442413" y="16652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27" name="TextBox 10"/>
                  <p:cNvSpPr txBox="1"/>
                  <p:nvPr/>
                </p:nvSpPr>
                <p:spPr>
                  <a:xfrm>
                    <a:off x="3440141" y="1825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28" name="TextBox 11"/>
                  <p:cNvSpPr txBox="1"/>
                  <p:nvPr/>
                </p:nvSpPr>
                <p:spPr>
                  <a:xfrm>
                    <a:off x="3440141" y="2006991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723" name="TextBox 722"/>
                <p:cNvSpPr txBox="1"/>
                <p:nvPr/>
              </p:nvSpPr>
              <p:spPr>
                <a:xfrm>
                  <a:off x="6147787" y="124151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719" name="TextBox 718"/>
              <p:cNvSpPr txBox="1"/>
              <p:nvPr/>
            </p:nvSpPr>
            <p:spPr>
              <a:xfrm rot="18991640">
                <a:off x="5475437" y="714576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20" name="TextBox 719"/>
              <p:cNvSpPr txBox="1"/>
              <p:nvPr/>
            </p:nvSpPr>
            <p:spPr>
              <a:xfrm rot="19011969">
                <a:off x="5709054" y="548680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21" name="TextBox 720"/>
              <p:cNvSpPr txBox="1"/>
              <p:nvPr/>
            </p:nvSpPr>
            <p:spPr>
              <a:xfrm>
                <a:off x="4860032" y="159043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85" name="组合 53"/>
            <p:cNvGrpSpPr/>
            <p:nvPr/>
          </p:nvGrpSpPr>
          <p:grpSpPr>
            <a:xfrm>
              <a:off x="326261" y="2633799"/>
              <a:ext cx="2838264" cy="1697349"/>
              <a:chOff x="538234" y="2613253"/>
              <a:chExt cx="2838264" cy="1697349"/>
            </a:xfrm>
          </p:grpSpPr>
          <p:pic>
            <p:nvPicPr>
              <p:cNvPr id="706" name="Picture 10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5121" t="18102" r="52196" b="66829"/>
              <a:stretch>
                <a:fillRect/>
              </a:stretch>
            </p:blipFill>
            <p:spPr bwMode="auto">
              <a:xfrm>
                <a:off x="1187624" y="3429000"/>
                <a:ext cx="936104" cy="779196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07" name="组合 42"/>
              <p:cNvGrpSpPr/>
              <p:nvPr/>
            </p:nvGrpSpPr>
            <p:grpSpPr>
              <a:xfrm>
                <a:off x="2065110" y="3296126"/>
                <a:ext cx="867492" cy="1014476"/>
                <a:chOff x="1762564" y="3429562"/>
                <a:chExt cx="867492" cy="1014476"/>
              </a:xfrm>
            </p:grpSpPr>
            <p:sp>
              <p:nvSpPr>
                <p:cNvPr id="711" name="TextBox 710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2" name="TextBox 711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3" name="TextBox 712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4" name="TextBox 713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5" name="TextBox 714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6" name="TextBox 715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708" name="TextBox 707"/>
              <p:cNvSpPr txBox="1"/>
              <p:nvPr/>
            </p:nvSpPr>
            <p:spPr>
              <a:xfrm rot="18991640">
                <a:off x="1318485" y="2779149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9" name="TextBox 708"/>
              <p:cNvSpPr txBox="1"/>
              <p:nvPr/>
            </p:nvSpPr>
            <p:spPr>
              <a:xfrm rot="19011969">
                <a:off x="1552102" y="2613253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10" name="TextBox 13"/>
              <p:cNvSpPr txBox="1"/>
              <p:nvPr/>
            </p:nvSpPr>
            <p:spPr>
              <a:xfrm>
                <a:off x="538234" y="3775088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86" name="组合 60"/>
            <p:cNvGrpSpPr/>
            <p:nvPr/>
          </p:nvGrpSpPr>
          <p:grpSpPr>
            <a:xfrm>
              <a:off x="2356340" y="2639645"/>
              <a:ext cx="2720736" cy="1737898"/>
              <a:chOff x="2685840" y="3059254"/>
              <a:chExt cx="2720736" cy="1737898"/>
            </a:xfrm>
          </p:grpSpPr>
          <p:pic>
            <p:nvPicPr>
              <p:cNvPr id="699" name="Picture 10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36097" t="30633" r="52196" b="51265"/>
              <a:stretch>
                <a:fillRect/>
              </a:stretch>
            </p:blipFill>
            <p:spPr bwMode="auto">
              <a:xfrm>
                <a:off x="3347864" y="3861048"/>
                <a:ext cx="864096" cy="9361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00" name="TextBox 699"/>
              <p:cNvSpPr txBox="1"/>
              <p:nvPr/>
            </p:nvSpPr>
            <p:spPr>
              <a:xfrm>
                <a:off x="4150136" y="4161504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15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1" name="TextBox 700"/>
              <p:cNvSpPr txBox="1"/>
              <p:nvPr/>
            </p:nvSpPr>
            <p:spPr>
              <a:xfrm>
                <a:off x="4153904" y="3789040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25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2" name="TextBox 701"/>
              <p:cNvSpPr txBox="1"/>
              <p:nvPr/>
            </p:nvSpPr>
            <p:spPr>
              <a:xfrm>
                <a:off x="4159657" y="4416340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10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3" name="TextBox 702"/>
              <p:cNvSpPr txBox="1"/>
              <p:nvPr/>
            </p:nvSpPr>
            <p:spPr>
              <a:xfrm>
                <a:off x="2685840" y="420713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4" name="TextBox 703"/>
              <p:cNvSpPr txBox="1"/>
              <p:nvPr/>
            </p:nvSpPr>
            <p:spPr>
              <a:xfrm rot="19011969">
                <a:off x="3582180" y="3059254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5" name="TextBox 704"/>
              <p:cNvSpPr txBox="1"/>
              <p:nvPr/>
            </p:nvSpPr>
            <p:spPr>
              <a:xfrm rot="18991640">
                <a:off x="3334708" y="3225150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87" name="组合 79"/>
            <p:cNvGrpSpPr/>
            <p:nvPr/>
          </p:nvGrpSpPr>
          <p:grpSpPr>
            <a:xfrm>
              <a:off x="4267190" y="2628523"/>
              <a:ext cx="2656831" cy="1498778"/>
              <a:chOff x="5029025" y="3226366"/>
              <a:chExt cx="2656831" cy="1498778"/>
            </a:xfrm>
          </p:grpSpPr>
          <p:pic>
            <p:nvPicPr>
              <p:cNvPr id="690" name="Picture 10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9999" t="57779" r="50245" b="28987"/>
              <a:stretch>
                <a:fillRect/>
              </a:stretch>
            </p:blipFill>
            <p:spPr bwMode="auto">
              <a:xfrm>
                <a:off x="5724128" y="4040747"/>
                <a:ext cx="720080" cy="68439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91" name="组合 6"/>
              <p:cNvGrpSpPr/>
              <p:nvPr/>
            </p:nvGrpSpPr>
            <p:grpSpPr>
              <a:xfrm>
                <a:off x="6355422" y="3983010"/>
                <a:ext cx="794360" cy="703221"/>
                <a:chOff x="3440141" y="1368800"/>
                <a:chExt cx="794360" cy="703221"/>
              </a:xfrm>
            </p:grpSpPr>
            <p:sp>
              <p:nvSpPr>
                <p:cNvPr id="695" name="TextBox 694"/>
                <p:cNvSpPr txBox="1"/>
                <p:nvPr/>
              </p:nvSpPr>
              <p:spPr>
                <a:xfrm>
                  <a:off x="3440141" y="1368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96" name="TextBox 695"/>
                <p:cNvSpPr txBox="1"/>
                <p:nvPr/>
              </p:nvSpPr>
              <p:spPr>
                <a:xfrm>
                  <a:off x="3440141" y="15128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97" name="TextBox 696"/>
                <p:cNvSpPr txBox="1"/>
                <p:nvPr/>
              </p:nvSpPr>
              <p:spPr>
                <a:xfrm>
                  <a:off x="3442413" y="16652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98" name="TextBox 697"/>
                <p:cNvSpPr txBox="1"/>
                <p:nvPr/>
              </p:nvSpPr>
              <p:spPr>
                <a:xfrm>
                  <a:off x="3440141" y="1825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92" name="TextBox 691"/>
              <p:cNvSpPr txBox="1"/>
              <p:nvPr/>
            </p:nvSpPr>
            <p:spPr>
              <a:xfrm>
                <a:off x="5029025" y="423494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3" name="TextBox 692"/>
              <p:cNvSpPr txBox="1"/>
              <p:nvPr/>
            </p:nvSpPr>
            <p:spPr>
              <a:xfrm rot="18991640">
                <a:off x="5627843" y="3392262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4" name="TextBox 693"/>
              <p:cNvSpPr txBox="1"/>
              <p:nvPr/>
            </p:nvSpPr>
            <p:spPr>
              <a:xfrm rot="19011969">
                <a:off x="5861460" y="3226366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88" name="TextBox 687"/>
            <p:cNvSpPr txBox="1"/>
            <p:nvPr/>
          </p:nvSpPr>
          <p:spPr>
            <a:xfrm>
              <a:off x="179512" y="-16452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9" name="TextBox 688"/>
            <p:cNvSpPr txBox="1"/>
            <p:nvPr/>
          </p:nvSpPr>
          <p:spPr>
            <a:xfrm>
              <a:off x="173666" y="2312781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78</Words>
  <Application>Microsoft Office PowerPoint</Application>
  <PresentationFormat>自定义</PresentationFormat>
  <Paragraphs>48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13</cp:revision>
  <dcterms:created xsi:type="dcterms:W3CDTF">2020-08-20T10:27:18Z</dcterms:created>
  <dcterms:modified xsi:type="dcterms:W3CDTF">2020-08-21T10:23:04Z</dcterms:modified>
</cp:coreProperties>
</file>