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26" autoAdjust="0"/>
    <p:restoredTop sz="94660"/>
  </p:normalViewPr>
  <p:slideViewPr>
    <p:cSldViewPr snapToGrid="0">
      <p:cViewPr varScale="1">
        <p:scale>
          <a:sx n="106" d="100"/>
          <a:sy n="106" d="100"/>
        </p:scale>
        <p:origin x="78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Udai Banerji" userId="985950f4-19c5-4334-a381-1015405dfb28" providerId="ADAL" clId="{14C9C6D6-9A6F-43DD-85AF-A7A043ECA98C}"/>
    <pc:docChg chg="custSel addSld modSld">
      <pc:chgData name="Udai Banerji" userId="985950f4-19c5-4334-a381-1015405dfb28" providerId="ADAL" clId="{14C9C6D6-9A6F-43DD-85AF-A7A043ECA98C}" dt="2024-12-02T15:44:57.111" v="81" actId="20577"/>
      <pc:docMkLst>
        <pc:docMk/>
      </pc:docMkLst>
      <pc:sldChg chg="addSp modSp mod">
        <pc:chgData name="Udai Banerji" userId="985950f4-19c5-4334-a381-1015405dfb28" providerId="ADAL" clId="{14C9C6D6-9A6F-43DD-85AF-A7A043ECA98C}" dt="2024-11-21T18:01:55.881" v="7"/>
        <pc:sldMkLst>
          <pc:docMk/>
          <pc:sldMk cId="3126611904" sldId="256"/>
        </pc:sldMkLst>
        <pc:spChg chg="add mod">
          <ac:chgData name="Udai Banerji" userId="985950f4-19c5-4334-a381-1015405dfb28" providerId="ADAL" clId="{14C9C6D6-9A6F-43DD-85AF-A7A043ECA98C}" dt="2024-11-21T17:46:36.964" v="0"/>
          <ac:spMkLst>
            <pc:docMk/>
            <pc:sldMk cId="3126611904" sldId="256"/>
            <ac:spMk id="6" creationId="{F19E7977-D7BF-75AD-99CA-B09BBBF1E80C}"/>
          </ac:spMkLst>
        </pc:spChg>
        <pc:spChg chg="add mod">
          <ac:chgData name="Udai Banerji" userId="985950f4-19c5-4334-a381-1015405dfb28" providerId="ADAL" clId="{14C9C6D6-9A6F-43DD-85AF-A7A043ECA98C}" dt="2024-11-21T17:46:36.964" v="0"/>
          <ac:spMkLst>
            <pc:docMk/>
            <pc:sldMk cId="3126611904" sldId="256"/>
            <ac:spMk id="7" creationId="{116AAC5A-2BF4-7DE5-ED46-F19E7E1F04F8}"/>
          </ac:spMkLst>
        </pc:spChg>
        <pc:spChg chg="add mod">
          <ac:chgData name="Udai Banerji" userId="985950f4-19c5-4334-a381-1015405dfb28" providerId="ADAL" clId="{14C9C6D6-9A6F-43DD-85AF-A7A043ECA98C}" dt="2024-11-21T17:46:36.964" v="0"/>
          <ac:spMkLst>
            <pc:docMk/>
            <pc:sldMk cId="3126611904" sldId="256"/>
            <ac:spMk id="8" creationId="{A85492B7-D65C-815E-CA38-882F0E22C375}"/>
          </ac:spMkLst>
        </pc:spChg>
        <pc:spChg chg="add mod">
          <ac:chgData name="Udai Banerji" userId="985950f4-19c5-4334-a381-1015405dfb28" providerId="ADAL" clId="{14C9C6D6-9A6F-43DD-85AF-A7A043ECA98C}" dt="2024-11-21T18:01:55.881" v="7"/>
          <ac:spMkLst>
            <pc:docMk/>
            <pc:sldMk cId="3126611904" sldId="256"/>
            <ac:spMk id="10" creationId="{6C616BC8-E973-F9B4-C439-7AC744AD02BA}"/>
          </ac:spMkLst>
        </pc:spChg>
        <pc:graphicFrameChg chg="add mod">
          <ac:chgData name="Udai Banerji" userId="985950f4-19c5-4334-a381-1015405dfb28" providerId="ADAL" clId="{14C9C6D6-9A6F-43DD-85AF-A7A043ECA98C}" dt="2024-11-21T17:46:36.964" v="0"/>
          <ac:graphicFrameMkLst>
            <pc:docMk/>
            <pc:sldMk cId="3126611904" sldId="256"/>
            <ac:graphicFrameMk id="4" creationId="{E59ABFBE-4254-1D68-CAE5-2B05C99996EC}"/>
          </ac:graphicFrameMkLst>
        </pc:graphicFrameChg>
        <pc:graphicFrameChg chg="add mod">
          <ac:chgData name="Udai Banerji" userId="985950f4-19c5-4334-a381-1015405dfb28" providerId="ADAL" clId="{14C9C6D6-9A6F-43DD-85AF-A7A043ECA98C}" dt="2024-11-21T17:46:36.964" v="0"/>
          <ac:graphicFrameMkLst>
            <pc:docMk/>
            <pc:sldMk cId="3126611904" sldId="256"/>
            <ac:graphicFrameMk id="5" creationId="{9285B916-2FB1-3FC9-9C6E-2608892CAFEC}"/>
          </ac:graphicFrameMkLst>
        </pc:graphicFrameChg>
        <pc:graphicFrameChg chg="add mod">
          <ac:chgData name="Udai Banerji" userId="985950f4-19c5-4334-a381-1015405dfb28" providerId="ADAL" clId="{14C9C6D6-9A6F-43DD-85AF-A7A043ECA98C}" dt="2024-11-21T17:47:39.211" v="6" actId="14100"/>
          <ac:graphicFrameMkLst>
            <pc:docMk/>
            <pc:sldMk cId="3126611904" sldId="256"/>
            <ac:graphicFrameMk id="9" creationId="{657DD3A2-D174-9E29-30F3-085724D55909}"/>
          </ac:graphicFrameMkLst>
        </pc:graphicFrameChg>
      </pc:sldChg>
      <pc:sldChg chg="addSp delSp modSp add mod">
        <pc:chgData name="Udai Banerji" userId="985950f4-19c5-4334-a381-1015405dfb28" providerId="ADAL" clId="{14C9C6D6-9A6F-43DD-85AF-A7A043ECA98C}" dt="2024-11-22T17:04:42.894" v="74" actId="313"/>
        <pc:sldMkLst>
          <pc:docMk/>
          <pc:sldMk cId="2414667674" sldId="262"/>
        </pc:sldMkLst>
        <pc:spChg chg="add mod">
          <ac:chgData name="Udai Banerji" userId="985950f4-19c5-4334-a381-1015405dfb28" providerId="ADAL" clId="{14C9C6D6-9A6F-43DD-85AF-A7A043ECA98C}" dt="2024-11-22T17:04:42.894" v="74" actId="313"/>
          <ac:spMkLst>
            <pc:docMk/>
            <pc:sldMk cId="2414667674" sldId="262"/>
            <ac:spMk id="2" creationId="{0E71F420-5E9A-1198-63BA-2498F60A6239}"/>
          </ac:spMkLst>
        </pc:spChg>
        <pc:spChg chg="del mod">
          <ac:chgData name="Udai Banerji" userId="985950f4-19c5-4334-a381-1015405dfb28" providerId="ADAL" clId="{14C9C6D6-9A6F-43DD-85AF-A7A043ECA98C}" dt="2024-11-22T17:03:43.327" v="38" actId="478"/>
          <ac:spMkLst>
            <pc:docMk/>
            <pc:sldMk cId="2414667674" sldId="262"/>
            <ac:spMk id="10" creationId="{407D3576-105A-DF25-2483-DAB5111BE800}"/>
          </ac:spMkLst>
        </pc:spChg>
      </pc:sldChg>
      <pc:sldChg chg="addSp modSp add mod">
        <pc:chgData name="Udai Banerji" userId="985950f4-19c5-4334-a381-1015405dfb28" providerId="ADAL" clId="{14C9C6D6-9A6F-43DD-85AF-A7A043ECA98C}" dt="2024-12-02T15:44:57.111" v="81" actId="20577"/>
        <pc:sldMkLst>
          <pc:docMk/>
          <pc:sldMk cId="195013005" sldId="265"/>
        </pc:sldMkLst>
        <pc:spChg chg="add mod">
          <ac:chgData name="Udai Banerji" userId="985950f4-19c5-4334-a381-1015405dfb28" providerId="ADAL" clId="{14C9C6D6-9A6F-43DD-85AF-A7A043ECA98C}" dt="2024-11-22T13:04:29.394" v="26" actId="1037"/>
          <ac:spMkLst>
            <pc:docMk/>
            <pc:sldMk cId="195013005" sldId="265"/>
            <ac:spMk id="5" creationId="{B360AB9E-F6B8-16E6-873D-D9686C9CF8E0}"/>
          </ac:spMkLst>
        </pc:spChg>
        <pc:spChg chg="mod">
          <ac:chgData name="Udai Banerji" userId="985950f4-19c5-4334-a381-1015405dfb28" providerId="ADAL" clId="{14C9C6D6-9A6F-43DD-85AF-A7A043ECA98C}" dt="2024-12-02T15:44:57.111" v="81" actId="20577"/>
          <ac:spMkLst>
            <pc:docMk/>
            <pc:sldMk cId="195013005" sldId="265"/>
            <ac:spMk id="22" creationId="{7ABF329F-D802-8DB2-B88B-782B608A5529}"/>
          </ac:spMkLst>
        </pc:spChg>
      </pc:sldChg>
      <pc:sldChg chg="addSp delSp modSp new mod">
        <pc:chgData name="Udai Banerji" userId="985950f4-19c5-4334-a381-1015405dfb28" providerId="ADAL" clId="{14C9C6D6-9A6F-43DD-85AF-A7A043ECA98C}" dt="2024-11-22T13:36:35.327" v="36" actId="22"/>
        <pc:sldMkLst>
          <pc:docMk/>
          <pc:sldMk cId="1742999375" sldId="266"/>
        </pc:sldMkLst>
        <pc:spChg chg="add del mod">
          <ac:chgData name="Udai Banerji" userId="985950f4-19c5-4334-a381-1015405dfb28" providerId="ADAL" clId="{14C9C6D6-9A6F-43DD-85AF-A7A043ECA98C}" dt="2024-11-22T13:34:54.529" v="34" actId="478"/>
          <ac:spMkLst>
            <pc:docMk/>
            <pc:sldMk cId="1742999375" sldId="266"/>
            <ac:spMk id="4" creationId="{EFD24D39-3E37-BF3C-E7D3-9F358912F5B4}"/>
          </ac:spMkLst>
        </pc:spChg>
        <pc:picChg chg="add del mod">
          <ac:chgData name="Udai Banerji" userId="985950f4-19c5-4334-a381-1015405dfb28" providerId="ADAL" clId="{14C9C6D6-9A6F-43DD-85AF-A7A043ECA98C}" dt="2024-11-22T13:35:02.174" v="35" actId="478"/>
          <ac:picMkLst>
            <pc:docMk/>
            <pc:sldMk cId="1742999375" sldId="266"/>
            <ac:picMk id="3" creationId="{39BD8683-D277-EA45-5259-1B9F629CDCAD}"/>
          </ac:picMkLst>
        </pc:picChg>
        <pc:picChg chg="add">
          <ac:chgData name="Udai Banerji" userId="985950f4-19c5-4334-a381-1015405dfb28" providerId="ADAL" clId="{14C9C6D6-9A6F-43DD-85AF-A7A043ECA98C}" dt="2024-11-22T13:36:35.327" v="36" actId="22"/>
          <ac:picMkLst>
            <pc:docMk/>
            <pc:sldMk cId="1742999375" sldId="266"/>
            <ac:picMk id="6" creationId="{62ADE908-4E24-C3B7-A22B-946EAD7481C7}"/>
          </ac:picMkLst>
        </pc:picChg>
      </pc:sldChg>
    </pc:docChg>
  </pc:docChgLst>
  <pc:docChgLst>
    <pc:chgData name="Udai Banerji" userId="985950f4-19c5-4334-a381-1015405dfb28" providerId="ADAL" clId="{27B10639-4B1D-4833-800F-8C5E24BC1816}"/>
    <pc:docChg chg="delSld">
      <pc:chgData name="Udai Banerji" userId="985950f4-19c5-4334-a381-1015405dfb28" providerId="ADAL" clId="{27B10639-4B1D-4833-800F-8C5E24BC1816}" dt="2024-12-12T10:59:05.245" v="3" actId="47"/>
      <pc:docMkLst>
        <pc:docMk/>
      </pc:docMkLst>
      <pc:sldChg chg="del">
        <pc:chgData name="Udai Banerji" userId="985950f4-19c5-4334-a381-1015405dfb28" providerId="ADAL" clId="{27B10639-4B1D-4833-800F-8C5E24BC1816}" dt="2024-12-12T10:59:03.375" v="1" actId="47"/>
        <pc:sldMkLst>
          <pc:docMk/>
          <pc:sldMk cId="3126611904" sldId="256"/>
        </pc:sldMkLst>
      </pc:sldChg>
      <pc:sldChg chg="del">
        <pc:chgData name="Udai Banerji" userId="985950f4-19c5-4334-a381-1015405dfb28" providerId="ADAL" clId="{27B10639-4B1D-4833-800F-8C5E24BC1816}" dt="2024-12-12T10:59:02.463" v="0" actId="47"/>
        <pc:sldMkLst>
          <pc:docMk/>
          <pc:sldMk cId="195013005" sldId="265"/>
        </pc:sldMkLst>
      </pc:sldChg>
      <pc:sldChg chg="del">
        <pc:chgData name="Udai Banerji" userId="985950f4-19c5-4334-a381-1015405dfb28" providerId="ADAL" clId="{27B10639-4B1D-4833-800F-8C5E24BC1816}" dt="2024-12-12T10:59:04.162" v="2" actId="47"/>
        <pc:sldMkLst>
          <pc:docMk/>
          <pc:sldMk cId="752353586" sldId="267"/>
        </pc:sldMkLst>
      </pc:sldChg>
      <pc:sldChg chg="del">
        <pc:chgData name="Udai Banerji" userId="985950f4-19c5-4334-a381-1015405dfb28" providerId="ADAL" clId="{27B10639-4B1D-4833-800F-8C5E24BC1816}" dt="2024-12-12T10:59:05.245" v="3" actId="47"/>
        <pc:sldMkLst>
          <pc:docMk/>
          <pc:sldMk cId="2291944522" sldId="268"/>
        </pc:sldMkLst>
      </pc:sldChg>
    </pc:docChg>
  </pc:docChgLst>
  <pc:docChgLst>
    <pc:chgData name="Udai Banerji" userId="985950f4-19c5-4334-a381-1015405dfb28" providerId="ADAL" clId="{48C3FE01-7D46-4672-AFA3-4207D2AE8F35}"/>
    <pc:docChg chg="undo custSel addSld delSld modSld">
      <pc:chgData name="Udai Banerji" userId="985950f4-19c5-4334-a381-1015405dfb28" providerId="ADAL" clId="{48C3FE01-7D46-4672-AFA3-4207D2AE8F35}" dt="2024-12-02T15:59:11.375" v="38" actId="478"/>
      <pc:docMkLst>
        <pc:docMk/>
      </pc:docMkLst>
      <pc:sldChg chg="addSp delSp modSp mod">
        <pc:chgData name="Udai Banerji" userId="985950f4-19c5-4334-a381-1015405dfb28" providerId="ADAL" clId="{48C3FE01-7D46-4672-AFA3-4207D2AE8F35}" dt="2024-12-02T15:52:58.651" v="13" actId="478"/>
        <pc:sldMkLst>
          <pc:docMk/>
          <pc:sldMk cId="3126611904" sldId="256"/>
        </pc:sldMkLst>
        <pc:spChg chg="add del mod">
          <ac:chgData name="Udai Banerji" userId="985950f4-19c5-4334-a381-1015405dfb28" providerId="ADAL" clId="{48C3FE01-7D46-4672-AFA3-4207D2AE8F35}" dt="2024-12-02T15:52:58.651" v="13" actId="478"/>
          <ac:spMkLst>
            <pc:docMk/>
            <pc:sldMk cId="3126611904" sldId="256"/>
            <ac:spMk id="2" creationId="{C61C64E3-78D0-3A7B-05EE-A6FA982FFC30}"/>
          </ac:spMkLst>
        </pc:spChg>
      </pc:sldChg>
      <pc:sldChg chg="addSp delSp modSp mod">
        <pc:chgData name="Udai Banerji" userId="985950f4-19c5-4334-a381-1015405dfb28" providerId="ADAL" clId="{48C3FE01-7D46-4672-AFA3-4207D2AE8F35}" dt="2024-12-02T15:50:50.563" v="2" actId="478"/>
        <pc:sldMkLst>
          <pc:docMk/>
          <pc:sldMk cId="195013005" sldId="265"/>
        </pc:sldMkLst>
        <pc:spChg chg="add del mod">
          <ac:chgData name="Udai Banerji" userId="985950f4-19c5-4334-a381-1015405dfb28" providerId="ADAL" clId="{48C3FE01-7D46-4672-AFA3-4207D2AE8F35}" dt="2024-12-02T15:50:50.563" v="2" actId="478"/>
          <ac:spMkLst>
            <pc:docMk/>
            <pc:sldMk cId="195013005" sldId="265"/>
            <ac:spMk id="5" creationId="{B360AB9E-F6B8-16E6-873D-D9686C9CF8E0}"/>
          </ac:spMkLst>
        </pc:spChg>
      </pc:sldChg>
      <pc:sldChg chg="del">
        <pc:chgData name="Udai Banerji" userId="985950f4-19c5-4334-a381-1015405dfb28" providerId="ADAL" clId="{48C3FE01-7D46-4672-AFA3-4207D2AE8F35}" dt="2024-12-02T15:53:15.282" v="17" actId="47"/>
        <pc:sldMkLst>
          <pc:docMk/>
          <pc:sldMk cId="1742999375" sldId="266"/>
        </pc:sldMkLst>
      </pc:sldChg>
      <pc:sldChg chg="addSp delSp modSp add mod">
        <pc:chgData name="Udai Banerji" userId="985950f4-19c5-4334-a381-1015405dfb28" providerId="ADAL" clId="{48C3FE01-7D46-4672-AFA3-4207D2AE8F35}" dt="2024-12-02T15:54:32.969" v="23" actId="478"/>
        <pc:sldMkLst>
          <pc:docMk/>
          <pc:sldMk cId="752353586" sldId="267"/>
        </pc:sldMkLst>
        <pc:spChg chg="add del mod">
          <ac:chgData name="Udai Banerji" userId="985950f4-19c5-4334-a381-1015405dfb28" providerId="ADAL" clId="{48C3FE01-7D46-4672-AFA3-4207D2AE8F35}" dt="2024-12-02T15:54:32.969" v="23" actId="478"/>
          <ac:spMkLst>
            <pc:docMk/>
            <pc:sldMk cId="752353586" sldId="267"/>
            <ac:spMk id="4" creationId="{DB728692-A37E-1E14-F226-6B28AE9DCC0C}"/>
          </ac:spMkLst>
        </pc:spChg>
        <pc:picChg chg="add mod">
          <ac:chgData name="Udai Banerji" userId="985950f4-19c5-4334-a381-1015405dfb28" providerId="ADAL" clId="{48C3FE01-7D46-4672-AFA3-4207D2AE8F35}" dt="2024-12-02T15:53:42.927" v="21" actId="1076"/>
          <ac:picMkLst>
            <pc:docMk/>
            <pc:sldMk cId="752353586" sldId="267"/>
            <ac:picMk id="3" creationId="{B244BF33-94D4-66D2-430F-66BD0CB210CC}"/>
          </ac:picMkLst>
        </pc:picChg>
        <pc:picChg chg="del">
          <ac:chgData name="Udai Banerji" userId="985950f4-19c5-4334-a381-1015405dfb28" providerId="ADAL" clId="{48C3FE01-7D46-4672-AFA3-4207D2AE8F35}" dt="2024-12-02T15:52:01.645" v="4" actId="478"/>
          <ac:picMkLst>
            <pc:docMk/>
            <pc:sldMk cId="752353586" sldId="267"/>
            <ac:picMk id="6" creationId="{62ADE908-4E24-C3B7-A22B-946EAD7481C7}"/>
          </ac:picMkLst>
        </pc:picChg>
      </pc:sldChg>
      <pc:sldChg chg="addSp delSp modSp add mod">
        <pc:chgData name="Udai Banerji" userId="985950f4-19c5-4334-a381-1015405dfb28" providerId="ADAL" clId="{48C3FE01-7D46-4672-AFA3-4207D2AE8F35}" dt="2024-12-02T15:59:11.375" v="38" actId="478"/>
        <pc:sldMkLst>
          <pc:docMk/>
          <pc:sldMk cId="2291944522" sldId="268"/>
        </pc:sldMkLst>
        <pc:spChg chg="add del mod">
          <ac:chgData name="Udai Banerji" userId="985950f4-19c5-4334-a381-1015405dfb28" providerId="ADAL" clId="{48C3FE01-7D46-4672-AFA3-4207D2AE8F35}" dt="2024-12-02T15:59:11.375" v="38" actId="478"/>
          <ac:spMkLst>
            <pc:docMk/>
            <pc:sldMk cId="2291944522" sldId="268"/>
            <ac:spMk id="4" creationId="{DB728692-A37E-1E14-F226-6B28AE9DCC0C}"/>
          </ac:spMkLst>
        </pc:spChg>
        <pc:picChg chg="del">
          <ac:chgData name="Udai Banerji" userId="985950f4-19c5-4334-a381-1015405dfb28" providerId="ADAL" clId="{48C3FE01-7D46-4672-AFA3-4207D2AE8F35}" dt="2024-12-02T15:55:36.301" v="25" actId="478"/>
          <ac:picMkLst>
            <pc:docMk/>
            <pc:sldMk cId="2291944522" sldId="268"/>
            <ac:picMk id="3" creationId="{B244BF33-94D4-66D2-430F-66BD0CB210CC}"/>
          </ac:picMkLst>
        </pc:picChg>
        <pc:picChg chg="add mod">
          <ac:chgData name="Udai Banerji" userId="985950f4-19c5-4334-a381-1015405dfb28" providerId="ADAL" clId="{48C3FE01-7D46-4672-AFA3-4207D2AE8F35}" dt="2024-12-02T15:56:39.215" v="36" actId="1076"/>
          <ac:picMkLst>
            <pc:docMk/>
            <pc:sldMk cId="2291944522" sldId="268"/>
            <ac:picMk id="5" creationId="{376B1534-DFA4-547D-E9F8-D4C621211C58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DAB9D1-1322-1556-780D-9866B798059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AA3EC51-AB54-3597-FD6A-2AFB4B9F048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DA9BC0B-3DD6-F747-C3D5-5B5944F66C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0B020-36DF-4881-AF46-F5FFCEA24140}" type="datetimeFigureOut">
              <a:rPr lang="en-GB" smtClean="0"/>
              <a:t>12/12/2024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C819F4A-638E-3314-3224-46EEA8B829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9253DD8-C0A5-CCC2-8682-91E6E6928B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BD09B2-B015-42EF-B9AF-278A4775EF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845207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DA25E9-CB61-1432-AC19-157C039BAB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43CE3B7-36A8-2BF8-A78D-B16F3FF0FC6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3C78B6-F11F-A2DD-0805-4E1619CAFD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0B020-36DF-4881-AF46-F5FFCEA24140}" type="datetimeFigureOut">
              <a:rPr lang="en-GB" smtClean="0"/>
              <a:t>12/12/2024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558B9C8-C8D4-388E-7224-8DC9B7E985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16823A6-2A1D-3275-6E1C-4905929405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BD09B2-B015-42EF-B9AF-278A4775EF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308505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7CCB124-990D-AAEA-4D28-06DF0B68DDA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CBECE5B-36CE-912E-7769-1439C4B2753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E33040D-74E7-BBA4-3BD3-711F7C8A6B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0B020-36DF-4881-AF46-F5FFCEA24140}" type="datetimeFigureOut">
              <a:rPr lang="en-GB" smtClean="0"/>
              <a:t>12/12/2024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DD9294C-A23C-E833-FEBD-8475BE6875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48D6D20-9524-4E83-6ADE-C6A15BDD19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BD09B2-B015-42EF-B9AF-278A4775EF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882972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DA33F4-0A77-9FE3-925C-D96D60C952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152259-68CC-B856-59A6-259EFCB71AB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444159-CE91-136E-8865-68F44215BF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0B020-36DF-4881-AF46-F5FFCEA24140}" type="datetimeFigureOut">
              <a:rPr lang="en-GB" smtClean="0"/>
              <a:t>12/12/2024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4211526-E341-E684-8CEC-322EA76E7C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D18A573-F624-25DA-834F-C5A8DD1DC0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BD09B2-B015-42EF-B9AF-278A4775EF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11236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369001-93BD-BE05-EA0D-B5F3406F16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222C4C6-D3F2-0741-2472-B0F4998FEAF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9F51770-30DA-D78B-DC4B-A07F5EB881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0B020-36DF-4881-AF46-F5FFCEA24140}" type="datetimeFigureOut">
              <a:rPr lang="en-GB" smtClean="0"/>
              <a:t>12/12/2024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CA1BCEA-F0D8-DEF8-313F-268ECD805E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BC7BEE-6B0D-10B1-F6F0-71D7E23B78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BD09B2-B015-42EF-B9AF-278A4775EF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506153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44C650-B8C4-AB80-6E9E-2492FF70CB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9876A3-8B61-6C4F-B7CC-71D1C8C8666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588842D-580C-06C6-7B12-AE06C268479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78C5808-D7EE-BD50-25C6-18FC316F06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0B020-36DF-4881-AF46-F5FFCEA24140}" type="datetimeFigureOut">
              <a:rPr lang="en-GB" smtClean="0"/>
              <a:t>12/12/2024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798443E-5400-5701-A3BB-02B64481B4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FC9360F-AAA3-86C5-37D8-8A34A9FEED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BD09B2-B015-42EF-B9AF-278A4775EF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212711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D8BB1B-8CE9-3DC1-56AF-1C9E76E935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230F799-7689-7983-ABBC-F31A0BD39EA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0F89E61-8ACE-2A60-D5AE-AE30B98B2A0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B88567F-91DC-20B2-2704-023F7A8451E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F5BB64E-2AFE-66E0-F5B8-67408F20391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034E3AA-AF4C-9901-51FE-DFBB48CE12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0B020-36DF-4881-AF46-F5FFCEA24140}" type="datetimeFigureOut">
              <a:rPr lang="en-GB" smtClean="0"/>
              <a:t>12/12/2024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9B45FFB-FEC2-8D28-5871-7C46E3E965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B21390D-FA6C-4EC8-DCCB-F9B8EC0CA1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BD09B2-B015-42EF-B9AF-278A4775EF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694257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34ED05-689E-46AD-CBA3-C48C167F4F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CF020A5-8415-9FD2-1720-FF19523061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0B020-36DF-4881-AF46-F5FFCEA24140}" type="datetimeFigureOut">
              <a:rPr lang="en-GB" smtClean="0"/>
              <a:t>12/12/2024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A69D64C-69E6-E3E3-D8B3-620DC64F08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0DA8971-E2CA-123F-9F5A-27DBCC5CC4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BD09B2-B015-42EF-B9AF-278A4775EF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079078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4571172-FE23-F862-D26A-5540AC475E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0B020-36DF-4881-AF46-F5FFCEA24140}" type="datetimeFigureOut">
              <a:rPr lang="en-GB" smtClean="0"/>
              <a:t>12/12/2024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D02AD07-4AB2-6A44-4B4F-B2222894A2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2D88616-6E21-A5BD-6B91-3D6AB642F9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BD09B2-B015-42EF-B9AF-278A4775EF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624540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0ED4A7-5A21-FAB2-9A6B-5045586B1F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CA0C43-91CF-289D-0828-214A2DE40E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11520DC-8FDA-17CA-5265-7716CA9937A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945440C-062C-784C-9740-45E2CF3BC0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0B020-36DF-4881-AF46-F5FFCEA24140}" type="datetimeFigureOut">
              <a:rPr lang="en-GB" smtClean="0"/>
              <a:t>12/12/2024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A1581BB-8922-778A-DE05-8C08833583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9B4F029-10C0-70B9-A94B-A12048CB2E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BD09B2-B015-42EF-B9AF-278A4775EF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569267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032138-DA70-D903-36DF-0604C6695B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96C3902-E907-F801-FF84-12A1E784E2C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8C6DEC1-2A2C-C5C9-92ED-F9526916FDD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4289286-527A-A305-D7A7-A862D8EA45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0B020-36DF-4881-AF46-F5FFCEA24140}" type="datetimeFigureOut">
              <a:rPr lang="en-GB" smtClean="0"/>
              <a:t>12/12/2024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75A765D-0BE0-8C38-5FB8-29F678D5A1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16F6751-5FC8-3049-D3EF-D0A336B7B1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BD09B2-B015-42EF-B9AF-278A4775EF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959092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87E3D38-B6E5-1409-D702-B66FCF1B23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DA5F433-A011-C0E1-FA2A-F317014A003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2ECBF3B-74A9-F63D-1E9A-F358AC56458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100B020-36DF-4881-AF46-F5FFCEA24140}" type="datetimeFigureOut">
              <a:rPr lang="en-GB" smtClean="0"/>
              <a:t>12/12/2024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3D418D-4C7F-0332-2758-9947EB82AD5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C2512C0-7359-C9A6-6BD9-38C8259E17B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FBD09B2-B015-42EF-B9AF-278A4775EF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170120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3C5B4CD3-92CC-51A9-B1D9-6A8A872ADC16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238796" y="660596"/>
            <a:ext cx="2328462" cy="2571747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A6583BED-3604-4F8D-BBB7-9C1ECAEAE723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8375781" y="3693046"/>
            <a:ext cx="2328462" cy="2518156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9559C366-CAD6-62F7-CC74-F970D52E3E57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8310467" y="601625"/>
            <a:ext cx="2328462" cy="2518157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69659960-5250-4A3C-FF69-615613366090}"/>
              </a:ext>
            </a:extLst>
          </p:cNvPr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238796" y="3752017"/>
            <a:ext cx="2344871" cy="2571747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6599AEFF-FA6C-FDB9-4A7D-492F46933D13}"/>
              </a:ext>
            </a:extLst>
          </p:cNvPr>
          <p:cNvSpPr txBox="1"/>
          <p:nvPr/>
        </p:nvSpPr>
        <p:spPr>
          <a:xfrm>
            <a:off x="3498980" y="139960"/>
            <a:ext cx="38255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A</a:t>
            </a:r>
            <a:endParaRPr lang="en-GB" sz="2400" b="1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F6EBEFA-8E43-B6FE-6630-BCA64EA7CC32}"/>
              </a:ext>
            </a:extLst>
          </p:cNvPr>
          <p:cNvSpPr txBox="1"/>
          <p:nvPr/>
        </p:nvSpPr>
        <p:spPr>
          <a:xfrm>
            <a:off x="7927912" y="80989"/>
            <a:ext cx="38255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B</a:t>
            </a:r>
            <a:endParaRPr lang="en-GB" sz="2400" b="1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6FCFE5D2-C54B-4D05-6A86-5F93A3D3F019}"/>
              </a:ext>
            </a:extLst>
          </p:cNvPr>
          <p:cNvSpPr txBox="1"/>
          <p:nvPr/>
        </p:nvSpPr>
        <p:spPr>
          <a:xfrm>
            <a:off x="4488025" y="291264"/>
            <a:ext cx="16852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Perilesional flair</a:t>
            </a:r>
            <a:endParaRPr lang="en-GB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A840CD79-A627-8C31-60E6-C851E096C954}"/>
              </a:ext>
            </a:extLst>
          </p:cNvPr>
          <p:cNvSpPr txBox="1"/>
          <p:nvPr/>
        </p:nvSpPr>
        <p:spPr>
          <a:xfrm>
            <a:off x="8632063" y="260354"/>
            <a:ext cx="16852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Perilesional flair</a:t>
            </a:r>
            <a:endParaRPr lang="en-GB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9A2B074D-BB9E-FD5B-D32F-556E13F91D43}"/>
              </a:ext>
            </a:extLst>
          </p:cNvPr>
          <p:cNvSpPr txBox="1"/>
          <p:nvPr/>
        </p:nvSpPr>
        <p:spPr>
          <a:xfrm>
            <a:off x="4423171" y="3382685"/>
            <a:ext cx="20260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T1 post gadolinium </a:t>
            </a:r>
            <a:endParaRPr lang="en-GB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E52F88AF-EA6A-A6F8-2B2E-0C0FE258F3E9}"/>
              </a:ext>
            </a:extLst>
          </p:cNvPr>
          <p:cNvSpPr txBox="1"/>
          <p:nvPr/>
        </p:nvSpPr>
        <p:spPr>
          <a:xfrm>
            <a:off x="8526978" y="3364094"/>
            <a:ext cx="20260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T1 post gadolinium </a:t>
            </a:r>
            <a:endParaRPr lang="en-GB" dirty="0"/>
          </a:p>
        </p:txBody>
      </p:sp>
      <p:sp>
        <p:nvSpPr>
          <p:cNvPr id="15" name="Left Brace 14">
            <a:extLst>
              <a:ext uri="{FF2B5EF4-FFF2-40B4-BE49-F238E27FC236}">
                <a16:creationId xmlns:a16="http://schemas.microsoft.com/office/drawing/2014/main" id="{A8EB767C-1F5F-AECE-0D3A-B9A5911E7FCF}"/>
              </a:ext>
            </a:extLst>
          </p:cNvPr>
          <p:cNvSpPr/>
          <p:nvPr/>
        </p:nvSpPr>
        <p:spPr>
          <a:xfrm>
            <a:off x="3638939" y="830424"/>
            <a:ext cx="382555" cy="4991878"/>
          </a:xfrm>
          <a:prstGeom prst="leftBrace">
            <a:avLst/>
          </a:prstGeom>
          <a:ln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Left Brace 15">
            <a:extLst>
              <a:ext uri="{FF2B5EF4-FFF2-40B4-BE49-F238E27FC236}">
                <a16:creationId xmlns:a16="http://schemas.microsoft.com/office/drawing/2014/main" id="{D3746F61-0817-43D4-595D-5E77EBABE7FA}"/>
              </a:ext>
            </a:extLst>
          </p:cNvPr>
          <p:cNvSpPr/>
          <p:nvPr/>
        </p:nvSpPr>
        <p:spPr>
          <a:xfrm>
            <a:off x="7776714" y="830424"/>
            <a:ext cx="382555" cy="4991878"/>
          </a:xfrm>
          <a:prstGeom prst="leftBrace">
            <a:avLst/>
          </a:prstGeom>
          <a:ln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C2D6DFD6-79BD-FEDE-2F20-CBA5A9C0F1EB}"/>
              </a:ext>
            </a:extLst>
          </p:cNvPr>
          <p:cNvSpPr txBox="1"/>
          <p:nvPr/>
        </p:nvSpPr>
        <p:spPr>
          <a:xfrm rot="16200000">
            <a:off x="2433519" y="3244334"/>
            <a:ext cx="20784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Pre-treatment scans</a:t>
            </a:r>
            <a:endParaRPr lang="en-GB" dirty="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71542DFD-0061-53F4-34F2-0419FE433978}"/>
              </a:ext>
            </a:extLst>
          </p:cNvPr>
          <p:cNvSpPr txBox="1"/>
          <p:nvPr/>
        </p:nvSpPr>
        <p:spPr>
          <a:xfrm rot="16200000">
            <a:off x="5970600" y="3179428"/>
            <a:ext cx="31977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30 month post -treatment scans</a:t>
            </a:r>
            <a:endParaRPr lang="en-GB" dirty="0"/>
          </a:p>
        </p:txBody>
      </p:sp>
      <p:sp>
        <p:nvSpPr>
          <p:cNvPr id="19" name="Arrow: Right 18">
            <a:extLst>
              <a:ext uri="{FF2B5EF4-FFF2-40B4-BE49-F238E27FC236}">
                <a16:creationId xmlns:a16="http://schemas.microsoft.com/office/drawing/2014/main" id="{F8AABB35-B557-8FE2-117F-B95CEA7CCE70}"/>
              </a:ext>
            </a:extLst>
          </p:cNvPr>
          <p:cNvSpPr/>
          <p:nvPr/>
        </p:nvSpPr>
        <p:spPr>
          <a:xfrm rot="19150565">
            <a:off x="4274675" y="1621458"/>
            <a:ext cx="448577" cy="471054"/>
          </a:xfrm>
          <a:prstGeom prst="rightArrow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0" name="Arrow: Right 19">
            <a:extLst>
              <a:ext uri="{FF2B5EF4-FFF2-40B4-BE49-F238E27FC236}">
                <a16:creationId xmlns:a16="http://schemas.microsoft.com/office/drawing/2014/main" id="{2E59EE04-F348-C2F4-2A28-3D411AA9AF06}"/>
              </a:ext>
            </a:extLst>
          </p:cNvPr>
          <p:cNvSpPr/>
          <p:nvPr/>
        </p:nvSpPr>
        <p:spPr>
          <a:xfrm rot="19150565">
            <a:off x="5430069" y="2312784"/>
            <a:ext cx="448577" cy="471054"/>
          </a:xfrm>
          <a:prstGeom prst="rightArrow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1" name="Arrow: Right 20">
            <a:extLst>
              <a:ext uri="{FF2B5EF4-FFF2-40B4-BE49-F238E27FC236}">
                <a16:creationId xmlns:a16="http://schemas.microsoft.com/office/drawing/2014/main" id="{4A5A778F-DCC1-053A-9B54-4075108E6499}"/>
              </a:ext>
            </a:extLst>
          </p:cNvPr>
          <p:cNvSpPr/>
          <p:nvPr/>
        </p:nvSpPr>
        <p:spPr>
          <a:xfrm rot="19150565">
            <a:off x="4409104" y="4565933"/>
            <a:ext cx="448577" cy="471054"/>
          </a:xfrm>
          <a:prstGeom prst="rightArrow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2" name="Arrow: Right 21">
            <a:extLst>
              <a:ext uri="{FF2B5EF4-FFF2-40B4-BE49-F238E27FC236}">
                <a16:creationId xmlns:a16="http://schemas.microsoft.com/office/drawing/2014/main" id="{1D5E9761-6BC8-64A5-8CAC-06A2D94B6F6B}"/>
              </a:ext>
            </a:extLst>
          </p:cNvPr>
          <p:cNvSpPr/>
          <p:nvPr/>
        </p:nvSpPr>
        <p:spPr>
          <a:xfrm rot="19150565">
            <a:off x="5564498" y="5257259"/>
            <a:ext cx="448577" cy="471054"/>
          </a:xfrm>
          <a:prstGeom prst="rightArrow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3" name="Arrow: Right 22">
            <a:extLst>
              <a:ext uri="{FF2B5EF4-FFF2-40B4-BE49-F238E27FC236}">
                <a16:creationId xmlns:a16="http://schemas.microsoft.com/office/drawing/2014/main" id="{24762273-7708-9E0C-073E-56FC12B84AC4}"/>
              </a:ext>
            </a:extLst>
          </p:cNvPr>
          <p:cNvSpPr/>
          <p:nvPr/>
        </p:nvSpPr>
        <p:spPr>
          <a:xfrm rot="19150565">
            <a:off x="8402031" y="1492004"/>
            <a:ext cx="448577" cy="471054"/>
          </a:xfrm>
          <a:prstGeom prst="rightArrow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4" name="Arrow: Right 23">
            <a:extLst>
              <a:ext uri="{FF2B5EF4-FFF2-40B4-BE49-F238E27FC236}">
                <a16:creationId xmlns:a16="http://schemas.microsoft.com/office/drawing/2014/main" id="{5EA6A00B-EC3E-FC81-E1D0-736DD03D4616}"/>
              </a:ext>
            </a:extLst>
          </p:cNvPr>
          <p:cNvSpPr/>
          <p:nvPr/>
        </p:nvSpPr>
        <p:spPr>
          <a:xfrm rot="19150565">
            <a:off x="9557425" y="2183330"/>
            <a:ext cx="448577" cy="471054"/>
          </a:xfrm>
          <a:prstGeom prst="rightArrow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5" name="Arrow: Right 24">
            <a:extLst>
              <a:ext uri="{FF2B5EF4-FFF2-40B4-BE49-F238E27FC236}">
                <a16:creationId xmlns:a16="http://schemas.microsoft.com/office/drawing/2014/main" id="{64E1C375-D91C-B118-68A6-20A90A178EC1}"/>
              </a:ext>
            </a:extLst>
          </p:cNvPr>
          <p:cNvSpPr/>
          <p:nvPr/>
        </p:nvSpPr>
        <p:spPr>
          <a:xfrm rot="19150565">
            <a:off x="8476285" y="4614906"/>
            <a:ext cx="448577" cy="471054"/>
          </a:xfrm>
          <a:prstGeom prst="rightArrow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6" name="Arrow: Right 25">
            <a:extLst>
              <a:ext uri="{FF2B5EF4-FFF2-40B4-BE49-F238E27FC236}">
                <a16:creationId xmlns:a16="http://schemas.microsoft.com/office/drawing/2014/main" id="{D4CE2A50-BCA8-8856-474E-4D46E023136D}"/>
              </a:ext>
            </a:extLst>
          </p:cNvPr>
          <p:cNvSpPr/>
          <p:nvPr/>
        </p:nvSpPr>
        <p:spPr>
          <a:xfrm rot="19150565">
            <a:off x="9631679" y="5306232"/>
            <a:ext cx="448577" cy="471054"/>
          </a:xfrm>
          <a:prstGeom prst="rightArrow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E71F420-5E9A-1198-63BA-2498F60A6239}"/>
              </a:ext>
            </a:extLst>
          </p:cNvPr>
          <p:cNvSpPr txBox="1"/>
          <p:nvPr/>
        </p:nvSpPr>
        <p:spPr>
          <a:xfrm>
            <a:off x="150920" y="6383045"/>
            <a:ext cx="343953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/>
              <a:t>Supplementary </a:t>
            </a:r>
            <a:r>
              <a:rPr lang="en-US" sz="2400" b="1" dirty="0"/>
              <a:t>figure 1</a:t>
            </a:r>
            <a:endParaRPr lang="en-GB" sz="2400" b="1" dirty="0"/>
          </a:p>
        </p:txBody>
      </p:sp>
    </p:spTree>
    <p:extLst>
      <p:ext uri="{BB962C8B-B14F-4D97-AF65-F5344CB8AC3E}">
        <p14:creationId xmlns:p14="http://schemas.microsoft.com/office/powerpoint/2010/main" val="241466767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163</TotalTime>
  <Words>23</Words>
  <Application>Microsoft Office PowerPoint</Application>
  <PresentationFormat>Widescreen</PresentationFormat>
  <Paragraphs>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>The Institute of Cancer Research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Udai Banerji</dc:creator>
  <cp:lastModifiedBy>Udai Banerji</cp:lastModifiedBy>
  <cp:revision>1</cp:revision>
  <dcterms:created xsi:type="dcterms:W3CDTF">2024-11-21T17:36:50Z</dcterms:created>
  <dcterms:modified xsi:type="dcterms:W3CDTF">2024-12-12T10:59:08Z</dcterms:modified>
</cp:coreProperties>
</file>