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74" r:id="rId2"/>
    <p:sldId id="380" r:id="rId3"/>
    <p:sldId id="383" r:id="rId4"/>
    <p:sldId id="384" r:id="rId5"/>
    <p:sldId id="370" r:id="rId6"/>
    <p:sldId id="373" r:id="rId7"/>
    <p:sldId id="375" r:id="rId8"/>
    <p:sldId id="376" r:id="rId9"/>
    <p:sldId id="377" r:id="rId10"/>
    <p:sldId id="378" r:id="rId11"/>
    <p:sldId id="381" r:id="rId12"/>
    <p:sldId id="386" r:id="rId13"/>
    <p:sldId id="385" r:id="rId14"/>
    <p:sldId id="387" r:id="rId15"/>
    <p:sldId id="389" r:id="rId16"/>
    <p:sldId id="388" r:id="rId17"/>
    <p:sldId id="392" r:id="rId18"/>
    <p:sldId id="391" r:id="rId19"/>
    <p:sldId id="390" r:id="rId20"/>
  </p:sldIdLst>
  <p:sldSz cx="6858000" cy="9144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FF99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50000" autoAdjust="0"/>
  </p:normalViewPr>
  <p:slideViewPr>
    <p:cSldViewPr>
      <p:cViewPr varScale="1">
        <p:scale>
          <a:sx n="98" d="100"/>
          <a:sy n="98" d="100"/>
        </p:scale>
        <p:origin x="3256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helixdrive.nih.gov\data\Draft\Xenopus\STA\VP2.Figure.02.and.03.sisRNA.in.Xenopus.03042015.V1%20-%20Cop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helixdrive.nih.gov\data\Draft\Xenopus\STA\VP2.Figure.02.and.03.sisRNA.in.Xenopus.03042015.V1%20-%20Cop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nciis-p001.nci.nih.gov\Home03\hex2\Draft\sisRNAs\STA\VP1.Figure.02.and.03.sisRNA.in.Xenopus.01232015.V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/nciis-p001.nci.nih.gov\Home03\hex2\Draft\sisRNAs\STA\VP1.Figure.02.and.03.sisRNA.in.Xenopus.01232015.V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Jing\Documents\NIH\Xenopus\VP1.sisRNAs.occupancy.density.in.genes.V1.12092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ex2:Documents:NIH:Draft:Xenopus:Doc:VP2.enrichment.MAST.motifs.in.sisRNAs_vs_Introns.TRANSFACv2010.1367.2015022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Jing\Documents\NIH\Xenopus\VP2.enrichment.MAST.motifs.in.sisRNAs.ensGene_Vs_refGene.TRANSFACv2010.1367.1208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1"/>
          <c:tx>
            <c:v>refGene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Figure.02.V2!$B$5:$B$14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&gt;=10</c:v>
                </c:pt>
              </c:strCache>
            </c:strRef>
          </c:cat>
          <c:val>
            <c:numRef>
              <c:f>Figure.02.V2!$F$5:$F$14</c:f>
              <c:numCache>
                <c:formatCode>0.0%</c:formatCode>
                <c:ptCount val="10"/>
                <c:pt idx="0">
                  <c:v>0.248713550600343</c:v>
                </c:pt>
                <c:pt idx="1">
                  <c:v>0.46776406035665302</c:v>
                </c:pt>
                <c:pt idx="2">
                  <c:v>0.58004926108374399</c:v>
                </c:pt>
                <c:pt idx="3">
                  <c:v>0.62805662805662799</c:v>
                </c:pt>
                <c:pt idx="4">
                  <c:v>0.66620111731843601</c:v>
                </c:pt>
                <c:pt idx="5">
                  <c:v>0.71156661786237196</c:v>
                </c:pt>
                <c:pt idx="6">
                  <c:v>0.70116861435726197</c:v>
                </c:pt>
                <c:pt idx="7">
                  <c:v>0.70344827586206904</c:v>
                </c:pt>
                <c:pt idx="8">
                  <c:v>0.78458498023715395</c:v>
                </c:pt>
                <c:pt idx="9">
                  <c:v>0.81000347342827395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22-4F49-9DE4-1999B376C8F1}"/>
            </c:ext>
          </c:extLst>
        </c:ser>
        <c:ser>
          <c:idx val="3"/>
          <c:order val="2"/>
          <c:tx>
            <c:v>ensGene</c:v>
          </c:tx>
          <c:spPr>
            <a:solidFill>
              <a:srgbClr val="0000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Figure.02.V2!$B$5:$B$14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&gt;=10</c:v>
                </c:pt>
              </c:strCache>
            </c:strRef>
          </c:cat>
          <c:val>
            <c:numRef>
              <c:f>Figure.02.V2!$N$5:$N$14</c:f>
              <c:numCache>
                <c:formatCode>0.0%</c:formatCode>
                <c:ptCount val="10"/>
                <c:pt idx="0">
                  <c:v>0.11527777777777801</c:v>
                </c:pt>
                <c:pt idx="1">
                  <c:v>0.26330759853718</c:v>
                </c:pt>
                <c:pt idx="2">
                  <c:v>0.40634441087613299</c:v>
                </c:pt>
                <c:pt idx="3">
                  <c:v>0.47292015633724199</c:v>
                </c:pt>
                <c:pt idx="4">
                  <c:v>0.54186320754716999</c:v>
                </c:pt>
                <c:pt idx="5">
                  <c:v>0.53532080362929402</c:v>
                </c:pt>
                <c:pt idx="6">
                  <c:v>0.57270233196159104</c:v>
                </c:pt>
                <c:pt idx="7">
                  <c:v>0.56268221574344002</c:v>
                </c:pt>
                <c:pt idx="8">
                  <c:v>0.60873015873015901</c:v>
                </c:pt>
                <c:pt idx="9">
                  <c:v>0.67876667395582801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22-4F49-9DE4-1999B376C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4671104"/>
        <c:axId val="124672640"/>
      </c:barChart>
      <c:scatterChart>
        <c:scatterStyle val="lineMarker"/>
        <c:varyColors val="0"/>
        <c:ser>
          <c:idx val="1"/>
          <c:order val="0"/>
          <c:tx>
            <c:v>ave_ref</c:v>
          </c:tx>
          <c:spPr>
            <a:ln w="19050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0.5</c:v>
              </c:pt>
              <c:pt idx="1">
                <c:v>10.5</c:v>
              </c:pt>
            </c:numLit>
          </c:xVal>
          <c:yVal>
            <c:numLit>
              <c:formatCode>General</c:formatCode>
              <c:ptCount val="2"/>
              <c:pt idx="0">
                <c:v>0.67300000000000004</c:v>
              </c:pt>
              <c:pt idx="1">
                <c:v>0.67300000000000004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3022-4F49-9DE4-1999B376C8F1}"/>
            </c:ext>
          </c:extLst>
        </c:ser>
        <c:ser>
          <c:idx val="0"/>
          <c:order val="3"/>
          <c:tx>
            <c:v>ens_ave</c:v>
          </c:tx>
          <c:spPr>
            <a:ln w="19050">
              <a:solidFill>
                <a:srgbClr val="0000FF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0.5</c:v>
              </c:pt>
              <c:pt idx="1">
                <c:v>10.5</c:v>
              </c:pt>
            </c:numLit>
          </c:xVal>
          <c:yVal>
            <c:numLit>
              <c:formatCode>General</c:formatCode>
              <c:ptCount val="2"/>
              <c:pt idx="0">
                <c:v>0.496</c:v>
              </c:pt>
              <c:pt idx="1">
                <c:v>0.496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3022-4F49-9DE4-1999B376C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671104"/>
        <c:axId val="124672640"/>
      </c:scatterChart>
      <c:catAx>
        <c:axId val="12467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4672640"/>
        <c:crosses val="autoZero"/>
        <c:auto val="1"/>
        <c:lblAlgn val="ctr"/>
        <c:lblOffset val="100"/>
        <c:noMultiLvlLbl val="0"/>
      </c:catAx>
      <c:valAx>
        <c:axId val="124672640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4671104"/>
        <c:crosses val="autoZero"/>
        <c:crossBetween val="between"/>
        <c:majorUnit val="0.2"/>
        <c:minorUnit val="0.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611039969484803E-2"/>
          <c:y val="5.0956226827609599E-2"/>
          <c:w val="0.88301410420583204"/>
          <c:h val="0.83011140326575905"/>
        </c:manualLayout>
      </c:layout>
      <c:barChart>
        <c:barDir val="col"/>
        <c:grouping val="clustered"/>
        <c:varyColors val="0"/>
        <c:ser>
          <c:idx val="2"/>
          <c:order val="1"/>
          <c:tx>
            <c:v>refGene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Figure.02.V2!$B$5:$B$14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&gt;=10</c:v>
                </c:pt>
              </c:strCache>
            </c:strRef>
          </c:cat>
          <c:val>
            <c:numRef>
              <c:f>Figure.02.V2!$H$5:$H$14</c:f>
              <c:numCache>
                <c:formatCode>0.00</c:formatCode>
                <c:ptCount val="10"/>
                <c:pt idx="0">
                  <c:v>0.595197255574614</c:v>
                </c:pt>
                <c:pt idx="1">
                  <c:v>1.01920438957476</c:v>
                </c:pt>
                <c:pt idx="2">
                  <c:v>1.544334975369458</c:v>
                </c:pt>
                <c:pt idx="3">
                  <c:v>2.012870012870013</c:v>
                </c:pt>
                <c:pt idx="4">
                  <c:v>2.0558659217877069</c:v>
                </c:pt>
                <c:pt idx="5">
                  <c:v>2.455344070278183</c:v>
                </c:pt>
                <c:pt idx="6">
                  <c:v>2.4207011686143578</c:v>
                </c:pt>
                <c:pt idx="7">
                  <c:v>2.794827586206897</c:v>
                </c:pt>
                <c:pt idx="8">
                  <c:v>3.1126482213438709</c:v>
                </c:pt>
                <c:pt idx="9">
                  <c:v>5.064605765890934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2-4E37-AF7A-E0288312F32C}"/>
            </c:ext>
          </c:extLst>
        </c:ser>
        <c:ser>
          <c:idx val="3"/>
          <c:order val="2"/>
          <c:tx>
            <c:v>ensGene</c:v>
          </c:tx>
          <c:spPr>
            <a:solidFill>
              <a:srgbClr val="0000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Figure.02.V2!$B$5:$B$14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&gt;=10</c:v>
                </c:pt>
              </c:strCache>
            </c:strRef>
          </c:cat>
          <c:val>
            <c:numRef>
              <c:f>Figure.02.V2!$P$5:$P$14</c:f>
              <c:numCache>
                <c:formatCode>0.00</c:formatCode>
                <c:ptCount val="10"/>
                <c:pt idx="0">
                  <c:v>0.25305555555555598</c:v>
                </c:pt>
                <c:pt idx="1">
                  <c:v>0.56196668021129603</c:v>
                </c:pt>
                <c:pt idx="2">
                  <c:v>0.98237663645518702</c:v>
                </c:pt>
                <c:pt idx="3">
                  <c:v>1.194863204913456</c:v>
                </c:pt>
                <c:pt idx="4">
                  <c:v>1.4380896226415101</c:v>
                </c:pt>
                <c:pt idx="5">
                  <c:v>1.5755022683084901</c:v>
                </c:pt>
                <c:pt idx="6">
                  <c:v>1.7921810699588481</c:v>
                </c:pt>
                <c:pt idx="7">
                  <c:v>1.92201166180758</c:v>
                </c:pt>
                <c:pt idx="8">
                  <c:v>2.132539682539683</c:v>
                </c:pt>
                <c:pt idx="9">
                  <c:v>3.486442160507325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2-4E37-AF7A-E0288312F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4703488"/>
        <c:axId val="124705024"/>
      </c:barChart>
      <c:scatterChart>
        <c:scatterStyle val="lineMarker"/>
        <c:varyColors val="0"/>
        <c:ser>
          <c:idx val="1"/>
          <c:order val="0"/>
          <c:tx>
            <c:v>ave_ref</c:v>
          </c:tx>
          <c:spPr>
            <a:ln w="19050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0.5</c:v>
              </c:pt>
              <c:pt idx="1">
                <c:v>10.5</c:v>
              </c:pt>
            </c:numLit>
          </c:xVal>
          <c:yVal>
            <c:numLit>
              <c:formatCode>General</c:formatCode>
              <c:ptCount val="2"/>
              <c:pt idx="0">
                <c:v>2.97</c:v>
              </c:pt>
              <c:pt idx="1">
                <c:v>2.97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C372-4E37-AF7A-E0288312F32C}"/>
            </c:ext>
          </c:extLst>
        </c:ser>
        <c:ser>
          <c:idx val="0"/>
          <c:order val="3"/>
          <c:tx>
            <c:v>ens_ave</c:v>
          </c:tx>
          <c:spPr>
            <a:ln w="19050">
              <a:solidFill>
                <a:srgbClr val="0000FF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0.5</c:v>
              </c:pt>
              <c:pt idx="1">
                <c:v>10.5</c:v>
              </c:pt>
            </c:numLit>
          </c:xVal>
          <c:yVal>
            <c:numLit>
              <c:formatCode>General</c:formatCode>
              <c:ptCount val="2"/>
              <c:pt idx="0">
                <c:v>1.94</c:v>
              </c:pt>
              <c:pt idx="1">
                <c:v>1.94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C372-4E37-AF7A-E0288312F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703488"/>
        <c:axId val="124705024"/>
      </c:scatterChart>
      <c:catAx>
        <c:axId val="12470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4705024"/>
        <c:crosses val="autoZero"/>
        <c:auto val="1"/>
        <c:lblAlgn val="ctr"/>
        <c:lblOffset val="100"/>
        <c:noMultiLvlLbl val="0"/>
      </c:catAx>
      <c:valAx>
        <c:axId val="124705024"/>
        <c:scaling>
          <c:orientation val="minMax"/>
          <c:max val="6"/>
          <c:min val="0"/>
        </c:scaling>
        <c:delete val="0"/>
        <c:axPos val="l"/>
        <c:numFmt formatCode="#,##0" sourceLinked="0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4703488"/>
        <c:crosses val="autoZero"/>
        <c:crossBetween val="between"/>
        <c:majorUnit val="2"/>
        <c:min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10207998367299"/>
          <c:y val="5.1400554097404502E-2"/>
          <c:w val="0.75310905163786102"/>
          <c:h val="0.83261956838728501"/>
        </c:manualLayout>
      </c:layout>
      <c:barChart>
        <c:barDir val="bar"/>
        <c:grouping val="clustered"/>
        <c:varyColors val="0"/>
        <c:ser>
          <c:idx val="0"/>
          <c:order val="0"/>
          <c:tx>
            <c:v>sisRNAs.by.ensGenes</c:v>
          </c:tx>
          <c:spPr>
            <a:solidFill>
              <a:srgbClr val="0000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sta.3mers.V2!$A$2:$A$33</c:f>
              <c:strCache>
                <c:ptCount val="32"/>
                <c:pt idx="0">
                  <c:v>AGC</c:v>
                </c:pt>
                <c:pt idx="1">
                  <c:v>CAG</c:v>
                </c:pt>
                <c:pt idx="2">
                  <c:v>GCA</c:v>
                </c:pt>
                <c:pt idx="3">
                  <c:v>CAC</c:v>
                </c:pt>
                <c:pt idx="4">
                  <c:v>GCC</c:v>
                </c:pt>
                <c:pt idx="5">
                  <c:v>CCA</c:v>
                </c:pt>
                <c:pt idx="6">
                  <c:v>AGG</c:v>
                </c:pt>
                <c:pt idx="7">
                  <c:v>ACA</c:v>
                </c:pt>
                <c:pt idx="8">
                  <c:v>ACC</c:v>
                </c:pt>
                <c:pt idx="9">
                  <c:v>ACT</c:v>
                </c:pt>
                <c:pt idx="10">
                  <c:v>ATG</c:v>
                </c:pt>
                <c:pt idx="11">
                  <c:v>CCC</c:v>
                </c:pt>
                <c:pt idx="12">
                  <c:v>GAC</c:v>
                </c:pt>
                <c:pt idx="13">
                  <c:v>CTC</c:v>
                </c:pt>
                <c:pt idx="14">
                  <c:v>CTA</c:v>
                </c:pt>
                <c:pt idx="15">
                  <c:v>AAG</c:v>
                </c:pt>
                <c:pt idx="16">
                  <c:v>GGA</c:v>
                </c:pt>
                <c:pt idx="17">
                  <c:v>TCA</c:v>
                </c:pt>
                <c:pt idx="18">
                  <c:v>CAA</c:v>
                </c:pt>
                <c:pt idx="19">
                  <c:v>AAC</c:v>
                </c:pt>
                <c:pt idx="20">
                  <c:v>GTA</c:v>
                </c:pt>
                <c:pt idx="21">
                  <c:v>AGA</c:v>
                </c:pt>
                <c:pt idx="22">
                  <c:v>GAA</c:v>
                </c:pt>
                <c:pt idx="23">
                  <c:v>ATC</c:v>
                </c:pt>
                <c:pt idx="24">
                  <c:v>TAA</c:v>
                </c:pt>
                <c:pt idx="25">
                  <c:v>AAA</c:v>
                </c:pt>
                <c:pt idx="26">
                  <c:v>AAT</c:v>
                </c:pt>
                <c:pt idx="27">
                  <c:v>ATA</c:v>
                </c:pt>
                <c:pt idx="28">
                  <c:v>ACG</c:v>
                </c:pt>
                <c:pt idx="29">
                  <c:v>CCG</c:v>
                </c:pt>
                <c:pt idx="30">
                  <c:v>CGC</c:v>
                </c:pt>
                <c:pt idx="31">
                  <c:v>CGA</c:v>
                </c:pt>
              </c:strCache>
            </c:strRef>
          </c:cat>
          <c:val>
            <c:numRef>
              <c:f>sta.3mers.V2!$G$2:$G$33</c:f>
              <c:numCache>
                <c:formatCode>General</c:formatCode>
                <c:ptCount val="32"/>
                <c:pt idx="0">
                  <c:v>1.1601670399834281</c:v>
                </c:pt>
                <c:pt idx="1">
                  <c:v>1.1515614355105459</c:v>
                </c:pt>
                <c:pt idx="2">
                  <c:v>1.132915685023306</c:v>
                </c:pt>
                <c:pt idx="3">
                  <c:v>1.116213978914002</c:v>
                </c:pt>
                <c:pt idx="4">
                  <c:v>1.1103221751490171</c:v>
                </c:pt>
                <c:pt idx="5">
                  <c:v>1.0962576991025059</c:v>
                </c:pt>
                <c:pt idx="6">
                  <c:v>1.0742971615235259</c:v>
                </c:pt>
                <c:pt idx="7">
                  <c:v>1.0563047766174909</c:v>
                </c:pt>
                <c:pt idx="8">
                  <c:v>1.0526146494668771</c:v>
                </c:pt>
                <c:pt idx="9">
                  <c:v>1.0365360668252559</c:v>
                </c:pt>
                <c:pt idx="10">
                  <c:v>1.031951995104887</c:v>
                </c:pt>
                <c:pt idx="11">
                  <c:v>1.0305105188008401</c:v>
                </c:pt>
                <c:pt idx="12">
                  <c:v>1.029529201013986</c:v>
                </c:pt>
                <c:pt idx="13">
                  <c:v>1.029305040863953</c:v>
                </c:pt>
                <c:pt idx="14">
                  <c:v>1.025460133759402</c:v>
                </c:pt>
                <c:pt idx="15">
                  <c:v>1.021574152308893</c:v>
                </c:pt>
                <c:pt idx="16">
                  <c:v>1.0148350184089701</c:v>
                </c:pt>
                <c:pt idx="17">
                  <c:v>1.0126603448430711</c:v>
                </c:pt>
                <c:pt idx="18">
                  <c:v>1.0100761642723119</c:v>
                </c:pt>
                <c:pt idx="19">
                  <c:v>1.001946631274528</c:v>
                </c:pt>
                <c:pt idx="20">
                  <c:v>1.000285552981361</c:v>
                </c:pt>
                <c:pt idx="21">
                  <c:v>0.99555801093845198</c:v>
                </c:pt>
                <c:pt idx="22">
                  <c:v>0.960254452255213</c:v>
                </c:pt>
                <c:pt idx="23">
                  <c:v>0.95870855456231696</c:v>
                </c:pt>
                <c:pt idx="24">
                  <c:v>0.89806819588152698</c:v>
                </c:pt>
                <c:pt idx="25">
                  <c:v>0.87833427535268005</c:v>
                </c:pt>
                <c:pt idx="26">
                  <c:v>0.87446489938833205</c:v>
                </c:pt>
                <c:pt idx="27">
                  <c:v>0.86158789932133095</c:v>
                </c:pt>
                <c:pt idx="28">
                  <c:v>0.81671217609481495</c:v>
                </c:pt>
                <c:pt idx="29">
                  <c:v>0.81268549706230997</c:v>
                </c:pt>
                <c:pt idx="30">
                  <c:v>0.70999317512334703</c:v>
                </c:pt>
                <c:pt idx="31">
                  <c:v>0.70452332893159997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E-4412-9EC1-7BD8C404A9F1}"/>
            </c:ext>
          </c:extLst>
        </c:ser>
        <c:ser>
          <c:idx val="1"/>
          <c:order val="1"/>
          <c:tx>
            <c:v>sisRNAs.by.refGenes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sta.3mers.V2!$A$2:$A$33</c:f>
              <c:strCache>
                <c:ptCount val="32"/>
                <c:pt idx="0">
                  <c:v>AGC</c:v>
                </c:pt>
                <c:pt idx="1">
                  <c:v>CAG</c:v>
                </c:pt>
                <c:pt idx="2">
                  <c:v>GCA</c:v>
                </c:pt>
                <c:pt idx="3">
                  <c:v>CAC</c:v>
                </c:pt>
                <c:pt idx="4">
                  <c:v>GCC</c:v>
                </c:pt>
                <c:pt idx="5">
                  <c:v>CCA</c:v>
                </c:pt>
                <c:pt idx="6">
                  <c:v>AGG</c:v>
                </c:pt>
                <c:pt idx="7">
                  <c:v>ACA</c:v>
                </c:pt>
                <c:pt idx="8">
                  <c:v>ACC</c:v>
                </c:pt>
                <c:pt idx="9">
                  <c:v>ACT</c:v>
                </c:pt>
                <c:pt idx="10">
                  <c:v>ATG</c:v>
                </c:pt>
                <c:pt idx="11">
                  <c:v>CCC</c:v>
                </c:pt>
                <c:pt idx="12">
                  <c:v>GAC</c:v>
                </c:pt>
                <c:pt idx="13">
                  <c:v>CTC</c:v>
                </c:pt>
                <c:pt idx="14">
                  <c:v>CTA</c:v>
                </c:pt>
                <c:pt idx="15">
                  <c:v>AAG</c:v>
                </c:pt>
                <c:pt idx="16">
                  <c:v>GGA</c:v>
                </c:pt>
                <c:pt idx="17">
                  <c:v>TCA</c:v>
                </c:pt>
                <c:pt idx="18">
                  <c:v>CAA</c:v>
                </c:pt>
                <c:pt idx="19">
                  <c:v>AAC</c:v>
                </c:pt>
                <c:pt idx="20">
                  <c:v>GTA</c:v>
                </c:pt>
                <c:pt idx="21">
                  <c:v>AGA</c:v>
                </c:pt>
                <c:pt idx="22">
                  <c:v>GAA</c:v>
                </c:pt>
                <c:pt idx="23">
                  <c:v>ATC</c:v>
                </c:pt>
                <c:pt idx="24">
                  <c:v>TAA</c:v>
                </c:pt>
                <c:pt idx="25">
                  <c:v>AAA</c:v>
                </c:pt>
                <c:pt idx="26">
                  <c:v>AAT</c:v>
                </c:pt>
                <c:pt idx="27">
                  <c:v>ATA</c:v>
                </c:pt>
                <c:pt idx="28">
                  <c:v>ACG</c:v>
                </c:pt>
                <c:pt idx="29">
                  <c:v>CCG</c:v>
                </c:pt>
                <c:pt idx="30">
                  <c:v>CGC</c:v>
                </c:pt>
                <c:pt idx="31">
                  <c:v>CGA</c:v>
                </c:pt>
              </c:strCache>
            </c:strRef>
          </c:cat>
          <c:val>
            <c:numRef>
              <c:f>sta.3mers.V2!$H$2:$H$33</c:f>
              <c:numCache>
                <c:formatCode>General</c:formatCode>
                <c:ptCount val="32"/>
                <c:pt idx="0">
                  <c:v>1.1670962492144621</c:v>
                </c:pt>
                <c:pt idx="1">
                  <c:v>1.155992043816128</c:v>
                </c:pt>
                <c:pt idx="2">
                  <c:v>1.1384238824739521</c:v>
                </c:pt>
                <c:pt idx="3">
                  <c:v>1.123055067791263</c:v>
                </c:pt>
                <c:pt idx="4">
                  <c:v>1.118069531760024</c:v>
                </c:pt>
                <c:pt idx="5">
                  <c:v>1.0961711025481879</c:v>
                </c:pt>
                <c:pt idx="6">
                  <c:v>1.073035405339871</c:v>
                </c:pt>
                <c:pt idx="7">
                  <c:v>1.0570109347821739</c:v>
                </c:pt>
                <c:pt idx="8">
                  <c:v>1.0512093202818269</c:v>
                </c:pt>
                <c:pt idx="9">
                  <c:v>1.03743182485733</c:v>
                </c:pt>
                <c:pt idx="10">
                  <c:v>1.028470197156474</c:v>
                </c:pt>
                <c:pt idx="11">
                  <c:v>1.0391619955420159</c:v>
                </c:pt>
                <c:pt idx="12">
                  <c:v>1.0333976223754331</c:v>
                </c:pt>
                <c:pt idx="13">
                  <c:v>1.0325185130580219</c:v>
                </c:pt>
                <c:pt idx="14">
                  <c:v>1.0249383401302941</c:v>
                </c:pt>
                <c:pt idx="15">
                  <c:v>1.017192509101668</c:v>
                </c:pt>
                <c:pt idx="16">
                  <c:v>1.016932306928197</c:v>
                </c:pt>
                <c:pt idx="17">
                  <c:v>1.0084547386331739</c:v>
                </c:pt>
                <c:pt idx="18">
                  <c:v>1.005962670022388</c:v>
                </c:pt>
                <c:pt idx="19">
                  <c:v>0.99869146819910104</c:v>
                </c:pt>
                <c:pt idx="20">
                  <c:v>1.001314488551261</c:v>
                </c:pt>
                <c:pt idx="21">
                  <c:v>0.99250140050378999</c:v>
                </c:pt>
                <c:pt idx="22">
                  <c:v>0.95505676124306804</c:v>
                </c:pt>
                <c:pt idx="23">
                  <c:v>0.95562615192406897</c:v>
                </c:pt>
                <c:pt idx="24">
                  <c:v>0.89549470529729502</c:v>
                </c:pt>
                <c:pt idx="25">
                  <c:v>0.87050568736163603</c:v>
                </c:pt>
                <c:pt idx="26">
                  <c:v>0.87075790348376603</c:v>
                </c:pt>
                <c:pt idx="27">
                  <c:v>0.86018350488594497</c:v>
                </c:pt>
                <c:pt idx="28">
                  <c:v>0.84007744845272903</c:v>
                </c:pt>
                <c:pt idx="29">
                  <c:v>0.84470396511831802</c:v>
                </c:pt>
                <c:pt idx="30">
                  <c:v>0.73792326836038902</c:v>
                </c:pt>
                <c:pt idx="31">
                  <c:v>0.71666856819174496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0E-4412-9EC1-7BD8C404A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4149120"/>
        <c:axId val="124150912"/>
      </c:barChart>
      <c:catAx>
        <c:axId val="1241491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24150912"/>
        <c:crosses val="autoZero"/>
        <c:auto val="0"/>
        <c:lblAlgn val="ctr"/>
        <c:lblOffset val="100"/>
        <c:noMultiLvlLbl val="0"/>
      </c:catAx>
      <c:valAx>
        <c:axId val="124150912"/>
        <c:scaling>
          <c:orientation val="minMax"/>
          <c:max val="1.4"/>
          <c:min val="0.6"/>
        </c:scaling>
        <c:delete val="0"/>
        <c:axPos val="b"/>
        <c:numFmt formatCode="#,##0.0" sourceLinked="0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4149120"/>
        <c:crosses val="autoZero"/>
        <c:crossBetween val="between"/>
        <c:majorUnit val="0.2"/>
        <c:min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87755775549599"/>
          <c:y val="5.0925925925925902E-2"/>
          <c:w val="0.75829438568479901"/>
          <c:h val="0.83309419655876404"/>
        </c:manualLayout>
      </c:layout>
      <c:barChart>
        <c:barDir val="bar"/>
        <c:grouping val="clustered"/>
        <c:varyColors val="0"/>
        <c:ser>
          <c:idx val="0"/>
          <c:order val="0"/>
          <c:tx>
            <c:v>sisRNAs.by.ensGenes</c:v>
          </c:tx>
          <c:spPr>
            <a:solidFill>
              <a:srgbClr val="0000FF"/>
            </a:solidFill>
          </c:spPr>
          <c:invertIfNegative val="0"/>
          <c:cat>
            <c:strRef>
              <c:f>sta.2mers.V2!$A$2:$A$11</c:f>
              <c:strCache>
                <c:ptCount val="10"/>
                <c:pt idx="0">
                  <c:v>GC</c:v>
                </c:pt>
                <c:pt idx="1">
                  <c:v>CA</c:v>
                </c:pt>
                <c:pt idx="2">
                  <c:v>AG</c:v>
                </c:pt>
                <c:pt idx="3">
                  <c:v>CC</c:v>
                </c:pt>
                <c:pt idx="4">
                  <c:v>AC</c:v>
                </c:pt>
                <c:pt idx="5">
                  <c:v>GA</c:v>
                </c:pt>
                <c:pt idx="6">
                  <c:v>TA</c:v>
                </c:pt>
                <c:pt idx="7">
                  <c:v>AA</c:v>
                </c:pt>
                <c:pt idx="8">
                  <c:v>AT</c:v>
                </c:pt>
                <c:pt idx="9">
                  <c:v>CG</c:v>
                </c:pt>
              </c:strCache>
            </c:strRef>
          </c:cat>
          <c:val>
            <c:numRef>
              <c:f>sta.2mers.V2!$G$2:$G$11</c:f>
              <c:numCache>
                <c:formatCode>General</c:formatCode>
                <c:ptCount val="10"/>
                <c:pt idx="0">
                  <c:v>1.101285806703612</c:v>
                </c:pt>
                <c:pt idx="1">
                  <c:v>1.0740684723103371</c:v>
                </c:pt>
                <c:pt idx="2">
                  <c:v>1.0632413849089759</c:v>
                </c:pt>
                <c:pt idx="3">
                  <c:v>1.049921569724434</c:v>
                </c:pt>
                <c:pt idx="4">
                  <c:v>1.035267461068323</c:v>
                </c:pt>
                <c:pt idx="5">
                  <c:v>0.98690623775444697</c:v>
                </c:pt>
                <c:pt idx="6">
                  <c:v>0.927149077625115</c:v>
                </c:pt>
                <c:pt idx="7">
                  <c:v>0.92362212199639504</c:v>
                </c:pt>
                <c:pt idx="8">
                  <c:v>0.91938091915291298</c:v>
                </c:pt>
                <c:pt idx="9">
                  <c:v>0.76201029835915102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8-4960-8FE6-526166163457}"/>
            </c:ext>
          </c:extLst>
        </c:ser>
        <c:ser>
          <c:idx val="1"/>
          <c:order val="1"/>
          <c:tx>
            <c:v>sisRNAs.by.refGenes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sta.2mers.V2!$A$2:$A$11</c:f>
              <c:strCache>
                <c:ptCount val="10"/>
                <c:pt idx="0">
                  <c:v>GC</c:v>
                </c:pt>
                <c:pt idx="1">
                  <c:v>CA</c:v>
                </c:pt>
                <c:pt idx="2">
                  <c:v>AG</c:v>
                </c:pt>
                <c:pt idx="3">
                  <c:v>CC</c:v>
                </c:pt>
                <c:pt idx="4">
                  <c:v>AC</c:v>
                </c:pt>
                <c:pt idx="5">
                  <c:v>GA</c:v>
                </c:pt>
                <c:pt idx="6">
                  <c:v>TA</c:v>
                </c:pt>
                <c:pt idx="7">
                  <c:v>AA</c:v>
                </c:pt>
                <c:pt idx="8">
                  <c:v>AT</c:v>
                </c:pt>
                <c:pt idx="9">
                  <c:v>CG</c:v>
                </c:pt>
              </c:strCache>
            </c:strRef>
          </c:cat>
          <c:val>
            <c:numRef>
              <c:f>sta.2mers.V2!$H$2:$H$11</c:f>
              <c:numCache>
                <c:formatCode>General</c:formatCode>
                <c:ptCount val="10"/>
                <c:pt idx="0">
                  <c:v>1.109562435072178</c:v>
                </c:pt>
                <c:pt idx="1">
                  <c:v>1.07455294027779</c:v>
                </c:pt>
                <c:pt idx="2">
                  <c:v>1.0638132153416029</c:v>
                </c:pt>
                <c:pt idx="3">
                  <c:v>1.054389831551436</c:v>
                </c:pt>
                <c:pt idx="4">
                  <c:v>1.0370573928584801</c:v>
                </c:pt>
                <c:pt idx="5">
                  <c:v>0.98575039704119405</c:v>
                </c:pt>
                <c:pt idx="6">
                  <c:v>0.92598145779461005</c:v>
                </c:pt>
                <c:pt idx="7">
                  <c:v>0.91830989954841202</c:v>
                </c:pt>
                <c:pt idx="8">
                  <c:v>0.91645767723805505</c:v>
                </c:pt>
                <c:pt idx="9">
                  <c:v>0.78627169352085702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8-4960-8FE6-526166163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4170624"/>
        <c:axId val="124172160"/>
      </c:barChart>
      <c:catAx>
        <c:axId val="1241706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4172160"/>
        <c:crosses val="autoZero"/>
        <c:auto val="1"/>
        <c:lblAlgn val="ctr"/>
        <c:lblOffset val="100"/>
        <c:noMultiLvlLbl val="0"/>
      </c:catAx>
      <c:valAx>
        <c:axId val="124172160"/>
        <c:scaling>
          <c:orientation val="minMax"/>
          <c:max val="1.4"/>
          <c:min val="0.6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4170624"/>
        <c:crosses val="autoZero"/>
        <c:crossBetween val="between"/>
        <c:majorUnit val="0.2"/>
        <c:min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refGene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sta.intron_only.bin.100!$A$2:$A$101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sta.intron_only.bin.100!$B$2:$B$101</c:f>
              <c:numCache>
                <c:formatCode>General</c:formatCode>
                <c:ptCount val="100"/>
                <c:pt idx="0">
                  <c:v>6.3099459820469495E-2</c:v>
                </c:pt>
                <c:pt idx="1">
                  <c:v>0.12947278234830201</c:v>
                </c:pt>
                <c:pt idx="2">
                  <c:v>0.147796972709071</c:v>
                </c:pt>
                <c:pt idx="3">
                  <c:v>0.15203675341790099</c:v>
                </c:pt>
                <c:pt idx="4">
                  <c:v>0.146689730090381</c:v>
                </c:pt>
                <c:pt idx="5">
                  <c:v>0.14206132883925801</c:v>
                </c:pt>
                <c:pt idx="6">
                  <c:v>0.13492055119028001</c:v>
                </c:pt>
                <c:pt idx="7">
                  <c:v>0.130418914835401</c:v>
                </c:pt>
                <c:pt idx="8">
                  <c:v>0.12636356084345601</c:v>
                </c:pt>
                <c:pt idx="9">
                  <c:v>0.122447326974858</c:v>
                </c:pt>
                <c:pt idx="10">
                  <c:v>0.118951690464249</c:v>
                </c:pt>
                <c:pt idx="11">
                  <c:v>0.120482941617961</c:v>
                </c:pt>
                <c:pt idx="12">
                  <c:v>0.12118861482892999</c:v>
                </c:pt>
                <c:pt idx="13">
                  <c:v>0.120270671920477</c:v>
                </c:pt>
                <c:pt idx="14">
                  <c:v>0.116503395234094</c:v>
                </c:pt>
                <c:pt idx="15">
                  <c:v>0.10944498944367199</c:v>
                </c:pt>
                <c:pt idx="16">
                  <c:v>0.10644802026361</c:v>
                </c:pt>
                <c:pt idx="17">
                  <c:v>0.105264479152087</c:v>
                </c:pt>
                <c:pt idx="18">
                  <c:v>0.103611451585556</c:v>
                </c:pt>
                <c:pt idx="19">
                  <c:v>0.104587225869424</c:v>
                </c:pt>
                <c:pt idx="20">
                  <c:v>0.104097011958892</c:v>
                </c:pt>
                <c:pt idx="21">
                  <c:v>0.10552469447424601</c:v>
                </c:pt>
                <c:pt idx="22">
                  <c:v>0.10575644171288399</c:v>
                </c:pt>
                <c:pt idx="23">
                  <c:v>0.106312567986992</c:v>
                </c:pt>
                <c:pt idx="24">
                  <c:v>0.107010518263886</c:v>
                </c:pt>
                <c:pt idx="25">
                  <c:v>0.10937788377009899</c:v>
                </c:pt>
                <c:pt idx="26">
                  <c:v>0.108372043385854</c:v>
                </c:pt>
                <c:pt idx="27">
                  <c:v>0.106143357339888</c:v>
                </c:pt>
                <c:pt idx="28">
                  <c:v>0.10660681782960101</c:v>
                </c:pt>
                <c:pt idx="29">
                  <c:v>0.107459564160825</c:v>
                </c:pt>
                <c:pt idx="30">
                  <c:v>0.10449544876635899</c:v>
                </c:pt>
                <c:pt idx="31">
                  <c:v>0.105227953243199</c:v>
                </c:pt>
                <c:pt idx="32">
                  <c:v>0.10525620266166399</c:v>
                </c:pt>
                <c:pt idx="33">
                  <c:v>0.103396669109574</c:v>
                </c:pt>
                <c:pt idx="34">
                  <c:v>0.103336854207411</c:v>
                </c:pt>
                <c:pt idx="35">
                  <c:v>0.10530913329073099</c:v>
                </c:pt>
                <c:pt idx="36">
                  <c:v>0.10992982715143899</c:v>
                </c:pt>
                <c:pt idx="37">
                  <c:v>0.111336090957825</c:v>
                </c:pt>
                <c:pt idx="38">
                  <c:v>0.108424353433843</c:v>
                </c:pt>
                <c:pt idx="39">
                  <c:v>0.106940275541931</c:v>
                </c:pt>
                <c:pt idx="40">
                  <c:v>0.10669322043787</c:v>
                </c:pt>
                <c:pt idx="41">
                  <c:v>0.106354514786052</c:v>
                </c:pt>
                <c:pt idx="42">
                  <c:v>0.10763571582989501</c:v>
                </c:pt>
                <c:pt idx="43">
                  <c:v>0.108588868055481</c:v>
                </c:pt>
                <c:pt idx="44">
                  <c:v>0.104794129221895</c:v>
                </c:pt>
                <c:pt idx="45">
                  <c:v>0.106059204294775</c:v>
                </c:pt>
                <c:pt idx="46">
                  <c:v>0.107392491564962</c:v>
                </c:pt>
                <c:pt idx="47">
                  <c:v>0.10805304233110501</c:v>
                </c:pt>
                <c:pt idx="48">
                  <c:v>0.109435021652851</c:v>
                </c:pt>
                <c:pt idx="49">
                  <c:v>0.111650117718399</c:v>
                </c:pt>
                <c:pt idx="50">
                  <c:v>0.111226264517906</c:v>
                </c:pt>
                <c:pt idx="51">
                  <c:v>0.109783556629414</c:v>
                </c:pt>
                <c:pt idx="52">
                  <c:v>0.110365275523561</c:v>
                </c:pt>
                <c:pt idx="53">
                  <c:v>0.111855823556957</c:v>
                </c:pt>
                <c:pt idx="54">
                  <c:v>0.110205967460137</c:v>
                </c:pt>
                <c:pt idx="55">
                  <c:v>0.10776997742837401</c:v>
                </c:pt>
                <c:pt idx="56">
                  <c:v>0.10771557313402499</c:v>
                </c:pt>
                <c:pt idx="57">
                  <c:v>0.10863021632688399</c:v>
                </c:pt>
                <c:pt idx="58">
                  <c:v>0.108862210786995</c:v>
                </c:pt>
                <c:pt idx="59">
                  <c:v>0.11020607944939</c:v>
                </c:pt>
                <c:pt idx="60">
                  <c:v>0.113640667231478</c:v>
                </c:pt>
                <c:pt idx="61">
                  <c:v>0.11404469346788999</c:v>
                </c:pt>
                <c:pt idx="62">
                  <c:v>0.116053673110998</c:v>
                </c:pt>
                <c:pt idx="63">
                  <c:v>0.12032128121025</c:v>
                </c:pt>
                <c:pt idx="64">
                  <c:v>0.11991034085449601</c:v>
                </c:pt>
                <c:pt idx="65">
                  <c:v>0.119218050051257</c:v>
                </c:pt>
                <c:pt idx="66">
                  <c:v>0.122457700506085</c:v>
                </c:pt>
                <c:pt idx="67">
                  <c:v>0.123641421030754</c:v>
                </c:pt>
                <c:pt idx="68">
                  <c:v>0.123090930650966</c:v>
                </c:pt>
                <c:pt idx="69">
                  <c:v>0.121710389649023</c:v>
                </c:pt>
                <c:pt idx="70">
                  <c:v>0.123547085713221</c:v>
                </c:pt>
                <c:pt idx="71">
                  <c:v>0.12768226053255</c:v>
                </c:pt>
                <c:pt idx="72">
                  <c:v>0.12903045978071001</c:v>
                </c:pt>
                <c:pt idx="73">
                  <c:v>0.12906738966550099</c:v>
                </c:pt>
                <c:pt idx="74">
                  <c:v>0.13061388675827601</c:v>
                </c:pt>
                <c:pt idx="75">
                  <c:v>0.129824266592277</c:v>
                </c:pt>
                <c:pt idx="76">
                  <c:v>0.129175869188665</c:v>
                </c:pt>
                <c:pt idx="77">
                  <c:v>0.13181172150805301</c:v>
                </c:pt>
                <c:pt idx="78">
                  <c:v>0.13509205814421399</c:v>
                </c:pt>
                <c:pt idx="79">
                  <c:v>0.13888894027162499</c:v>
                </c:pt>
                <c:pt idx="80">
                  <c:v>0.14167752976079001</c:v>
                </c:pt>
                <c:pt idx="81">
                  <c:v>0.14266364544697699</c:v>
                </c:pt>
                <c:pt idx="82">
                  <c:v>0.14704382420592399</c:v>
                </c:pt>
                <c:pt idx="83">
                  <c:v>0.14720859886608101</c:v>
                </c:pt>
                <c:pt idx="84">
                  <c:v>0.14809696662577701</c:v>
                </c:pt>
                <c:pt idx="85">
                  <c:v>0.15136444445793201</c:v>
                </c:pt>
                <c:pt idx="86">
                  <c:v>0.156808569836731</c:v>
                </c:pt>
                <c:pt idx="87">
                  <c:v>0.163347722322189</c:v>
                </c:pt>
                <c:pt idx="88">
                  <c:v>0.161833063414174</c:v>
                </c:pt>
                <c:pt idx="89">
                  <c:v>0.165579441559915</c:v>
                </c:pt>
                <c:pt idx="90">
                  <c:v>0.170589964110129</c:v>
                </c:pt>
                <c:pt idx="91">
                  <c:v>0.17202022900241301</c:v>
                </c:pt>
                <c:pt idx="92">
                  <c:v>0.18092770102873901</c:v>
                </c:pt>
                <c:pt idx="93">
                  <c:v>0.18908776784838199</c:v>
                </c:pt>
                <c:pt idx="94">
                  <c:v>0.195870996958461</c:v>
                </c:pt>
                <c:pt idx="95">
                  <c:v>0.193121793328385</c:v>
                </c:pt>
                <c:pt idx="96">
                  <c:v>0.194701927748334</c:v>
                </c:pt>
                <c:pt idx="97">
                  <c:v>0.199628679819007</c:v>
                </c:pt>
                <c:pt idx="98">
                  <c:v>0.18535777793097599</c:v>
                </c:pt>
                <c:pt idx="99">
                  <c:v>8.73842246626928E-2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3B0-432A-86E6-FD043EB66946}"/>
            </c:ext>
          </c:extLst>
        </c:ser>
        <c:ser>
          <c:idx val="1"/>
          <c:order val="1"/>
          <c:tx>
            <c:v>ensGene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sta.intron_only.bin.100!$A$2:$A$101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sta.intron_only.bin.100!$C$2:$C$101</c:f>
              <c:numCache>
                <c:formatCode>General</c:formatCode>
                <c:ptCount val="100"/>
                <c:pt idx="0">
                  <c:v>4.9815738676660101E-2</c:v>
                </c:pt>
                <c:pt idx="1">
                  <c:v>0.101009807067938</c:v>
                </c:pt>
                <c:pt idx="2">
                  <c:v>0.11491904429319801</c:v>
                </c:pt>
                <c:pt idx="3">
                  <c:v>0.116940386066336</c:v>
                </c:pt>
                <c:pt idx="4">
                  <c:v>0.116279269449063</c:v>
                </c:pt>
                <c:pt idx="5">
                  <c:v>0.113149778142176</c:v>
                </c:pt>
                <c:pt idx="6">
                  <c:v>0.110642016942972</c:v>
                </c:pt>
                <c:pt idx="7">
                  <c:v>0.108918074518813</c:v>
                </c:pt>
                <c:pt idx="8">
                  <c:v>0.105688680721092</c:v>
                </c:pt>
                <c:pt idx="9">
                  <c:v>0.10473871671686601</c:v>
                </c:pt>
                <c:pt idx="10">
                  <c:v>0.10353588691495801</c:v>
                </c:pt>
                <c:pt idx="11">
                  <c:v>0.102491915820737</c:v>
                </c:pt>
                <c:pt idx="12">
                  <c:v>0.10128128123095401</c:v>
                </c:pt>
                <c:pt idx="13">
                  <c:v>9.9310529920826396E-2</c:v>
                </c:pt>
                <c:pt idx="14">
                  <c:v>9.8168189765407005E-2</c:v>
                </c:pt>
                <c:pt idx="15">
                  <c:v>9.4492357981548897E-2</c:v>
                </c:pt>
                <c:pt idx="16">
                  <c:v>9.3088132774383603E-2</c:v>
                </c:pt>
                <c:pt idx="17">
                  <c:v>9.1853523732359804E-2</c:v>
                </c:pt>
                <c:pt idx="18">
                  <c:v>9.1336918541657305E-2</c:v>
                </c:pt>
                <c:pt idx="19">
                  <c:v>8.9215622606585707E-2</c:v>
                </c:pt>
                <c:pt idx="20">
                  <c:v>8.8196711662590896E-2</c:v>
                </c:pt>
                <c:pt idx="21">
                  <c:v>8.8378471287186997E-2</c:v>
                </c:pt>
                <c:pt idx="22">
                  <c:v>8.6638303146239007E-2</c:v>
                </c:pt>
                <c:pt idx="23">
                  <c:v>8.7583410050513094E-2</c:v>
                </c:pt>
                <c:pt idx="24">
                  <c:v>8.9207837968430903E-2</c:v>
                </c:pt>
                <c:pt idx="25">
                  <c:v>9.1341389448365104E-2</c:v>
                </c:pt>
                <c:pt idx="26">
                  <c:v>9.1031791321897801E-2</c:v>
                </c:pt>
                <c:pt idx="27">
                  <c:v>8.9624391687672098E-2</c:v>
                </c:pt>
                <c:pt idx="28">
                  <c:v>9.0472290821394602E-2</c:v>
                </c:pt>
                <c:pt idx="29">
                  <c:v>8.7477441943654602E-2</c:v>
                </c:pt>
                <c:pt idx="30">
                  <c:v>8.7671077625126007E-2</c:v>
                </c:pt>
                <c:pt idx="31">
                  <c:v>8.9077395939862997E-2</c:v>
                </c:pt>
                <c:pt idx="32">
                  <c:v>8.9688161018186205E-2</c:v>
                </c:pt>
                <c:pt idx="33">
                  <c:v>8.6570492890197803E-2</c:v>
                </c:pt>
                <c:pt idx="34">
                  <c:v>8.6198166457793296E-2</c:v>
                </c:pt>
                <c:pt idx="35">
                  <c:v>8.7968593724649394E-2</c:v>
                </c:pt>
                <c:pt idx="36">
                  <c:v>8.9110899794380194E-2</c:v>
                </c:pt>
                <c:pt idx="37">
                  <c:v>8.9237492816503505E-2</c:v>
                </c:pt>
                <c:pt idx="38">
                  <c:v>8.7770884684342798E-2</c:v>
                </c:pt>
                <c:pt idx="39">
                  <c:v>8.5496846822702602E-2</c:v>
                </c:pt>
                <c:pt idx="40">
                  <c:v>8.5534624472686505E-2</c:v>
                </c:pt>
                <c:pt idx="41">
                  <c:v>8.7222746462793599E-2</c:v>
                </c:pt>
                <c:pt idx="42">
                  <c:v>9.0785478262757E-2</c:v>
                </c:pt>
                <c:pt idx="43">
                  <c:v>9.1569467089787193E-2</c:v>
                </c:pt>
                <c:pt idx="44">
                  <c:v>8.9687227378774395E-2</c:v>
                </c:pt>
                <c:pt idx="45">
                  <c:v>8.8221495599479796E-2</c:v>
                </c:pt>
                <c:pt idx="46">
                  <c:v>8.4978364145774907E-2</c:v>
                </c:pt>
                <c:pt idx="47">
                  <c:v>8.4697635249778705E-2</c:v>
                </c:pt>
                <c:pt idx="48">
                  <c:v>8.5519233440574396E-2</c:v>
                </c:pt>
                <c:pt idx="49">
                  <c:v>8.8361081788011206E-2</c:v>
                </c:pt>
                <c:pt idx="50">
                  <c:v>9.2286038140870497E-2</c:v>
                </c:pt>
                <c:pt idx="51">
                  <c:v>9.31709548151093E-2</c:v>
                </c:pt>
                <c:pt idx="52">
                  <c:v>9.4180539377286904E-2</c:v>
                </c:pt>
                <c:pt idx="53">
                  <c:v>9.3422712961363494E-2</c:v>
                </c:pt>
                <c:pt idx="54">
                  <c:v>9.4794456713902006E-2</c:v>
                </c:pt>
                <c:pt idx="55">
                  <c:v>9.5725257411226797E-2</c:v>
                </c:pt>
                <c:pt idx="56">
                  <c:v>9.44115669407527E-2</c:v>
                </c:pt>
                <c:pt idx="57">
                  <c:v>9.3124422843286397E-2</c:v>
                </c:pt>
                <c:pt idx="58">
                  <c:v>9.2702685943966495E-2</c:v>
                </c:pt>
                <c:pt idx="59">
                  <c:v>9.2200645406511503E-2</c:v>
                </c:pt>
                <c:pt idx="60">
                  <c:v>9.4183340065435495E-2</c:v>
                </c:pt>
                <c:pt idx="61">
                  <c:v>9.5314568243900194E-2</c:v>
                </c:pt>
                <c:pt idx="62">
                  <c:v>9.7027729421207395E-2</c:v>
                </c:pt>
                <c:pt idx="63">
                  <c:v>9.7493121109452602E-2</c:v>
                </c:pt>
                <c:pt idx="64">
                  <c:v>9.9556569080421195E-2</c:v>
                </c:pt>
                <c:pt idx="65">
                  <c:v>9.8791418687751001E-2</c:v>
                </c:pt>
                <c:pt idx="66">
                  <c:v>0.100766662463185</c:v>
                </c:pt>
                <c:pt idx="67">
                  <c:v>0.100598129667893</c:v>
                </c:pt>
                <c:pt idx="68">
                  <c:v>0.10106240510145501</c:v>
                </c:pt>
                <c:pt idx="69">
                  <c:v>9.7230422303086206E-2</c:v>
                </c:pt>
                <c:pt idx="70">
                  <c:v>9.8294385994542197E-2</c:v>
                </c:pt>
                <c:pt idx="71">
                  <c:v>9.9812685793247397E-2</c:v>
                </c:pt>
                <c:pt idx="72">
                  <c:v>0.101779747168776</c:v>
                </c:pt>
                <c:pt idx="73">
                  <c:v>0.102721235771596</c:v>
                </c:pt>
                <c:pt idx="74">
                  <c:v>0.103158037639185</c:v>
                </c:pt>
                <c:pt idx="75">
                  <c:v>0.10428399064954599</c:v>
                </c:pt>
                <c:pt idx="76">
                  <c:v>0.105652428129279</c:v>
                </c:pt>
                <c:pt idx="77">
                  <c:v>0.10653490028471201</c:v>
                </c:pt>
                <c:pt idx="78">
                  <c:v>0.106830946142248</c:v>
                </c:pt>
                <c:pt idx="79">
                  <c:v>0.104640820193344</c:v>
                </c:pt>
                <c:pt idx="80">
                  <c:v>0.107377274462818</c:v>
                </c:pt>
                <c:pt idx="81">
                  <c:v>0.11338974378826799</c:v>
                </c:pt>
                <c:pt idx="82">
                  <c:v>0.11455526478193701</c:v>
                </c:pt>
                <c:pt idx="83">
                  <c:v>0.11389679137386401</c:v>
                </c:pt>
                <c:pt idx="84">
                  <c:v>0.116264092015177</c:v>
                </c:pt>
                <c:pt idx="85">
                  <c:v>0.11868927162586899</c:v>
                </c:pt>
                <c:pt idx="86">
                  <c:v>0.12218141676413501</c:v>
                </c:pt>
                <c:pt idx="87">
                  <c:v>0.12486057390036499</c:v>
                </c:pt>
                <c:pt idx="88">
                  <c:v>0.12952068232570901</c:v>
                </c:pt>
                <c:pt idx="89">
                  <c:v>0.13133873600811499</c:v>
                </c:pt>
                <c:pt idx="90">
                  <c:v>0.132320905626369</c:v>
                </c:pt>
                <c:pt idx="91">
                  <c:v>0.13056701633835499</c:v>
                </c:pt>
                <c:pt idx="92">
                  <c:v>0.13585749855999599</c:v>
                </c:pt>
                <c:pt idx="93">
                  <c:v>0.140161048602987</c:v>
                </c:pt>
                <c:pt idx="94">
                  <c:v>0.14848256457744299</c:v>
                </c:pt>
                <c:pt idx="95">
                  <c:v>0.14874529459125099</c:v>
                </c:pt>
                <c:pt idx="96">
                  <c:v>0.150651523892322</c:v>
                </c:pt>
                <c:pt idx="97">
                  <c:v>0.148976043877245</c:v>
                </c:pt>
                <c:pt idx="98">
                  <c:v>0.140343948525886</c:v>
                </c:pt>
                <c:pt idx="99">
                  <c:v>6.8089097410952204E-2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3B0-432A-86E6-FD043EB66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357504"/>
        <c:axId val="126359040"/>
      </c:scatterChart>
      <c:valAx>
        <c:axId val="12635750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6359040"/>
        <c:crosses val="autoZero"/>
        <c:crossBetween val="midCat"/>
        <c:majorUnit val="20"/>
        <c:minorUnit val="10"/>
      </c:valAx>
      <c:valAx>
        <c:axId val="126359040"/>
        <c:scaling>
          <c:orientation val="minMax"/>
          <c:max val="0.2"/>
          <c:min val="0"/>
        </c:scaling>
        <c:delete val="0"/>
        <c:axPos val="l"/>
        <c:numFmt formatCode="#,##0.00" sourceLinked="0"/>
        <c:majorTickMark val="out"/>
        <c:minorTickMark val="out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6357504"/>
        <c:crosses val="autoZero"/>
        <c:crossBetween val="midCat"/>
        <c:majorUnit val="0.04"/>
        <c:minorUnit val="0.02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All</c:v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Fig.sisRNAs_Vs_Intron.V2!$F$2:$F$936</c:f>
              <c:numCache>
                <c:formatCode>General</c:formatCode>
                <c:ptCount val="935"/>
                <c:pt idx="0">
                  <c:v>0.90723331494121395</c:v>
                </c:pt>
                <c:pt idx="1">
                  <c:v>0.74427198923918403</c:v>
                </c:pt>
                <c:pt idx="2">
                  <c:v>0.93768090529409898</c:v>
                </c:pt>
                <c:pt idx="3">
                  <c:v>0.90448779732473295</c:v>
                </c:pt>
                <c:pt idx="4">
                  <c:v>0.93095885698289604</c:v>
                </c:pt>
                <c:pt idx="5">
                  <c:v>0.94169540895639703</c:v>
                </c:pt>
                <c:pt idx="6">
                  <c:v>0.86578054742015498</c:v>
                </c:pt>
                <c:pt idx="7">
                  <c:v>0.609838684900326</c:v>
                </c:pt>
                <c:pt idx="8">
                  <c:v>0.81194608540617996</c:v>
                </c:pt>
                <c:pt idx="9">
                  <c:v>0.70812015095779901</c:v>
                </c:pt>
                <c:pt idx="10">
                  <c:v>0.82225203665905899</c:v>
                </c:pt>
                <c:pt idx="11">
                  <c:v>0.92499642791263104</c:v>
                </c:pt>
                <c:pt idx="12">
                  <c:v>0.92988752063406599</c:v>
                </c:pt>
                <c:pt idx="13">
                  <c:v>0.80387050677424998</c:v>
                </c:pt>
                <c:pt idx="14">
                  <c:v>0.96482887247551796</c:v>
                </c:pt>
                <c:pt idx="15">
                  <c:v>0.88679308164959303</c:v>
                </c:pt>
                <c:pt idx="16">
                  <c:v>0.81245148080997498</c:v>
                </c:pt>
                <c:pt idx="17">
                  <c:v>0.673791012491468</c:v>
                </c:pt>
                <c:pt idx="18">
                  <c:v>0.77053060843746102</c:v>
                </c:pt>
                <c:pt idx="19">
                  <c:v>0.593067528450827</c:v>
                </c:pt>
                <c:pt idx="20">
                  <c:v>1.0143306618231711</c:v>
                </c:pt>
                <c:pt idx="21">
                  <c:v>0.77573274906463796</c:v>
                </c:pt>
                <c:pt idx="22">
                  <c:v>0.79563855628286095</c:v>
                </c:pt>
                <c:pt idx="23">
                  <c:v>1.030215331133856</c:v>
                </c:pt>
                <c:pt idx="24">
                  <c:v>0.566869955395645</c:v>
                </c:pt>
                <c:pt idx="25">
                  <c:v>0.83281245719467201</c:v>
                </c:pt>
                <c:pt idx="26">
                  <c:v>0.82476580351602002</c:v>
                </c:pt>
                <c:pt idx="27">
                  <c:v>0.77838122416286704</c:v>
                </c:pt>
                <c:pt idx="28">
                  <c:v>0.83630487093623096</c:v>
                </c:pt>
                <c:pt idx="29">
                  <c:v>0.77743041508633703</c:v>
                </c:pt>
                <c:pt idx="30">
                  <c:v>0.95583758583037803</c:v>
                </c:pt>
                <c:pt idx="31">
                  <c:v>0.57429885358820298</c:v>
                </c:pt>
                <c:pt idx="32">
                  <c:v>0.92851038765604998</c:v>
                </c:pt>
                <c:pt idx="33">
                  <c:v>0.77395579531203196</c:v>
                </c:pt>
                <c:pt idx="34">
                  <c:v>0.70503081899238795</c:v>
                </c:pt>
                <c:pt idx="35">
                  <c:v>1.0367695544939319</c:v>
                </c:pt>
                <c:pt idx="36">
                  <c:v>0.91515047347758205</c:v>
                </c:pt>
                <c:pt idx="37">
                  <c:v>0.90895361758399096</c:v>
                </c:pt>
                <c:pt idx="38">
                  <c:v>1.0356125885915619</c:v>
                </c:pt>
                <c:pt idx="39">
                  <c:v>1.0356323882300911</c:v>
                </c:pt>
                <c:pt idx="40">
                  <c:v>0.86654287566514798</c:v>
                </c:pt>
                <c:pt idx="41">
                  <c:v>0.83914844778351005</c:v>
                </c:pt>
                <c:pt idx="42">
                  <c:v>0.91605140689002895</c:v>
                </c:pt>
                <c:pt idx="43">
                  <c:v>0.89928258634165203</c:v>
                </c:pt>
                <c:pt idx="44">
                  <c:v>0.78589651713533304</c:v>
                </c:pt>
                <c:pt idx="45">
                  <c:v>0.86191369491994996</c:v>
                </c:pt>
                <c:pt idx="46">
                  <c:v>0.702984300772868</c:v>
                </c:pt>
                <c:pt idx="47">
                  <c:v>0.87114064348250497</c:v>
                </c:pt>
                <c:pt idx="48">
                  <c:v>0.73523355124884704</c:v>
                </c:pt>
                <c:pt idx="49">
                  <c:v>0.826943564329361</c:v>
                </c:pt>
                <c:pt idx="50">
                  <c:v>0.88149315362612901</c:v>
                </c:pt>
                <c:pt idx="51">
                  <c:v>0.59024643146890399</c:v>
                </c:pt>
                <c:pt idx="52">
                  <c:v>0.85087904595632702</c:v>
                </c:pt>
                <c:pt idx="53">
                  <c:v>0.86144046143561803</c:v>
                </c:pt>
                <c:pt idx="54">
                  <c:v>0.93050570500863194</c:v>
                </c:pt>
                <c:pt idx="55">
                  <c:v>0.79023487383694702</c:v>
                </c:pt>
                <c:pt idx="56">
                  <c:v>0.57461150212489398</c:v>
                </c:pt>
                <c:pt idx="57">
                  <c:v>0.84682894131761399</c:v>
                </c:pt>
                <c:pt idx="58">
                  <c:v>0.60797412521593697</c:v>
                </c:pt>
                <c:pt idx="59">
                  <c:v>0.73423184542861697</c:v>
                </c:pt>
                <c:pt idx="60">
                  <c:v>0.80883534525502399</c:v>
                </c:pt>
                <c:pt idx="61">
                  <c:v>0.88679593351123398</c:v>
                </c:pt>
                <c:pt idx="62">
                  <c:v>0.579787258212902</c:v>
                </c:pt>
                <c:pt idx="63">
                  <c:v>0.71546133602256601</c:v>
                </c:pt>
                <c:pt idx="64">
                  <c:v>0.89972499132642503</c:v>
                </c:pt>
                <c:pt idx="65">
                  <c:v>0.93729813000773499</c:v>
                </c:pt>
                <c:pt idx="66">
                  <c:v>0.85411627980680005</c:v>
                </c:pt>
                <c:pt idx="67">
                  <c:v>1.000949200325103</c:v>
                </c:pt>
                <c:pt idx="68">
                  <c:v>0.81032875308880103</c:v>
                </c:pt>
                <c:pt idx="69">
                  <c:v>1.175931214759008</c:v>
                </c:pt>
                <c:pt idx="70">
                  <c:v>0.91345730070773401</c:v>
                </c:pt>
                <c:pt idx="71">
                  <c:v>0.61298426060173505</c:v>
                </c:pt>
                <c:pt idx="72">
                  <c:v>0.93188094111020703</c:v>
                </c:pt>
                <c:pt idx="73">
                  <c:v>0.67580171560622404</c:v>
                </c:pt>
                <c:pt idx="74">
                  <c:v>0.79168024853261798</c:v>
                </c:pt>
                <c:pt idx="75">
                  <c:v>1.0624843324898481</c:v>
                </c:pt>
                <c:pt idx="76">
                  <c:v>0.916037942728679</c:v>
                </c:pt>
                <c:pt idx="77">
                  <c:v>1.0362443413646489</c:v>
                </c:pt>
                <c:pt idx="78">
                  <c:v>0.58209291082997505</c:v>
                </c:pt>
                <c:pt idx="79">
                  <c:v>0.89987043031134895</c:v>
                </c:pt>
                <c:pt idx="80">
                  <c:v>0.94619215109169796</c:v>
                </c:pt>
                <c:pt idx="81">
                  <c:v>0.73617114437932996</c:v>
                </c:pt>
                <c:pt idx="82">
                  <c:v>0.62017604342714405</c:v>
                </c:pt>
                <c:pt idx="83">
                  <c:v>1.114240687625891</c:v>
                </c:pt>
                <c:pt idx="84">
                  <c:v>0.932551909732238</c:v>
                </c:pt>
                <c:pt idx="85">
                  <c:v>0.91913395082442495</c:v>
                </c:pt>
                <c:pt idx="86">
                  <c:v>0.68505928544693995</c:v>
                </c:pt>
                <c:pt idx="87">
                  <c:v>0.80827036482484704</c:v>
                </c:pt>
                <c:pt idx="88">
                  <c:v>0.66639473628452806</c:v>
                </c:pt>
                <c:pt idx="89">
                  <c:v>0.65526581480091095</c:v>
                </c:pt>
                <c:pt idx="90">
                  <c:v>0.77376921194138504</c:v>
                </c:pt>
                <c:pt idx="91">
                  <c:v>0.84513175487538605</c:v>
                </c:pt>
                <c:pt idx="92">
                  <c:v>0.93068523127578495</c:v>
                </c:pt>
                <c:pt idx="93">
                  <c:v>0.85272118407312303</c:v>
                </c:pt>
                <c:pt idx="94">
                  <c:v>0.85595706269346605</c:v>
                </c:pt>
                <c:pt idx="95">
                  <c:v>1.0770692630897081</c:v>
                </c:pt>
                <c:pt idx="96">
                  <c:v>0.91127621047121599</c:v>
                </c:pt>
                <c:pt idx="97">
                  <c:v>0.78819662672708601</c:v>
                </c:pt>
                <c:pt idx="98">
                  <c:v>1.0194763845595689</c:v>
                </c:pt>
                <c:pt idx="99">
                  <c:v>0.76050340837394803</c:v>
                </c:pt>
                <c:pt idx="100">
                  <c:v>0.81769681681036899</c:v>
                </c:pt>
                <c:pt idx="101">
                  <c:v>0.89246269935251099</c:v>
                </c:pt>
                <c:pt idx="102">
                  <c:v>0.98382680034704895</c:v>
                </c:pt>
                <c:pt idx="103">
                  <c:v>0.61953840110185399</c:v>
                </c:pt>
                <c:pt idx="104">
                  <c:v>0.76736923960697601</c:v>
                </c:pt>
                <c:pt idx="105">
                  <c:v>0.99284730814268096</c:v>
                </c:pt>
                <c:pt idx="106">
                  <c:v>0.96965320374814001</c:v>
                </c:pt>
                <c:pt idx="107">
                  <c:v>1.215338344406516</c:v>
                </c:pt>
                <c:pt idx="108">
                  <c:v>0.82270530075236104</c:v>
                </c:pt>
                <c:pt idx="109">
                  <c:v>0.78069148428611601</c:v>
                </c:pt>
                <c:pt idx="110">
                  <c:v>1.009072543131714</c:v>
                </c:pt>
                <c:pt idx="111">
                  <c:v>0.95861419436186002</c:v>
                </c:pt>
                <c:pt idx="112">
                  <c:v>0.66773073909903702</c:v>
                </c:pt>
                <c:pt idx="113">
                  <c:v>0.98373929781045999</c:v>
                </c:pt>
                <c:pt idx="114">
                  <c:v>0.93783715499224996</c:v>
                </c:pt>
                <c:pt idx="115">
                  <c:v>1.1462834277201399</c:v>
                </c:pt>
                <c:pt idx="116">
                  <c:v>0.98385903676258002</c:v>
                </c:pt>
                <c:pt idx="117">
                  <c:v>0.97059682882267595</c:v>
                </c:pt>
                <c:pt idx="118">
                  <c:v>0.82122360326643096</c:v>
                </c:pt>
                <c:pt idx="119">
                  <c:v>0.899913093852446</c:v>
                </c:pt>
                <c:pt idx="120">
                  <c:v>0.84907858427468497</c:v>
                </c:pt>
                <c:pt idx="121">
                  <c:v>0.94559508586200702</c:v>
                </c:pt>
                <c:pt idx="122">
                  <c:v>1.2987478518842299</c:v>
                </c:pt>
                <c:pt idx="123">
                  <c:v>1.1310451824937711</c:v>
                </c:pt>
                <c:pt idx="124">
                  <c:v>1.131762474781508</c:v>
                </c:pt>
                <c:pt idx="125">
                  <c:v>1.0206338440070799</c:v>
                </c:pt>
                <c:pt idx="126">
                  <c:v>1.040641417039172</c:v>
                </c:pt>
                <c:pt idx="127">
                  <c:v>0.87992383565282595</c:v>
                </c:pt>
                <c:pt idx="128">
                  <c:v>0.91868441154139002</c:v>
                </c:pt>
                <c:pt idx="129">
                  <c:v>1.179524228478382</c:v>
                </c:pt>
                <c:pt idx="130">
                  <c:v>1.0561933325853321</c:v>
                </c:pt>
                <c:pt idx="131">
                  <c:v>0.68452817580347003</c:v>
                </c:pt>
                <c:pt idx="132">
                  <c:v>0.97511318999880403</c:v>
                </c:pt>
                <c:pt idx="133">
                  <c:v>1.0526296485450499</c:v>
                </c:pt>
                <c:pt idx="134">
                  <c:v>0.67830810420410304</c:v>
                </c:pt>
                <c:pt idx="135">
                  <c:v>1.05307849592131</c:v>
                </c:pt>
                <c:pt idx="136">
                  <c:v>0.83010070944283498</c:v>
                </c:pt>
                <c:pt idx="137">
                  <c:v>0.85518278505666301</c:v>
                </c:pt>
                <c:pt idx="138">
                  <c:v>0.92902171662418598</c:v>
                </c:pt>
                <c:pt idx="139">
                  <c:v>0.85058223448450798</c:v>
                </c:pt>
                <c:pt idx="140">
                  <c:v>0.917237535978216</c:v>
                </c:pt>
                <c:pt idx="141">
                  <c:v>1.0024123217400931</c:v>
                </c:pt>
                <c:pt idx="142">
                  <c:v>0.96297814505851698</c:v>
                </c:pt>
                <c:pt idx="143">
                  <c:v>0.677598367257636</c:v>
                </c:pt>
                <c:pt idx="144">
                  <c:v>0.86549404135014096</c:v>
                </c:pt>
                <c:pt idx="145">
                  <c:v>0.86646540505792702</c:v>
                </c:pt>
                <c:pt idx="146">
                  <c:v>0.88185273195914005</c:v>
                </c:pt>
                <c:pt idx="147">
                  <c:v>0.73269148791821603</c:v>
                </c:pt>
                <c:pt idx="148">
                  <c:v>0.77691399525345295</c:v>
                </c:pt>
                <c:pt idx="149">
                  <c:v>0.82248836667279701</c:v>
                </c:pt>
                <c:pt idx="150">
                  <c:v>0.98103907786206801</c:v>
                </c:pt>
                <c:pt idx="151">
                  <c:v>0.85046932339296599</c:v>
                </c:pt>
                <c:pt idx="152">
                  <c:v>0.81607751794280903</c:v>
                </c:pt>
                <c:pt idx="153">
                  <c:v>1.185398744805743</c:v>
                </c:pt>
                <c:pt idx="154">
                  <c:v>0.83717266538466495</c:v>
                </c:pt>
                <c:pt idx="155">
                  <c:v>0.92458320193696597</c:v>
                </c:pt>
                <c:pt idx="156">
                  <c:v>0.99544978763296599</c:v>
                </c:pt>
                <c:pt idx="157">
                  <c:v>1.020889602830044</c:v>
                </c:pt>
                <c:pt idx="158">
                  <c:v>1.1432369543572829</c:v>
                </c:pt>
                <c:pt idx="159">
                  <c:v>0.82144145415821002</c:v>
                </c:pt>
                <c:pt idx="160">
                  <c:v>0.91721428219214696</c:v>
                </c:pt>
                <c:pt idx="161">
                  <c:v>1.1189849541702199</c:v>
                </c:pt>
                <c:pt idx="162">
                  <c:v>1.0715396212847379</c:v>
                </c:pt>
                <c:pt idx="163">
                  <c:v>0.98113614733898302</c:v>
                </c:pt>
                <c:pt idx="164">
                  <c:v>0.74723007745440895</c:v>
                </c:pt>
                <c:pt idx="165">
                  <c:v>0.94150450907851502</c:v>
                </c:pt>
                <c:pt idx="166">
                  <c:v>1.1518250062407149</c:v>
                </c:pt>
                <c:pt idx="167">
                  <c:v>0.82777482473568798</c:v>
                </c:pt>
                <c:pt idx="168">
                  <c:v>0.75614632817852701</c:v>
                </c:pt>
                <c:pt idx="169">
                  <c:v>0.90707211789208997</c:v>
                </c:pt>
                <c:pt idx="170">
                  <c:v>0.982377906726839</c:v>
                </c:pt>
                <c:pt idx="171">
                  <c:v>0.85879915098780502</c:v>
                </c:pt>
                <c:pt idx="172">
                  <c:v>0.93427586428742104</c:v>
                </c:pt>
                <c:pt idx="173">
                  <c:v>1.29578692099716</c:v>
                </c:pt>
                <c:pt idx="174">
                  <c:v>0.68630240622758498</c:v>
                </c:pt>
                <c:pt idx="175">
                  <c:v>0.85712910765261596</c:v>
                </c:pt>
                <c:pt idx="176">
                  <c:v>0.84054164055413505</c:v>
                </c:pt>
                <c:pt idx="177">
                  <c:v>0.82087135954846802</c:v>
                </c:pt>
                <c:pt idx="178">
                  <c:v>1.1696420407237571</c:v>
                </c:pt>
                <c:pt idx="179">
                  <c:v>1.1120192353312151</c:v>
                </c:pt>
                <c:pt idx="180">
                  <c:v>0.95088960662298605</c:v>
                </c:pt>
                <c:pt idx="181">
                  <c:v>1.1522309937361379</c:v>
                </c:pt>
                <c:pt idx="182">
                  <c:v>0.97034022897471806</c:v>
                </c:pt>
                <c:pt idx="183">
                  <c:v>1.077144234972615</c:v>
                </c:pt>
                <c:pt idx="184">
                  <c:v>0.85523312497968296</c:v>
                </c:pt>
                <c:pt idx="185">
                  <c:v>0.98113178681921898</c:v>
                </c:pt>
                <c:pt idx="186">
                  <c:v>1.0436018407028429</c:v>
                </c:pt>
                <c:pt idx="187">
                  <c:v>0.75917005891314504</c:v>
                </c:pt>
                <c:pt idx="188">
                  <c:v>0.96730794811224996</c:v>
                </c:pt>
                <c:pt idx="189">
                  <c:v>0.84092447263328296</c:v>
                </c:pt>
                <c:pt idx="190">
                  <c:v>0.87320711580382604</c:v>
                </c:pt>
                <c:pt idx="191">
                  <c:v>0.75945011807989804</c:v>
                </c:pt>
                <c:pt idx="192">
                  <c:v>0.94230226883706303</c:v>
                </c:pt>
                <c:pt idx="193">
                  <c:v>0.76510847328911202</c:v>
                </c:pt>
                <c:pt idx="194">
                  <c:v>1.075374897830321</c:v>
                </c:pt>
                <c:pt idx="195">
                  <c:v>0.8755354528582</c:v>
                </c:pt>
                <c:pt idx="196">
                  <c:v>0.90516158556126403</c:v>
                </c:pt>
                <c:pt idx="197">
                  <c:v>0.77618115070524696</c:v>
                </c:pt>
                <c:pt idx="198">
                  <c:v>0.67491778074327302</c:v>
                </c:pt>
                <c:pt idx="199">
                  <c:v>1.0130058639072299</c:v>
                </c:pt>
                <c:pt idx="200">
                  <c:v>0.79981069226419099</c:v>
                </c:pt>
                <c:pt idx="201">
                  <c:v>1.1337064357135711</c:v>
                </c:pt>
                <c:pt idx="202">
                  <c:v>1.1734708833359799</c:v>
                </c:pt>
                <c:pt idx="203">
                  <c:v>0.93679381961715802</c:v>
                </c:pt>
                <c:pt idx="204">
                  <c:v>1.014384151585235</c:v>
                </c:pt>
                <c:pt idx="205">
                  <c:v>0.81680353610683998</c:v>
                </c:pt>
                <c:pt idx="206">
                  <c:v>0.85270125149031395</c:v>
                </c:pt>
                <c:pt idx="207">
                  <c:v>0.87835973223870201</c:v>
                </c:pt>
                <c:pt idx="208">
                  <c:v>1.0552968078299561</c:v>
                </c:pt>
                <c:pt idx="209">
                  <c:v>1.0040401359453399</c:v>
                </c:pt>
                <c:pt idx="210">
                  <c:v>1.2026028617150499</c:v>
                </c:pt>
                <c:pt idx="211">
                  <c:v>1.0341962140234919</c:v>
                </c:pt>
                <c:pt idx="212">
                  <c:v>1.1253746861451961</c:v>
                </c:pt>
                <c:pt idx="213">
                  <c:v>1.0357009000310951</c:v>
                </c:pt>
                <c:pt idx="214">
                  <c:v>0.72129194913267203</c:v>
                </c:pt>
                <c:pt idx="215">
                  <c:v>0.97746949844412301</c:v>
                </c:pt>
                <c:pt idx="216">
                  <c:v>0.72280385607842801</c:v>
                </c:pt>
                <c:pt idx="217">
                  <c:v>0.99389092703778203</c:v>
                </c:pt>
                <c:pt idx="218">
                  <c:v>1.1749230344885699</c:v>
                </c:pt>
                <c:pt idx="219">
                  <c:v>0.66958727417767705</c:v>
                </c:pt>
                <c:pt idx="220">
                  <c:v>0.85449419924204495</c:v>
                </c:pt>
                <c:pt idx="221">
                  <c:v>0.94561428235607203</c:v>
                </c:pt>
                <c:pt idx="222">
                  <c:v>1.151853834680743</c:v>
                </c:pt>
                <c:pt idx="223">
                  <c:v>0.72893862677793497</c:v>
                </c:pt>
                <c:pt idx="224">
                  <c:v>0.71256522710535097</c:v>
                </c:pt>
                <c:pt idx="225">
                  <c:v>0.84538283118053403</c:v>
                </c:pt>
                <c:pt idx="226">
                  <c:v>1.0945451742208929</c:v>
                </c:pt>
                <c:pt idx="227">
                  <c:v>1.103420119823576</c:v>
                </c:pt>
                <c:pt idx="228">
                  <c:v>1.052071215732894</c:v>
                </c:pt>
                <c:pt idx="229">
                  <c:v>0.79478242628339801</c:v>
                </c:pt>
                <c:pt idx="230">
                  <c:v>0.81146838625954998</c:v>
                </c:pt>
                <c:pt idx="231">
                  <c:v>1.0817654402346519</c:v>
                </c:pt>
                <c:pt idx="232">
                  <c:v>0.93861361187467096</c:v>
                </c:pt>
                <c:pt idx="233">
                  <c:v>0.91370408070549802</c:v>
                </c:pt>
                <c:pt idx="234">
                  <c:v>1.0052636954957641</c:v>
                </c:pt>
                <c:pt idx="235">
                  <c:v>1.029756754184511</c:v>
                </c:pt>
                <c:pt idx="236">
                  <c:v>1.2065687353146459</c:v>
                </c:pt>
                <c:pt idx="237">
                  <c:v>1.2493144791446329</c:v>
                </c:pt>
                <c:pt idx="238">
                  <c:v>0.94363684404382298</c:v>
                </c:pt>
                <c:pt idx="239">
                  <c:v>0.90120248760312405</c:v>
                </c:pt>
                <c:pt idx="240">
                  <c:v>1.165388076750836</c:v>
                </c:pt>
                <c:pt idx="241">
                  <c:v>0.71355316904128496</c:v>
                </c:pt>
                <c:pt idx="242">
                  <c:v>1.2293813782305429</c:v>
                </c:pt>
                <c:pt idx="243">
                  <c:v>1.521557458554891</c:v>
                </c:pt>
                <c:pt idx="244">
                  <c:v>1.069273254683889</c:v>
                </c:pt>
                <c:pt idx="245">
                  <c:v>1.209703793755426</c:v>
                </c:pt>
                <c:pt idx="246">
                  <c:v>0.87334198176460898</c:v>
                </c:pt>
                <c:pt idx="247">
                  <c:v>1.066718414004179</c:v>
                </c:pt>
                <c:pt idx="248">
                  <c:v>1.1616143887477799</c:v>
                </c:pt>
                <c:pt idx="249">
                  <c:v>0.90884085968004802</c:v>
                </c:pt>
                <c:pt idx="250">
                  <c:v>0.98666284077314603</c:v>
                </c:pt>
                <c:pt idx="251">
                  <c:v>1.0262872339870031</c:v>
                </c:pt>
                <c:pt idx="252">
                  <c:v>1.131049036165112</c:v>
                </c:pt>
                <c:pt idx="253">
                  <c:v>1.0562179307758861</c:v>
                </c:pt>
                <c:pt idx="254">
                  <c:v>0.69528139947223699</c:v>
                </c:pt>
                <c:pt idx="255">
                  <c:v>1.1881287427480249</c:v>
                </c:pt>
                <c:pt idx="256">
                  <c:v>0.95426008115210803</c:v>
                </c:pt>
                <c:pt idx="257">
                  <c:v>0.77416714879887205</c:v>
                </c:pt>
                <c:pt idx="258">
                  <c:v>0.96582026156515399</c:v>
                </c:pt>
                <c:pt idx="259">
                  <c:v>1.161698739813205</c:v>
                </c:pt>
                <c:pt idx="260">
                  <c:v>0.99967922906225704</c:v>
                </c:pt>
                <c:pt idx="261">
                  <c:v>0.93064109351100699</c:v>
                </c:pt>
                <c:pt idx="262">
                  <c:v>0.68678700590078801</c:v>
                </c:pt>
                <c:pt idx="263">
                  <c:v>1.1494397358749939</c:v>
                </c:pt>
                <c:pt idx="264">
                  <c:v>0.80839763684723198</c:v>
                </c:pt>
                <c:pt idx="265">
                  <c:v>1.187973138005046</c:v>
                </c:pt>
                <c:pt idx="266">
                  <c:v>0.726181427068056</c:v>
                </c:pt>
                <c:pt idx="267">
                  <c:v>1.4449870579416759</c:v>
                </c:pt>
                <c:pt idx="268">
                  <c:v>0.72460744488607998</c:v>
                </c:pt>
                <c:pt idx="269">
                  <c:v>1.429656393394364</c:v>
                </c:pt>
                <c:pt idx="270">
                  <c:v>1.250366343037622</c:v>
                </c:pt>
                <c:pt idx="271">
                  <c:v>0.84516584053979804</c:v>
                </c:pt>
                <c:pt idx="272">
                  <c:v>0.91544869498827097</c:v>
                </c:pt>
                <c:pt idx="273">
                  <c:v>1.113723048857775</c:v>
                </c:pt>
                <c:pt idx="274">
                  <c:v>0.75223338274285101</c:v>
                </c:pt>
                <c:pt idx="275">
                  <c:v>1.32161174037226</c:v>
                </c:pt>
                <c:pt idx="276">
                  <c:v>0.86377566680988405</c:v>
                </c:pt>
                <c:pt idx="277">
                  <c:v>0.75970480719461098</c:v>
                </c:pt>
                <c:pt idx="278">
                  <c:v>1.1480885324087871</c:v>
                </c:pt>
                <c:pt idx="279">
                  <c:v>1.1229293619121941</c:v>
                </c:pt>
                <c:pt idx="280">
                  <c:v>1.163547512866006</c:v>
                </c:pt>
                <c:pt idx="281">
                  <c:v>1.0270066535215401</c:v>
                </c:pt>
                <c:pt idx="282">
                  <c:v>1.022378049781667</c:v>
                </c:pt>
                <c:pt idx="283">
                  <c:v>0.72068713520933703</c:v>
                </c:pt>
                <c:pt idx="284">
                  <c:v>1.070984520535466</c:v>
                </c:pt>
                <c:pt idx="285">
                  <c:v>0.712707442042537</c:v>
                </c:pt>
                <c:pt idx="286">
                  <c:v>1.0882671919822999</c:v>
                </c:pt>
                <c:pt idx="287">
                  <c:v>1.0827609970771399</c:v>
                </c:pt>
                <c:pt idx="288">
                  <c:v>0.99851233543474904</c:v>
                </c:pt>
                <c:pt idx="289">
                  <c:v>0.86190502025475002</c:v>
                </c:pt>
                <c:pt idx="290">
                  <c:v>1.294345738637537</c:v>
                </c:pt>
                <c:pt idx="291">
                  <c:v>0.72124817925795104</c:v>
                </c:pt>
                <c:pt idx="292">
                  <c:v>0.79957537048060001</c:v>
                </c:pt>
                <c:pt idx="293">
                  <c:v>0.90218613388910796</c:v>
                </c:pt>
                <c:pt idx="294">
                  <c:v>1.134681157429952</c:v>
                </c:pt>
                <c:pt idx="295">
                  <c:v>0.92753667221357095</c:v>
                </c:pt>
                <c:pt idx="296">
                  <c:v>0.91132687348227603</c:v>
                </c:pt>
                <c:pt idx="297">
                  <c:v>1.15843923815071</c:v>
                </c:pt>
                <c:pt idx="298">
                  <c:v>1.2471571257485341</c:v>
                </c:pt>
                <c:pt idx="299">
                  <c:v>0.88293718794737197</c:v>
                </c:pt>
                <c:pt idx="300">
                  <c:v>1.022747328069096</c:v>
                </c:pt>
                <c:pt idx="301">
                  <c:v>1.1885280472422379</c:v>
                </c:pt>
                <c:pt idx="302">
                  <c:v>0.66721774351884899</c:v>
                </c:pt>
                <c:pt idx="303">
                  <c:v>0.81131248682893298</c:v>
                </c:pt>
                <c:pt idx="304">
                  <c:v>0.87843333342802399</c:v>
                </c:pt>
                <c:pt idx="305">
                  <c:v>0.90235287010741005</c:v>
                </c:pt>
                <c:pt idx="306">
                  <c:v>0.85900593766751199</c:v>
                </c:pt>
                <c:pt idx="307">
                  <c:v>1.157080711496598</c:v>
                </c:pt>
                <c:pt idx="308">
                  <c:v>0.89522023493125402</c:v>
                </c:pt>
                <c:pt idx="309">
                  <c:v>1.153799910320783</c:v>
                </c:pt>
                <c:pt idx="310">
                  <c:v>1.0202079227202969</c:v>
                </c:pt>
                <c:pt idx="311">
                  <c:v>0.83681514806505997</c:v>
                </c:pt>
                <c:pt idx="312">
                  <c:v>0.899476370219081</c:v>
                </c:pt>
                <c:pt idx="313">
                  <c:v>0.84923910636944899</c:v>
                </c:pt>
                <c:pt idx="314">
                  <c:v>0.81049872382205901</c:v>
                </c:pt>
                <c:pt idx="315">
                  <c:v>1.1671742543386121</c:v>
                </c:pt>
                <c:pt idx="316">
                  <c:v>1.0137821888466061</c:v>
                </c:pt>
                <c:pt idx="317">
                  <c:v>0.90758019300467596</c:v>
                </c:pt>
                <c:pt idx="318">
                  <c:v>0.71207143360689096</c:v>
                </c:pt>
                <c:pt idx="319">
                  <c:v>0.94029027560532996</c:v>
                </c:pt>
                <c:pt idx="320">
                  <c:v>0.85569056198380999</c:v>
                </c:pt>
                <c:pt idx="321">
                  <c:v>0.94697455095025296</c:v>
                </c:pt>
                <c:pt idx="322">
                  <c:v>1.1162627873422859</c:v>
                </c:pt>
                <c:pt idx="323">
                  <c:v>1.206747852172954</c:v>
                </c:pt>
                <c:pt idx="324">
                  <c:v>0.74657374203798899</c:v>
                </c:pt>
                <c:pt idx="325">
                  <c:v>0.86501007962627197</c:v>
                </c:pt>
                <c:pt idx="326">
                  <c:v>1.041072994980863</c:v>
                </c:pt>
                <c:pt idx="327">
                  <c:v>0.83315585723793395</c:v>
                </c:pt>
                <c:pt idx="328">
                  <c:v>0.91780948422669995</c:v>
                </c:pt>
                <c:pt idx="329">
                  <c:v>0.94739061238033595</c:v>
                </c:pt>
                <c:pt idx="330">
                  <c:v>0.89489361332998996</c:v>
                </c:pt>
                <c:pt idx="331">
                  <c:v>0.80059822491643795</c:v>
                </c:pt>
                <c:pt idx="332">
                  <c:v>1.04184515774756</c:v>
                </c:pt>
                <c:pt idx="333">
                  <c:v>0.87685668798869998</c:v>
                </c:pt>
                <c:pt idx="334">
                  <c:v>0.94655954698069</c:v>
                </c:pt>
                <c:pt idx="335">
                  <c:v>1.1317528004459709</c:v>
                </c:pt>
                <c:pt idx="336">
                  <c:v>1.0513508633006601</c:v>
                </c:pt>
                <c:pt idx="337">
                  <c:v>1.0471238774882561</c:v>
                </c:pt>
                <c:pt idx="338">
                  <c:v>1.1090489374544781</c:v>
                </c:pt>
                <c:pt idx="339">
                  <c:v>1.1090643131738149</c:v>
                </c:pt>
                <c:pt idx="340">
                  <c:v>1.361387523186733</c:v>
                </c:pt>
                <c:pt idx="341">
                  <c:v>1.043103402185952</c:v>
                </c:pt>
                <c:pt idx="342">
                  <c:v>1.141040600883668</c:v>
                </c:pt>
                <c:pt idx="343">
                  <c:v>1.201427521886685</c:v>
                </c:pt>
                <c:pt idx="344">
                  <c:v>1.10176619475493</c:v>
                </c:pt>
                <c:pt idx="345">
                  <c:v>1.1210576964950441</c:v>
                </c:pt>
                <c:pt idx="346">
                  <c:v>0.94600186235227401</c:v>
                </c:pt>
                <c:pt idx="347">
                  <c:v>0.80591702576339797</c:v>
                </c:pt>
                <c:pt idx="348">
                  <c:v>1.05881503910131</c:v>
                </c:pt>
                <c:pt idx="349">
                  <c:v>1.163622128102106</c:v>
                </c:pt>
                <c:pt idx="350">
                  <c:v>0.88035702263876603</c:v>
                </c:pt>
                <c:pt idx="351">
                  <c:v>1.1386860516920021</c:v>
                </c:pt>
                <c:pt idx="352">
                  <c:v>1.01386716836503</c:v>
                </c:pt>
                <c:pt idx="353">
                  <c:v>1.134780785204146</c:v>
                </c:pt>
                <c:pt idx="354">
                  <c:v>1.143942946822827</c:v>
                </c:pt>
                <c:pt idx="355">
                  <c:v>1.150359784010683</c:v>
                </c:pt>
                <c:pt idx="356">
                  <c:v>1.1765711918976951</c:v>
                </c:pt>
                <c:pt idx="357">
                  <c:v>0.96008368952206802</c:v>
                </c:pt>
                <c:pt idx="358">
                  <c:v>1.0285275513113801</c:v>
                </c:pt>
                <c:pt idx="359">
                  <c:v>1.1341648626231551</c:v>
                </c:pt>
                <c:pt idx="360">
                  <c:v>0.97653357297815702</c:v>
                </c:pt>
                <c:pt idx="361">
                  <c:v>1.1702545890413349</c:v>
                </c:pt>
                <c:pt idx="362">
                  <c:v>1.269133000824052</c:v>
                </c:pt>
                <c:pt idx="363">
                  <c:v>0.80562965473704196</c:v>
                </c:pt>
                <c:pt idx="364">
                  <c:v>1.144281605425624</c:v>
                </c:pt>
                <c:pt idx="365">
                  <c:v>0.699762914320739</c:v>
                </c:pt>
                <c:pt idx="366">
                  <c:v>0.95297746126662797</c:v>
                </c:pt>
                <c:pt idx="367">
                  <c:v>1.22919460501358</c:v>
                </c:pt>
                <c:pt idx="368">
                  <c:v>1.2575565973350189</c:v>
                </c:pt>
                <c:pt idx="369">
                  <c:v>1.065190913198254</c:v>
                </c:pt>
                <c:pt idx="370">
                  <c:v>0.95487664657433902</c:v>
                </c:pt>
                <c:pt idx="371">
                  <c:v>0.88133323126983798</c:v>
                </c:pt>
                <c:pt idx="372">
                  <c:v>1.076668938167294</c:v>
                </c:pt>
                <c:pt idx="373">
                  <c:v>0.99444675593027099</c:v>
                </c:pt>
                <c:pt idx="374">
                  <c:v>1.0959703737159761</c:v>
                </c:pt>
                <c:pt idx="375">
                  <c:v>1.2748335583195429</c:v>
                </c:pt>
                <c:pt idx="376">
                  <c:v>1.266223935211136</c:v>
                </c:pt>
                <c:pt idx="377">
                  <c:v>1.1342013630685901</c:v>
                </c:pt>
                <c:pt idx="378">
                  <c:v>1.3026998690955101</c:v>
                </c:pt>
                <c:pt idx="379">
                  <c:v>1.1366832639685009</c:v>
                </c:pt>
                <c:pt idx="380">
                  <c:v>0.98337825799760403</c:v>
                </c:pt>
                <c:pt idx="381">
                  <c:v>0.77416338035245802</c:v>
                </c:pt>
                <c:pt idx="382">
                  <c:v>0.63180346483624905</c:v>
                </c:pt>
                <c:pt idx="383">
                  <c:v>1.1138222161580229</c:v>
                </c:pt>
                <c:pt idx="384">
                  <c:v>0.723703731440411</c:v>
                </c:pt>
                <c:pt idx="385">
                  <c:v>0.82487079459992596</c:v>
                </c:pt>
                <c:pt idx="386">
                  <c:v>0.95279175355518497</c:v>
                </c:pt>
                <c:pt idx="387">
                  <c:v>1.176728091233332</c:v>
                </c:pt>
                <c:pt idx="388">
                  <c:v>1.1630504593671129</c:v>
                </c:pt>
                <c:pt idx="389">
                  <c:v>1.2105085935740789</c:v>
                </c:pt>
                <c:pt idx="390">
                  <c:v>1.040006767458078</c:v>
                </c:pt>
                <c:pt idx="391">
                  <c:v>1.238818005243091</c:v>
                </c:pt>
                <c:pt idx="392">
                  <c:v>1.06974605327224</c:v>
                </c:pt>
                <c:pt idx="393">
                  <c:v>1.2308142042103021</c:v>
                </c:pt>
                <c:pt idx="394">
                  <c:v>1.3339267409997331</c:v>
                </c:pt>
                <c:pt idx="395">
                  <c:v>1.1886486678073549</c:v>
                </c:pt>
                <c:pt idx="396">
                  <c:v>1.131099290934269</c:v>
                </c:pt>
                <c:pt idx="397">
                  <c:v>1.1395255916737581</c:v>
                </c:pt>
                <c:pt idx="398">
                  <c:v>1.062571194988658</c:v>
                </c:pt>
                <c:pt idx="399">
                  <c:v>1.1588080340706881</c:v>
                </c:pt>
                <c:pt idx="400">
                  <c:v>1.0479321652420219</c:v>
                </c:pt>
                <c:pt idx="401">
                  <c:v>1.153264150153315</c:v>
                </c:pt>
                <c:pt idx="402">
                  <c:v>1.14183756712567</c:v>
                </c:pt>
                <c:pt idx="403">
                  <c:v>0.99719212970169402</c:v>
                </c:pt>
                <c:pt idx="404">
                  <c:v>1.48964361266538</c:v>
                </c:pt>
                <c:pt idx="405">
                  <c:v>1.008916718953101</c:v>
                </c:pt>
                <c:pt idx="406">
                  <c:v>0.95838589187742296</c:v>
                </c:pt>
                <c:pt idx="407">
                  <c:v>1.0302690886727279</c:v>
                </c:pt>
                <c:pt idx="408">
                  <c:v>1.032842573628618</c:v>
                </c:pt>
                <c:pt idx="409">
                  <c:v>1.6139225861715969</c:v>
                </c:pt>
                <c:pt idx="410">
                  <c:v>1.1758552069103401</c:v>
                </c:pt>
                <c:pt idx="411">
                  <c:v>1.0368037619305279</c:v>
                </c:pt>
                <c:pt idx="412">
                  <c:v>1.2125881619576371</c:v>
                </c:pt>
                <c:pt idx="413">
                  <c:v>1.30859573715378</c:v>
                </c:pt>
                <c:pt idx="414">
                  <c:v>1.244492823949108</c:v>
                </c:pt>
                <c:pt idx="415">
                  <c:v>1.0612031857652751</c:v>
                </c:pt>
                <c:pt idx="416">
                  <c:v>1.378984188660034</c:v>
                </c:pt>
                <c:pt idx="417">
                  <c:v>1.196148651418327</c:v>
                </c:pt>
                <c:pt idx="418">
                  <c:v>1.195243610755681</c:v>
                </c:pt>
                <c:pt idx="419">
                  <c:v>0.94119424489520298</c:v>
                </c:pt>
                <c:pt idx="420">
                  <c:v>0.96686992257944204</c:v>
                </c:pt>
                <c:pt idx="421">
                  <c:v>0.93864377825734602</c:v>
                </c:pt>
                <c:pt idx="422">
                  <c:v>0.96540322929105304</c:v>
                </c:pt>
                <c:pt idx="423">
                  <c:v>1.1961564851892701</c:v>
                </c:pt>
                <c:pt idx="424">
                  <c:v>0.949421765641835</c:v>
                </c:pt>
                <c:pt idx="425">
                  <c:v>1.227062362002681</c:v>
                </c:pt>
                <c:pt idx="426">
                  <c:v>1.3620081575688101</c:v>
                </c:pt>
                <c:pt idx="427">
                  <c:v>1.0738292984765381</c:v>
                </c:pt>
                <c:pt idx="428">
                  <c:v>1.1194298612963911</c:v>
                </c:pt>
                <c:pt idx="429">
                  <c:v>0.88970272463528999</c:v>
                </c:pt>
                <c:pt idx="430">
                  <c:v>1.0030365471321481</c:v>
                </c:pt>
                <c:pt idx="431">
                  <c:v>1.1743150012150581</c:v>
                </c:pt>
                <c:pt idx="432">
                  <c:v>0.85737544233082097</c:v>
                </c:pt>
                <c:pt idx="433">
                  <c:v>1.594442314217194</c:v>
                </c:pt>
                <c:pt idx="434">
                  <c:v>1.169787147549421</c:v>
                </c:pt>
                <c:pt idx="435">
                  <c:v>1.464093137501272</c:v>
                </c:pt>
                <c:pt idx="436">
                  <c:v>1.118465118422628</c:v>
                </c:pt>
                <c:pt idx="437">
                  <c:v>0.900101593800955</c:v>
                </c:pt>
                <c:pt idx="438">
                  <c:v>1.3757215897531281</c:v>
                </c:pt>
                <c:pt idx="439">
                  <c:v>1.0500487740025379</c:v>
                </c:pt>
                <c:pt idx="440">
                  <c:v>1.0687284643253709</c:v>
                </c:pt>
                <c:pt idx="441">
                  <c:v>0.96648308994129695</c:v>
                </c:pt>
                <c:pt idx="442">
                  <c:v>0.98761098985333695</c:v>
                </c:pt>
                <c:pt idx="443">
                  <c:v>1.103289520905433</c:v>
                </c:pt>
                <c:pt idx="444">
                  <c:v>1.19343035849212</c:v>
                </c:pt>
                <c:pt idx="445">
                  <c:v>1.095674838659582</c:v>
                </c:pt>
                <c:pt idx="446">
                  <c:v>1.0739446160311921</c:v>
                </c:pt>
                <c:pt idx="447">
                  <c:v>1.1761577495030071</c:v>
                </c:pt>
                <c:pt idx="448">
                  <c:v>1.2839065472454521</c:v>
                </c:pt>
                <c:pt idx="449">
                  <c:v>1.452320192029289</c:v>
                </c:pt>
                <c:pt idx="450">
                  <c:v>1.107190867174656</c:v>
                </c:pt>
                <c:pt idx="451">
                  <c:v>1.116127767805577</c:v>
                </c:pt>
                <c:pt idx="452">
                  <c:v>0.92748795290909702</c:v>
                </c:pt>
                <c:pt idx="453">
                  <c:v>1.1042078718024539</c:v>
                </c:pt>
                <c:pt idx="454">
                  <c:v>1.182909107225413</c:v>
                </c:pt>
                <c:pt idx="455">
                  <c:v>0.93464099463844597</c:v>
                </c:pt>
                <c:pt idx="456">
                  <c:v>1.076164160906486</c:v>
                </c:pt>
                <c:pt idx="457">
                  <c:v>1.300989619745742</c:v>
                </c:pt>
                <c:pt idx="458">
                  <c:v>1.106167787017013</c:v>
                </c:pt>
                <c:pt idx="459">
                  <c:v>1.1622385737921199</c:v>
                </c:pt>
                <c:pt idx="460">
                  <c:v>1.209686181511302</c:v>
                </c:pt>
                <c:pt idx="461">
                  <c:v>1.013673212463585</c:v>
                </c:pt>
                <c:pt idx="462">
                  <c:v>1.048551201956045</c:v>
                </c:pt>
                <c:pt idx="463">
                  <c:v>0.78367434735343999</c:v>
                </c:pt>
                <c:pt idx="464">
                  <c:v>1.431065604282111</c:v>
                </c:pt>
                <c:pt idx="465">
                  <c:v>0.89121639497387695</c:v>
                </c:pt>
                <c:pt idx="466">
                  <c:v>0.94875464384854302</c:v>
                </c:pt>
                <c:pt idx="467">
                  <c:v>1.1503795368557539</c:v>
                </c:pt>
                <c:pt idx="468">
                  <c:v>1.569620655633593</c:v>
                </c:pt>
                <c:pt idx="469">
                  <c:v>0.97222171288338699</c:v>
                </c:pt>
                <c:pt idx="470">
                  <c:v>1.126067340560033</c:v>
                </c:pt>
                <c:pt idx="471">
                  <c:v>0.82564813384116298</c:v>
                </c:pt>
                <c:pt idx="472">
                  <c:v>1.124064456086743</c:v>
                </c:pt>
                <c:pt idx="473">
                  <c:v>1.2987163519793381</c:v>
                </c:pt>
                <c:pt idx="474">
                  <c:v>1.059329926101868</c:v>
                </c:pt>
                <c:pt idx="475">
                  <c:v>1.2753620271395929</c:v>
                </c:pt>
                <c:pt idx="476">
                  <c:v>1.0404799339683941</c:v>
                </c:pt>
                <c:pt idx="477">
                  <c:v>1.1555328982243389</c:v>
                </c:pt>
                <c:pt idx="478">
                  <c:v>0.858951701767384</c:v>
                </c:pt>
                <c:pt idx="479">
                  <c:v>0.97995097477457305</c:v>
                </c:pt>
                <c:pt idx="480">
                  <c:v>1.2744194588541711</c:v>
                </c:pt>
                <c:pt idx="481">
                  <c:v>0.92840159563081803</c:v>
                </c:pt>
                <c:pt idx="482">
                  <c:v>1.303956458608267</c:v>
                </c:pt>
                <c:pt idx="483">
                  <c:v>1.3969956686112901</c:v>
                </c:pt>
                <c:pt idx="484">
                  <c:v>1.123785503526106</c:v>
                </c:pt>
                <c:pt idx="485">
                  <c:v>1.121895925520243</c:v>
                </c:pt>
                <c:pt idx="486">
                  <c:v>1.213737758705741</c:v>
                </c:pt>
                <c:pt idx="487">
                  <c:v>1.24711776708003</c:v>
                </c:pt>
                <c:pt idx="488">
                  <c:v>0.94763653498395495</c:v>
                </c:pt>
                <c:pt idx="489">
                  <c:v>1.252741062478177</c:v>
                </c:pt>
                <c:pt idx="490">
                  <c:v>1.0018878358229311</c:v>
                </c:pt>
                <c:pt idx="491">
                  <c:v>1.317890719144333</c:v>
                </c:pt>
                <c:pt idx="492">
                  <c:v>0.97560248739326105</c:v>
                </c:pt>
                <c:pt idx="493">
                  <c:v>0.79539053448132602</c:v>
                </c:pt>
                <c:pt idx="494">
                  <c:v>1.091678738269829</c:v>
                </c:pt>
                <c:pt idx="495">
                  <c:v>1.0549327312763901</c:v>
                </c:pt>
                <c:pt idx="496">
                  <c:v>1.0820078184150801</c:v>
                </c:pt>
                <c:pt idx="497">
                  <c:v>1.165936071803658</c:v>
                </c:pt>
                <c:pt idx="498">
                  <c:v>1.1092834657227451</c:v>
                </c:pt>
                <c:pt idx="499">
                  <c:v>1.186266950747515</c:v>
                </c:pt>
                <c:pt idx="500">
                  <c:v>1.1873240326091921</c:v>
                </c:pt>
                <c:pt idx="501">
                  <c:v>1.0426256506801621</c:v>
                </c:pt>
                <c:pt idx="502">
                  <c:v>1.1300316157580059</c:v>
                </c:pt>
                <c:pt idx="503">
                  <c:v>0.89841211420884604</c:v>
                </c:pt>
                <c:pt idx="504">
                  <c:v>1.332543432255118</c:v>
                </c:pt>
                <c:pt idx="505">
                  <c:v>1.204220347808979</c:v>
                </c:pt>
                <c:pt idx="506">
                  <c:v>1.02505069382406</c:v>
                </c:pt>
                <c:pt idx="507">
                  <c:v>1.145907937739044</c:v>
                </c:pt>
                <c:pt idx="508">
                  <c:v>1.171246283028234</c:v>
                </c:pt>
                <c:pt idx="509">
                  <c:v>1.2473638603684201</c:v>
                </c:pt>
                <c:pt idx="510">
                  <c:v>1.178913631525955</c:v>
                </c:pt>
                <c:pt idx="511">
                  <c:v>1.075373208563484</c:v>
                </c:pt>
                <c:pt idx="512">
                  <c:v>0.98924966267020698</c:v>
                </c:pt>
                <c:pt idx="513">
                  <c:v>0.93559969789136799</c:v>
                </c:pt>
                <c:pt idx="514">
                  <c:v>1.2301356072696601</c:v>
                </c:pt>
                <c:pt idx="515">
                  <c:v>1.2186321558285531</c:v>
                </c:pt>
                <c:pt idx="516">
                  <c:v>1.067734755057794</c:v>
                </c:pt>
                <c:pt idx="517">
                  <c:v>1.4908744169616299</c:v>
                </c:pt>
                <c:pt idx="518">
                  <c:v>1.29322597860385</c:v>
                </c:pt>
                <c:pt idx="519">
                  <c:v>1.1062623016400379</c:v>
                </c:pt>
                <c:pt idx="520">
                  <c:v>0.98642770335816898</c:v>
                </c:pt>
                <c:pt idx="521">
                  <c:v>1.295675728561503</c:v>
                </c:pt>
                <c:pt idx="522">
                  <c:v>1.0873499162160309</c:v>
                </c:pt>
                <c:pt idx="523">
                  <c:v>1.265175224694844</c:v>
                </c:pt>
                <c:pt idx="524">
                  <c:v>1.218554010989306</c:v>
                </c:pt>
                <c:pt idx="525">
                  <c:v>1.100054933373606</c:v>
                </c:pt>
                <c:pt idx="526">
                  <c:v>0.765356312823679</c:v>
                </c:pt>
                <c:pt idx="527">
                  <c:v>1.053245157853447</c:v>
                </c:pt>
                <c:pt idx="528">
                  <c:v>0.98332081232386603</c:v>
                </c:pt>
                <c:pt idx="529">
                  <c:v>1.0635671600840411</c:v>
                </c:pt>
                <c:pt idx="530">
                  <c:v>1.037108061304604</c:v>
                </c:pt>
                <c:pt idx="531">
                  <c:v>0.99767205812212001</c:v>
                </c:pt>
                <c:pt idx="532">
                  <c:v>1.158161120039285</c:v>
                </c:pt>
                <c:pt idx="533">
                  <c:v>1.2000025387073829</c:v>
                </c:pt>
                <c:pt idx="534">
                  <c:v>1.0770759319196199</c:v>
                </c:pt>
                <c:pt idx="535">
                  <c:v>1.020040167032398</c:v>
                </c:pt>
                <c:pt idx="536">
                  <c:v>0.55442446370282905</c:v>
                </c:pt>
                <c:pt idx="537">
                  <c:v>1.0636294741256449</c:v>
                </c:pt>
                <c:pt idx="538">
                  <c:v>0.91154447363298696</c:v>
                </c:pt>
                <c:pt idx="539">
                  <c:v>1.203387331836165</c:v>
                </c:pt>
                <c:pt idx="540">
                  <c:v>1.005993475118973</c:v>
                </c:pt>
                <c:pt idx="541">
                  <c:v>1.251631998564976</c:v>
                </c:pt>
                <c:pt idx="542">
                  <c:v>1.035845395665749</c:v>
                </c:pt>
                <c:pt idx="543">
                  <c:v>1.068199658720147</c:v>
                </c:pt>
                <c:pt idx="544">
                  <c:v>0.87880090180213499</c:v>
                </c:pt>
                <c:pt idx="545">
                  <c:v>1.1924264825879201</c:v>
                </c:pt>
                <c:pt idx="546">
                  <c:v>1.0007386417841559</c:v>
                </c:pt>
                <c:pt idx="547">
                  <c:v>1.163035853362542</c:v>
                </c:pt>
                <c:pt idx="548">
                  <c:v>1.3315544915524451</c:v>
                </c:pt>
                <c:pt idx="549">
                  <c:v>1.025425453954282</c:v>
                </c:pt>
                <c:pt idx="550">
                  <c:v>1.331326795938595</c:v>
                </c:pt>
                <c:pt idx="551">
                  <c:v>1.0359813516886811</c:v>
                </c:pt>
                <c:pt idx="552">
                  <c:v>1.037357046292094</c:v>
                </c:pt>
                <c:pt idx="553">
                  <c:v>1.295616435152992</c:v>
                </c:pt>
                <c:pt idx="554">
                  <c:v>1.3937965914601891</c:v>
                </c:pt>
                <c:pt idx="555">
                  <c:v>0.77516103902096101</c:v>
                </c:pt>
                <c:pt idx="556">
                  <c:v>0.92755032700948603</c:v>
                </c:pt>
                <c:pt idx="557">
                  <c:v>1.110236928173834</c:v>
                </c:pt>
                <c:pt idx="558">
                  <c:v>1.3550437224471279</c:v>
                </c:pt>
                <c:pt idx="559">
                  <c:v>0.88164031458670999</c:v>
                </c:pt>
                <c:pt idx="560">
                  <c:v>0.99783639900071897</c:v>
                </c:pt>
                <c:pt idx="561">
                  <c:v>0.84531702476025905</c:v>
                </c:pt>
                <c:pt idx="562">
                  <c:v>1.22921332744851</c:v>
                </c:pt>
                <c:pt idx="563">
                  <c:v>1.223498404295233</c:v>
                </c:pt>
                <c:pt idx="564">
                  <c:v>0.89253414974768497</c:v>
                </c:pt>
                <c:pt idx="565">
                  <c:v>1.0369065009691489</c:v>
                </c:pt>
                <c:pt idx="566">
                  <c:v>1.1293662414881549</c:v>
                </c:pt>
                <c:pt idx="567">
                  <c:v>0.94939906925525297</c:v>
                </c:pt>
                <c:pt idx="568">
                  <c:v>1.1367488871284259</c:v>
                </c:pt>
                <c:pt idx="569">
                  <c:v>1.1765367891412679</c:v>
                </c:pt>
                <c:pt idx="570">
                  <c:v>1.02756903760267</c:v>
                </c:pt>
                <c:pt idx="571">
                  <c:v>1.224316924650334</c:v>
                </c:pt>
                <c:pt idx="572">
                  <c:v>0.96760136895800597</c:v>
                </c:pt>
                <c:pt idx="573">
                  <c:v>1.05295420757054</c:v>
                </c:pt>
                <c:pt idx="574">
                  <c:v>1.1374886808125471</c:v>
                </c:pt>
                <c:pt idx="575">
                  <c:v>1.0166955356354641</c:v>
                </c:pt>
                <c:pt idx="576">
                  <c:v>1.0109065080090771</c:v>
                </c:pt>
                <c:pt idx="577">
                  <c:v>1.181504564795925</c:v>
                </c:pt>
                <c:pt idx="578">
                  <c:v>1.1113074868192601</c:v>
                </c:pt>
                <c:pt idx="579">
                  <c:v>0.91200807998973399</c:v>
                </c:pt>
                <c:pt idx="580">
                  <c:v>1.0820071941290941</c:v>
                </c:pt>
                <c:pt idx="581">
                  <c:v>1.036751569716682</c:v>
                </c:pt>
                <c:pt idx="582">
                  <c:v>1.527729077961488</c:v>
                </c:pt>
                <c:pt idx="583">
                  <c:v>1.140208578363906</c:v>
                </c:pt>
                <c:pt idx="584">
                  <c:v>1.1180450444307899</c:v>
                </c:pt>
                <c:pt idx="585">
                  <c:v>1.053972124425431</c:v>
                </c:pt>
                <c:pt idx="586">
                  <c:v>1.20605836152865</c:v>
                </c:pt>
                <c:pt idx="587">
                  <c:v>1.2432262243196761</c:v>
                </c:pt>
                <c:pt idx="588">
                  <c:v>1.253427616639569</c:v>
                </c:pt>
                <c:pt idx="589">
                  <c:v>1.2516156028200129</c:v>
                </c:pt>
                <c:pt idx="590">
                  <c:v>1.1696443422228071</c:v>
                </c:pt>
                <c:pt idx="591">
                  <c:v>1.0959025675907601</c:v>
                </c:pt>
                <c:pt idx="592">
                  <c:v>1.085848921526565</c:v>
                </c:pt>
                <c:pt idx="593">
                  <c:v>1.0559108895694591</c:v>
                </c:pt>
                <c:pt idx="594">
                  <c:v>1.241822524652233</c:v>
                </c:pt>
                <c:pt idx="595">
                  <c:v>1.1152285707515299</c:v>
                </c:pt>
                <c:pt idx="596">
                  <c:v>1.327681695353859</c:v>
                </c:pt>
                <c:pt idx="597">
                  <c:v>1.182115389345971</c:v>
                </c:pt>
                <c:pt idx="598">
                  <c:v>0.93784880773369195</c:v>
                </c:pt>
                <c:pt idx="599">
                  <c:v>0.80642858724300803</c:v>
                </c:pt>
                <c:pt idx="600">
                  <c:v>1.2096115194247441</c:v>
                </c:pt>
                <c:pt idx="601">
                  <c:v>0.98369988418634602</c:v>
                </c:pt>
                <c:pt idx="602">
                  <c:v>1.2830730942397119</c:v>
                </c:pt>
                <c:pt idx="603">
                  <c:v>0.67741793871873501</c:v>
                </c:pt>
                <c:pt idx="604">
                  <c:v>1.2434548614790411</c:v>
                </c:pt>
                <c:pt idx="605">
                  <c:v>0.985110986963735</c:v>
                </c:pt>
                <c:pt idx="606">
                  <c:v>0.95553921362313798</c:v>
                </c:pt>
                <c:pt idx="607">
                  <c:v>1.224676191281032</c:v>
                </c:pt>
                <c:pt idx="608">
                  <c:v>1.2321557729427131</c:v>
                </c:pt>
                <c:pt idx="609">
                  <c:v>1.1865047171865339</c:v>
                </c:pt>
                <c:pt idx="610">
                  <c:v>1.2839772314831781</c:v>
                </c:pt>
                <c:pt idx="611">
                  <c:v>1.323098134991225</c:v>
                </c:pt>
                <c:pt idx="612">
                  <c:v>1.182490050467919</c:v>
                </c:pt>
                <c:pt idx="613">
                  <c:v>1.1820619026775581</c:v>
                </c:pt>
                <c:pt idx="614">
                  <c:v>1.127169713067762</c:v>
                </c:pt>
                <c:pt idx="615">
                  <c:v>1.1986848149037439</c:v>
                </c:pt>
                <c:pt idx="616">
                  <c:v>1.036694656311524</c:v>
                </c:pt>
                <c:pt idx="617">
                  <c:v>1.01434804403821</c:v>
                </c:pt>
                <c:pt idx="618">
                  <c:v>0.94326742865885604</c:v>
                </c:pt>
                <c:pt idx="619">
                  <c:v>1.1792311906764339</c:v>
                </c:pt>
                <c:pt idx="620">
                  <c:v>1.2473215184706641</c:v>
                </c:pt>
                <c:pt idx="621">
                  <c:v>1.1632490509865161</c:v>
                </c:pt>
                <c:pt idx="622">
                  <c:v>0.93522607821884896</c:v>
                </c:pt>
                <c:pt idx="623">
                  <c:v>1.1317187538001281</c:v>
                </c:pt>
                <c:pt idx="624">
                  <c:v>0.71263293668883398</c:v>
                </c:pt>
                <c:pt idx="625">
                  <c:v>0.906027741890577</c:v>
                </c:pt>
                <c:pt idx="626">
                  <c:v>1.169993018431787</c:v>
                </c:pt>
                <c:pt idx="627">
                  <c:v>1.293390190340808</c:v>
                </c:pt>
                <c:pt idx="628">
                  <c:v>0.85388539579868705</c:v>
                </c:pt>
                <c:pt idx="629">
                  <c:v>1.168335511878928</c:v>
                </c:pt>
                <c:pt idx="630">
                  <c:v>1.324212295263846</c:v>
                </c:pt>
                <c:pt idx="631">
                  <c:v>0.97835795786178603</c:v>
                </c:pt>
                <c:pt idx="632">
                  <c:v>1.3810802133789211</c:v>
                </c:pt>
                <c:pt idx="633">
                  <c:v>1.2091468173582081</c:v>
                </c:pt>
                <c:pt idx="634">
                  <c:v>1.036371174269008</c:v>
                </c:pt>
                <c:pt idx="635">
                  <c:v>0.96637194920801095</c:v>
                </c:pt>
                <c:pt idx="636">
                  <c:v>1.185478747420631</c:v>
                </c:pt>
                <c:pt idx="637">
                  <c:v>1.1891484009333699</c:v>
                </c:pt>
                <c:pt idx="638">
                  <c:v>1.048998664117005</c:v>
                </c:pt>
                <c:pt idx="639">
                  <c:v>1.07105451955428</c:v>
                </c:pt>
                <c:pt idx="640">
                  <c:v>1.093301942183508</c:v>
                </c:pt>
                <c:pt idx="641">
                  <c:v>0.92308380665965395</c:v>
                </c:pt>
                <c:pt idx="642">
                  <c:v>1.026289698088747</c:v>
                </c:pt>
                <c:pt idx="643">
                  <c:v>0.97779768113278698</c:v>
                </c:pt>
                <c:pt idx="644">
                  <c:v>1.17082191438095</c:v>
                </c:pt>
                <c:pt idx="645">
                  <c:v>1.1523907878206801</c:v>
                </c:pt>
                <c:pt idx="646">
                  <c:v>1.011795011700775</c:v>
                </c:pt>
                <c:pt idx="647">
                  <c:v>1.3162003275168841</c:v>
                </c:pt>
                <c:pt idx="648">
                  <c:v>0.90213535769151199</c:v>
                </c:pt>
                <c:pt idx="649">
                  <c:v>1.0423358921469079</c:v>
                </c:pt>
                <c:pt idx="650">
                  <c:v>0.96146739056442299</c:v>
                </c:pt>
                <c:pt idx="651">
                  <c:v>1.105230772926213</c:v>
                </c:pt>
                <c:pt idx="652">
                  <c:v>1.1542870095561839</c:v>
                </c:pt>
                <c:pt idx="653">
                  <c:v>1.1647860494226681</c:v>
                </c:pt>
                <c:pt idx="654">
                  <c:v>1.039541019277594</c:v>
                </c:pt>
                <c:pt idx="655">
                  <c:v>0.87845769107048099</c:v>
                </c:pt>
                <c:pt idx="656">
                  <c:v>1.1539391564752359</c:v>
                </c:pt>
                <c:pt idx="657">
                  <c:v>1.1244463480364959</c:v>
                </c:pt>
                <c:pt idx="658">
                  <c:v>1.3238831733789831</c:v>
                </c:pt>
                <c:pt idx="659">
                  <c:v>1.2731104829399931</c:v>
                </c:pt>
                <c:pt idx="660">
                  <c:v>1.031772990691602</c:v>
                </c:pt>
                <c:pt idx="661">
                  <c:v>0.74869983964541698</c:v>
                </c:pt>
                <c:pt idx="662">
                  <c:v>1.10110773474757</c:v>
                </c:pt>
                <c:pt idx="663">
                  <c:v>1.141868605580415</c:v>
                </c:pt>
                <c:pt idx="664">
                  <c:v>1.1270293631704971</c:v>
                </c:pt>
                <c:pt idx="665">
                  <c:v>1.1560245684940571</c:v>
                </c:pt>
                <c:pt idx="666">
                  <c:v>1.2160407159308799</c:v>
                </c:pt>
                <c:pt idx="667">
                  <c:v>1.186603892661878</c:v>
                </c:pt>
                <c:pt idx="668">
                  <c:v>1.077689021841534</c:v>
                </c:pt>
                <c:pt idx="669">
                  <c:v>0.96932471671256704</c:v>
                </c:pt>
                <c:pt idx="670">
                  <c:v>0.94121192744096605</c:v>
                </c:pt>
                <c:pt idx="671">
                  <c:v>0.740519495368545</c:v>
                </c:pt>
                <c:pt idx="672">
                  <c:v>0.949200719417164</c:v>
                </c:pt>
                <c:pt idx="673">
                  <c:v>1.245416386124554</c:v>
                </c:pt>
                <c:pt idx="674">
                  <c:v>0.94117946024718402</c:v>
                </c:pt>
                <c:pt idx="675">
                  <c:v>1.24654601358387</c:v>
                </c:pt>
                <c:pt idx="676">
                  <c:v>1.0325761824471951</c:v>
                </c:pt>
                <c:pt idx="677">
                  <c:v>0.96328374855669496</c:v>
                </c:pt>
                <c:pt idx="678">
                  <c:v>1.280182387956321</c:v>
                </c:pt>
                <c:pt idx="679">
                  <c:v>0.66070480275491605</c:v>
                </c:pt>
                <c:pt idx="680">
                  <c:v>1.046172449444104</c:v>
                </c:pt>
                <c:pt idx="681">
                  <c:v>1.1084940274928381</c:v>
                </c:pt>
                <c:pt idx="682">
                  <c:v>0.91088560523088602</c:v>
                </c:pt>
                <c:pt idx="683">
                  <c:v>1.305922920511422</c:v>
                </c:pt>
                <c:pt idx="684">
                  <c:v>0.99164030558998195</c:v>
                </c:pt>
                <c:pt idx="685">
                  <c:v>0.99164030558998195</c:v>
                </c:pt>
                <c:pt idx="686">
                  <c:v>0.99163674634836996</c:v>
                </c:pt>
                <c:pt idx="687">
                  <c:v>1.004760283229684</c:v>
                </c:pt>
                <c:pt idx="688">
                  <c:v>1.0878794635867119</c:v>
                </c:pt>
                <c:pt idx="689">
                  <c:v>1.167315478817168</c:v>
                </c:pt>
                <c:pt idx="690">
                  <c:v>0.77391651978874498</c:v>
                </c:pt>
                <c:pt idx="691">
                  <c:v>1.3470090289506069</c:v>
                </c:pt>
                <c:pt idx="692">
                  <c:v>1.2260746602790089</c:v>
                </c:pt>
                <c:pt idx="693">
                  <c:v>0.71317824712848998</c:v>
                </c:pt>
                <c:pt idx="694">
                  <c:v>1.1517674747553761</c:v>
                </c:pt>
                <c:pt idx="695">
                  <c:v>1.095322649063194</c:v>
                </c:pt>
                <c:pt idx="696">
                  <c:v>1.123181172473511</c:v>
                </c:pt>
                <c:pt idx="697">
                  <c:v>1.05682091038274</c:v>
                </c:pt>
                <c:pt idx="698">
                  <c:v>0.73995167892246805</c:v>
                </c:pt>
                <c:pt idx="699">
                  <c:v>1.18254263390087</c:v>
                </c:pt>
                <c:pt idx="700">
                  <c:v>1.2297820025433159</c:v>
                </c:pt>
                <c:pt idx="701">
                  <c:v>1.236369343935994</c:v>
                </c:pt>
                <c:pt idx="702">
                  <c:v>0.76632414863277598</c:v>
                </c:pt>
                <c:pt idx="703">
                  <c:v>1.208440540280431</c:v>
                </c:pt>
                <c:pt idx="704">
                  <c:v>1.679208501766823</c:v>
                </c:pt>
                <c:pt idx="705">
                  <c:v>1.268103477966583</c:v>
                </c:pt>
                <c:pt idx="706">
                  <c:v>1.2507294676018419</c:v>
                </c:pt>
                <c:pt idx="707">
                  <c:v>1.223407798198878</c:v>
                </c:pt>
                <c:pt idx="708">
                  <c:v>1.209338912144136</c:v>
                </c:pt>
                <c:pt idx="709">
                  <c:v>1.2604303109031001</c:v>
                </c:pt>
                <c:pt idx="710">
                  <c:v>0.89358705370125202</c:v>
                </c:pt>
                <c:pt idx="711">
                  <c:v>1.196284988037277</c:v>
                </c:pt>
                <c:pt idx="712">
                  <c:v>1.0858652152946631</c:v>
                </c:pt>
                <c:pt idx="713">
                  <c:v>1.2529005456064479</c:v>
                </c:pt>
                <c:pt idx="714">
                  <c:v>1.465474969882153</c:v>
                </c:pt>
                <c:pt idx="715">
                  <c:v>1.2469364786638271</c:v>
                </c:pt>
                <c:pt idx="716">
                  <c:v>1.039996448667998</c:v>
                </c:pt>
                <c:pt idx="717">
                  <c:v>1.083469580701262</c:v>
                </c:pt>
                <c:pt idx="718">
                  <c:v>1.643343283338367</c:v>
                </c:pt>
                <c:pt idx="719">
                  <c:v>0.79810491166528497</c:v>
                </c:pt>
                <c:pt idx="720">
                  <c:v>0.94707929391960599</c:v>
                </c:pt>
                <c:pt idx="721">
                  <c:v>1.1548187113842201</c:v>
                </c:pt>
                <c:pt idx="722">
                  <c:v>1.116291004848438</c:v>
                </c:pt>
                <c:pt idx="723">
                  <c:v>0.93906496898726199</c:v>
                </c:pt>
                <c:pt idx="724">
                  <c:v>0.97584315180651904</c:v>
                </c:pt>
                <c:pt idx="725">
                  <c:v>1.2420218496326021</c:v>
                </c:pt>
                <c:pt idx="726">
                  <c:v>1.1278402716364511</c:v>
                </c:pt>
                <c:pt idx="727">
                  <c:v>1.232592568778804</c:v>
                </c:pt>
                <c:pt idx="728">
                  <c:v>1.04386318533553</c:v>
                </c:pt>
                <c:pt idx="729">
                  <c:v>1.02504893714947</c:v>
                </c:pt>
                <c:pt idx="730">
                  <c:v>1.2718900586538331</c:v>
                </c:pt>
                <c:pt idx="731">
                  <c:v>0.75012293092853399</c:v>
                </c:pt>
                <c:pt idx="732">
                  <c:v>0.874842312834748</c:v>
                </c:pt>
                <c:pt idx="733">
                  <c:v>1.2119528786798179</c:v>
                </c:pt>
                <c:pt idx="734">
                  <c:v>0.921026881676274</c:v>
                </c:pt>
                <c:pt idx="735">
                  <c:v>1.177277077759566</c:v>
                </c:pt>
                <c:pt idx="736">
                  <c:v>0.65214567610268703</c:v>
                </c:pt>
                <c:pt idx="737">
                  <c:v>1.042622263613038</c:v>
                </c:pt>
                <c:pt idx="738">
                  <c:v>1.319445527950514</c:v>
                </c:pt>
                <c:pt idx="739">
                  <c:v>1.180712233165198</c:v>
                </c:pt>
                <c:pt idx="740">
                  <c:v>0.78112173754361303</c:v>
                </c:pt>
                <c:pt idx="741">
                  <c:v>1.228602100228994</c:v>
                </c:pt>
                <c:pt idx="742">
                  <c:v>1.207237269007621</c:v>
                </c:pt>
                <c:pt idx="743">
                  <c:v>1.1439399299773501</c:v>
                </c:pt>
                <c:pt idx="744">
                  <c:v>1.311508077173374</c:v>
                </c:pt>
                <c:pt idx="745">
                  <c:v>1.2391067746008639</c:v>
                </c:pt>
                <c:pt idx="746">
                  <c:v>0.77928533179527004</c:v>
                </c:pt>
                <c:pt idx="747">
                  <c:v>1.286001630546235</c:v>
                </c:pt>
                <c:pt idx="748">
                  <c:v>0.98652578260758605</c:v>
                </c:pt>
                <c:pt idx="749">
                  <c:v>1.3081394318950801</c:v>
                </c:pt>
                <c:pt idx="750">
                  <c:v>1.1082141589369501</c:v>
                </c:pt>
                <c:pt idx="751">
                  <c:v>1.2318412550666811</c:v>
                </c:pt>
                <c:pt idx="752">
                  <c:v>1.41453452949201</c:v>
                </c:pt>
                <c:pt idx="753">
                  <c:v>0.75682654668188099</c:v>
                </c:pt>
                <c:pt idx="754">
                  <c:v>1.27609823108305</c:v>
                </c:pt>
                <c:pt idx="755">
                  <c:v>1.249659392698022</c:v>
                </c:pt>
                <c:pt idx="756">
                  <c:v>0.74664218863922405</c:v>
                </c:pt>
                <c:pt idx="757">
                  <c:v>0.78576396495593204</c:v>
                </c:pt>
                <c:pt idx="758">
                  <c:v>1.1426820736537711</c:v>
                </c:pt>
                <c:pt idx="759">
                  <c:v>0.99986109862463102</c:v>
                </c:pt>
                <c:pt idx="760">
                  <c:v>1.1266076724970731</c:v>
                </c:pt>
                <c:pt idx="761">
                  <c:v>0.82379740543083402</c:v>
                </c:pt>
                <c:pt idx="762">
                  <c:v>1.07637222976302</c:v>
                </c:pt>
                <c:pt idx="763">
                  <c:v>1.228080102468033</c:v>
                </c:pt>
                <c:pt idx="764">
                  <c:v>1.155185282140256</c:v>
                </c:pt>
                <c:pt idx="765">
                  <c:v>1.0619201364484221</c:v>
                </c:pt>
                <c:pt idx="766">
                  <c:v>1.1846653620238301</c:v>
                </c:pt>
                <c:pt idx="767">
                  <c:v>1.3248235543194891</c:v>
                </c:pt>
                <c:pt idx="768">
                  <c:v>1.156924806183826</c:v>
                </c:pt>
                <c:pt idx="769">
                  <c:v>1.051632260169042</c:v>
                </c:pt>
                <c:pt idx="770">
                  <c:v>1.3466212067726271</c:v>
                </c:pt>
                <c:pt idx="771">
                  <c:v>1.093415391379978</c:v>
                </c:pt>
                <c:pt idx="772">
                  <c:v>1.0648484137376131</c:v>
                </c:pt>
                <c:pt idx="773">
                  <c:v>0.99102847210524203</c:v>
                </c:pt>
                <c:pt idx="774">
                  <c:v>0.77716774300665903</c:v>
                </c:pt>
                <c:pt idx="775">
                  <c:v>1.175130396775194</c:v>
                </c:pt>
                <c:pt idx="776">
                  <c:v>1.2011759261824959</c:v>
                </c:pt>
                <c:pt idx="777">
                  <c:v>0.89333932894397905</c:v>
                </c:pt>
                <c:pt idx="778">
                  <c:v>1.197810819487156</c:v>
                </c:pt>
                <c:pt idx="779">
                  <c:v>0.66515056639416803</c:v>
                </c:pt>
                <c:pt idx="780">
                  <c:v>0.83637585395273295</c:v>
                </c:pt>
                <c:pt idx="781">
                  <c:v>0.83675252263719102</c:v>
                </c:pt>
                <c:pt idx="782">
                  <c:v>1.1449175096690021</c:v>
                </c:pt>
                <c:pt idx="783">
                  <c:v>1.2771192867993559</c:v>
                </c:pt>
                <c:pt idx="784">
                  <c:v>0.88351073567791205</c:v>
                </c:pt>
                <c:pt idx="785">
                  <c:v>0.94441594890320901</c:v>
                </c:pt>
                <c:pt idx="786">
                  <c:v>1.2683933756934029</c:v>
                </c:pt>
                <c:pt idx="787">
                  <c:v>0.74347386760465095</c:v>
                </c:pt>
                <c:pt idx="788">
                  <c:v>0.95455442282096103</c:v>
                </c:pt>
                <c:pt idx="789">
                  <c:v>1.0119476148097171</c:v>
                </c:pt>
                <c:pt idx="790">
                  <c:v>1.138993371602832</c:v>
                </c:pt>
                <c:pt idx="791">
                  <c:v>1.134093902310146</c:v>
                </c:pt>
                <c:pt idx="792">
                  <c:v>1.270436645909174</c:v>
                </c:pt>
                <c:pt idx="793">
                  <c:v>1.3186905160012969</c:v>
                </c:pt>
                <c:pt idx="794">
                  <c:v>1.0183802279617</c:v>
                </c:pt>
                <c:pt idx="795">
                  <c:v>1.2163072294450601</c:v>
                </c:pt>
                <c:pt idx="796">
                  <c:v>1.2971210694848909</c:v>
                </c:pt>
                <c:pt idx="797">
                  <c:v>1.171100079427394</c:v>
                </c:pt>
                <c:pt idx="798">
                  <c:v>1.14730215163331</c:v>
                </c:pt>
                <c:pt idx="799">
                  <c:v>1.3124016344840019</c:v>
                </c:pt>
                <c:pt idx="800">
                  <c:v>1.035495804358223</c:v>
                </c:pt>
                <c:pt idx="801">
                  <c:v>1.233386500858842</c:v>
                </c:pt>
                <c:pt idx="802">
                  <c:v>1.2328643526553471</c:v>
                </c:pt>
                <c:pt idx="803">
                  <c:v>0.80991309738574901</c:v>
                </c:pt>
                <c:pt idx="804">
                  <c:v>0.86863241691225201</c:v>
                </c:pt>
                <c:pt idx="805">
                  <c:v>0.99063785114777703</c:v>
                </c:pt>
                <c:pt idx="806">
                  <c:v>1.0442717633002701</c:v>
                </c:pt>
                <c:pt idx="807">
                  <c:v>0.92819306891505904</c:v>
                </c:pt>
                <c:pt idx="808">
                  <c:v>0.80727507107719398</c:v>
                </c:pt>
                <c:pt idx="809">
                  <c:v>0.66643917160920396</c:v>
                </c:pt>
                <c:pt idx="810">
                  <c:v>0.89160211257252098</c:v>
                </c:pt>
                <c:pt idx="811">
                  <c:v>1.1940583607594211</c:v>
                </c:pt>
                <c:pt idx="812">
                  <c:v>1.1101600590372711</c:v>
                </c:pt>
                <c:pt idx="813">
                  <c:v>1.2139586140460921</c:v>
                </c:pt>
                <c:pt idx="814">
                  <c:v>1.0730794247588911</c:v>
                </c:pt>
                <c:pt idx="815">
                  <c:v>1.0422297656476229</c:v>
                </c:pt>
                <c:pt idx="816">
                  <c:v>1.2521650150758721</c:v>
                </c:pt>
                <c:pt idx="817">
                  <c:v>0.97757754267530605</c:v>
                </c:pt>
                <c:pt idx="818">
                  <c:v>1.016782008539203</c:v>
                </c:pt>
                <c:pt idx="819">
                  <c:v>0.96552776568821996</c:v>
                </c:pt>
                <c:pt idx="820">
                  <c:v>1.14473417378734</c:v>
                </c:pt>
                <c:pt idx="821">
                  <c:v>1.545355972609781</c:v>
                </c:pt>
                <c:pt idx="822">
                  <c:v>1.098175740257304</c:v>
                </c:pt>
                <c:pt idx="823">
                  <c:v>1.478649499494227</c:v>
                </c:pt>
                <c:pt idx="824">
                  <c:v>1.1948644955508929</c:v>
                </c:pt>
                <c:pt idx="825">
                  <c:v>0.93769621574192097</c:v>
                </c:pt>
                <c:pt idx="826">
                  <c:v>1.1022177062552769</c:v>
                </c:pt>
                <c:pt idx="827">
                  <c:v>1.72970349292324</c:v>
                </c:pt>
                <c:pt idx="828">
                  <c:v>1.2672382044021251</c:v>
                </c:pt>
                <c:pt idx="829">
                  <c:v>0.947278317079012</c:v>
                </c:pt>
                <c:pt idx="830">
                  <c:v>1.3197738752148189</c:v>
                </c:pt>
                <c:pt idx="831">
                  <c:v>1.268650164154894</c:v>
                </c:pt>
                <c:pt idx="832">
                  <c:v>0.68093055428988303</c:v>
                </c:pt>
                <c:pt idx="833">
                  <c:v>0.969357936889927</c:v>
                </c:pt>
                <c:pt idx="834">
                  <c:v>1.696774345047924</c:v>
                </c:pt>
                <c:pt idx="835">
                  <c:v>1.297026211688731</c:v>
                </c:pt>
                <c:pt idx="836">
                  <c:v>1.101404540915498</c:v>
                </c:pt>
                <c:pt idx="837">
                  <c:v>1.963253579757027</c:v>
                </c:pt>
                <c:pt idx="838">
                  <c:v>1.2392417839983529</c:v>
                </c:pt>
                <c:pt idx="839">
                  <c:v>1.4790557865560301</c:v>
                </c:pt>
                <c:pt idx="840">
                  <c:v>1.2622446277249011</c:v>
                </c:pt>
                <c:pt idx="841">
                  <c:v>1.49352476234206</c:v>
                </c:pt>
                <c:pt idx="842">
                  <c:v>0.821008994961825</c:v>
                </c:pt>
                <c:pt idx="843">
                  <c:v>1.2991731541247029</c:v>
                </c:pt>
                <c:pt idx="844">
                  <c:v>1.1541802075235841</c:v>
                </c:pt>
                <c:pt idx="845">
                  <c:v>0.86277571780122597</c:v>
                </c:pt>
                <c:pt idx="846">
                  <c:v>0.78871379858582003</c:v>
                </c:pt>
                <c:pt idx="847">
                  <c:v>1.1503955141595199</c:v>
                </c:pt>
                <c:pt idx="848">
                  <c:v>0.90697820393431305</c:v>
                </c:pt>
                <c:pt idx="849">
                  <c:v>0.85047765601856995</c:v>
                </c:pt>
                <c:pt idx="850">
                  <c:v>1.034739400706512</c:v>
                </c:pt>
                <c:pt idx="851">
                  <c:v>1.2578688250883481</c:v>
                </c:pt>
                <c:pt idx="852">
                  <c:v>1.161812791091156</c:v>
                </c:pt>
                <c:pt idx="853">
                  <c:v>0.95907477485808501</c:v>
                </c:pt>
                <c:pt idx="854">
                  <c:v>1.0711616260965999</c:v>
                </c:pt>
                <c:pt idx="855">
                  <c:v>1.1226157433531301</c:v>
                </c:pt>
                <c:pt idx="856">
                  <c:v>0.815807735823734</c:v>
                </c:pt>
                <c:pt idx="857">
                  <c:v>1.17273286531022</c:v>
                </c:pt>
                <c:pt idx="858">
                  <c:v>0.90132419500626204</c:v>
                </c:pt>
                <c:pt idx="859">
                  <c:v>0.77389428627886303</c:v>
                </c:pt>
                <c:pt idx="860">
                  <c:v>0.77428354085692297</c:v>
                </c:pt>
                <c:pt idx="861">
                  <c:v>0.82450748745055702</c:v>
                </c:pt>
                <c:pt idx="862">
                  <c:v>1.001968803760158</c:v>
                </c:pt>
                <c:pt idx="863">
                  <c:v>0.98801360364852797</c:v>
                </c:pt>
                <c:pt idx="864">
                  <c:v>1.279646570891305</c:v>
                </c:pt>
                <c:pt idx="865">
                  <c:v>1.009723109085306</c:v>
                </c:pt>
                <c:pt idx="866">
                  <c:v>0.69123732244752001</c:v>
                </c:pt>
                <c:pt idx="867">
                  <c:v>0.98207992917692999</c:v>
                </c:pt>
                <c:pt idx="868">
                  <c:v>0.82723423324515399</c:v>
                </c:pt>
                <c:pt idx="869">
                  <c:v>0.95908069333198398</c:v>
                </c:pt>
                <c:pt idx="870">
                  <c:v>0.93896407984528196</c:v>
                </c:pt>
                <c:pt idx="871">
                  <c:v>1.2783344296478201</c:v>
                </c:pt>
                <c:pt idx="872">
                  <c:v>0.522239041652376</c:v>
                </c:pt>
                <c:pt idx="873">
                  <c:v>0.67052060135659197</c:v>
                </c:pt>
                <c:pt idx="874">
                  <c:v>0.885015693850014</c:v>
                </c:pt>
                <c:pt idx="875">
                  <c:v>0.88348394724783696</c:v>
                </c:pt>
                <c:pt idx="876">
                  <c:v>1.0575006463248491</c:v>
                </c:pt>
                <c:pt idx="877">
                  <c:v>1.1061839861092519</c:v>
                </c:pt>
                <c:pt idx="878">
                  <c:v>1.166297705646272</c:v>
                </c:pt>
                <c:pt idx="879">
                  <c:v>0.89624802153091498</c:v>
                </c:pt>
                <c:pt idx="880">
                  <c:v>1.073124986060525</c:v>
                </c:pt>
                <c:pt idx="881">
                  <c:v>0.601330240688289</c:v>
                </c:pt>
                <c:pt idx="882">
                  <c:v>0.82255344574128497</c:v>
                </c:pt>
                <c:pt idx="883">
                  <c:v>0.88127763513502699</c:v>
                </c:pt>
                <c:pt idx="884">
                  <c:v>0.81537271109081499</c:v>
                </c:pt>
                <c:pt idx="885">
                  <c:v>0.84140954905475096</c:v>
                </c:pt>
                <c:pt idx="886">
                  <c:v>0.82758715221670598</c:v>
                </c:pt>
                <c:pt idx="887">
                  <c:v>0.79772086944126697</c:v>
                </c:pt>
                <c:pt idx="888">
                  <c:v>0.54343319638840903</c:v>
                </c:pt>
                <c:pt idx="889">
                  <c:v>0.72836496308940601</c:v>
                </c:pt>
                <c:pt idx="890">
                  <c:v>0.93884152673168197</c:v>
                </c:pt>
                <c:pt idx="891">
                  <c:v>0.91782370650047096</c:v>
                </c:pt>
                <c:pt idx="892">
                  <c:v>0.73831909932750805</c:v>
                </c:pt>
                <c:pt idx="893">
                  <c:v>0.74904834592802005</c:v>
                </c:pt>
                <c:pt idx="894">
                  <c:v>0.86630086190855304</c:v>
                </c:pt>
                <c:pt idx="895">
                  <c:v>0.56707421522376</c:v>
                </c:pt>
                <c:pt idx="896">
                  <c:v>0.81194442426518798</c:v>
                </c:pt>
                <c:pt idx="897">
                  <c:v>0.75808203226072701</c:v>
                </c:pt>
                <c:pt idx="898">
                  <c:v>0.72897120933792503</c:v>
                </c:pt>
                <c:pt idx="899">
                  <c:v>0.66815131271558903</c:v>
                </c:pt>
                <c:pt idx="900">
                  <c:v>0.60939357184110099</c:v>
                </c:pt>
                <c:pt idx="901">
                  <c:v>0.59379683097817904</c:v>
                </c:pt>
                <c:pt idx="902">
                  <c:v>0.78262707852777402</c:v>
                </c:pt>
                <c:pt idx="903">
                  <c:v>0.68217971096478802</c:v>
                </c:pt>
                <c:pt idx="904">
                  <c:v>0.65036067351743299</c:v>
                </c:pt>
                <c:pt idx="905">
                  <c:v>0.67780866201004997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</c:numCache>
            </c:numRef>
          </c:xVal>
          <c:yVal>
            <c:numRef>
              <c:f>Fig.sisRNAs_Vs_Intron.V2!$G$2:$G$936</c:f>
              <c:numCache>
                <c:formatCode>General</c:formatCode>
                <c:ptCount val="935"/>
                <c:pt idx="0">
                  <c:v>1.1182723976291919</c:v>
                </c:pt>
                <c:pt idx="1">
                  <c:v>1.117621522628077</c:v>
                </c:pt>
                <c:pt idx="2">
                  <c:v>1.11570228504281</c:v>
                </c:pt>
                <c:pt idx="3">
                  <c:v>1.1137251955684939</c:v>
                </c:pt>
                <c:pt idx="4">
                  <c:v>1.106005686852916</c:v>
                </c:pt>
                <c:pt idx="5">
                  <c:v>1.1054767819504441</c:v>
                </c:pt>
                <c:pt idx="6">
                  <c:v>1.104474465494484</c:v>
                </c:pt>
                <c:pt idx="7">
                  <c:v>1.102605402225576</c:v>
                </c:pt>
                <c:pt idx="8">
                  <c:v>1.1015171883290451</c:v>
                </c:pt>
                <c:pt idx="9">
                  <c:v>1.09930027071402</c:v>
                </c:pt>
                <c:pt idx="10">
                  <c:v>1.098379848604448</c:v>
                </c:pt>
                <c:pt idx="11">
                  <c:v>1.0970761957038739</c:v>
                </c:pt>
                <c:pt idx="12">
                  <c:v>1.0947593717138031</c:v>
                </c:pt>
                <c:pt idx="13">
                  <c:v>1.09471412933746</c:v>
                </c:pt>
                <c:pt idx="14">
                  <c:v>1.0943558606598309</c:v>
                </c:pt>
                <c:pt idx="15">
                  <c:v>1.093931924987525</c:v>
                </c:pt>
                <c:pt idx="16">
                  <c:v>1.0935669518609721</c:v>
                </c:pt>
                <c:pt idx="17">
                  <c:v>1.0934147884042631</c:v>
                </c:pt>
                <c:pt idx="18">
                  <c:v>1.092998149801353</c:v>
                </c:pt>
                <c:pt idx="19">
                  <c:v>1.0916435775373139</c:v>
                </c:pt>
                <c:pt idx="20">
                  <c:v>1.0913834478753</c:v>
                </c:pt>
                <c:pt idx="21">
                  <c:v>1.090193092771397</c:v>
                </c:pt>
                <c:pt idx="22">
                  <c:v>1.0893335484984119</c:v>
                </c:pt>
                <c:pt idx="23">
                  <c:v>1.08928465435315</c:v>
                </c:pt>
                <c:pt idx="24">
                  <c:v>1.0888318111766551</c:v>
                </c:pt>
                <c:pt idx="25">
                  <c:v>1.088443893915428</c:v>
                </c:pt>
                <c:pt idx="26">
                  <c:v>1.088013147174852</c:v>
                </c:pt>
                <c:pt idx="27">
                  <c:v>1.0877939904569931</c:v>
                </c:pt>
                <c:pt idx="28">
                  <c:v>1.0874259363574941</c:v>
                </c:pt>
                <c:pt idx="29">
                  <c:v>1.0872192960486819</c:v>
                </c:pt>
                <c:pt idx="30">
                  <c:v>1.0869716003114569</c:v>
                </c:pt>
                <c:pt idx="31">
                  <c:v>1.0869274593156171</c:v>
                </c:pt>
                <c:pt idx="32">
                  <c:v>1.0868513694066999</c:v>
                </c:pt>
                <c:pt idx="33">
                  <c:v>1.086816701575583</c:v>
                </c:pt>
                <c:pt idx="34">
                  <c:v>1.086520102834404</c:v>
                </c:pt>
                <c:pt idx="35">
                  <c:v>1.0852069878218149</c:v>
                </c:pt>
                <c:pt idx="36">
                  <c:v>1.084749861732184</c:v>
                </c:pt>
                <c:pt idx="37">
                  <c:v>1.084364408799086</c:v>
                </c:pt>
                <c:pt idx="38">
                  <c:v>1.083956998574263</c:v>
                </c:pt>
                <c:pt idx="39">
                  <c:v>1.0837460217251851</c:v>
                </c:pt>
                <c:pt idx="40">
                  <c:v>1.083601682498887</c:v>
                </c:pt>
                <c:pt idx="41">
                  <c:v>1.083450386118767</c:v>
                </c:pt>
                <c:pt idx="42">
                  <c:v>1.0833125915071</c:v>
                </c:pt>
                <c:pt idx="43">
                  <c:v>1.0830838138182539</c:v>
                </c:pt>
                <c:pt idx="44">
                  <c:v>1.083019802123627</c:v>
                </c:pt>
                <c:pt idx="45">
                  <c:v>1.082898721769344</c:v>
                </c:pt>
                <c:pt idx="46">
                  <c:v>1.082703834163538</c:v>
                </c:pt>
                <c:pt idx="47">
                  <c:v>1.0821249485376001</c:v>
                </c:pt>
                <c:pt idx="48">
                  <c:v>1.08089187884739</c:v>
                </c:pt>
                <c:pt idx="49">
                  <c:v>1.0807769880931959</c:v>
                </c:pt>
                <c:pt idx="50">
                  <c:v>1.080683703869032</c:v>
                </c:pt>
                <c:pt idx="51">
                  <c:v>1.0804880089814031</c:v>
                </c:pt>
                <c:pt idx="52">
                  <c:v>1.08045966320285</c:v>
                </c:pt>
                <c:pt idx="53">
                  <c:v>1.079106629977127</c:v>
                </c:pt>
                <c:pt idx="54">
                  <c:v>1.078990523627225</c:v>
                </c:pt>
                <c:pt idx="55">
                  <c:v>1.077835587062572</c:v>
                </c:pt>
                <c:pt idx="56">
                  <c:v>1.0777758301721501</c:v>
                </c:pt>
                <c:pt idx="57">
                  <c:v>1.0776304953110429</c:v>
                </c:pt>
                <c:pt idx="58">
                  <c:v>1.076494560578684</c:v>
                </c:pt>
                <c:pt idx="59">
                  <c:v>1.075802370619644</c:v>
                </c:pt>
                <c:pt idx="60">
                  <c:v>1.0756926831404121</c:v>
                </c:pt>
                <c:pt idx="61">
                  <c:v>1.075526983914614</c:v>
                </c:pt>
                <c:pt idx="62">
                  <c:v>1.0754806487584589</c:v>
                </c:pt>
                <c:pt idx="63">
                  <c:v>1.075362654197582</c:v>
                </c:pt>
                <c:pt idx="64">
                  <c:v>1.0752878459165369</c:v>
                </c:pt>
                <c:pt idx="65">
                  <c:v>1.075054228156807</c:v>
                </c:pt>
                <c:pt idx="66">
                  <c:v>1.074816576271806</c:v>
                </c:pt>
                <c:pt idx="67">
                  <c:v>1.074773052615223</c:v>
                </c:pt>
                <c:pt idx="68">
                  <c:v>1.0744621369099301</c:v>
                </c:pt>
                <c:pt idx="69">
                  <c:v>1.074344618993113</c:v>
                </c:pt>
                <c:pt idx="70">
                  <c:v>1.074175597846295</c:v>
                </c:pt>
                <c:pt idx="71">
                  <c:v>1.073830121971985</c:v>
                </c:pt>
                <c:pt idx="72">
                  <c:v>1.073559275098787</c:v>
                </c:pt>
                <c:pt idx="73">
                  <c:v>1.0727317586395311</c:v>
                </c:pt>
                <c:pt idx="74">
                  <c:v>1.072147676421584</c:v>
                </c:pt>
                <c:pt idx="75">
                  <c:v>1.0721357442677319</c:v>
                </c:pt>
                <c:pt idx="76">
                  <c:v>1.071482679298873</c:v>
                </c:pt>
                <c:pt idx="77">
                  <c:v>1.071352154973666</c:v>
                </c:pt>
                <c:pt idx="78">
                  <c:v>1.0712788408160809</c:v>
                </c:pt>
                <c:pt idx="79">
                  <c:v>1.0707558251634861</c:v>
                </c:pt>
                <c:pt idx="80">
                  <c:v>1.070666231893034</c:v>
                </c:pt>
                <c:pt idx="81">
                  <c:v>1.0699220405022549</c:v>
                </c:pt>
                <c:pt idx="82">
                  <c:v>1.0697955947908819</c:v>
                </c:pt>
                <c:pt idx="83">
                  <c:v>1.069724974929833</c:v>
                </c:pt>
                <c:pt idx="84">
                  <c:v>1.0697134290633981</c:v>
                </c:pt>
                <c:pt idx="85">
                  <c:v>1.069452700642195</c:v>
                </c:pt>
                <c:pt idx="86">
                  <c:v>1.0692909377375259</c:v>
                </c:pt>
                <c:pt idx="87">
                  <c:v>1.0692015012742331</c:v>
                </c:pt>
                <c:pt idx="88">
                  <c:v>1.06885446162831</c:v>
                </c:pt>
                <c:pt idx="89">
                  <c:v>1.067533343046535</c:v>
                </c:pt>
                <c:pt idx="90">
                  <c:v>1.0671945006806169</c:v>
                </c:pt>
                <c:pt idx="91">
                  <c:v>1.0668667240931451</c:v>
                </c:pt>
                <c:pt idx="92">
                  <c:v>1.066711105052057</c:v>
                </c:pt>
                <c:pt idx="93">
                  <c:v>1.0666209117848779</c:v>
                </c:pt>
                <c:pt idx="94">
                  <c:v>1.0664351031791841</c:v>
                </c:pt>
                <c:pt idx="95">
                  <c:v>1.0661700556693161</c:v>
                </c:pt>
                <c:pt idx="96">
                  <c:v>1.066129376240821</c:v>
                </c:pt>
                <c:pt idx="97">
                  <c:v>1.065985958118862</c:v>
                </c:pt>
                <c:pt idx="98">
                  <c:v>1.0657396340335661</c:v>
                </c:pt>
                <c:pt idx="99">
                  <c:v>1.06564104404351</c:v>
                </c:pt>
                <c:pt idx="100">
                  <c:v>1.0650201951318381</c:v>
                </c:pt>
                <c:pt idx="101">
                  <c:v>1.064974531051943</c:v>
                </c:pt>
                <c:pt idx="102">
                  <c:v>1.064733487982388</c:v>
                </c:pt>
                <c:pt idx="103">
                  <c:v>1.064720389363683</c:v>
                </c:pt>
                <c:pt idx="104">
                  <c:v>1.0645286703593371</c:v>
                </c:pt>
                <c:pt idx="105">
                  <c:v>1.0641603235027921</c:v>
                </c:pt>
                <c:pt idx="106">
                  <c:v>1.063841343202941</c:v>
                </c:pt>
                <c:pt idx="107">
                  <c:v>1.0634076735669751</c:v>
                </c:pt>
                <c:pt idx="108">
                  <c:v>1.063091357927932</c:v>
                </c:pt>
                <c:pt idx="109">
                  <c:v>1.062821601575215</c:v>
                </c:pt>
                <c:pt idx="110">
                  <c:v>1.0628162259906151</c:v>
                </c:pt>
                <c:pt idx="111">
                  <c:v>1.062467481070045</c:v>
                </c:pt>
                <c:pt idx="112">
                  <c:v>1.0624667865704891</c:v>
                </c:pt>
                <c:pt idx="113">
                  <c:v>1.062200919473443</c:v>
                </c:pt>
                <c:pt idx="114">
                  <c:v>1.0621449874246791</c:v>
                </c:pt>
                <c:pt idx="115">
                  <c:v>1.06203653607797</c:v>
                </c:pt>
                <c:pt idx="116">
                  <c:v>1.06196422511647</c:v>
                </c:pt>
                <c:pt idx="117">
                  <c:v>1.0617892189485261</c:v>
                </c:pt>
                <c:pt idx="118">
                  <c:v>1.061533057698081</c:v>
                </c:pt>
                <c:pt idx="119">
                  <c:v>1.061140492909729</c:v>
                </c:pt>
                <c:pt idx="120">
                  <c:v>1.0609394576460009</c:v>
                </c:pt>
                <c:pt idx="121">
                  <c:v>1.0607740696389381</c:v>
                </c:pt>
                <c:pt idx="122">
                  <c:v>1.060592112425967</c:v>
                </c:pt>
                <c:pt idx="123">
                  <c:v>1.059444289983255</c:v>
                </c:pt>
                <c:pt idx="124">
                  <c:v>1.0591154164116241</c:v>
                </c:pt>
                <c:pt idx="125">
                  <c:v>1.059001807923297</c:v>
                </c:pt>
                <c:pt idx="126">
                  <c:v>1.058442305659449</c:v>
                </c:pt>
                <c:pt idx="127">
                  <c:v>1.0582147935303969</c:v>
                </c:pt>
                <c:pt idx="128">
                  <c:v>1.057967729130906</c:v>
                </c:pt>
                <c:pt idx="129">
                  <c:v>1.0577462476612089</c:v>
                </c:pt>
                <c:pt idx="130">
                  <c:v>1.057657035695742</c:v>
                </c:pt>
                <c:pt idx="131">
                  <c:v>1.057108781556517</c:v>
                </c:pt>
                <c:pt idx="132">
                  <c:v>1.0567360356458579</c:v>
                </c:pt>
                <c:pt idx="133">
                  <c:v>1.0564030313013371</c:v>
                </c:pt>
                <c:pt idx="134">
                  <c:v>1.0562936418151281</c:v>
                </c:pt>
                <c:pt idx="135">
                  <c:v>1.05597784401529</c:v>
                </c:pt>
                <c:pt idx="136">
                  <c:v>1.0557094870899211</c:v>
                </c:pt>
                <c:pt idx="137">
                  <c:v>1.0551291701763099</c:v>
                </c:pt>
                <c:pt idx="138">
                  <c:v>1.0545960995297079</c:v>
                </c:pt>
                <c:pt idx="139">
                  <c:v>1.054505422272275</c:v>
                </c:pt>
                <c:pt idx="140">
                  <c:v>1.0535342109530479</c:v>
                </c:pt>
                <c:pt idx="141">
                  <c:v>1.0533249025847591</c:v>
                </c:pt>
                <c:pt idx="142">
                  <c:v>1.053193264025573</c:v>
                </c:pt>
                <c:pt idx="143">
                  <c:v>1.0526207244479651</c:v>
                </c:pt>
                <c:pt idx="144">
                  <c:v>1.0522383683321981</c:v>
                </c:pt>
                <c:pt idx="145">
                  <c:v>1.0517304781792529</c:v>
                </c:pt>
                <c:pt idx="146">
                  <c:v>1.051495782764283</c:v>
                </c:pt>
                <c:pt idx="147">
                  <c:v>1.0514571037019429</c:v>
                </c:pt>
                <c:pt idx="148">
                  <c:v>1.051429178951254</c:v>
                </c:pt>
                <c:pt idx="149">
                  <c:v>1.0513166128663181</c:v>
                </c:pt>
                <c:pt idx="150">
                  <c:v>1.051240520562871</c:v>
                </c:pt>
                <c:pt idx="151">
                  <c:v>1.05078246994794</c:v>
                </c:pt>
                <c:pt idx="152">
                  <c:v>1.050510184493765</c:v>
                </c:pt>
                <c:pt idx="153">
                  <c:v>1.05044048680845</c:v>
                </c:pt>
                <c:pt idx="154">
                  <c:v>1.050123800871926</c:v>
                </c:pt>
                <c:pt idx="155">
                  <c:v>1.04986248477004</c:v>
                </c:pt>
                <c:pt idx="156">
                  <c:v>1.0498262575618571</c:v>
                </c:pt>
                <c:pt idx="157">
                  <c:v>1.049704840241261</c:v>
                </c:pt>
                <c:pt idx="158">
                  <c:v>1.049511108197674</c:v>
                </c:pt>
                <c:pt idx="159">
                  <c:v>1.0488752842990501</c:v>
                </c:pt>
                <c:pt idx="160">
                  <c:v>1.0488742237944479</c:v>
                </c:pt>
                <c:pt idx="161">
                  <c:v>1.0485083227097729</c:v>
                </c:pt>
                <c:pt idx="162">
                  <c:v>1.048369726913527</c:v>
                </c:pt>
                <c:pt idx="163">
                  <c:v>1.048194368468311</c:v>
                </c:pt>
                <c:pt idx="164">
                  <c:v>1.048036801944892</c:v>
                </c:pt>
                <c:pt idx="165">
                  <c:v>1.04793315443355</c:v>
                </c:pt>
                <c:pt idx="166">
                  <c:v>1.047632106008306</c:v>
                </c:pt>
                <c:pt idx="167">
                  <c:v>1.047207498510714</c:v>
                </c:pt>
                <c:pt idx="168">
                  <c:v>1.0471841338658481</c:v>
                </c:pt>
                <c:pt idx="169">
                  <c:v>1.047067946907138</c:v>
                </c:pt>
                <c:pt idx="170">
                  <c:v>1.04674322074693</c:v>
                </c:pt>
                <c:pt idx="171">
                  <c:v>1.046634672657397</c:v>
                </c:pt>
                <c:pt idx="172">
                  <c:v>1.046410482702844</c:v>
                </c:pt>
                <c:pt idx="173">
                  <c:v>1.0460837347374059</c:v>
                </c:pt>
                <c:pt idx="174">
                  <c:v>1.046077668131117</c:v>
                </c:pt>
                <c:pt idx="175">
                  <c:v>1.0456603136182601</c:v>
                </c:pt>
                <c:pt idx="176">
                  <c:v>1.045632585542225</c:v>
                </c:pt>
                <c:pt idx="177">
                  <c:v>1.045381143820231</c:v>
                </c:pt>
                <c:pt idx="178">
                  <c:v>1.045346204333754</c:v>
                </c:pt>
                <c:pt idx="179">
                  <c:v>1.045217457251151</c:v>
                </c:pt>
                <c:pt idx="180">
                  <c:v>1.0450459282123421</c:v>
                </c:pt>
                <c:pt idx="181">
                  <c:v>1.0446562241460879</c:v>
                </c:pt>
                <c:pt idx="182">
                  <c:v>1.0445765576881541</c:v>
                </c:pt>
                <c:pt idx="183">
                  <c:v>1.043898603130571</c:v>
                </c:pt>
                <c:pt idx="184">
                  <c:v>1.0437795043468781</c:v>
                </c:pt>
                <c:pt idx="185">
                  <c:v>1.0434122871243641</c:v>
                </c:pt>
                <c:pt idx="186">
                  <c:v>1.0433990541430189</c:v>
                </c:pt>
                <c:pt idx="187">
                  <c:v>1.04289636354689</c:v>
                </c:pt>
                <c:pt idx="188">
                  <c:v>1.0428811906701829</c:v>
                </c:pt>
                <c:pt idx="189">
                  <c:v>1.0427335123335939</c:v>
                </c:pt>
                <c:pt idx="190">
                  <c:v>1.0424904766662431</c:v>
                </c:pt>
                <c:pt idx="191">
                  <c:v>1.042350562234521</c:v>
                </c:pt>
                <c:pt idx="192">
                  <c:v>1.04221270968137</c:v>
                </c:pt>
                <c:pt idx="193">
                  <c:v>1.041644138103653</c:v>
                </c:pt>
                <c:pt idx="194">
                  <c:v>1.0413898391732901</c:v>
                </c:pt>
                <c:pt idx="195">
                  <c:v>1.040916305046965</c:v>
                </c:pt>
                <c:pt idx="196">
                  <c:v>1.040913191834643</c:v>
                </c:pt>
                <c:pt idx="197">
                  <c:v>1.0409052584486931</c:v>
                </c:pt>
                <c:pt idx="198">
                  <c:v>1.0408834440375629</c:v>
                </c:pt>
                <c:pt idx="199">
                  <c:v>1.0407510622856671</c:v>
                </c:pt>
                <c:pt idx="200">
                  <c:v>1.0406823192369721</c:v>
                </c:pt>
                <c:pt idx="201">
                  <c:v>1.0405864951429069</c:v>
                </c:pt>
                <c:pt idx="202">
                  <c:v>1.040065688915623</c:v>
                </c:pt>
                <c:pt idx="203">
                  <c:v>1.039862468058655</c:v>
                </c:pt>
                <c:pt idx="204">
                  <c:v>1.038494071383687</c:v>
                </c:pt>
                <c:pt idx="205">
                  <c:v>1.0380063885505351</c:v>
                </c:pt>
                <c:pt idx="206">
                  <c:v>1.0378162965732001</c:v>
                </c:pt>
                <c:pt idx="207">
                  <c:v>1.037752545657431</c:v>
                </c:pt>
                <c:pt idx="208">
                  <c:v>1.037329956216321</c:v>
                </c:pt>
                <c:pt idx="209">
                  <c:v>1.0372502988242851</c:v>
                </c:pt>
                <c:pt idx="210">
                  <c:v>1.0369728580156949</c:v>
                </c:pt>
                <c:pt idx="211">
                  <c:v>1.036969539276372</c:v>
                </c:pt>
                <c:pt idx="212">
                  <c:v>1.036930325282357</c:v>
                </c:pt>
                <c:pt idx="213">
                  <c:v>1.0368642667125829</c:v>
                </c:pt>
                <c:pt idx="214">
                  <c:v>1.0368330101708281</c:v>
                </c:pt>
                <c:pt idx="215">
                  <c:v>1.036605917770707</c:v>
                </c:pt>
                <c:pt idx="216">
                  <c:v>1.0366006321897441</c:v>
                </c:pt>
                <c:pt idx="217">
                  <c:v>1.036567735786746</c:v>
                </c:pt>
                <c:pt idx="218">
                  <c:v>1.036363084988313</c:v>
                </c:pt>
                <c:pt idx="219">
                  <c:v>1.036083399734</c:v>
                </c:pt>
                <c:pt idx="220">
                  <c:v>1.0359981768930879</c:v>
                </c:pt>
                <c:pt idx="221">
                  <c:v>1.035793628151922</c:v>
                </c:pt>
                <c:pt idx="222">
                  <c:v>1.035108272614049</c:v>
                </c:pt>
                <c:pt idx="223">
                  <c:v>1.0349196443063351</c:v>
                </c:pt>
                <c:pt idx="224">
                  <c:v>1.034773318161222</c:v>
                </c:pt>
                <c:pt idx="225">
                  <c:v>1.0347347085617951</c:v>
                </c:pt>
                <c:pt idx="226">
                  <c:v>1.034101880793993</c:v>
                </c:pt>
                <c:pt idx="227">
                  <c:v>1.0339377666578859</c:v>
                </c:pt>
                <c:pt idx="228">
                  <c:v>1.033881068249092</c:v>
                </c:pt>
                <c:pt idx="229">
                  <c:v>1.0337898279553599</c:v>
                </c:pt>
                <c:pt idx="230">
                  <c:v>1.033416937775204</c:v>
                </c:pt>
                <c:pt idx="231">
                  <c:v>1.033308391564693</c:v>
                </c:pt>
                <c:pt idx="232">
                  <c:v>1.0330296662809519</c:v>
                </c:pt>
                <c:pt idx="233">
                  <c:v>1.0330042662707171</c:v>
                </c:pt>
                <c:pt idx="234">
                  <c:v>1.0328496289800511</c:v>
                </c:pt>
                <c:pt idx="235">
                  <c:v>1.0325938060510871</c:v>
                </c:pt>
                <c:pt idx="236">
                  <c:v>1.0325144473140571</c:v>
                </c:pt>
                <c:pt idx="237">
                  <c:v>1.0324758239891669</c:v>
                </c:pt>
                <c:pt idx="238">
                  <c:v>1.032364037512667</c:v>
                </c:pt>
                <c:pt idx="239">
                  <c:v>1.032096176193918</c:v>
                </c:pt>
                <c:pt idx="240">
                  <c:v>1.032075865061288</c:v>
                </c:pt>
                <c:pt idx="241">
                  <c:v>1.0314197023813889</c:v>
                </c:pt>
                <c:pt idx="242">
                  <c:v>1.031039232814517</c:v>
                </c:pt>
                <c:pt idx="243">
                  <c:v>1.0309062481017111</c:v>
                </c:pt>
                <c:pt idx="244">
                  <c:v>1.030893073205555</c:v>
                </c:pt>
                <c:pt idx="245">
                  <c:v>1.03070657933986</c:v>
                </c:pt>
                <c:pt idx="246">
                  <c:v>1.030652526059697</c:v>
                </c:pt>
                <c:pt idx="247">
                  <c:v>1.030641702632173</c:v>
                </c:pt>
                <c:pt idx="248">
                  <c:v>1.0306189541838731</c:v>
                </c:pt>
                <c:pt idx="249">
                  <c:v>1.0301929823156459</c:v>
                </c:pt>
                <c:pt idx="250">
                  <c:v>1.029973140296903</c:v>
                </c:pt>
                <c:pt idx="251">
                  <c:v>1.029669358362949</c:v>
                </c:pt>
                <c:pt idx="252">
                  <c:v>1.0295600107934819</c:v>
                </c:pt>
                <c:pt idx="253">
                  <c:v>1.0293164827301311</c:v>
                </c:pt>
                <c:pt idx="254">
                  <c:v>1.028756601833072</c:v>
                </c:pt>
                <c:pt idx="255">
                  <c:v>1.028593297593813</c:v>
                </c:pt>
                <c:pt idx="256">
                  <c:v>1.0284977200182619</c:v>
                </c:pt>
                <c:pt idx="257">
                  <c:v>1.028319598052414</c:v>
                </c:pt>
                <c:pt idx="258">
                  <c:v>1.027765577115944</c:v>
                </c:pt>
                <c:pt idx="259">
                  <c:v>1.027631152673455</c:v>
                </c:pt>
                <c:pt idx="260">
                  <c:v>1.0273655788014751</c:v>
                </c:pt>
                <c:pt idx="261">
                  <c:v>1.027292656863994</c:v>
                </c:pt>
                <c:pt idx="262">
                  <c:v>1.0272624641318571</c:v>
                </c:pt>
                <c:pt idx="263">
                  <c:v>1.0272494171983659</c:v>
                </c:pt>
                <c:pt idx="264">
                  <c:v>1.0271391182900731</c:v>
                </c:pt>
                <c:pt idx="265">
                  <c:v>1.0270686057452569</c:v>
                </c:pt>
                <c:pt idx="266">
                  <c:v>1.0269334850336631</c:v>
                </c:pt>
                <c:pt idx="267">
                  <c:v>1.0268508521523421</c:v>
                </c:pt>
                <c:pt idx="268">
                  <c:v>1.026825652375567</c:v>
                </c:pt>
                <c:pt idx="269">
                  <c:v>1.0266703369267829</c:v>
                </c:pt>
                <c:pt idx="270">
                  <c:v>1.0265909338990959</c:v>
                </c:pt>
                <c:pt idx="271">
                  <c:v>1.0263631523751759</c:v>
                </c:pt>
                <c:pt idx="272">
                  <c:v>1.0261935875909931</c:v>
                </c:pt>
                <c:pt idx="273">
                  <c:v>1.0261690993390999</c:v>
                </c:pt>
                <c:pt idx="274">
                  <c:v>1.0261088669057961</c:v>
                </c:pt>
                <c:pt idx="275">
                  <c:v>1.02594421515718</c:v>
                </c:pt>
                <c:pt idx="276">
                  <c:v>1.0257546642287969</c:v>
                </c:pt>
                <c:pt idx="277">
                  <c:v>1.025553820308778</c:v>
                </c:pt>
                <c:pt idx="278">
                  <c:v>1.0251901917281829</c:v>
                </c:pt>
                <c:pt idx="279">
                  <c:v>1.0249020305566481</c:v>
                </c:pt>
                <c:pt idx="280">
                  <c:v>1.0248495001009721</c:v>
                </c:pt>
                <c:pt idx="281">
                  <c:v>1.024791861420878</c:v>
                </c:pt>
                <c:pt idx="282">
                  <c:v>1.0240703289092861</c:v>
                </c:pt>
                <c:pt idx="283">
                  <c:v>1.0240588512630699</c:v>
                </c:pt>
                <c:pt idx="284">
                  <c:v>1.023977482898885</c:v>
                </c:pt>
                <c:pt idx="285">
                  <c:v>1.023974019224853</c:v>
                </c:pt>
                <c:pt idx="286">
                  <c:v>1.023537478761668</c:v>
                </c:pt>
                <c:pt idx="287">
                  <c:v>1.023145683363182</c:v>
                </c:pt>
                <c:pt idx="288">
                  <c:v>1.023042122411923</c:v>
                </c:pt>
                <c:pt idx="289">
                  <c:v>1.022970241233234</c:v>
                </c:pt>
                <c:pt idx="290">
                  <c:v>1.0229556106152999</c:v>
                </c:pt>
                <c:pt idx="291">
                  <c:v>1.02280551414952</c:v>
                </c:pt>
                <c:pt idx="292">
                  <c:v>1.0225412003122489</c:v>
                </c:pt>
                <c:pt idx="293">
                  <c:v>1.022398462065387</c:v>
                </c:pt>
                <c:pt idx="294">
                  <c:v>1.022371476265489</c:v>
                </c:pt>
                <c:pt idx="295">
                  <c:v>1.0222994304367881</c:v>
                </c:pt>
                <c:pt idx="296">
                  <c:v>1.022265343182053</c:v>
                </c:pt>
                <c:pt idx="297">
                  <c:v>1.022249516069234</c:v>
                </c:pt>
                <c:pt idx="298">
                  <c:v>1.02215346802939</c:v>
                </c:pt>
                <c:pt idx="299">
                  <c:v>1.0219928660995881</c:v>
                </c:pt>
                <c:pt idx="300">
                  <c:v>1.0217252718449681</c:v>
                </c:pt>
                <c:pt idx="301">
                  <c:v>1.021329076805306</c:v>
                </c:pt>
                <c:pt idx="302">
                  <c:v>1.0209464105007029</c:v>
                </c:pt>
                <c:pt idx="303">
                  <c:v>1.0209158711930559</c:v>
                </c:pt>
                <c:pt idx="304">
                  <c:v>1.020651070208074</c:v>
                </c:pt>
                <c:pt idx="305">
                  <c:v>1.020508583206472</c:v>
                </c:pt>
                <c:pt idx="306">
                  <c:v>1.0204922227004389</c:v>
                </c:pt>
                <c:pt idx="307">
                  <c:v>1.020475815868908</c:v>
                </c:pt>
                <c:pt idx="308">
                  <c:v>1.020222686017765</c:v>
                </c:pt>
                <c:pt idx="309">
                  <c:v>1.0201426008818371</c:v>
                </c:pt>
                <c:pt idx="310">
                  <c:v>1.019608044938902</c:v>
                </c:pt>
                <c:pt idx="311">
                  <c:v>1.019581244573553</c:v>
                </c:pt>
                <c:pt idx="312">
                  <c:v>1.019548143108354</c:v>
                </c:pt>
                <c:pt idx="313">
                  <c:v>1.019495510733448</c:v>
                </c:pt>
                <c:pt idx="314">
                  <c:v>1.019435941075022</c:v>
                </c:pt>
                <c:pt idx="315">
                  <c:v>1.0187729281921969</c:v>
                </c:pt>
                <c:pt idx="316">
                  <c:v>1.0187479240532771</c:v>
                </c:pt>
                <c:pt idx="317">
                  <c:v>1.018629403745771</c:v>
                </c:pt>
                <c:pt idx="318">
                  <c:v>1.0185073466638761</c:v>
                </c:pt>
                <c:pt idx="319">
                  <c:v>1.01817913800253</c:v>
                </c:pt>
                <c:pt idx="320">
                  <c:v>1.01817398339731</c:v>
                </c:pt>
                <c:pt idx="321">
                  <c:v>1.0177303162029609</c:v>
                </c:pt>
                <c:pt idx="322">
                  <c:v>1.017605827994573</c:v>
                </c:pt>
                <c:pt idx="323">
                  <c:v>1.017576361319535</c:v>
                </c:pt>
                <c:pt idx="324">
                  <c:v>1.017401681484744</c:v>
                </c:pt>
                <c:pt idx="325">
                  <c:v>1.017353610861788</c:v>
                </c:pt>
                <c:pt idx="326">
                  <c:v>1.017274044396844</c:v>
                </c:pt>
                <c:pt idx="327">
                  <c:v>1.0171034496485729</c:v>
                </c:pt>
                <c:pt idx="328">
                  <c:v>1.016970355802741</c:v>
                </c:pt>
                <c:pt idx="329">
                  <c:v>1.0168910471200201</c:v>
                </c:pt>
                <c:pt idx="330">
                  <c:v>1.0165007958638199</c:v>
                </c:pt>
                <c:pt idx="331">
                  <c:v>1.016485260083938</c:v>
                </c:pt>
                <c:pt idx="332">
                  <c:v>1.016362324326427</c:v>
                </c:pt>
                <c:pt idx="333">
                  <c:v>1.0163367681983799</c:v>
                </c:pt>
                <c:pt idx="334">
                  <c:v>1.015988263648345</c:v>
                </c:pt>
                <c:pt idx="335">
                  <c:v>1.0159521038098609</c:v>
                </c:pt>
                <c:pt idx="336">
                  <c:v>1.015872307019853</c:v>
                </c:pt>
                <c:pt idx="337">
                  <c:v>1.015807762475784</c:v>
                </c:pt>
                <c:pt idx="338">
                  <c:v>1.015676777915008</c:v>
                </c:pt>
                <c:pt idx="339">
                  <c:v>1.01541498950387</c:v>
                </c:pt>
                <c:pt idx="340">
                  <c:v>1.0151674174918299</c:v>
                </c:pt>
                <c:pt idx="341">
                  <c:v>1.014946615632879</c:v>
                </c:pt>
                <c:pt idx="342">
                  <c:v>1.0149185959135549</c:v>
                </c:pt>
                <c:pt idx="343">
                  <c:v>1.0147720123147841</c:v>
                </c:pt>
                <c:pt idx="344">
                  <c:v>1.014766793600592</c:v>
                </c:pt>
                <c:pt idx="345">
                  <c:v>1.014588917349359</c:v>
                </c:pt>
                <c:pt idx="346">
                  <c:v>1.0145386313236111</c:v>
                </c:pt>
                <c:pt idx="347">
                  <c:v>1.0142843534024599</c:v>
                </c:pt>
                <c:pt idx="348">
                  <c:v>1.0141062606486499</c:v>
                </c:pt>
                <c:pt idx="349">
                  <c:v>1.014080578323197</c:v>
                </c:pt>
                <c:pt idx="350">
                  <c:v>1.0140369607124871</c:v>
                </c:pt>
                <c:pt idx="351">
                  <c:v>1.013736444837172</c:v>
                </c:pt>
                <c:pt idx="352">
                  <c:v>1.0132424675587239</c:v>
                </c:pt>
                <c:pt idx="353">
                  <c:v>1.0129692534251691</c:v>
                </c:pt>
                <c:pt idx="354">
                  <c:v>1.012627555243427</c:v>
                </c:pt>
                <c:pt idx="355">
                  <c:v>1.0125257137015311</c:v>
                </c:pt>
                <c:pt idx="356">
                  <c:v>1.012420286860773</c:v>
                </c:pt>
                <c:pt idx="357">
                  <c:v>1.0122894301861161</c:v>
                </c:pt>
                <c:pt idx="358">
                  <c:v>1.0122475717884341</c:v>
                </c:pt>
                <c:pt idx="359">
                  <c:v>1.0121509859759199</c:v>
                </c:pt>
                <c:pt idx="360">
                  <c:v>1.011722322350969</c:v>
                </c:pt>
                <c:pt idx="361">
                  <c:v>1.0115000371384211</c:v>
                </c:pt>
                <c:pt idx="362">
                  <c:v>1.0113554946535439</c:v>
                </c:pt>
                <c:pt idx="363">
                  <c:v>1.0112868220668101</c:v>
                </c:pt>
                <c:pt idx="364">
                  <c:v>1.0112417780833689</c:v>
                </c:pt>
                <c:pt idx="365">
                  <c:v>1.0108666487731079</c:v>
                </c:pt>
                <c:pt idx="366">
                  <c:v>1.0106810506668831</c:v>
                </c:pt>
                <c:pt idx="367">
                  <c:v>1.010588173378248</c:v>
                </c:pt>
                <c:pt idx="368">
                  <c:v>1.01048030597342</c:v>
                </c:pt>
                <c:pt idx="369">
                  <c:v>1.0103150490652339</c:v>
                </c:pt>
                <c:pt idx="370">
                  <c:v>1.0101780137727741</c:v>
                </c:pt>
                <c:pt idx="371">
                  <c:v>1.0101535463773299</c:v>
                </c:pt>
                <c:pt idx="372">
                  <c:v>1.009991307573687</c:v>
                </c:pt>
                <c:pt idx="373">
                  <c:v>1.0098745106860729</c:v>
                </c:pt>
                <c:pt idx="374">
                  <c:v>1.0097055448472421</c:v>
                </c:pt>
                <c:pt idx="375">
                  <c:v>1.00953813466484</c:v>
                </c:pt>
                <c:pt idx="376">
                  <c:v>1.00945002786807</c:v>
                </c:pt>
                <c:pt idx="377">
                  <c:v>1.009135578641682</c:v>
                </c:pt>
                <c:pt idx="378">
                  <c:v>1.008882976137651</c:v>
                </c:pt>
                <c:pt idx="379">
                  <c:v>1.008740729549676</c:v>
                </c:pt>
                <c:pt idx="380">
                  <c:v>1.008002921380162</c:v>
                </c:pt>
                <c:pt idx="381">
                  <c:v>1.0079876049113841</c:v>
                </c:pt>
                <c:pt idx="382">
                  <c:v>1.0076908684345309</c:v>
                </c:pt>
                <c:pt idx="383">
                  <c:v>1.007501562169038</c:v>
                </c:pt>
                <c:pt idx="384">
                  <c:v>1.0074050963437631</c:v>
                </c:pt>
                <c:pt idx="385">
                  <c:v>1.007062257347408</c:v>
                </c:pt>
                <c:pt idx="386">
                  <c:v>1.006988540524852</c:v>
                </c:pt>
                <c:pt idx="387">
                  <c:v>1.0057179838364121</c:v>
                </c:pt>
                <c:pt idx="388">
                  <c:v>1.005378590674272</c:v>
                </c:pt>
                <c:pt idx="389">
                  <c:v>1.004886334753831</c:v>
                </c:pt>
                <c:pt idx="390">
                  <c:v>1.004541667036325</c:v>
                </c:pt>
                <c:pt idx="391">
                  <c:v>1.0043960274509001</c:v>
                </c:pt>
                <c:pt idx="392">
                  <c:v>1.0042652093589861</c:v>
                </c:pt>
                <c:pt idx="393">
                  <c:v>1.003634640264973</c:v>
                </c:pt>
                <c:pt idx="394">
                  <c:v>1.0035686472633381</c:v>
                </c:pt>
                <c:pt idx="395">
                  <c:v>1.0030786031836481</c:v>
                </c:pt>
                <c:pt idx="396">
                  <c:v>1.0029896089389141</c:v>
                </c:pt>
                <c:pt idx="397">
                  <c:v>1.0029551662408509</c:v>
                </c:pt>
                <c:pt idx="398">
                  <c:v>1.0024578677222431</c:v>
                </c:pt>
                <c:pt idx="399">
                  <c:v>1.0022607477196199</c:v>
                </c:pt>
                <c:pt idx="400">
                  <c:v>1.0022552614023681</c:v>
                </c:pt>
                <c:pt idx="401">
                  <c:v>1.0021614371290271</c:v>
                </c:pt>
                <c:pt idx="402">
                  <c:v>1.0019766582220151</c:v>
                </c:pt>
                <c:pt idx="403">
                  <c:v>1.0019438988769691</c:v>
                </c:pt>
                <c:pt idx="404">
                  <c:v>1.0017927285250781</c:v>
                </c:pt>
                <c:pt idx="405">
                  <c:v>1.0017263565676411</c:v>
                </c:pt>
                <c:pt idx="406">
                  <c:v>1.0013969800788129</c:v>
                </c:pt>
                <c:pt idx="407">
                  <c:v>1.00125111082077</c:v>
                </c:pt>
                <c:pt idx="408">
                  <c:v>1.001205176326915</c:v>
                </c:pt>
                <c:pt idx="409">
                  <c:v>1.00101826547687</c:v>
                </c:pt>
                <c:pt idx="410">
                  <c:v>1.00082950006277</c:v>
                </c:pt>
                <c:pt idx="411">
                  <c:v>1.00049331330751</c:v>
                </c:pt>
                <c:pt idx="412">
                  <c:v>1.000457356718965</c:v>
                </c:pt>
                <c:pt idx="413">
                  <c:v>1.000436110934569</c:v>
                </c:pt>
                <c:pt idx="414">
                  <c:v>1.0004122931237049</c:v>
                </c:pt>
                <c:pt idx="415">
                  <c:v>1.0002844182370689</c:v>
                </c:pt>
                <c:pt idx="416">
                  <c:v>1.0002324436143899</c:v>
                </c:pt>
                <c:pt idx="417">
                  <c:v>0.99998101195659395</c:v>
                </c:pt>
                <c:pt idx="418">
                  <c:v>0.99996114371838796</c:v>
                </c:pt>
                <c:pt idx="419">
                  <c:v>0.99985502441093599</c:v>
                </c:pt>
                <c:pt idx="420">
                  <c:v>0.99978081086876203</c:v>
                </c:pt>
                <c:pt idx="421">
                  <c:v>0.99958458820484397</c:v>
                </c:pt>
                <c:pt idx="422">
                  <c:v>0.99941869996602894</c:v>
                </c:pt>
                <c:pt idx="423">
                  <c:v>0.99931201998376296</c:v>
                </c:pt>
                <c:pt idx="424">
                  <c:v>0.99916431308698594</c:v>
                </c:pt>
                <c:pt idx="425">
                  <c:v>0.998962434162874</c:v>
                </c:pt>
                <c:pt idx="426">
                  <c:v>0.99871932707338895</c:v>
                </c:pt>
                <c:pt idx="427">
                  <c:v>0.99857037203250298</c:v>
                </c:pt>
                <c:pt idx="428">
                  <c:v>0.99831084781344104</c:v>
                </c:pt>
                <c:pt idx="429">
                  <c:v>0.99826037305487503</c:v>
                </c:pt>
                <c:pt idx="430">
                  <c:v>0.99807282269241104</c:v>
                </c:pt>
                <c:pt idx="431">
                  <c:v>0.99803846036418598</c:v>
                </c:pt>
                <c:pt idx="432">
                  <c:v>0.99802575118552705</c:v>
                </c:pt>
                <c:pt idx="433">
                  <c:v>0.99767432499795805</c:v>
                </c:pt>
                <c:pt idx="434">
                  <c:v>0.99756444442079295</c:v>
                </c:pt>
                <c:pt idx="435">
                  <c:v>0.99729397541423603</c:v>
                </c:pt>
                <c:pt idx="436">
                  <c:v>0.99720347261179498</c:v>
                </c:pt>
                <c:pt idx="437">
                  <c:v>0.99711368829595803</c:v>
                </c:pt>
                <c:pt idx="438">
                  <c:v>0.99681925776506397</c:v>
                </c:pt>
                <c:pt idx="439">
                  <c:v>0.99667633036033898</c:v>
                </c:pt>
                <c:pt idx="440">
                  <c:v>0.99667404269355997</c:v>
                </c:pt>
                <c:pt idx="441">
                  <c:v>0.99666031113056397</c:v>
                </c:pt>
                <c:pt idx="442">
                  <c:v>0.99655037205522801</c:v>
                </c:pt>
                <c:pt idx="443">
                  <c:v>0.99638847373057304</c:v>
                </c:pt>
                <c:pt idx="444">
                  <c:v>0.99635986874547799</c:v>
                </c:pt>
                <c:pt idx="445">
                  <c:v>0.99627648925644297</c:v>
                </c:pt>
                <c:pt idx="446">
                  <c:v>0.996246560008336</c:v>
                </c:pt>
                <c:pt idx="447">
                  <c:v>0.99615717761377498</c:v>
                </c:pt>
                <c:pt idx="448">
                  <c:v>0.99610057656115902</c:v>
                </c:pt>
                <c:pt idx="449">
                  <c:v>0.995962410399856</c:v>
                </c:pt>
                <c:pt idx="450">
                  <c:v>0.99579619299023303</c:v>
                </c:pt>
                <c:pt idx="451">
                  <c:v>0.99535224696930202</c:v>
                </c:pt>
                <c:pt idx="452">
                  <c:v>0.99533049751044</c:v>
                </c:pt>
                <c:pt idx="453">
                  <c:v>0.99491732728349902</c:v>
                </c:pt>
                <c:pt idx="454">
                  <c:v>0.99488577153111002</c:v>
                </c:pt>
                <c:pt idx="455">
                  <c:v>0.99482092456161997</c:v>
                </c:pt>
                <c:pt idx="456">
                  <c:v>0.99473076294229901</c:v>
                </c:pt>
                <c:pt idx="457">
                  <c:v>0.99472730409327903</c:v>
                </c:pt>
                <c:pt idx="458">
                  <c:v>0.99453744763430696</c:v>
                </c:pt>
                <c:pt idx="459">
                  <c:v>0.99449202322246</c:v>
                </c:pt>
                <c:pt idx="460">
                  <c:v>0.99443380177887297</c:v>
                </c:pt>
                <c:pt idx="461">
                  <c:v>0.99428142107629003</c:v>
                </c:pt>
                <c:pt idx="462">
                  <c:v>0.99413718696071196</c:v>
                </c:pt>
                <c:pt idx="463">
                  <c:v>0.99395690526345104</c:v>
                </c:pt>
                <c:pt idx="464">
                  <c:v>0.99393901732832401</c:v>
                </c:pt>
                <c:pt idx="465">
                  <c:v>0.99381265476890701</c:v>
                </c:pt>
                <c:pt idx="466">
                  <c:v>0.99380704486094296</c:v>
                </c:pt>
                <c:pt idx="467">
                  <c:v>0.99369778015294297</c:v>
                </c:pt>
                <c:pt idx="468">
                  <c:v>0.99369690917320597</c:v>
                </c:pt>
                <c:pt idx="469">
                  <c:v>0.99361354112303502</c:v>
                </c:pt>
                <c:pt idx="470">
                  <c:v>0.99322729299972201</c:v>
                </c:pt>
                <c:pt idx="471">
                  <c:v>0.99321864569580198</c:v>
                </c:pt>
                <c:pt idx="472">
                  <c:v>0.99285068418885003</c:v>
                </c:pt>
                <c:pt idx="473">
                  <c:v>0.99212123154919096</c:v>
                </c:pt>
                <c:pt idx="474">
                  <c:v>0.99194984626549398</c:v>
                </c:pt>
                <c:pt idx="475">
                  <c:v>0.99189321209486503</c:v>
                </c:pt>
                <c:pt idx="476">
                  <c:v>0.99182012925102303</c:v>
                </c:pt>
                <c:pt idx="477">
                  <c:v>0.99179865731498196</c:v>
                </c:pt>
                <c:pt idx="478">
                  <c:v>0.99177826642713895</c:v>
                </c:pt>
                <c:pt idx="479">
                  <c:v>0.99154571755201903</c:v>
                </c:pt>
                <c:pt idx="480">
                  <c:v>0.99143769306533203</c:v>
                </c:pt>
                <c:pt idx="481">
                  <c:v>0.991157506892549</c:v>
                </c:pt>
                <c:pt idx="482">
                  <c:v>0.99082728163802603</c:v>
                </c:pt>
                <c:pt idx="483">
                  <c:v>0.99082455821641602</c:v>
                </c:pt>
                <c:pt idx="484">
                  <c:v>0.99070149308601096</c:v>
                </c:pt>
                <c:pt idx="485">
                  <c:v>0.99059203529712303</c:v>
                </c:pt>
                <c:pt idx="486">
                  <c:v>0.990512649950404</c:v>
                </c:pt>
                <c:pt idx="487">
                  <c:v>0.99048194142114399</c:v>
                </c:pt>
                <c:pt idx="488">
                  <c:v>0.99005569634095603</c:v>
                </c:pt>
                <c:pt idx="489">
                  <c:v>0.98999741909024597</c:v>
                </c:pt>
                <c:pt idx="490">
                  <c:v>0.98979980059633199</c:v>
                </c:pt>
                <c:pt idx="491">
                  <c:v>0.98969733534527504</c:v>
                </c:pt>
                <c:pt idx="492">
                  <c:v>0.98967191513406605</c:v>
                </c:pt>
                <c:pt idx="493">
                  <c:v>0.98921945958510704</c:v>
                </c:pt>
                <c:pt idx="494">
                  <c:v>0.98835132743351295</c:v>
                </c:pt>
                <c:pt idx="495">
                  <c:v>0.988127205236628</c:v>
                </c:pt>
                <c:pt idx="496">
                  <c:v>0.98785947099565496</c:v>
                </c:pt>
                <c:pt idx="497">
                  <c:v>0.98781779489878996</c:v>
                </c:pt>
                <c:pt idx="498">
                  <c:v>0.98770042947845105</c:v>
                </c:pt>
                <c:pt idx="499">
                  <c:v>0.98745017154850001</c:v>
                </c:pt>
                <c:pt idx="500">
                  <c:v>0.98738654614557997</c:v>
                </c:pt>
                <c:pt idx="501">
                  <c:v>0.98733999976611597</c:v>
                </c:pt>
                <c:pt idx="502">
                  <c:v>0.98733631507549402</c:v>
                </c:pt>
                <c:pt idx="503">
                  <c:v>0.98718520942572396</c:v>
                </c:pt>
                <c:pt idx="504">
                  <c:v>0.98709332732349198</c:v>
                </c:pt>
                <c:pt idx="505">
                  <c:v>0.98700228527141698</c:v>
                </c:pt>
                <c:pt idx="506">
                  <c:v>0.98671031053847402</c:v>
                </c:pt>
                <c:pt idx="507">
                  <c:v>0.986309815102836</c:v>
                </c:pt>
                <c:pt idx="508">
                  <c:v>0.98625007335192205</c:v>
                </c:pt>
                <c:pt idx="509">
                  <c:v>0.98620101138726701</c:v>
                </c:pt>
                <c:pt idx="510">
                  <c:v>0.98601794815993404</c:v>
                </c:pt>
                <c:pt idx="511">
                  <c:v>0.98594247030791704</c:v>
                </c:pt>
                <c:pt idx="512">
                  <c:v>0.98593895624237904</c:v>
                </c:pt>
                <c:pt idx="513">
                  <c:v>0.985621584158064</c:v>
                </c:pt>
                <c:pt idx="514">
                  <c:v>0.98557514703542703</c:v>
                </c:pt>
                <c:pt idx="515">
                  <c:v>0.98551981376819897</c:v>
                </c:pt>
                <c:pt idx="516">
                  <c:v>0.98546474549420005</c:v>
                </c:pt>
                <c:pt idx="517">
                  <c:v>0.98533085025507405</c:v>
                </c:pt>
                <c:pt idx="518">
                  <c:v>0.98529108018032197</c:v>
                </c:pt>
                <c:pt idx="519">
                  <c:v>0.98525434352595997</c:v>
                </c:pt>
                <c:pt idx="520">
                  <c:v>0.98519253622411895</c:v>
                </c:pt>
                <c:pt idx="521">
                  <c:v>0.98516968230525404</c:v>
                </c:pt>
                <c:pt idx="522">
                  <c:v>0.985072375895925</c:v>
                </c:pt>
                <c:pt idx="523">
                  <c:v>0.98439799363310898</c:v>
                </c:pt>
                <c:pt idx="524">
                  <c:v>0.98423538279135103</c:v>
                </c:pt>
                <c:pt idx="525">
                  <c:v>0.98420353561880003</c:v>
                </c:pt>
                <c:pt idx="526">
                  <c:v>0.98414216004044497</c:v>
                </c:pt>
                <c:pt idx="527">
                  <c:v>0.98410504887286299</c:v>
                </c:pt>
                <c:pt idx="528">
                  <c:v>0.98352968878938596</c:v>
                </c:pt>
                <c:pt idx="529">
                  <c:v>0.98348418895742395</c:v>
                </c:pt>
                <c:pt idx="530">
                  <c:v>0.98342160285456603</c:v>
                </c:pt>
                <c:pt idx="531">
                  <c:v>0.983405347298273</c:v>
                </c:pt>
                <c:pt idx="532">
                  <c:v>0.98338552298475101</c:v>
                </c:pt>
                <c:pt idx="533">
                  <c:v>0.98321854548035703</c:v>
                </c:pt>
                <c:pt idx="534">
                  <c:v>0.98314677874982803</c:v>
                </c:pt>
                <c:pt idx="535">
                  <c:v>0.98312076512406399</c:v>
                </c:pt>
                <c:pt idx="536">
                  <c:v>0.98282469988369903</c:v>
                </c:pt>
                <c:pt idx="537">
                  <c:v>0.98281955458158898</c:v>
                </c:pt>
                <c:pt idx="538">
                  <c:v>0.98278682561352304</c:v>
                </c:pt>
                <c:pt idx="539">
                  <c:v>0.98245496419314704</c:v>
                </c:pt>
                <c:pt idx="540">
                  <c:v>0.98236728262303796</c:v>
                </c:pt>
                <c:pt idx="541">
                  <c:v>0.982169851385711</c:v>
                </c:pt>
                <c:pt idx="542">
                  <c:v>0.98188824260457996</c:v>
                </c:pt>
                <c:pt idx="543">
                  <c:v>0.98186090274544802</c:v>
                </c:pt>
                <c:pt idx="544">
                  <c:v>0.98162950292342399</c:v>
                </c:pt>
                <c:pt idx="545">
                  <c:v>0.98150466460052799</c:v>
                </c:pt>
                <c:pt idx="546">
                  <c:v>0.98148511519645398</c:v>
                </c:pt>
                <c:pt idx="547">
                  <c:v>0.98114595161920803</c:v>
                </c:pt>
                <c:pt idx="548">
                  <c:v>0.98106342547561798</c:v>
                </c:pt>
                <c:pt idx="549">
                  <c:v>0.98105818026740799</c:v>
                </c:pt>
                <c:pt idx="550">
                  <c:v>0.98103418702566003</c:v>
                </c:pt>
                <c:pt idx="551">
                  <c:v>0.98100589670221305</c:v>
                </c:pt>
                <c:pt idx="552">
                  <c:v>0.98096923569571604</c:v>
                </c:pt>
                <c:pt idx="553">
                  <c:v>0.980630924343038</c:v>
                </c:pt>
                <c:pt idx="554">
                  <c:v>0.98053841596042401</c:v>
                </c:pt>
                <c:pt idx="555">
                  <c:v>0.98010532972619202</c:v>
                </c:pt>
                <c:pt idx="556">
                  <c:v>0.98001592921206804</c:v>
                </c:pt>
                <c:pt idx="557">
                  <c:v>0.97987037232060703</c:v>
                </c:pt>
                <c:pt idx="558">
                  <c:v>0.97967364026985204</c:v>
                </c:pt>
                <c:pt idx="559">
                  <c:v>0.97965722358645502</c:v>
                </c:pt>
                <c:pt idx="560">
                  <c:v>0.97961402681186105</c:v>
                </c:pt>
                <c:pt idx="561">
                  <c:v>0.97893459429969099</c:v>
                </c:pt>
                <c:pt idx="562">
                  <c:v>0.97885064872235805</c:v>
                </c:pt>
                <c:pt idx="563">
                  <c:v>0.97877907128660002</c:v>
                </c:pt>
                <c:pt idx="564">
                  <c:v>0.97873449814680902</c:v>
                </c:pt>
                <c:pt idx="565">
                  <c:v>0.97871371846925304</c:v>
                </c:pt>
                <c:pt idx="566">
                  <c:v>0.97860365192019805</c:v>
                </c:pt>
                <c:pt idx="567">
                  <c:v>0.97854486782398098</c:v>
                </c:pt>
                <c:pt idx="568">
                  <c:v>0.97833674691211603</c:v>
                </c:pt>
                <c:pt idx="569">
                  <c:v>0.97823615506734696</c:v>
                </c:pt>
                <c:pt idx="570">
                  <c:v>0.97823178531700306</c:v>
                </c:pt>
                <c:pt idx="571">
                  <c:v>0.97809095671672697</c:v>
                </c:pt>
                <c:pt idx="572">
                  <c:v>0.97801312989474298</c:v>
                </c:pt>
                <c:pt idx="573">
                  <c:v>0.97792780550963798</c:v>
                </c:pt>
                <c:pt idx="574">
                  <c:v>0.97787932588756499</c:v>
                </c:pt>
                <c:pt idx="575">
                  <c:v>0.97745464582152897</c:v>
                </c:pt>
                <c:pt idx="576">
                  <c:v>0.97744606127796596</c:v>
                </c:pt>
                <c:pt idx="577">
                  <c:v>0.97723812771987895</c:v>
                </c:pt>
                <c:pt idx="578">
                  <c:v>0.97720045040429804</c:v>
                </c:pt>
                <c:pt idx="579">
                  <c:v>0.97697321422491501</c:v>
                </c:pt>
                <c:pt idx="580">
                  <c:v>0.97662048460905404</c:v>
                </c:pt>
                <c:pt idx="581">
                  <c:v>0.97617962462394603</c:v>
                </c:pt>
                <c:pt idx="582">
                  <c:v>0.97613956463289997</c:v>
                </c:pt>
                <c:pt idx="583">
                  <c:v>0.97604900588222199</c:v>
                </c:pt>
                <c:pt idx="584">
                  <c:v>0.97597646327115095</c:v>
                </c:pt>
                <c:pt idx="585">
                  <c:v>0.97565549176405697</c:v>
                </c:pt>
                <c:pt idx="586">
                  <c:v>0.97556002358502503</c:v>
                </c:pt>
                <c:pt idx="587">
                  <c:v>0.97551001466308696</c:v>
                </c:pt>
                <c:pt idx="588">
                  <c:v>0.97545344364342701</c:v>
                </c:pt>
                <c:pt idx="589">
                  <c:v>0.975206343187628</c:v>
                </c:pt>
                <c:pt idx="590">
                  <c:v>0.97483931758137199</c:v>
                </c:pt>
                <c:pt idx="591">
                  <c:v>0.97481769973902599</c:v>
                </c:pt>
                <c:pt idx="592">
                  <c:v>0.97458862117086598</c:v>
                </c:pt>
                <c:pt idx="593">
                  <c:v>0.97448289743793803</c:v>
                </c:pt>
                <c:pt idx="594">
                  <c:v>0.97435067419139698</c:v>
                </c:pt>
                <c:pt idx="595">
                  <c:v>0.97396240684150104</c:v>
                </c:pt>
                <c:pt idx="596">
                  <c:v>0.97350286748800396</c:v>
                </c:pt>
                <c:pt idx="597">
                  <c:v>0.97344945712402398</c:v>
                </c:pt>
                <c:pt idx="598">
                  <c:v>0.97320191937876699</c:v>
                </c:pt>
                <c:pt idx="599">
                  <c:v>0.97316381423709597</c:v>
                </c:pt>
                <c:pt idx="600">
                  <c:v>0.97302793800919096</c:v>
                </c:pt>
                <c:pt idx="601">
                  <c:v>0.97297971614146195</c:v>
                </c:pt>
                <c:pt idx="602">
                  <c:v>0.97290299743158903</c:v>
                </c:pt>
                <c:pt idx="603">
                  <c:v>0.97285511971218397</c:v>
                </c:pt>
                <c:pt idx="604">
                  <c:v>0.97277273544531295</c:v>
                </c:pt>
                <c:pt idx="605">
                  <c:v>0.97269804699612505</c:v>
                </c:pt>
                <c:pt idx="606">
                  <c:v>0.97264387292120102</c:v>
                </c:pt>
                <c:pt idx="607">
                  <c:v>0.97218452486745799</c:v>
                </c:pt>
                <c:pt idx="608">
                  <c:v>0.97183520796023404</c:v>
                </c:pt>
                <c:pt idx="609">
                  <c:v>0.97174273510309495</c:v>
                </c:pt>
                <c:pt idx="610">
                  <c:v>0.97155078512832505</c:v>
                </c:pt>
                <c:pt idx="611">
                  <c:v>0.97148940914974502</c:v>
                </c:pt>
                <c:pt idx="612">
                  <c:v>0.97144403055576101</c:v>
                </c:pt>
                <c:pt idx="613">
                  <c:v>0.97078390142596005</c:v>
                </c:pt>
                <c:pt idx="614">
                  <c:v>0.97073355732804101</c:v>
                </c:pt>
                <c:pt idx="615">
                  <c:v>0.97035639348325398</c:v>
                </c:pt>
                <c:pt idx="616">
                  <c:v>0.97008173437655798</c:v>
                </c:pt>
                <c:pt idx="617">
                  <c:v>0.969862063483237</c:v>
                </c:pt>
                <c:pt idx="618">
                  <c:v>0.96957349676290405</c:v>
                </c:pt>
                <c:pt idx="619">
                  <c:v>0.96954244033605297</c:v>
                </c:pt>
                <c:pt idx="620">
                  <c:v>0.96953921562586998</c:v>
                </c:pt>
                <c:pt idx="621">
                  <c:v>0.96947212262845295</c:v>
                </c:pt>
                <c:pt idx="622">
                  <c:v>0.96915552754912404</c:v>
                </c:pt>
                <c:pt idx="623">
                  <c:v>0.96898267320960996</c:v>
                </c:pt>
                <c:pt idx="624">
                  <c:v>0.96882777456996105</c:v>
                </c:pt>
                <c:pt idx="625">
                  <c:v>0.96862779672737198</c:v>
                </c:pt>
                <c:pt idx="626">
                  <c:v>0.96837160988107196</c:v>
                </c:pt>
                <c:pt idx="627">
                  <c:v>0.96797601919479803</c:v>
                </c:pt>
                <c:pt idx="628">
                  <c:v>0.96772987059044002</c:v>
                </c:pt>
                <c:pt idx="629">
                  <c:v>0.967584602862812</c:v>
                </c:pt>
                <c:pt idx="630">
                  <c:v>0.967412105942001</c:v>
                </c:pt>
                <c:pt idx="631">
                  <c:v>0.96715974136424299</c:v>
                </c:pt>
                <c:pt idx="632">
                  <c:v>0.96691874926010302</c:v>
                </c:pt>
                <c:pt idx="633">
                  <c:v>0.96657700012454295</c:v>
                </c:pt>
                <c:pt idx="634">
                  <c:v>0.96653628078143505</c:v>
                </c:pt>
                <c:pt idx="635">
                  <c:v>0.96649254475770496</c:v>
                </c:pt>
                <c:pt idx="636">
                  <c:v>0.96643486297160697</c:v>
                </c:pt>
                <c:pt idx="637">
                  <c:v>0.966320763291451</c:v>
                </c:pt>
                <c:pt idx="638">
                  <c:v>0.96627419031343897</c:v>
                </c:pt>
                <c:pt idx="639">
                  <c:v>0.96611206789642101</c:v>
                </c:pt>
                <c:pt idx="640">
                  <c:v>0.96518351968209404</c:v>
                </c:pt>
                <c:pt idx="641">
                  <c:v>0.96506338985963702</c:v>
                </c:pt>
                <c:pt idx="642">
                  <c:v>0.96441941750453297</c:v>
                </c:pt>
                <c:pt idx="643">
                  <c:v>0.96437381171060399</c:v>
                </c:pt>
                <c:pt idx="644">
                  <c:v>0.96435393068937403</c:v>
                </c:pt>
                <c:pt idx="645">
                  <c:v>0.96372082331293496</c:v>
                </c:pt>
                <c:pt idx="646">
                  <c:v>0.96356846089910897</c:v>
                </c:pt>
                <c:pt idx="647">
                  <c:v>0.96323651917370001</c:v>
                </c:pt>
                <c:pt idx="648">
                  <c:v>0.96322971961608606</c:v>
                </c:pt>
                <c:pt idx="649">
                  <c:v>0.96187469837161599</c:v>
                </c:pt>
                <c:pt idx="650">
                  <c:v>0.96183443832987003</c:v>
                </c:pt>
                <c:pt idx="651">
                  <c:v>0.961789906157835</c:v>
                </c:pt>
                <c:pt idx="652">
                  <c:v>0.96138854020496001</c:v>
                </c:pt>
                <c:pt idx="653">
                  <c:v>0.96125713901701004</c:v>
                </c:pt>
                <c:pt idx="654">
                  <c:v>0.96116689899680097</c:v>
                </c:pt>
                <c:pt idx="655">
                  <c:v>0.96102920534607095</c:v>
                </c:pt>
                <c:pt idx="656">
                  <c:v>0.960767030360552</c:v>
                </c:pt>
                <c:pt idx="657">
                  <c:v>0.96055609418504295</c:v>
                </c:pt>
                <c:pt idx="658">
                  <c:v>0.96048995553188399</c:v>
                </c:pt>
                <c:pt idx="659">
                  <c:v>0.96034723514145104</c:v>
                </c:pt>
                <c:pt idx="660">
                  <c:v>0.96027634445999099</c:v>
                </c:pt>
                <c:pt idx="661">
                  <c:v>0.96017166305568402</c:v>
                </c:pt>
                <c:pt idx="662">
                  <c:v>0.96006086180891703</c:v>
                </c:pt>
                <c:pt idx="663">
                  <c:v>0.95995913201265703</c:v>
                </c:pt>
                <c:pt idx="664">
                  <c:v>0.95995779274451998</c:v>
                </c:pt>
                <c:pt idx="665">
                  <c:v>0.95980538306531404</c:v>
                </c:pt>
                <c:pt idx="666">
                  <c:v>0.95968048338848899</c:v>
                </c:pt>
                <c:pt idx="667">
                  <c:v>0.959332396410432</c:v>
                </c:pt>
                <c:pt idx="668">
                  <c:v>0.95925289952091097</c:v>
                </c:pt>
                <c:pt idx="669">
                  <c:v>0.95894259868933696</c:v>
                </c:pt>
                <c:pt idx="670">
                  <c:v>0.95890504092648798</c:v>
                </c:pt>
                <c:pt idx="671">
                  <c:v>0.95889747244544499</c:v>
                </c:pt>
                <c:pt idx="672">
                  <c:v>0.95854920545472899</c:v>
                </c:pt>
                <c:pt idx="673">
                  <c:v>0.95833958136543995</c:v>
                </c:pt>
                <c:pt idx="674">
                  <c:v>0.95814556012249696</c:v>
                </c:pt>
                <c:pt idx="675">
                  <c:v>0.95813805125793905</c:v>
                </c:pt>
                <c:pt idx="676">
                  <c:v>0.95803034644792895</c:v>
                </c:pt>
                <c:pt idx="677">
                  <c:v>0.95684950164246196</c:v>
                </c:pt>
                <c:pt idx="678">
                  <c:v>0.95663868865059498</c:v>
                </c:pt>
                <c:pt idx="679">
                  <c:v>0.95642360587891295</c:v>
                </c:pt>
                <c:pt idx="680">
                  <c:v>0.95569352196587698</c:v>
                </c:pt>
                <c:pt idx="681">
                  <c:v>0.95550697954471397</c:v>
                </c:pt>
                <c:pt idx="682">
                  <c:v>0.95539843630051802</c:v>
                </c:pt>
                <c:pt idx="683">
                  <c:v>0.95538717814836105</c:v>
                </c:pt>
                <c:pt idx="684">
                  <c:v>0.95487038398467206</c:v>
                </c:pt>
                <c:pt idx="685">
                  <c:v>0.95487038398467206</c:v>
                </c:pt>
                <c:pt idx="686">
                  <c:v>0.95486695671937705</c:v>
                </c:pt>
                <c:pt idx="687">
                  <c:v>0.95425975196198998</c:v>
                </c:pt>
                <c:pt idx="688">
                  <c:v>0.95363794932815205</c:v>
                </c:pt>
                <c:pt idx="689">
                  <c:v>0.95327255359142804</c:v>
                </c:pt>
                <c:pt idx="690">
                  <c:v>0.95320144997675404</c:v>
                </c:pt>
                <c:pt idx="691">
                  <c:v>0.952905179106319</c:v>
                </c:pt>
                <c:pt idx="692">
                  <c:v>0.95269558478491101</c:v>
                </c:pt>
                <c:pt idx="693">
                  <c:v>0.952414192319743</c:v>
                </c:pt>
                <c:pt idx="694">
                  <c:v>0.95173046029640596</c:v>
                </c:pt>
                <c:pt idx="695">
                  <c:v>0.95102343545837198</c:v>
                </c:pt>
                <c:pt idx="696">
                  <c:v>0.95075028347478197</c:v>
                </c:pt>
                <c:pt idx="697">
                  <c:v>0.95053867443453599</c:v>
                </c:pt>
                <c:pt idx="698">
                  <c:v>0.95008097851903694</c:v>
                </c:pt>
                <c:pt idx="699">
                  <c:v>0.94980069407816703</c:v>
                </c:pt>
                <c:pt idx="700">
                  <c:v>0.94945712434389196</c:v>
                </c:pt>
                <c:pt idx="701">
                  <c:v>0.94943230597407502</c:v>
                </c:pt>
                <c:pt idx="702">
                  <c:v>0.94937512233507004</c:v>
                </c:pt>
                <c:pt idx="703">
                  <c:v>0.94879715955154198</c:v>
                </c:pt>
                <c:pt idx="704">
                  <c:v>0.94864084874249599</c:v>
                </c:pt>
                <c:pt idx="705">
                  <c:v>0.94803424227121602</c:v>
                </c:pt>
                <c:pt idx="706">
                  <c:v>0.94776121728217799</c:v>
                </c:pt>
                <c:pt idx="707">
                  <c:v>0.94691178331017101</c:v>
                </c:pt>
                <c:pt idx="708">
                  <c:v>0.94652838907995396</c:v>
                </c:pt>
                <c:pt idx="709">
                  <c:v>0.94582876471231603</c:v>
                </c:pt>
                <c:pt idx="710">
                  <c:v>0.94552566399578697</c:v>
                </c:pt>
                <c:pt idx="711">
                  <c:v>0.94540282095431305</c:v>
                </c:pt>
                <c:pt idx="712">
                  <c:v>0.94531398660513899</c:v>
                </c:pt>
                <c:pt idx="713">
                  <c:v>0.945096703241466</c:v>
                </c:pt>
                <c:pt idx="714">
                  <c:v>0.94497750260226798</c:v>
                </c:pt>
                <c:pt idx="715">
                  <c:v>0.94477790620468904</c:v>
                </c:pt>
                <c:pt idx="716">
                  <c:v>0.94439209441216299</c:v>
                </c:pt>
                <c:pt idx="717">
                  <c:v>0.94438947597132095</c:v>
                </c:pt>
                <c:pt idx="718">
                  <c:v>0.94406231308927702</c:v>
                </c:pt>
                <c:pt idx="719">
                  <c:v>0.943484533285878</c:v>
                </c:pt>
                <c:pt idx="720">
                  <c:v>0.94331157276467004</c:v>
                </c:pt>
                <c:pt idx="721">
                  <c:v>0.94310381157972401</c:v>
                </c:pt>
                <c:pt idx="722">
                  <c:v>0.94232214334896103</c:v>
                </c:pt>
                <c:pt idx="723">
                  <c:v>0.94231236807369401</c:v>
                </c:pt>
                <c:pt idx="724">
                  <c:v>0.94213040035414697</c:v>
                </c:pt>
                <c:pt idx="725">
                  <c:v>0.94207940905934795</c:v>
                </c:pt>
                <c:pt idx="726">
                  <c:v>0.94195564702735601</c:v>
                </c:pt>
                <c:pt idx="727">
                  <c:v>0.941777582710696</c:v>
                </c:pt>
                <c:pt idx="728">
                  <c:v>0.94138776039727401</c:v>
                </c:pt>
                <c:pt idx="729">
                  <c:v>0.94118351072470197</c:v>
                </c:pt>
                <c:pt idx="730">
                  <c:v>0.94113077972994397</c:v>
                </c:pt>
                <c:pt idx="731">
                  <c:v>0.94081159551368398</c:v>
                </c:pt>
                <c:pt idx="732">
                  <c:v>0.94004784338836</c:v>
                </c:pt>
                <c:pt idx="733">
                  <c:v>0.93983628293792199</c:v>
                </c:pt>
                <c:pt idx="734">
                  <c:v>0.93972856208407196</c:v>
                </c:pt>
                <c:pt idx="735">
                  <c:v>0.93961067804142595</c:v>
                </c:pt>
                <c:pt idx="736">
                  <c:v>0.93953716509187102</c:v>
                </c:pt>
                <c:pt idx="737">
                  <c:v>0.93948618216965696</c:v>
                </c:pt>
                <c:pt idx="738">
                  <c:v>0.93870953982030103</c:v>
                </c:pt>
                <c:pt idx="739">
                  <c:v>0.93866801340046702</c:v>
                </c:pt>
                <c:pt idx="740">
                  <c:v>0.93863673774966905</c:v>
                </c:pt>
                <c:pt idx="741">
                  <c:v>0.93767293988422595</c:v>
                </c:pt>
                <c:pt idx="742">
                  <c:v>0.93707347636628302</c:v>
                </c:pt>
                <c:pt idx="743">
                  <c:v>0.93697456137286395</c:v>
                </c:pt>
                <c:pt idx="744">
                  <c:v>0.936966276480101</c:v>
                </c:pt>
                <c:pt idx="745">
                  <c:v>0.93659695102983098</c:v>
                </c:pt>
                <c:pt idx="746">
                  <c:v>0.93639342333270503</c:v>
                </c:pt>
                <c:pt idx="747">
                  <c:v>0.93585200074282504</c:v>
                </c:pt>
                <c:pt idx="748">
                  <c:v>0.93578511471985204</c:v>
                </c:pt>
                <c:pt idx="749">
                  <c:v>0.935506891578056</c:v>
                </c:pt>
                <c:pt idx="750">
                  <c:v>0.93498498871299796</c:v>
                </c:pt>
                <c:pt idx="751">
                  <c:v>0.93467742105524498</c:v>
                </c:pt>
                <c:pt idx="752">
                  <c:v>0.93440338645983601</c:v>
                </c:pt>
                <c:pt idx="753">
                  <c:v>0.93440311988979796</c:v>
                </c:pt>
                <c:pt idx="754">
                  <c:v>0.93439575609756498</c:v>
                </c:pt>
                <c:pt idx="755">
                  <c:v>0.93437713687664103</c:v>
                </c:pt>
                <c:pt idx="756">
                  <c:v>0.93357208595515895</c:v>
                </c:pt>
                <c:pt idx="757">
                  <c:v>0.93331997314278003</c:v>
                </c:pt>
                <c:pt idx="758">
                  <c:v>0.93179851237002698</c:v>
                </c:pt>
                <c:pt idx="759">
                  <c:v>0.93070719472520802</c:v>
                </c:pt>
                <c:pt idx="760">
                  <c:v>0.92971059953079505</c:v>
                </c:pt>
                <c:pt idx="761">
                  <c:v>0.92940650818515602</c:v>
                </c:pt>
                <c:pt idx="762">
                  <c:v>0.92834664245475196</c:v>
                </c:pt>
                <c:pt idx="763">
                  <c:v>0.92777912358590597</c:v>
                </c:pt>
                <c:pt idx="764">
                  <c:v>0.92697048106777402</c:v>
                </c:pt>
                <c:pt idx="765">
                  <c:v>0.92636761693838898</c:v>
                </c:pt>
                <c:pt idx="766">
                  <c:v>0.92605668166099497</c:v>
                </c:pt>
                <c:pt idx="767">
                  <c:v>0.92604208224679296</c:v>
                </c:pt>
                <c:pt idx="768">
                  <c:v>0.92598472460215098</c:v>
                </c:pt>
                <c:pt idx="769">
                  <c:v>0.92536392287692704</c:v>
                </c:pt>
                <c:pt idx="770">
                  <c:v>0.92517058799127305</c:v>
                </c:pt>
                <c:pt idx="771">
                  <c:v>0.92510371500438404</c:v>
                </c:pt>
                <c:pt idx="772">
                  <c:v>0.92509691540736805</c:v>
                </c:pt>
                <c:pt idx="773">
                  <c:v>0.924861564404305</c:v>
                </c:pt>
                <c:pt idx="774">
                  <c:v>0.92284493139412804</c:v>
                </c:pt>
                <c:pt idx="775">
                  <c:v>0.92283490476335595</c:v>
                </c:pt>
                <c:pt idx="776">
                  <c:v>0.92279589967522901</c:v>
                </c:pt>
                <c:pt idx="777">
                  <c:v>0.92265609327467102</c:v>
                </c:pt>
                <c:pt idx="778">
                  <c:v>0.921520323828798</c:v>
                </c:pt>
                <c:pt idx="779">
                  <c:v>0.91971041845146295</c:v>
                </c:pt>
                <c:pt idx="780">
                  <c:v>0.91960859189533495</c:v>
                </c:pt>
                <c:pt idx="781">
                  <c:v>0.91941218199854302</c:v>
                </c:pt>
                <c:pt idx="782">
                  <c:v>0.91925043177218801</c:v>
                </c:pt>
                <c:pt idx="783">
                  <c:v>0.91875300983351804</c:v>
                </c:pt>
                <c:pt idx="784">
                  <c:v>0.91846378109414295</c:v>
                </c:pt>
                <c:pt idx="785">
                  <c:v>0.91832356065112397</c:v>
                </c:pt>
                <c:pt idx="786">
                  <c:v>0.91831542502744501</c:v>
                </c:pt>
                <c:pt idx="787">
                  <c:v>0.91782407955811696</c:v>
                </c:pt>
                <c:pt idx="788">
                  <c:v>0.91734751003537496</c:v>
                </c:pt>
                <c:pt idx="789">
                  <c:v>0.91661149179080803</c:v>
                </c:pt>
                <c:pt idx="790">
                  <c:v>0.91462931382843904</c:v>
                </c:pt>
                <c:pt idx="791">
                  <c:v>0.91422755732049998</c:v>
                </c:pt>
                <c:pt idx="792">
                  <c:v>0.91405007748571998</c:v>
                </c:pt>
                <c:pt idx="793">
                  <c:v>0.91342327858857297</c:v>
                </c:pt>
                <c:pt idx="794">
                  <c:v>0.91247563164479895</c:v>
                </c:pt>
                <c:pt idx="795">
                  <c:v>0.91161746822042899</c:v>
                </c:pt>
                <c:pt idx="796">
                  <c:v>0.91067886329393399</c:v>
                </c:pt>
                <c:pt idx="797">
                  <c:v>0.90984953135317304</c:v>
                </c:pt>
                <c:pt idx="798">
                  <c:v>0.90969807855204499</c:v>
                </c:pt>
                <c:pt idx="799">
                  <c:v>0.90929710801071395</c:v>
                </c:pt>
                <c:pt idx="800">
                  <c:v>0.90800177330339205</c:v>
                </c:pt>
                <c:pt idx="801">
                  <c:v>0.90774233044674302</c:v>
                </c:pt>
                <c:pt idx="802">
                  <c:v>0.90769669413168697</c:v>
                </c:pt>
                <c:pt idx="803">
                  <c:v>0.90766464296663496</c:v>
                </c:pt>
                <c:pt idx="804">
                  <c:v>0.90704983085291202</c:v>
                </c:pt>
                <c:pt idx="805">
                  <c:v>0.90469164655562595</c:v>
                </c:pt>
                <c:pt idx="806">
                  <c:v>0.90468536461252802</c:v>
                </c:pt>
                <c:pt idx="807">
                  <c:v>0.903958465523094</c:v>
                </c:pt>
                <c:pt idx="808">
                  <c:v>0.90370989279649105</c:v>
                </c:pt>
                <c:pt idx="809">
                  <c:v>0.90341219908673198</c:v>
                </c:pt>
                <c:pt idx="810">
                  <c:v>0.90323204829128201</c:v>
                </c:pt>
                <c:pt idx="811">
                  <c:v>0.90303885342872203</c:v>
                </c:pt>
                <c:pt idx="812">
                  <c:v>0.90216181139113905</c:v>
                </c:pt>
                <c:pt idx="813">
                  <c:v>0.90152948858215098</c:v>
                </c:pt>
                <c:pt idx="814">
                  <c:v>0.90129660996249605</c:v>
                </c:pt>
                <c:pt idx="815">
                  <c:v>0.90109216926707403</c:v>
                </c:pt>
                <c:pt idx="816">
                  <c:v>0.89964836478495203</c:v>
                </c:pt>
                <c:pt idx="817">
                  <c:v>0.899222222017794</c:v>
                </c:pt>
                <c:pt idx="818">
                  <c:v>0.89857342199895196</c:v>
                </c:pt>
                <c:pt idx="819">
                  <c:v>0.89786391225561002</c:v>
                </c:pt>
                <c:pt idx="820">
                  <c:v>0.89730675564900098</c:v>
                </c:pt>
                <c:pt idx="821">
                  <c:v>0.89592726795833499</c:v>
                </c:pt>
                <c:pt idx="822">
                  <c:v>0.89354406744909698</c:v>
                </c:pt>
                <c:pt idx="823">
                  <c:v>0.89308782389987096</c:v>
                </c:pt>
                <c:pt idx="824">
                  <c:v>0.89292439139106095</c:v>
                </c:pt>
                <c:pt idx="825">
                  <c:v>0.89198068068629</c:v>
                </c:pt>
                <c:pt idx="826">
                  <c:v>0.89172653153056403</c:v>
                </c:pt>
                <c:pt idx="827">
                  <c:v>0.88918677269651503</c:v>
                </c:pt>
                <c:pt idx="828">
                  <c:v>0.88913185559211105</c:v>
                </c:pt>
                <c:pt idx="829">
                  <c:v>0.88905095039547799</c:v>
                </c:pt>
                <c:pt idx="830">
                  <c:v>0.88655109124419496</c:v>
                </c:pt>
                <c:pt idx="831">
                  <c:v>0.88648348688873901</c:v>
                </c:pt>
                <c:pt idx="832">
                  <c:v>0.88575874925626497</c:v>
                </c:pt>
                <c:pt idx="833">
                  <c:v>0.88518032922707501</c:v>
                </c:pt>
                <c:pt idx="834">
                  <c:v>0.88408749588943103</c:v>
                </c:pt>
                <c:pt idx="835">
                  <c:v>0.883436641660861</c:v>
                </c:pt>
                <c:pt idx="836">
                  <c:v>0.88260235007141097</c:v>
                </c:pt>
                <c:pt idx="837">
                  <c:v>0.88212816218486101</c:v>
                </c:pt>
                <c:pt idx="838">
                  <c:v>0.88095955210014898</c:v>
                </c:pt>
                <c:pt idx="839">
                  <c:v>0.88033881614351495</c:v>
                </c:pt>
                <c:pt idx="840">
                  <c:v>0.88018732233054897</c:v>
                </c:pt>
                <c:pt idx="841">
                  <c:v>0.87961827416647198</c:v>
                </c:pt>
                <c:pt idx="842">
                  <c:v>0.87884205893862399</c:v>
                </c:pt>
                <c:pt idx="843">
                  <c:v>0.87846431569028405</c:v>
                </c:pt>
                <c:pt idx="844">
                  <c:v>0.87732564536705404</c:v>
                </c:pt>
                <c:pt idx="845">
                  <c:v>0.875547520528139</c:v>
                </c:pt>
                <c:pt idx="846">
                  <c:v>0.87489770594537297</c:v>
                </c:pt>
                <c:pt idx="847">
                  <c:v>0.87390865486366698</c:v>
                </c:pt>
                <c:pt idx="848">
                  <c:v>0.87159343719586901</c:v>
                </c:pt>
                <c:pt idx="849">
                  <c:v>0.87150395138673098</c:v>
                </c:pt>
                <c:pt idx="850">
                  <c:v>0.86921509413762099</c:v>
                </c:pt>
                <c:pt idx="851">
                  <c:v>0.86901898905979202</c:v>
                </c:pt>
                <c:pt idx="852">
                  <c:v>0.86868158676527596</c:v>
                </c:pt>
                <c:pt idx="853">
                  <c:v>0.86852316396104901</c:v>
                </c:pt>
                <c:pt idx="854">
                  <c:v>0.86797203167038495</c:v>
                </c:pt>
                <c:pt idx="855">
                  <c:v>0.86771416169426396</c:v>
                </c:pt>
                <c:pt idx="856">
                  <c:v>0.863463299543062</c:v>
                </c:pt>
                <c:pt idx="857">
                  <c:v>0.86109375592577597</c:v>
                </c:pt>
                <c:pt idx="858">
                  <c:v>0.860762758155172</c:v>
                </c:pt>
                <c:pt idx="859">
                  <c:v>0.85689991480229899</c:v>
                </c:pt>
                <c:pt idx="860">
                  <c:v>0.85502269868879999</c:v>
                </c:pt>
                <c:pt idx="861">
                  <c:v>0.85302980996032596</c:v>
                </c:pt>
                <c:pt idx="862">
                  <c:v>0.85145400505075297</c:v>
                </c:pt>
                <c:pt idx="863">
                  <c:v>0.84995138143350801</c:v>
                </c:pt>
                <c:pt idx="864">
                  <c:v>0.84446530673073095</c:v>
                </c:pt>
                <c:pt idx="865">
                  <c:v>0.83966003021802904</c:v>
                </c:pt>
                <c:pt idx="866">
                  <c:v>0.83958056777122103</c:v>
                </c:pt>
                <c:pt idx="867">
                  <c:v>0.83798358805149398</c:v>
                </c:pt>
                <c:pt idx="868">
                  <c:v>0.83689349874032704</c:v>
                </c:pt>
                <c:pt idx="869">
                  <c:v>0.83648259079633003</c:v>
                </c:pt>
                <c:pt idx="870">
                  <c:v>0.83623480974660103</c:v>
                </c:pt>
                <c:pt idx="871">
                  <c:v>0.83026904157093295</c:v>
                </c:pt>
                <c:pt idx="872">
                  <c:v>0.82787101329351698</c:v>
                </c:pt>
                <c:pt idx="873">
                  <c:v>0.82777797741529902</c:v>
                </c:pt>
                <c:pt idx="874">
                  <c:v>0.82773480872079397</c:v>
                </c:pt>
                <c:pt idx="875">
                  <c:v>0.82652721035700305</c:v>
                </c:pt>
                <c:pt idx="876">
                  <c:v>0.82219798981079695</c:v>
                </c:pt>
                <c:pt idx="877">
                  <c:v>0.81431778236907504</c:v>
                </c:pt>
                <c:pt idx="878">
                  <c:v>0.81393083201812699</c:v>
                </c:pt>
                <c:pt idx="879">
                  <c:v>0.80148446886512903</c:v>
                </c:pt>
                <c:pt idx="880">
                  <c:v>0.79919953414804101</c:v>
                </c:pt>
                <c:pt idx="881">
                  <c:v>0.78781781043639398</c:v>
                </c:pt>
                <c:pt idx="882">
                  <c:v>0.78389713505182002</c:v>
                </c:pt>
                <c:pt idx="883">
                  <c:v>0.78204190527073603</c:v>
                </c:pt>
                <c:pt idx="884">
                  <c:v>0.77159328113199299</c:v>
                </c:pt>
                <c:pt idx="885">
                  <c:v>0.76499251410638403</c:v>
                </c:pt>
                <c:pt idx="886">
                  <c:v>0.75716936270179902</c:v>
                </c:pt>
                <c:pt idx="887">
                  <c:v>0.74582463112650998</c:v>
                </c:pt>
                <c:pt idx="888">
                  <c:v>0.74001811861629596</c:v>
                </c:pt>
                <c:pt idx="889">
                  <c:v>0.73966996501667903</c:v>
                </c:pt>
                <c:pt idx="890">
                  <c:v>0.73257911326944603</c:v>
                </c:pt>
                <c:pt idx="891">
                  <c:v>0.73002190469191397</c:v>
                </c:pt>
                <c:pt idx="892">
                  <c:v>0.729407346890657</c:v>
                </c:pt>
                <c:pt idx="893">
                  <c:v>0.72569982114525999</c:v>
                </c:pt>
                <c:pt idx="894">
                  <c:v>0.71723493206025002</c:v>
                </c:pt>
                <c:pt idx="895">
                  <c:v>0.71671668286657797</c:v>
                </c:pt>
                <c:pt idx="896">
                  <c:v>0.71508254135864002</c:v>
                </c:pt>
                <c:pt idx="897">
                  <c:v>0.71350332841287101</c:v>
                </c:pt>
                <c:pt idx="898">
                  <c:v>0.71310805508194997</c:v>
                </c:pt>
                <c:pt idx="899">
                  <c:v>0.704124909626899</c:v>
                </c:pt>
                <c:pt idx="900">
                  <c:v>0.69396899026449399</c:v>
                </c:pt>
                <c:pt idx="901">
                  <c:v>0.69068801425108495</c:v>
                </c:pt>
                <c:pt idx="902">
                  <c:v>0.68287551519724399</c:v>
                </c:pt>
                <c:pt idx="903">
                  <c:v>0.68198030103600604</c:v>
                </c:pt>
                <c:pt idx="904">
                  <c:v>0.66801223154224398</c:v>
                </c:pt>
                <c:pt idx="905">
                  <c:v>0.66141388935330303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F8-48D3-ABA9-326E5673A8FE}"/>
            </c:ext>
          </c:extLst>
        </c:ser>
        <c:ser>
          <c:idx val="8"/>
          <c:order val="1"/>
          <c:tx>
            <c:v>line1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xVal>
          <c:yVal>
            <c:numLit>
              <c:formatCode>General</c:formatCode>
              <c:ptCount val="2"/>
              <c:pt idx="0">
                <c:v>0</c:v>
              </c:pt>
              <c:pt idx="1">
                <c:v>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BEF8-48D3-ABA9-326E5673A8FE}"/>
            </c:ext>
          </c:extLst>
        </c:ser>
        <c:ser>
          <c:idx val="9"/>
          <c:order val="2"/>
          <c:tx>
            <c:v>line2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</c:v>
              </c:pt>
              <c:pt idx="1">
                <c:v>2</c:v>
              </c:pt>
            </c:numLit>
          </c:xVal>
          <c:yVal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BEF8-48D3-ABA9-326E5673A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413440"/>
        <c:axId val="126419328"/>
      </c:scatterChart>
      <c:valAx>
        <c:axId val="126413440"/>
        <c:scaling>
          <c:orientation val="minMax"/>
          <c:max val="2"/>
          <c:min val="0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19050">
            <a:solidFill>
              <a:prstClr val="black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6419328"/>
        <c:crosses val="autoZero"/>
        <c:crossBetween val="midCat"/>
        <c:majorUnit val="0.5"/>
      </c:valAx>
      <c:valAx>
        <c:axId val="126419328"/>
        <c:scaling>
          <c:orientation val="minMax"/>
          <c:max val="1.5"/>
          <c:min val="0.5"/>
        </c:scaling>
        <c:delete val="0"/>
        <c:axPos val="l"/>
        <c:numFmt formatCode="#,##0.0" sourceLinked="0"/>
        <c:majorTickMark val="out"/>
        <c:minorTickMark val="out"/>
        <c:tickLblPos val="nextTo"/>
        <c:spPr>
          <a:ln w="19050">
            <a:solidFill>
              <a:prstClr val="black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26413440"/>
        <c:crosses val="autoZero"/>
        <c:crossBetween val="midCat"/>
        <c:majorUnit val="0.5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All</c:v>
          </c:tx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c:spPr>
          </c:marker>
          <c:xVal>
            <c:numRef>
              <c:f>Intron!$F$2:$F$936</c:f>
              <c:numCache>
                <c:formatCode>General</c:formatCode>
                <c:ptCount val="935"/>
                <c:pt idx="0">
                  <c:v>1.442324609305397</c:v>
                </c:pt>
                <c:pt idx="1">
                  <c:v>1.35341544927404</c:v>
                </c:pt>
                <c:pt idx="2">
                  <c:v>1.33780559203</c:v>
                </c:pt>
                <c:pt idx="3">
                  <c:v>1.29215942627974</c:v>
                </c:pt>
                <c:pt idx="4">
                  <c:v>1.006685401792816</c:v>
                </c:pt>
                <c:pt idx="5">
                  <c:v>0.97352844610940203</c:v>
                </c:pt>
                <c:pt idx="6">
                  <c:v>0.98112728693851503</c:v>
                </c:pt>
                <c:pt idx="7">
                  <c:v>1.03177345466457</c:v>
                </c:pt>
                <c:pt idx="8">
                  <c:v>1.001874226771162</c:v>
                </c:pt>
                <c:pt idx="9">
                  <c:v>0.95737941960442496</c:v>
                </c:pt>
                <c:pt idx="10">
                  <c:v>0.942844332820721</c:v>
                </c:pt>
                <c:pt idx="11">
                  <c:v>0.90751561505431</c:v>
                </c:pt>
                <c:pt idx="12">
                  <c:v>0.91498730258757899</c:v>
                </c:pt>
                <c:pt idx="13">
                  <c:v>0.85285008110233296</c:v>
                </c:pt>
                <c:pt idx="14">
                  <c:v>1.3136535655388311</c:v>
                </c:pt>
                <c:pt idx="15">
                  <c:v>1.213961765437088</c:v>
                </c:pt>
                <c:pt idx="16">
                  <c:v>1.222756290941329</c:v>
                </c:pt>
                <c:pt idx="17">
                  <c:v>1.1411813693139869</c:v>
                </c:pt>
                <c:pt idx="18">
                  <c:v>1.1719125953043461</c:v>
                </c:pt>
                <c:pt idx="19">
                  <c:v>1.1664503889472011</c:v>
                </c:pt>
                <c:pt idx="20">
                  <c:v>1.0968422528639921</c:v>
                </c:pt>
                <c:pt idx="21">
                  <c:v>0.98577476550200505</c:v>
                </c:pt>
                <c:pt idx="22">
                  <c:v>0</c:v>
                </c:pt>
                <c:pt idx="23">
                  <c:v>1.369704373533924</c:v>
                </c:pt>
                <c:pt idx="24">
                  <c:v>1.265798136402591</c:v>
                </c:pt>
                <c:pt idx="25">
                  <c:v>1.0946659952687501</c:v>
                </c:pt>
                <c:pt idx="26">
                  <c:v>1.0235724771715999</c:v>
                </c:pt>
                <c:pt idx="27">
                  <c:v>0.94279841609839898</c:v>
                </c:pt>
                <c:pt idx="28">
                  <c:v>0.86969082365002903</c:v>
                </c:pt>
                <c:pt idx="29">
                  <c:v>1.198771578069328</c:v>
                </c:pt>
                <c:pt idx="30">
                  <c:v>1.270954581826703</c:v>
                </c:pt>
                <c:pt idx="31">
                  <c:v>1.214759496712466</c:v>
                </c:pt>
                <c:pt idx="32">
                  <c:v>1.0217921588103669</c:v>
                </c:pt>
                <c:pt idx="33">
                  <c:v>1.2840143813314451</c:v>
                </c:pt>
                <c:pt idx="34">
                  <c:v>1.220794660670268</c:v>
                </c:pt>
                <c:pt idx="35">
                  <c:v>0.92846721287579703</c:v>
                </c:pt>
                <c:pt idx="36">
                  <c:v>1.226406189151424</c:v>
                </c:pt>
                <c:pt idx="37">
                  <c:v>1.2510046601762841</c:v>
                </c:pt>
                <c:pt idx="38">
                  <c:v>1.124584209789405</c:v>
                </c:pt>
                <c:pt idx="39">
                  <c:v>1.09435441617117</c:v>
                </c:pt>
                <c:pt idx="40">
                  <c:v>0.94538744257113705</c:v>
                </c:pt>
                <c:pt idx="41">
                  <c:v>0.85809448459850401</c:v>
                </c:pt>
                <c:pt idx="42">
                  <c:v>0.85546764621627402</c:v>
                </c:pt>
                <c:pt idx="43">
                  <c:v>1.173919855399596</c:v>
                </c:pt>
                <c:pt idx="44">
                  <c:v>0.95652931094220395</c:v>
                </c:pt>
                <c:pt idx="45">
                  <c:v>1.014135587399275</c:v>
                </c:pt>
                <c:pt idx="46">
                  <c:v>0.92387871994636395</c:v>
                </c:pt>
                <c:pt idx="47">
                  <c:v>1.146317263266436</c:v>
                </c:pt>
                <c:pt idx="48">
                  <c:v>1.2870850663087869</c:v>
                </c:pt>
                <c:pt idx="49">
                  <c:v>1.3060558971774341</c:v>
                </c:pt>
                <c:pt idx="50">
                  <c:v>1.6708643079389001</c:v>
                </c:pt>
                <c:pt idx="51">
                  <c:v>1.5320281160214611</c:v>
                </c:pt>
                <c:pt idx="52">
                  <c:v>1.4880907509546439</c:v>
                </c:pt>
                <c:pt idx="53">
                  <c:v>1.446402957051474</c:v>
                </c:pt>
                <c:pt idx="54">
                  <c:v>1.33240214512816</c:v>
                </c:pt>
                <c:pt idx="55">
                  <c:v>1.3692560315551221</c:v>
                </c:pt>
                <c:pt idx="56">
                  <c:v>1.15423841973694</c:v>
                </c:pt>
                <c:pt idx="57">
                  <c:v>1.0616615853197029</c:v>
                </c:pt>
                <c:pt idx="58">
                  <c:v>0.77101846696677201</c:v>
                </c:pt>
                <c:pt idx="59">
                  <c:v>0.73791968339502401</c:v>
                </c:pt>
                <c:pt idx="60">
                  <c:v>1.2662729007068081</c:v>
                </c:pt>
                <c:pt idx="61">
                  <c:v>1.183159366309082</c:v>
                </c:pt>
                <c:pt idx="62">
                  <c:v>1.014973809690656</c:v>
                </c:pt>
                <c:pt idx="63">
                  <c:v>1.042761531932588</c:v>
                </c:pt>
                <c:pt idx="64">
                  <c:v>1.004135410944142</c:v>
                </c:pt>
                <c:pt idx="65">
                  <c:v>0.87219996528420696</c:v>
                </c:pt>
                <c:pt idx="66">
                  <c:v>0</c:v>
                </c:pt>
                <c:pt idx="67">
                  <c:v>1.0942407023565</c:v>
                </c:pt>
                <c:pt idx="68">
                  <c:v>1.0851756939146251</c:v>
                </c:pt>
                <c:pt idx="69">
                  <c:v>1.115339351319113</c:v>
                </c:pt>
                <c:pt idx="70">
                  <c:v>1.0909347225623871</c:v>
                </c:pt>
                <c:pt idx="71">
                  <c:v>1.033697146061568</c:v>
                </c:pt>
                <c:pt idx="72">
                  <c:v>0.99270251530780695</c:v>
                </c:pt>
                <c:pt idx="73">
                  <c:v>0.95060739595935995</c:v>
                </c:pt>
                <c:pt idx="74">
                  <c:v>1.500005949471968</c:v>
                </c:pt>
                <c:pt idx="75">
                  <c:v>1.4974994932635881</c:v>
                </c:pt>
                <c:pt idx="76">
                  <c:v>1.3670303039624729</c:v>
                </c:pt>
                <c:pt idx="77">
                  <c:v>1.291931883516708</c:v>
                </c:pt>
                <c:pt idx="78">
                  <c:v>1.0550853117848149</c:v>
                </c:pt>
                <c:pt idx="79">
                  <c:v>0.79354097698985804</c:v>
                </c:pt>
                <c:pt idx="80">
                  <c:v>0.76992397478486396</c:v>
                </c:pt>
                <c:pt idx="81">
                  <c:v>0.72224907630709501</c:v>
                </c:pt>
                <c:pt idx="82">
                  <c:v>0.74306341143932197</c:v>
                </c:pt>
                <c:pt idx="83">
                  <c:v>0.62242985593616196</c:v>
                </c:pt>
                <c:pt idx="84">
                  <c:v>0.63506508025437702</c:v>
                </c:pt>
                <c:pt idx="85">
                  <c:v>0.57064283487218304</c:v>
                </c:pt>
                <c:pt idx="86">
                  <c:v>0.55178217724129897</c:v>
                </c:pt>
                <c:pt idx="87">
                  <c:v>0.54981439679850297</c:v>
                </c:pt>
                <c:pt idx="88">
                  <c:v>0.57620492395108802</c:v>
                </c:pt>
                <c:pt idx="89">
                  <c:v>1.32244162021033</c:v>
                </c:pt>
                <c:pt idx="90">
                  <c:v>1.290398549024794</c:v>
                </c:pt>
                <c:pt idx="91">
                  <c:v>0.87940803872388096</c:v>
                </c:pt>
                <c:pt idx="92">
                  <c:v>1.005579282117077</c:v>
                </c:pt>
                <c:pt idx="93">
                  <c:v>0.79950747882855</c:v>
                </c:pt>
                <c:pt idx="94">
                  <c:v>1.024036349673483</c:v>
                </c:pt>
                <c:pt idx="95">
                  <c:v>1.049781837496262</c:v>
                </c:pt>
                <c:pt idx="96">
                  <c:v>0.97249917266758401</c:v>
                </c:pt>
                <c:pt idx="97">
                  <c:v>1.013901630745484</c:v>
                </c:pt>
                <c:pt idx="98">
                  <c:v>0.930657993350125</c:v>
                </c:pt>
                <c:pt idx="99">
                  <c:v>0.90724393796625402</c:v>
                </c:pt>
                <c:pt idx="100">
                  <c:v>0.89654375511228301</c:v>
                </c:pt>
                <c:pt idx="101">
                  <c:v>0.86174941246258996</c:v>
                </c:pt>
                <c:pt idx="102">
                  <c:v>0.85642785347874695</c:v>
                </c:pt>
                <c:pt idx="103">
                  <c:v>0</c:v>
                </c:pt>
                <c:pt idx="104">
                  <c:v>1.4026239816468411</c:v>
                </c:pt>
                <c:pt idx="105">
                  <c:v>1.3465059064582601</c:v>
                </c:pt>
                <c:pt idx="106">
                  <c:v>1.282814044971085</c:v>
                </c:pt>
                <c:pt idx="107">
                  <c:v>1.054641014806142</c:v>
                </c:pt>
                <c:pt idx="108">
                  <c:v>1.549729274100216</c:v>
                </c:pt>
                <c:pt idx="109">
                  <c:v>1.503381064127093</c:v>
                </c:pt>
                <c:pt idx="110">
                  <c:v>1.4773007423458391</c:v>
                </c:pt>
                <c:pt idx="111">
                  <c:v>1.383989112506218</c:v>
                </c:pt>
                <c:pt idx="112">
                  <c:v>0.83413353284798897</c:v>
                </c:pt>
                <c:pt idx="113">
                  <c:v>1.3589092776784171</c:v>
                </c:pt>
                <c:pt idx="114">
                  <c:v>1.129082351560494</c:v>
                </c:pt>
                <c:pt idx="115">
                  <c:v>1.136741935992051</c:v>
                </c:pt>
                <c:pt idx="116">
                  <c:v>1.0844392939166749</c:v>
                </c:pt>
                <c:pt idx="117">
                  <c:v>1.12585100138334</c:v>
                </c:pt>
                <c:pt idx="118">
                  <c:v>1.0126018264407819</c:v>
                </c:pt>
                <c:pt idx="119">
                  <c:v>0.988401456019395</c:v>
                </c:pt>
                <c:pt idx="120">
                  <c:v>0.86489119727267105</c:v>
                </c:pt>
                <c:pt idx="121">
                  <c:v>1.4275434621024721</c:v>
                </c:pt>
                <c:pt idx="122">
                  <c:v>1.395636134815134</c:v>
                </c:pt>
                <c:pt idx="123">
                  <c:v>1.377912632362549</c:v>
                </c:pt>
                <c:pt idx="124">
                  <c:v>1.3265107198291251</c:v>
                </c:pt>
                <c:pt idx="125">
                  <c:v>1.3009794035097599</c:v>
                </c:pt>
                <c:pt idx="126">
                  <c:v>1.264574042976345</c:v>
                </c:pt>
                <c:pt idx="127">
                  <c:v>1.216622844141555</c:v>
                </c:pt>
                <c:pt idx="128">
                  <c:v>1.266601270666265</c:v>
                </c:pt>
                <c:pt idx="129">
                  <c:v>1.1816097916236079</c:v>
                </c:pt>
                <c:pt idx="130">
                  <c:v>0.66344252329718201</c:v>
                </c:pt>
                <c:pt idx="131">
                  <c:v>0.66566975351218305</c:v>
                </c:pt>
                <c:pt idx="132">
                  <c:v>0.63812872171118096</c:v>
                </c:pt>
                <c:pt idx="133">
                  <c:v>0.59410782820129004</c:v>
                </c:pt>
                <c:pt idx="134">
                  <c:v>0.55117560808676702</c:v>
                </c:pt>
                <c:pt idx="135">
                  <c:v>0.55395023319946801</c:v>
                </c:pt>
                <c:pt idx="136">
                  <c:v>0.55586555037492402</c:v>
                </c:pt>
                <c:pt idx="137">
                  <c:v>0.50492834529203501</c:v>
                </c:pt>
                <c:pt idx="138">
                  <c:v>1.0627448160617421</c:v>
                </c:pt>
                <c:pt idx="139">
                  <c:v>1.6081428211801201</c:v>
                </c:pt>
                <c:pt idx="140">
                  <c:v>1.6004296743975399</c:v>
                </c:pt>
                <c:pt idx="141">
                  <c:v>1.6526876498413581</c:v>
                </c:pt>
                <c:pt idx="142">
                  <c:v>1.5574867279751421</c:v>
                </c:pt>
                <c:pt idx="143">
                  <c:v>1.5640913367680001</c:v>
                </c:pt>
                <c:pt idx="144">
                  <c:v>1.4774922777339801</c:v>
                </c:pt>
                <c:pt idx="145">
                  <c:v>1.6072475140629621</c:v>
                </c:pt>
                <c:pt idx="146">
                  <c:v>1.5299938772283921</c:v>
                </c:pt>
                <c:pt idx="147">
                  <c:v>1.513871875779506</c:v>
                </c:pt>
                <c:pt idx="148">
                  <c:v>1.4017429043253271</c:v>
                </c:pt>
                <c:pt idx="149">
                  <c:v>1.575671473399584</c:v>
                </c:pt>
                <c:pt idx="150">
                  <c:v>1.5621482031656559</c:v>
                </c:pt>
                <c:pt idx="151">
                  <c:v>1.5007362857314299</c:v>
                </c:pt>
                <c:pt idx="152">
                  <c:v>1.448043115494251</c:v>
                </c:pt>
                <c:pt idx="153">
                  <c:v>1.5319722421067501</c:v>
                </c:pt>
                <c:pt idx="154">
                  <c:v>1.505512589280956</c:v>
                </c:pt>
                <c:pt idx="155">
                  <c:v>1.4392306346608841</c:v>
                </c:pt>
                <c:pt idx="156">
                  <c:v>1.5138934888835429</c:v>
                </c:pt>
                <c:pt idx="157">
                  <c:v>1.4970071387905699</c:v>
                </c:pt>
                <c:pt idx="158">
                  <c:v>1.452706272252245</c:v>
                </c:pt>
                <c:pt idx="159">
                  <c:v>1.4207214837692459</c:v>
                </c:pt>
                <c:pt idx="160">
                  <c:v>1.5073440144897801</c:v>
                </c:pt>
                <c:pt idx="161">
                  <c:v>1.4686844270091339</c:v>
                </c:pt>
                <c:pt idx="162">
                  <c:v>1.548498903467687</c:v>
                </c:pt>
                <c:pt idx="163">
                  <c:v>1.460661646545605</c:v>
                </c:pt>
                <c:pt idx="164">
                  <c:v>1.433038908181147</c:v>
                </c:pt>
                <c:pt idx="165">
                  <c:v>1.4317375549754181</c:v>
                </c:pt>
                <c:pt idx="166">
                  <c:v>1.4397800180749101</c:v>
                </c:pt>
                <c:pt idx="167">
                  <c:v>1.4665370936920801</c:v>
                </c:pt>
                <c:pt idx="168">
                  <c:v>1.485684672018968</c:v>
                </c:pt>
                <c:pt idx="169">
                  <c:v>1.46319256851477</c:v>
                </c:pt>
                <c:pt idx="170">
                  <c:v>1.483308669449404</c:v>
                </c:pt>
                <c:pt idx="171">
                  <c:v>1.4369663323193611</c:v>
                </c:pt>
                <c:pt idx="172">
                  <c:v>1.467289859909946</c:v>
                </c:pt>
                <c:pt idx="173">
                  <c:v>1.382597775841516</c:v>
                </c:pt>
                <c:pt idx="174">
                  <c:v>1.3800633118077701</c:v>
                </c:pt>
                <c:pt idx="175">
                  <c:v>1.327633456295956</c:v>
                </c:pt>
                <c:pt idx="176">
                  <c:v>1.4163334411718549</c:v>
                </c:pt>
                <c:pt idx="177">
                  <c:v>1.4544020513108851</c:v>
                </c:pt>
                <c:pt idx="178">
                  <c:v>1.3583868416562821</c:v>
                </c:pt>
                <c:pt idx="179">
                  <c:v>1.4230126431476651</c:v>
                </c:pt>
                <c:pt idx="180">
                  <c:v>1.412928318724852</c:v>
                </c:pt>
                <c:pt idx="181">
                  <c:v>1.392727639891185</c:v>
                </c:pt>
                <c:pt idx="182">
                  <c:v>1.376675699394307</c:v>
                </c:pt>
                <c:pt idx="183">
                  <c:v>1.3781722930196201</c:v>
                </c:pt>
                <c:pt idx="184">
                  <c:v>1.5021574169396661</c:v>
                </c:pt>
                <c:pt idx="185">
                  <c:v>1.3504251865968531</c:v>
                </c:pt>
                <c:pt idx="186">
                  <c:v>1.3688078662675509</c:v>
                </c:pt>
                <c:pt idx="187">
                  <c:v>1.4362418022014081</c:v>
                </c:pt>
                <c:pt idx="188">
                  <c:v>1.4295451294964381</c:v>
                </c:pt>
                <c:pt idx="189">
                  <c:v>1.4747825266376211</c:v>
                </c:pt>
                <c:pt idx="190">
                  <c:v>1.3910618926697691</c:v>
                </c:pt>
                <c:pt idx="191">
                  <c:v>1.4603946709519799</c:v>
                </c:pt>
                <c:pt idx="192">
                  <c:v>1.413948897715104</c:v>
                </c:pt>
                <c:pt idx="193">
                  <c:v>1.3959492146389729</c:v>
                </c:pt>
                <c:pt idx="194">
                  <c:v>1.4399437081633539</c:v>
                </c:pt>
                <c:pt idx="195">
                  <c:v>1.44261555548855</c:v>
                </c:pt>
                <c:pt idx="196">
                  <c:v>1.4426091326960939</c:v>
                </c:pt>
                <c:pt idx="197">
                  <c:v>1.3797861868639041</c:v>
                </c:pt>
                <c:pt idx="198">
                  <c:v>1.4352484073993521</c:v>
                </c:pt>
                <c:pt idx="199">
                  <c:v>1.4420602550306221</c:v>
                </c:pt>
                <c:pt idx="200">
                  <c:v>1.402800266376645</c:v>
                </c:pt>
                <c:pt idx="201">
                  <c:v>1.40872284455029</c:v>
                </c:pt>
                <c:pt idx="202">
                  <c:v>1.370805084337644</c:v>
                </c:pt>
                <c:pt idx="203">
                  <c:v>1.4313914794203271</c:v>
                </c:pt>
                <c:pt idx="204">
                  <c:v>1.414414433591316</c:v>
                </c:pt>
                <c:pt idx="205">
                  <c:v>1.3740035208966599</c:v>
                </c:pt>
                <c:pt idx="206">
                  <c:v>1.36698739328959</c:v>
                </c:pt>
                <c:pt idx="207">
                  <c:v>1.3650117130027239</c:v>
                </c:pt>
                <c:pt idx="208">
                  <c:v>1.4639065107490461</c:v>
                </c:pt>
                <c:pt idx="209">
                  <c:v>1.4143722337007401</c:v>
                </c:pt>
                <c:pt idx="210">
                  <c:v>1.3791939289332029</c:v>
                </c:pt>
                <c:pt idx="211">
                  <c:v>1.375047682382075</c:v>
                </c:pt>
                <c:pt idx="212">
                  <c:v>1.3989555570718619</c:v>
                </c:pt>
                <c:pt idx="213">
                  <c:v>1.3957127579731989</c:v>
                </c:pt>
                <c:pt idx="214">
                  <c:v>1.3352122368938251</c:v>
                </c:pt>
                <c:pt idx="215">
                  <c:v>1.3762022052280221</c:v>
                </c:pt>
                <c:pt idx="216">
                  <c:v>1.4037620956907411</c:v>
                </c:pt>
                <c:pt idx="217">
                  <c:v>1.3654310837352399</c:v>
                </c:pt>
                <c:pt idx="218">
                  <c:v>1.361692791423736</c:v>
                </c:pt>
                <c:pt idx="219">
                  <c:v>1.377838029983784</c:v>
                </c:pt>
                <c:pt idx="220">
                  <c:v>1.3940508926008111</c:v>
                </c:pt>
                <c:pt idx="221">
                  <c:v>1.383277850735076</c:v>
                </c:pt>
                <c:pt idx="222">
                  <c:v>1.3652288616499859</c:v>
                </c:pt>
                <c:pt idx="223">
                  <c:v>1.3009047825223219</c:v>
                </c:pt>
                <c:pt idx="224">
                  <c:v>1.3343945599614551</c:v>
                </c:pt>
                <c:pt idx="225">
                  <c:v>1.40823724313679</c:v>
                </c:pt>
                <c:pt idx="226">
                  <c:v>1.4014002360364479</c:v>
                </c:pt>
                <c:pt idx="227">
                  <c:v>1.354039770167806</c:v>
                </c:pt>
                <c:pt idx="228">
                  <c:v>1.346774868188358</c:v>
                </c:pt>
                <c:pt idx="229">
                  <c:v>1.3725178444868851</c:v>
                </c:pt>
                <c:pt idx="230">
                  <c:v>1.3747433751029801</c:v>
                </c:pt>
                <c:pt idx="231">
                  <c:v>1.3708451246846549</c:v>
                </c:pt>
                <c:pt idx="232">
                  <c:v>1.3604957854139841</c:v>
                </c:pt>
                <c:pt idx="233">
                  <c:v>1.3584988945099661</c:v>
                </c:pt>
                <c:pt idx="234">
                  <c:v>1.3116021408181751</c:v>
                </c:pt>
                <c:pt idx="235">
                  <c:v>1.33687065484395</c:v>
                </c:pt>
                <c:pt idx="236">
                  <c:v>1.2651322033383761</c:v>
                </c:pt>
                <c:pt idx="237">
                  <c:v>1.3620585900140769</c:v>
                </c:pt>
                <c:pt idx="238">
                  <c:v>1.380351446634426</c:v>
                </c:pt>
                <c:pt idx="239">
                  <c:v>1.430921943065206</c:v>
                </c:pt>
                <c:pt idx="240">
                  <c:v>1.3505080779138501</c:v>
                </c:pt>
                <c:pt idx="241">
                  <c:v>1.348949714396243</c:v>
                </c:pt>
                <c:pt idx="242">
                  <c:v>1.351830790661277</c:v>
                </c:pt>
                <c:pt idx="243">
                  <c:v>1.289108458824153</c:v>
                </c:pt>
                <c:pt idx="244">
                  <c:v>1.3695406009508311</c:v>
                </c:pt>
                <c:pt idx="245">
                  <c:v>1.3551029813094559</c:v>
                </c:pt>
                <c:pt idx="246">
                  <c:v>1.337834491176688</c:v>
                </c:pt>
                <c:pt idx="247">
                  <c:v>1.334018229058356</c:v>
                </c:pt>
                <c:pt idx="248">
                  <c:v>1.4037851125758369</c:v>
                </c:pt>
                <c:pt idx="249">
                  <c:v>1.3578908354944641</c:v>
                </c:pt>
                <c:pt idx="250">
                  <c:v>1.3458032756696059</c:v>
                </c:pt>
                <c:pt idx="251">
                  <c:v>1.280753096615511</c:v>
                </c:pt>
                <c:pt idx="252">
                  <c:v>1.3330517155128381</c:v>
                </c:pt>
                <c:pt idx="253">
                  <c:v>1.2847767544282731</c:v>
                </c:pt>
                <c:pt idx="254">
                  <c:v>1.3915340334553059</c:v>
                </c:pt>
                <c:pt idx="255">
                  <c:v>1.3389637884377099</c:v>
                </c:pt>
                <c:pt idx="256">
                  <c:v>1.3542621750164541</c:v>
                </c:pt>
                <c:pt idx="257">
                  <c:v>1.316126151440653</c:v>
                </c:pt>
                <c:pt idx="258">
                  <c:v>1.334883380573983</c:v>
                </c:pt>
                <c:pt idx="259">
                  <c:v>1.3241344256152059</c:v>
                </c:pt>
                <c:pt idx="260">
                  <c:v>1.3421807576937801</c:v>
                </c:pt>
                <c:pt idx="261">
                  <c:v>1.30050790306169</c:v>
                </c:pt>
                <c:pt idx="262">
                  <c:v>1.3341722446590001</c:v>
                </c:pt>
                <c:pt idx="263">
                  <c:v>1.2984454834835959</c:v>
                </c:pt>
                <c:pt idx="264">
                  <c:v>1.2793724220942899</c:v>
                </c:pt>
                <c:pt idx="265">
                  <c:v>1.3833054758307151</c:v>
                </c:pt>
                <c:pt idx="266">
                  <c:v>1.31344792601002</c:v>
                </c:pt>
                <c:pt idx="267">
                  <c:v>1.309174618321858</c:v>
                </c:pt>
                <c:pt idx="268">
                  <c:v>1.3677953169624459</c:v>
                </c:pt>
                <c:pt idx="269">
                  <c:v>1.3258220102863321</c:v>
                </c:pt>
                <c:pt idx="270">
                  <c:v>1.2591828405609431</c:v>
                </c:pt>
                <c:pt idx="271">
                  <c:v>1.273387791448982</c:v>
                </c:pt>
                <c:pt idx="272">
                  <c:v>1.235549555481898</c:v>
                </c:pt>
                <c:pt idx="273">
                  <c:v>1.377804461488636</c:v>
                </c:pt>
                <c:pt idx="274">
                  <c:v>1.3195112299657299</c:v>
                </c:pt>
                <c:pt idx="275">
                  <c:v>1.3213346746960311</c:v>
                </c:pt>
                <c:pt idx="276">
                  <c:v>1.2797666449585381</c:v>
                </c:pt>
                <c:pt idx="277">
                  <c:v>1.304827427696063</c:v>
                </c:pt>
                <c:pt idx="278">
                  <c:v>1.376978383737639</c:v>
                </c:pt>
                <c:pt idx="279">
                  <c:v>1.288747788354514</c:v>
                </c:pt>
                <c:pt idx="280">
                  <c:v>1.3133820196651811</c:v>
                </c:pt>
                <c:pt idx="281">
                  <c:v>1.353424741807975</c:v>
                </c:pt>
                <c:pt idx="282">
                  <c:v>1.249113853900168</c:v>
                </c:pt>
                <c:pt idx="283">
                  <c:v>1.3014246087269801</c:v>
                </c:pt>
                <c:pt idx="284">
                  <c:v>1.2550052426263749</c:v>
                </c:pt>
                <c:pt idx="285">
                  <c:v>1.27627009122285</c:v>
                </c:pt>
                <c:pt idx="286">
                  <c:v>1.3736863954762331</c:v>
                </c:pt>
                <c:pt idx="287">
                  <c:v>1.2570431300409981</c:v>
                </c:pt>
                <c:pt idx="288">
                  <c:v>1.3931558724471831</c:v>
                </c:pt>
                <c:pt idx="289">
                  <c:v>1.2929934331970989</c:v>
                </c:pt>
                <c:pt idx="290">
                  <c:v>1.2995851781550209</c:v>
                </c:pt>
                <c:pt idx="291">
                  <c:v>1.282184362937701</c:v>
                </c:pt>
                <c:pt idx="292">
                  <c:v>1.2721365729781751</c:v>
                </c:pt>
                <c:pt idx="293">
                  <c:v>1.3478604959399421</c:v>
                </c:pt>
                <c:pt idx="294">
                  <c:v>1.3126850577333431</c:v>
                </c:pt>
                <c:pt idx="295">
                  <c:v>1.2805538500672069</c:v>
                </c:pt>
                <c:pt idx="296">
                  <c:v>1.259638234021389</c:v>
                </c:pt>
                <c:pt idx="297">
                  <c:v>1.2935012353175619</c:v>
                </c:pt>
                <c:pt idx="298">
                  <c:v>1.304738979985512</c:v>
                </c:pt>
                <c:pt idx="299">
                  <c:v>1.332467194040124</c:v>
                </c:pt>
                <c:pt idx="300">
                  <c:v>1.27938003367432</c:v>
                </c:pt>
                <c:pt idx="301">
                  <c:v>1.2410170393070941</c:v>
                </c:pt>
                <c:pt idx="302">
                  <c:v>1.2761869411848901</c:v>
                </c:pt>
                <c:pt idx="303">
                  <c:v>1.33206366229082</c:v>
                </c:pt>
                <c:pt idx="304">
                  <c:v>1.322093107704865</c:v>
                </c:pt>
                <c:pt idx="305">
                  <c:v>1.289163637055464</c:v>
                </c:pt>
                <c:pt idx="306">
                  <c:v>1.253379049638204</c:v>
                </c:pt>
                <c:pt idx="307">
                  <c:v>1.262734658654844</c:v>
                </c:pt>
                <c:pt idx="308">
                  <c:v>1.2920349828136279</c:v>
                </c:pt>
                <c:pt idx="309">
                  <c:v>1.2912323244167481</c:v>
                </c:pt>
                <c:pt idx="310">
                  <c:v>1.36539351890442</c:v>
                </c:pt>
                <c:pt idx="311">
                  <c:v>1.2621921851045259</c:v>
                </c:pt>
                <c:pt idx="312">
                  <c:v>1.30566907036446</c:v>
                </c:pt>
                <c:pt idx="313">
                  <c:v>1.2525804757463299</c:v>
                </c:pt>
                <c:pt idx="314">
                  <c:v>1.3588338827514139</c:v>
                </c:pt>
                <c:pt idx="315">
                  <c:v>1.2951921738380081</c:v>
                </c:pt>
                <c:pt idx="316">
                  <c:v>1.3274424759147201</c:v>
                </c:pt>
                <c:pt idx="317">
                  <c:v>1.2556234115414491</c:v>
                </c:pt>
                <c:pt idx="318">
                  <c:v>1.299896795514905</c:v>
                </c:pt>
                <c:pt idx="319">
                  <c:v>1.3435021997000851</c:v>
                </c:pt>
                <c:pt idx="320">
                  <c:v>1.2924185832683019</c:v>
                </c:pt>
                <c:pt idx="321">
                  <c:v>1.2971176816586101</c:v>
                </c:pt>
                <c:pt idx="322">
                  <c:v>1.246768415355183</c:v>
                </c:pt>
                <c:pt idx="323">
                  <c:v>1.2445312209860599</c:v>
                </c:pt>
                <c:pt idx="324">
                  <c:v>1.276792502687768</c:v>
                </c:pt>
                <c:pt idx="325">
                  <c:v>1.264523038068486</c:v>
                </c:pt>
                <c:pt idx="326">
                  <c:v>1.2963869328255899</c:v>
                </c:pt>
                <c:pt idx="327">
                  <c:v>1.288971101774399</c:v>
                </c:pt>
                <c:pt idx="328">
                  <c:v>1.32970750932823</c:v>
                </c:pt>
                <c:pt idx="329">
                  <c:v>1.292092351052377</c:v>
                </c:pt>
                <c:pt idx="330">
                  <c:v>1.2969485564265251</c:v>
                </c:pt>
                <c:pt idx="331">
                  <c:v>1.26246311438167</c:v>
                </c:pt>
                <c:pt idx="332">
                  <c:v>1.311991597384871</c:v>
                </c:pt>
                <c:pt idx="333">
                  <c:v>1.24838632917465</c:v>
                </c:pt>
                <c:pt idx="334">
                  <c:v>1.2790775692758221</c:v>
                </c:pt>
                <c:pt idx="335">
                  <c:v>1.2897169262468831</c:v>
                </c:pt>
                <c:pt idx="336">
                  <c:v>1.317932785081525</c:v>
                </c:pt>
                <c:pt idx="337">
                  <c:v>1.269972158754058</c:v>
                </c:pt>
                <c:pt idx="338">
                  <c:v>1.306076905785247</c:v>
                </c:pt>
                <c:pt idx="339">
                  <c:v>1.323462063633396</c:v>
                </c:pt>
                <c:pt idx="340">
                  <c:v>1.2357331530398841</c:v>
                </c:pt>
                <c:pt idx="341">
                  <c:v>1.34221278297772</c:v>
                </c:pt>
                <c:pt idx="342">
                  <c:v>1.2514994115852269</c:v>
                </c:pt>
                <c:pt idx="343">
                  <c:v>1.3446869988814629</c:v>
                </c:pt>
                <c:pt idx="344">
                  <c:v>1.25644240602124</c:v>
                </c:pt>
                <c:pt idx="345">
                  <c:v>1.328675976604865</c:v>
                </c:pt>
                <c:pt idx="346">
                  <c:v>1.2665212026275701</c:v>
                </c:pt>
                <c:pt idx="347">
                  <c:v>1.334540978041715</c:v>
                </c:pt>
                <c:pt idx="348">
                  <c:v>1.2806390191173109</c:v>
                </c:pt>
                <c:pt idx="349">
                  <c:v>1.30822814958068</c:v>
                </c:pt>
                <c:pt idx="350">
                  <c:v>1.301997224191844</c:v>
                </c:pt>
                <c:pt idx="351">
                  <c:v>1.3153286087259</c:v>
                </c:pt>
                <c:pt idx="352">
                  <c:v>1.2898897699156231</c:v>
                </c:pt>
                <c:pt idx="353">
                  <c:v>1.2719711523602599</c:v>
                </c:pt>
                <c:pt idx="354">
                  <c:v>1.268561117119223</c:v>
                </c:pt>
                <c:pt idx="355">
                  <c:v>1.275500784031663</c:v>
                </c:pt>
                <c:pt idx="356">
                  <c:v>1.276131229436114</c:v>
                </c:pt>
                <c:pt idx="357">
                  <c:v>1.2527107508162261</c:v>
                </c:pt>
                <c:pt idx="358">
                  <c:v>1.281304645084123</c:v>
                </c:pt>
                <c:pt idx="359">
                  <c:v>1.253478683275592</c:v>
                </c:pt>
                <c:pt idx="360">
                  <c:v>1.2744999411975599</c:v>
                </c:pt>
                <c:pt idx="361">
                  <c:v>1.262757624070695</c:v>
                </c:pt>
                <c:pt idx="362">
                  <c:v>1.2685447110035351</c:v>
                </c:pt>
                <c:pt idx="363">
                  <c:v>1.2926287789547239</c:v>
                </c:pt>
                <c:pt idx="364">
                  <c:v>1.306888410324258</c:v>
                </c:pt>
                <c:pt idx="365">
                  <c:v>1.2530833256851099</c:v>
                </c:pt>
                <c:pt idx="366">
                  <c:v>1.2084151517536199</c:v>
                </c:pt>
                <c:pt idx="367">
                  <c:v>1.262745815147549</c:v>
                </c:pt>
                <c:pt idx="368">
                  <c:v>1.3156774256540751</c:v>
                </c:pt>
                <c:pt idx="369">
                  <c:v>1.317805011009225</c:v>
                </c:pt>
                <c:pt idx="370">
                  <c:v>1.265389616007415</c:v>
                </c:pt>
                <c:pt idx="371">
                  <c:v>1.1867491743502001</c:v>
                </c:pt>
                <c:pt idx="372">
                  <c:v>1.262939118770056</c:v>
                </c:pt>
                <c:pt idx="373">
                  <c:v>1.22429244825218</c:v>
                </c:pt>
                <c:pt idx="374">
                  <c:v>1.221033479683773</c:v>
                </c:pt>
                <c:pt idx="375">
                  <c:v>1.320769606018821</c:v>
                </c:pt>
                <c:pt idx="376">
                  <c:v>1.287512701955795</c:v>
                </c:pt>
                <c:pt idx="377">
                  <c:v>1.2736898753746031</c:v>
                </c:pt>
                <c:pt idx="378">
                  <c:v>1.2445991536723859</c:v>
                </c:pt>
                <c:pt idx="379">
                  <c:v>1.275078460037566</c:v>
                </c:pt>
                <c:pt idx="380">
                  <c:v>1.229296260859384</c:v>
                </c:pt>
                <c:pt idx="381">
                  <c:v>1.244840589844697</c:v>
                </c:pt>
                <c:pt idx="382">
                  <c:v>1.297531760018684</c:v>
                </c:pt>
                <c:pt idx="383">
                  <c:v>1.2059762392618549</c:v>
                </c:pt>
                <c:pt idx="384">
                  <c:v>1.2409905169582049</c:v>
                </c:pt>
                <c:pt idx="385">
                  <c:v>1.25687891699623</c:v>
                </c:pt>
                <c:pt idx="386">
                  <c:v>1.234625450162345</c:v>
                </c:pt>
                <c:pt idx="387">
                  <c:v>1.2207594033254909</c:v>
                </c:pt>
                <c:pt idx="388">
                  <c:v>1.23425553391934</c:v>
                </c:pt>
                <c:pt idx="389">
                  <c:v>1.245694500424489</c:v>
                </c:pt>
                <c:pt idx="390">
                  <c:v>1.271443703971423</c:v>
                </c:pt>
                <c:pt idx="391">
                  <c:v>1.2820294304464199</c:v>
                </c:pt>
                <c:pt idx="392">
                  <c:v>1.30306705667276</c:v>
                </c:pt>
                <c:pt idx="393">
                  <c:v>1.2469344266334059</c:v>
                </c:pt>
                <c:pt idx="394">
                  <c:v>1.2295785712373439</c:v>
                </c:pt>
                <c:pt idx="395">
                  <c:v>1.257048443938821</c:v>
                </c:pt>
                <c:pt idx="396">
                  <c:v>1.20471478424621</c:v>
                </c:pt>
                <c:pt idx="397">
                  <c:v>1.23546877572253</c:v>
                </c:pt>
                <c:pt idx="398">
                  <c:v>1.268825438068983</c:v>
                </c:pt>
                <c:pt idx="399">
                  <c:v>1.238105747611123</c:v>
                </c:pt>
                <c:pt idx="400">
                  <c:v>1.1942945176758359</c:v>
                </c:pt>
                <c:pt idx="401">
                  <c:v>1.2686923960481979</c:v>
                </c:pt>
                <c:pt idx="402">
                  <c:v>1.1979104710102151</c:v>
                </c:pt>
                <c:pt idx="403">
                  <c:v>1.254523313262961</c:v>
                </c:pt>
                <c:pt idx="404">
                  <c:v>1.2155725563187121</c:v>
                </c:pt>
                <c:pt idx="405">
                  <c:v>1.2811083176148379</c:v>
                </c:pt>
                <c:pt idx="406">
                  <c:v>1.227956715709096</c:v>
                </c:pt>
                <c:pt idx="407">
                  <c:v>1.202810852785096</c:v>
                </c:pt>
                <c:pt idx="408">
                  <c:v>1.2208533202694121</c:v>
                </c:pt>
                <c:pt idx="409">
                  <c:v>1.274478149027088</c:v>
                </c:pt>
                <c:pt idx="410">
                  <c:v>1.2497070520664619</c:v>
                </c:pt>
                <c:pt idx="411">
                  <c:v>1.2478461365099569</c:v>
                </c:pt>
                <c:pt idx="412">
                  <c:v>1.1759652617422851</c:v>
                </c:pt>
                <c:pt idx="413">
                  <c:v>1.2519582373358791</c:v>
                </c:pt>
                <c:pt idx="414">
                  <c:v>1.263666391941622</c:v>
                </c:pt>
                <c:pt idx="415">
                  <c:v>1.248185944915511</c:v>
                </c:pt>
                <c:pt idx="416">
                  <c:v>1.231204027337391</c:v>
                </c:pt>
                <c:pt idx="417">
                  <c:v>1.245554130027569</c:v>
                </c:pt>
                <c:pt idx="418">
                  <c:v>1.199268580280531</c:v>
                </c:pt>
                <c:pt idx="419">
                  <c:v>1.2868164251121099</c:v>
                </c:pt>
                <c:pt idx="420">
                  <c:v>1.235665050680578</c:v>
                </c:pt>
                <c:pt idx="421">
                  <c:v>1.1704642362407029</c:v>
                </c:pt>
                <c:pt idx="422">
                  <c:v>1.2353145506573779</c:v>
                </c:pt>
                <c:pt idx="423">
                  <c:v>1.24572354871386</c:v>
                </c:pt>
                <c:pt idx="424">
                  <c:v>1.2385538415912429</c:v>
                </c:pt>
                <c:pt idx="425">
                  <c:v>1.2220293899007779</c:v>
                </c:pt>
                <c:pt idx="426">
                  <c:v>1.2254670927250859</c:v>
                </c:pt>
                <c:pt idx="427">
                  <c:v>1.259839342845954</c:v>
                </c:pt>
                <c:pt idx="428">
                  <c:v>1.220162806017431</c:v>
                </c:pt>
                <c:pt idx="429">
                  <c:v>1.2591041569044921</c:v>
                </c:pt>
                <c:pt idx="430">
                  <c:v>1.1888045493010979</c:v>
                </c:pt>
                <c:pt idx="431">
                  <c:v>1.1884454168483081</c:v>
                </c:pt>
                <c:pt idx="432">
                  <c:v>1.211334858239193</c:v>
                </c:pt>
                <c:pt idx="433">
                  <c:v>1.1961103681637899</c:v>
                </c:pt>
                <c:pt idx="434">
                  <c:v>1.2463511602377331</c:v>
                </c:pt>
                <c:pt idx="435">
                  <c:v>1.2183613563642179</c:v>
                </c:pt>
                <c:pt idx="436">
                  <c:v>1.250999732624495</c:v>
                </c:pt>
                <c:pt idx="437">
                  <c:v>1.220136352331852</c:v>
                </c:pt>
                <c:pt idx="438">
                  <c:v>1.1909708462882109</c:v>
                </c:pt>
                <c:pt idx="439">
                  <c:v>1.232154007951032</c:v>
                </c:pt>
                <c:pt idx="440">
                  <c:v>1.1744708484888311</c:v>
                </c:pt>
                <c:pt idx="441">
                  <c:v>1.1974261263911179</c:v>
                </c:pt>
                <c:pt idx="442">
                  <c:v>1.244270518237631</c:v>
                </c:pt>
                <c:pt idx="443">
                  <c:v>1.273075381469787</c:v>
                </c:pt>
                <c:pt idx="444">
                  <c:v>1.203484846799002</c:v>
                </c:pt>
                <c:pt idx="445">
                  <c:v>1.21497120893662</c:v>
                </c:pt>
                <c:pt idx="446">
                  <c:v>1.275322487227698</c:v>
                </c:pt>
                <c:pt idx="447">
                  <c:v>1.206749179000314</c:v>
                </c:pt>
                <c:pt idx="448">
                  <c:v>1.2180828885123161</c:v>
                </c:pt>
                <c:pt idx="449">
                  <c:v>1.1929078828017541</c:v>
                </c:pt>
                <c:pt idx="450">
                  <c:v>1.213956624324634</c:v>
                </c:pt>
                <c:pt idx="451">
                  <c:v>1.1889042407513599</c:v>
                </c:pt>
                <c:pt idx="452">
                  <c:v>1.2245661826998819</c:v>
                </c:pt>
                <c:pt idx="453">
                  <c:v>1.211879942924742</c:v>
                </c:pt>
                <c:pt idx="454">
                  <c:v>1.188175680399415</c:v>
                </c:pt>
                <c:pt idx="455">
                  <c:v>1.238649313540922</c:v>
                </c:pt>
                <c:pt idx="456">
                  <c:v>1.1602330948511901</c:v>
                </c:pt>
                <c:pt idx="457">
                  <c:v>1.1482225559118151</c:v>
                </c:pt>
                <c:pt idx="458">
                  <c:v>1.2003527703793899</c:v>
                </c:pt>
                <c:pt idx="459">
                  <c:v>1.229523973511105</c:v>
                </c:pt>
                <c:pt idx="460">
                  <c:v>1.1965549007024301</c:v>
                </c:pt>
                <c:pt idx="461">
                  <c:v>1.242061114428302</c:v>
                </c:pt>
                <c:pt idx="462">
                  <c:v>1.1951161660857279</c:v>
                </c:pt>
                <c:pt idx="463">
                  <c:v>1.21235382793846</c:v>
                </c:pt>
                <c:pt idx="464">
                  <c:v>1.18401916769501</c:v>
                </c:pt>
                <c:pt idx="465">
                  <c:v>1.184956283012913</c:v>
                </c:pt>
                <c:pt idx="466">
                  <c:v>1.201735555108878</c:v>
                </c:pt>
                <c:pt idx="467">
                  <c:v>1.223443016397693</c:v>
                </c:pt>
                <c:pt idx="468">
                  <c:v>1.230807587088911</c:v>
                </c:pt>
                <c:pt idx="469">
                  <c:v>1.184576445727608</c:v>
                </c:pt>
                <c:pt idx="470">
                  <c:v>1.1939705362022199</c:v>
                </c:pt>
                <c:pt idx="471">
                  <c:v>1.163383814533957</c:v>
                </c:pt>
                <c:pt idx="472">
                  <c:v>1.209568204141674</c:v>
                </c:pt>
                <c:pt idx="473">
                  <c:v>1.1937653674965181</c:v>
                </c:pt>
                <c:pt idx="474">
                  <c:v>1.1952935515337439</c:v>
                </c:pt>
                <c:pt idx="475">
                  <c:v>1.178619476666148</c:v>
                </c:pt>
                <c:pt idx="476">
                  <c:v>1.2348039171410441</c:v>
                </c:pt>
                <c:pt idx="477">
                  <c:v>1.1810672733291361</c:v>
                </c:pt>
                <c:pt idx="478">
                  <c:v>1.1879300729275111</c:v>
                </c:pt>
                <c:pt idx="479">
                  <c:v>1.218604445805082</c:v>
                </c:pt>
                <c:pt idx="480">
                  <c:v>1.1625718972517121</c:v>
                </c:pt>
                <c:pt idx="481">
                  <c:v>1.195816868878695</c:v>
                </c:pt>
                <c:pt idx="482">
                  <c:v>1.233420005958344</c:v>
                </c:pt>
                <c:pt idx="483">
                  <c:v>1.1514177516853099</c:v>
                </c:pt>
                <c:pt idx="484">
                  <c:v>1.1936690704633499</c:v>
                </c:pt>
                <c:pt idx="485">
                  <c:v>1.2421035364014961</c:v>
                </c:pt>
                <c:pt idx="486">
                  <c:v>1.1880984829081309</c:v>
                </c:pt>
                <c:pt idx="487">
                  <c:v>1.254883180707</c:v>
                </c:pt>
                <c:pt idx="488">
                  <c:v>1.1445437150129121</c:v>
                </c:pt>
                <c:pt idx="489">
                  <c:v>1.228222745116061</c:v>
                </c:pt>
                <c:pt idx="490">
                  <c:v>1.221613634196409</c:v>
                </c:pt>
                <c:pt idx="491">
                  <c:v>1.2354918756622919</c:v>
                </c:pt>
                <c:pt idx="492">
                  <c:v>1.2484638782420241</c:v>
                </c:pt>
                <c:pt idx="493">
                  <c:v>1.192768654760358</c:v>
                </c:pt>
                <c:pt idx="494">
                  <c:v>1.2153504233340799</c:v>
                </c:pt>
                <c:pt idx="495">
                  <c:v>1.180112935573445</c:v>
                </c:pt>
                <c:pt idx="496">
                  <c:v>1.1571786004124189</c:v>
                </c:pt>
                <c:pt idx="497">
                  <c:v>1.1299348277699941</c:v>
                </c:pt>
                <c:pt idx="498">
                  <c:v>1.1945270204266301</c:v>
                </c:pt>
                <c:pt idx="499">
                  <c:v>1.18700294249998</c:v>
                </c:pt>
                <c:pt idx="500">
                  <c:v>1.143307494939745</c:v>
                </c:pt>
                <c:pt idx="501">
                  <c:v>1.224821001696478</c:v>
                </c:pt>
                <c:pt idx="502">
                  <c:v>1.1441169804757001</c:v>
                </c:pt>
                <c:pt idx="503">
                  <c:v>1.184864704496607</c:v>
                </c:pt>
                <c:pt idx="504">
                  <c:v>1.2188701528817809</c:v>
                </c:pt>
                <c:pt idx="505">
                  <c:v>1.1687363771014889</c:v>
                </c:pt>
                <c:pt idx="506">
                  <c:v>1.1533785149999241</c:v>
                </c:pt>
                <c:pt idx="507">
                  <c:v>1.186838793757651</c:v>
                </c:pt>
                <c:pt idx="508">
                  <c:v>1.1787997488573161</c:v>
                </c:pt>
                <c:pt idx="509">
                  <c:v>1.1804268302997309</c:v>
                </c:pt>
                <c:pt idx="510">
                  <c:v>1.1220938509806579</c:v>
                </c:pt>
                <c:pt idx="511">
                  <c:v>1.1375131427114951</c:v>
                </c:pt>
                <c:pt idx="512">
                  <c:v>1.184381506718106</c:v>
                </c:pt>
                <c:pt idx="513">
                  <c:v>1.1528536446011499</c:v>
                </c:pt>
                <c:pt idx="514">
                  <c:v>1.145405466420967</c:v>
                </c:pt>
                <c:pt idx="515">
                  <c:v>1.1343311647166701</c:v>
                </c:pt>
                <c:pt idx="516">
                  <c:v>1.143512201400058</c:v>
                </c:pt>
                <c:pt idx="517">
                  <c:v>1.2119921170752621</c:v>
                </c:pt>
                <c:pt idx="518">
                  <c:v>1.1729656934345141</c:v>
                </c:pt>
                <c:pt idx="519">
                  <c:v>1.16690937239375</c:v>
                </c:pt>
                <c:pt idx="520">
                  <c:v>1.146721639591189</c:v>
                </c:pt>
                <c:pt idx="521">
                  <c:v>1.1491030473527859</c:v>
                </c:pt>
                <c:pt idx="522">
                  <c:v>1.1534499032004299</c:v>
                </c:pt>
                <c:pt idx="523">
                  <c:v>1.14226548322569</c:v>
                </c:pt>
                <c:pt idx="524">
                  <c:v>1.111947197289753</c:v>
                </c:pt>
                <c:pt idx="525">
                  <c:v>1.2431132587805951</c:v>
                </c:pt>
                <c:pt idx="526">
                  <c:v>1.1660008257297809</c:v>
                </c:pt>
                <c:pt idx="527">
                  <c:v>1.169409637778388</c:v>
                </c:pt>
                <c:pt idx="528">
                  <c:v>1.15633435059487</c:v>
                </c:pt>
                <c:pt idx="529">
                  <c:v>1.1772457077613401</c:v>
                </c:pt>
                <c:pt idx="530">
                  <c:v>1.1632090244047011</c:v>
                </c:pt>
                <c:pt idx="531">
                  <c:v>1.148451726979038</c:v>
                </c:pt>
                <c:pt idx="532">
                  <c:v>1.1849330926273689</c:v>
                </c:pt>
                <c:pt idx="533">
                  <c:v>1.1561935129682901</c:v>
                </c:pt>
                <c:pt idx="534">
                  <c:v>1.138925961541472</c:v>
                </c:pt>
                <c:pt idx="535">
                  <c:v>1.116232808523022</c:v>
                </c:pt>
                <c:pt idx="536">
                  <c:v>1.138058220671742</c:v>
                </c:pt>
                <c:pt idx="537">
                  <c:v>1.12961582494737</c:v>
                </c:pt>
                <c:pt idx="538">
                  <c:v>1.136315667973016</c:v>
                </c:pt>
                <c:pt idx="539">
                  <c:v>1.116992970122233</c:v>
                </c:pt>
                <c:pt idx="540">
                  <c:v>1.157429036654622</c:v>
                </c:pt>
                <c:pt idx="541">
                  <c:v>1.13722844636881</c:v>
                </c:pt>
                <c:pt idx="542">
                  <c:v>1.1776876235825371</c:v>
                </c:pt>
                <c:pt idx="543">
                  <c:v>1.1229714923630441</c:v>
                </c:pt>
                <c:pt idx="544">
                  <c:v>1.11766942777823</c:v>
                </c:pt>
                <c:pt idx="545">
                  <c:v>1.1099155352506529</c:v>
                </c:pt>
                <c:pt idx="546">
                  <c:v>1.1157353056647641</c:v>
                </c:pt>
                <c:pt idx="547">
                  <c:v>1.1768464562290011</c:v>
                </c:pt>
                <c:pt idx="548">
                  <c:v>1.1533436625910869</c:v>
                </c:pt>
                <c:pt idx="549">
                  <c:v>1.120197299543727</c:v>
                </c:pt>
                <c:pt idx="550">
                  <c:v>1.143130270306832</c:v>
                </c:pt>
                <c:pt idx="551">
                  <c:v>1.184378730526825</c:v>
                </c:pt>
                <c:pt idx="552">
                  <c:v>1.1512667017970579</c:v>
                </c:pt>
                <c:pt idx="553">
                  <c:v>1.155429451840442</c:v>
                </c:pt>
                <c:pt idx="554">
                  <c:v>1.0538403864621519</c:v>
                </c:pt>
                <c:pt idx="555">
                  <c:v>1.121364188316317</c:v>
                </c:pt>
                <c:pt idx="556">
                  <c:v>1.146773696104582</c:v>
                </c:pt>
                <c:pt idx="557">
                  <c:v>1.1310596019963439</c:v>
                </c:pt>
                <c:pt idx="558">
                  <c:v>1.105214833311422</c:v>
                </c:pt>
                <c:pt idx="559">
                  <c:v>1.104363350999233</c:v>
                </c:pt>
                <c:pt idx="560">
                  <c:v>1.1054345757646471</c:v>
                </c:pt>
                <c:pt idx="561">
                  <c:v>1.0966224397140261</c:v>
                </c:pt>
                <c:pt idx="562">
                  <c:v>1.1854862071797381</c:v>
                </c:pt>
                <c:pt idx="563">
                  <c:v>1.151283995599687</c:v>
                </c:pt>
                <c:pt idx="564">
                  <c:v>1.0920343830134001</c:v>
                </c:pt>
                <c:pt idx="565">
                  <c:v>1.0960341187906399</c:v>
                </c:pt>
                <c:pt idx="566">
                  <c:v>1.1474783326617211</c:v>
                </c:pt>
                <c:pt idx="567">
                  <c:v>1.12132974781164</c:v>
                </c:pt>
                <c:pt idx="568">
                  <c:v>1.092647170122754</c:v>
                </c:pt>
                <c:pt idx="569">
                  <c:v>1.1241904406918961</c:v>
                </c:pt>
                <c:pt idx="570">
                  <c:v>1.119898431036614</c:v>
                </c:pt>
                <c:pt idx="571">
                  <c:v>1.09168210402357</c:v>
                </c:pt>
                <c:pt idx="572">
                  <c:v>1.1253999655321201</c:v>
                </c:pt>
                <c:pt idx="573">
                  <c:v>1.0799762977552501</c:v>
                </c:pt>
                <c:pt idx="574">
                  <c:v>1.0515059420954971</c:v>
                </c:pt>
                <c:pt idx="575">
                  <c:v>1.0932243937001671</c:v>
                </c:pt>
                <c:pt idx="576">
                  <c:v>1.196449158229604</c:v>
                </c:pt>
                <c:pt idx="577">
                  <c:v>1.143944725269046</c:v>
                </c:pt>
                <c:pt idx="578">
                  <c:v>1.117167596221831</c:v>
                </c:pt>
                <c:pt idx="579">
                  <c:v>1.100156545006288</c:v>
                </c:pt>
                <c:pt idx="580">
                  <c:v>1.0803320788607109</c:v>
                </c:pt>
                <c:pt idx="581">
                  <c:v>1.120592657727111</c:v>
                </c:pt>
                <c:pt idx="582">
                  <c:v>1.1314238933524181</c:v>
                </c:pt>
                <c:pt idx="583">
                  <c:v>1.125889357211378</c:v>
                </c:pt>
                <c:pt idx="584">
                  <c:v>1.1042374779645781</c:v>
                </c:pt>
                <c:pt idx="585">
                  <c:v>1.1176289295695061</c:v>
                </c:pt>
                <c:pt idx="586">
                  <c:v>1.114296370277073</c:v>
                </c:pt>
                <c:pt idx="587">
                  <c:v>1.1066269445867849</c:v>
                </c:pt>
                <c:pt idx="588">
                  <c:v>1.0865797434206701</c:v>
                </c:pt>
                <c:pt idx="589">
                  <c:v>1.096856470965466</c:v>
                </c:pt>
                <c:pt idx="590">
                  <c:v>1.136678781599614</c:v>
                </c:pt>
                <c:pt idx="591">
                  <c:v>1.0857640993683431</c:v>
                </c:pt>
                <c:pt idx="592">
                  <c:v>1.084099110130416</c:v>
                </c:pt>
                <c:pt idx="593">
                  <c:v>1.1228805723801321</c:v>
                </c:pt>
                <c:pt idx="594">
                  <c:v>1.0729355014774451</c:v>
                </c:pt>
                <c:pt idx="595">
                  <c:v>1.117331789333684</c:v>
                </c:pt>
                <c:pt idx="596">
                  <c:v>1.1111662608043931</c:v>
                </c:pt>
                <c:pt idx="597">
                  <c:v>1.1113772605422321</c:v>
                </c:pt>
                <c:pt idx="598">
                  <c:v>1.105621125611</c:v>
                </c:pt>
                <c:pt idx="599">
                  <c:v>1.1230447807542829</c:v>
                </c:pt>
                <c:pt idx="600">
                  <c:v>1.072811114238335</c:v>
                </c:pt>
                <c:pt idx="601">
                  <c:v>1.0867207969629711</c:v>
                </c:pt>
                <c:pt idx="602">
                  <c:v>1.1016401679161929</c:v>
                </c:pt>
                <c:pt idx="603">
                  <c:v>1.0791203628087269</c:v>
                </c:pt>
                <c:pt idx="604">
                  <c:v>1.105624345705075</c:v>
                </c:pt>
                <c:pt idx="605">
                  <c:v>1.055535282939307</c:v>
                </c:pt>
                <c:pt idx="606">
                  <c:v>1.088869444093236</c:v>
                </c:pt>
                <c:pt idx="607">
                  <c:v>1.1046917854045779</c:v>
                </c:pt>
                <c:pt idx="608">
                  <c:v>1.0992436601003881</c:v>
                </c:pt>
                <c:pt idx="609">
                  <c:v>1.074821724808543</c:v>
                </c:pt>
                <c:pt idx="610">
                  <c:v>1.1457224832283499</c:v>
                </c:pt>
                <c:pt idx="611">
                  <c:v>1.079437905034824</c:v>
                </c:pt>
                <c:pt idx="612">
                  <c:v>1.085932389260186</c:v>
                </c:pt>
                <c:pt idx="613">
                  <c:v>1.108746852906499</c:v>
                </c:pt>
                <c:pt idx="614">
                  <c:v>1.1371342136264739</c:v>
                </c:pt>
                <c:pt idx="615">
                  <c:v>1.1225504027928099</c:v>
                </c:pt>
                <c:pt idx="616">
                  <c:v>1.0814926818731561</c:v>
                </c:pt>
                <c:pt idx="617">
                  <c:v>1.1369185130897821</c:v>
                </c:pt>
                <c:pt idx="618">
                  <c:v>1.111514140966863</c:v>
                </c:pt>
                <c:pt idx="619">
                  <c:v>1.1221780256180549</c:v>
                </c:pt>
                <c:pt idx="620">
                  <c:v>1.0828680775477471</c:v>
                </c:pt>
                <c:pt idx="621">
                  <c:v>1.0843994230037779</c:v>
                </c:pt>
                <c:pt idx="622">
                  <c:v>1.0687712750431011</c:v>
                </c:pt>
                <c:pt idx="623">
                  <c:v>1.126480813935036</c:v>
                </c:pt>
                <c:pt idx="624">
                  <c:v>1.126480813935036</c:v>
                </c:pt>
                <c:pt idx="625">
                  <c:v>1.1264767707175849</c:v>
                </c:pt>
                <c:pt idx="626">
                  <c:v>1.090144843719564</c:v>
                </c:pt>
                <c:pt idx="627">
                  <c:v>1.0494067757421131</c:v>
                </c:pt>
                <c:pt idx="628">
                  <c:v>1.0804411451331</c:v>
                </c:pt>
                <c:pt idx="629">
                  <c:v>1.0863836493133361</c:v>
                </c:pt>
                <c:pt idx="630">
                  <c:v>1.0820162413786101</c:v>
                </c:pt>
                <c:pt idx="631">
                  <c:v>1.102468041226214</c:v>
                </c:pt>
                <c:pt idx="632">
                  <c:v>1.036959477632964</c:v>
                </c:pt>
                <c:pt idx="633">
                  <c:v>1.105110948935295</c:v>
                </c:pt>
                <c:pt idx="634">
                  <c:v>1.0473319887928689</c:v>
                </c:pt>
                <c:pt idx="635">
                  <c:v>1.072012774685958</c:v>
                </c:pt>
                <c:pt idx="636">
                  <c:v>1.12974179384095</c:v>
                </c:pt>
                <c:pt idx="637">
                  <c:v>1.1038650264959899</c:v>
                </c:pt>
                <c:pt idx="638">
                  <c:v>1.101333254786304</c:v>
                </c:pt>
                <c:pt idx="639">
                  <c:v>1.0476337377059119</c:v>
                </c:pt>
                <c:pt idx="640">
                  <c:v>1.0713446527911461</c:v>
                </c:pt>
                <c:pt idx="641">
                  <c:v>1.0640836933739359</c:v>
                </c:pt>
                <c:pt idx="642">
                  <c:v>1.117587734360872</c:v>
                </c:pt>
                <c:pt idx="643">
                  <c:v>1.0892422199240199</c:v>
                </c:pt>
                <c:pt idx="644">
                  <c:v>1.0790043145655039</c:v>
                </c:pt>
                <c:pt idx="645">
                  <c:v>1.094484408102206</c:v>
                </c:pt>
                <c:pt idx="646">
                  <c:v>1.0744167656511681</c:v>
                </c:pt>
                <c:pt idx="647">
                  <c:v>1.0532613774567861</c:v>
                </c:pt>
                <c:pt idx="648">
                  <c:v>1.0913144106969701</c:v>
                </c:pt>
                <c:pt idx="649">
                  <c:v>1.043156649404124</c:v>
                </c:pt>
                <c:pt idx="650">
                  <c:v>1.139360738257081</c:v>
                </c:pt>
                <c:pt idx="651">
                  <c:v>1.047269636402723</c:v>
                </c:pt>
                <c:pt idx="652">
                  <c:v>1.0980489377496581</c:v>
                </c:pt>
                <c:pt idx="653">
                  <c:v>1.050063301718102</c:v>
                </c:pt>
                <c:pt idx="654">
                  <c:v>1.073206600155195</c:v>
                </c:pt>
                <c:pt idx="655">
                  <c:v>1.102594002172298</c:v>
                </c:pt>
                <c:pt idx="656">
                  <c:v>1.108899935935268</c:v>
                </c:pt>
                <c:pt idx="657">
                  <c:v>1.0606098019985599</c:v>
                </c:pt>
                <c:pt idx="658">
                  <c:v>1.0588401019576139</c:v>
                </c:pt>
                <c:pt idx="659">
                  <c:v>1.0460430393739839</c:v>
                </c:pt>
                <c:pt idx="660">
                  <c:v>1.0669223251042379</c:v>
                </c:pt>
                <c:pt idx="661">
                  <c:v>1.0450006290289</c:v>
                </c:pt>
                <c:pt idx="662">
                  <c:v>1.0305178383624121</c:v>
                </c:pt>
                <c:pt idx="663">
                  <c:v>1.103832750240461</c:v>
                </c:pt>
                <c:pt idx="664">
                  <c:v>1.0633930289642259</c:v>
                </c:pt>
                <c:pt idx="665">
                  <c:v>1.1127575818237181</c:v>
                </c:pt>
                <c:pt idx="666">
                  <c:v>1.0403288490771341</c:v>
                </c:pt>
                <c:pt idx="667">
                  <c:v>1.107628073457708</c:v>
                </c:pt>
                <c:pt idx="668">
                  <c:v>1.0396670992656221</c:v>
                </c:pt>
                <c:pt idx="669">
                  <c:v>1.0741064448142419</c:v>
                </c:pt>
                <c:pt idx="670">
                  <c:v>1.1329174877921939</c:v>
                </c:pt>
                <c:pt idx="671">
                  <c:v>1.080227012397291</c:v>
                </c:pt>
                <c:pt idx="672">
                  <c:v>1.0700190288375351</c:v>
                </c:pt>
                <c:pt idx="673">
                  <c:v>1.0389328211154669</c:v>
                </c:pt>
                <c:pt idx="674">
                  <c:v>1.0133873802706419</c:v>
                </c:pt>
                <c:pt idx="675">
                  <c:v>1.014413338732941</c:v>
                </c:pt>
                <c:pt idx="676">
                  <c:v>1.017464458098678</c:v>
                </c:pt>
                <c:pt idx="677">
                  <c:v>1.0562743389688261</c:v>
                </c:pt>
                <c:pt idx="678">
                  <c:v>1.0527184299625481</c:v>
                </c:pt>
                <c:pt idx="679">
                  <c:v>1.0150410593920449</c:v>
                </c:pt>
                <c:pt idx="680">
                  <c:v>1.027449133978815</c:v>
                </c:pt>
                <c:pt idx="681">
                  <c:v>1.0409153898291239</c:v>
                </c:pt>
                <c:pt idx="682">
                  <c:v>1.045713217589421</c:v>
                </c:pt>
                <c:pt idx="683">
                  <c:v>1.0527315805573849</c:v>
                </c:pt>
                <c:pt idx="684">
                  <c:v>1.0525159269617139</c:v>
                </c:pt>
                <c:pt idx="685">
                  <c:v>1.0508478469136231</c:v>
                </c:pt>
                <c:pt idx="686">
                  <c:v>1.03045875091116</c:v>
                </c:pt>
                <c:pt idx="687">
                  <c:v>1.078582885616661</c:v>
                </c:pt>
                <c:pt idx="688">
                  <c:v>1.077518107652464</c:v>
                </c:pt>
                <c:pt idx="689">
                  <c:v>1.061185622244327</c:v>
                </c:pt>
                <c:pt idx="690">
                  <c:v>1.0386035655239501</c:v>
                </c:pt>
                <c:pt idx="691">
                  <c:v>1.025616629908084</c:v>
                </c:pt>
                <c:pt idx="692">
                  <c:v>1.018428480986306</c:v>
                </c:pt>
                <c:pt idx="693">
                  <c:v>1.0601715705691881</c:v>
                </c:pt>
                <c:pt idx="694">
                  <c:v>1.0856589025329031</c:v>
                </c:pt>
                <c:pt idx="695">
                  <c:v>1.02064964091629</c:v>
                </c:pt>
                <c:pt idx="696">
                  <c:v>1.048841062522774</c:v>
                </c:pt>
                <c:pt idx="697">
                  <c:v>1.0951414011300631</c:v>
                </c:pt>
                <c:pt idx="698">
                  <c:v>1.00475646542431</c:v>
                </c:pt>
                <c:pt idx="699">
                  <c:v>0.99638962343650705</c:v>
                </c:pt>
                <c:pt idx="700">
                  <c:v>1.070916418434541</c:v>
                </c:pt>
                <c:pt idx="701">
                  <c:v>1.048500253666119</c:v>
                </c:pt>
                <c:pt idx="702">
                  <c:v>1.0149261154385829</c:v>
                </c:pt>
                <c:pt idx="703">
                  <c:v>1.038414885088689</c:v>
                </c:pt>
                <c:pt idx="704">
                  <c:v>1.043451839237302</c:v>
                </c:pt>
                <c:pt idx="705">
                  <c:v>1.0164724693548599</c:v>
                </c:pt>
                <c:pt idx="706">
                  <c:v>1.0246713245450001</c:v>
                </c:pt>
                <c:pt idx="707">
                  <c:v>1.025168243658277</c:v>
                </c:pt>
                <c:pt idx="708">
                  <c:v>1.059145333633738</c:v>
                </c:pt>
                <c:pt idx="709">
                  <c:v>1.0092228965219081</c:v>
                </c:pt>
                <c:pt idx="710">
                  <c:v>0.99874103129613001</c:v>
                </c:pt>
                <c:pt idx="711">
                  <c:v>1.03020445478053</c:v>
                </c:pt>
                <c:pt idx="712">
                  <c:v>1.0204698488435571</c:v>
                </c:pt>
                <c:pt idx="713">
                  <c:v>0.96012822524669295</c:v>
                </c:pt>
                <c:pt idx="714">
                  <c:v>0.99552549387110201</c:v>
                </c:pt>
                <c:pt idx="715">
                  <c:v>1.0045918897348021</c:v>
                </c:pt>
                <c:pt idx="716">
                  <c:v>1.0374463141922321</c:v>
                </c:pt>
                <c:pt idx="717">
                  <c:v>0.97746234845140201</c:v>
                </c:pt>
                <c:pt idx="718">
                  <c:v>1.004016423999605</c:v>
                </c:pt>
                <c:pt idx="719">
                  <c:v>1.023326335115923</c:v>
                </c:pt>
                <c:pt idx="720">
                  <c:v>1.017068301434326</c:v>
                </c:pt>
                <c:pt idx="721">
                  <c:v>1.05906128420996</c:v>
                </c:pt>
                <c:pt idx="722">
                  <c:v>0.99004599847472596</c:v>
                </c:pt>
                <c:pt idx="723">
                  <c:v>1.0225648580169719</c:v>
                </c:pt>
                <c:pt idx="724">
                  <c:v>0.96421396010789895</c:v>
                </c:pt>
                <c:pt idx="725">
                  <c:v>0.99579541130737603</c:v>
                </c:pt>
                <c:pt idx="726">
                  <c:v>1.028026014667222</c:v>
                </c:pt>
                <c:pt idx="727">
                  <c:v>0.98851892867903901</c:v>
                </c:pt>
                <c:pt idx="728">
                  <c:v>1.018705125644064</c:v>
                </c:pt>
                <c:pt idx="729">
                  <c:v>0.99995573348088695</c:v>
                </c:pt>
                <c:pt idx="730">
                  <c:v>1.00962359800602</c:v>
                </c:pt>
                <c:pt idx="731">
                  <c:v>0.96587942447932795</c:v>
                </c:pt>
                <c:pt idx="732">
                  <c:v>1.0140720321794241</c:v>
                </c:pt>
                <c:pt idx="733">
                  <c:v>1.0160663647100019</c:v>
                </c:pt>
                <c:pt idx="734">
                  <c:v>0.97200332766099895</c:v>
                </c:pt>
                <c:pt idx="735">
                  <c:v>0.95764988684913899</c:v>
                </c:pt>
                <c:pt idx="736">
                  <c:v>0.99665488763320897</c:v>
                </c:pt>
                <c:pt idx="737">
                  <c:v>0.99372542122390695</c:v>
                </c:pt>
                <c:pt idx="738">
                  <c:v>0.96825348864654104</c:v>
                </c:pt>
                <c:pt idx="739">
                  <c:v>1.0316933389542231</c:v>
                </c:pt>
                <c:pt idx="740">
                  <c:v>0.98363053756237995</c:v>
                </c:pt>
                <c:pt idx="741">
                  <c:v>0.90158255431819501</c:v>
                </c:pt>
                <c:pt idx="742">
                  <c:v>1.0311018203200459</c:v>
                </c:pt>
                <c:pt idx="743">
                  <c:v>0.98079341323547897</c:v>
                </c:pt>
                <c:pt idx="744">
                  <c:v>0.95950535885933896</c:v>
                </c:pt>
                <c:pt idx="745">
                  <c:v>1.03208422832611</c:v>
                </c:pt>
                <c:pt idx="746">
                  <c:v>0.98779294872730605</c:v>
                </c:pt>
                <c:pt idx="747">
                  <c:v>1.0050547097993709</c:v>
                </c:pt>
                <c:pt idx="748">
                  <c:v>1.034908932644788</c:v>
                </c:pt>
                <c:pt idx="749">
                  <c:v>1.0023243256719829</c:v>
                </c:pt>
                <c:pt idx="750">
                  <c:v>1.0088076692480901</c:v>
                </c:pt>
                <c:pt idx="751">
                  <c:v>0.95895349431726695</c:v>
                </c:pt>
                <c:pt idx="752">
                  <c:v>0.97563212666188703</c:v>
                </c:pt>
                <c:pt idx="753">
                  <c:v>0.988536087409987</c:v>
                </c:pt>
                <c:pt idx="754">
                  <c:v>0.99042190284299203</c:v>
                </c:pt>
                <c:pt idx="755">
                  <c:v>0.98184425113882401</c:v>
                </c:pt>
                <c:pt idx="756">
                  <c:v>0.99226785419973296</c:v>
                </c:pt>
                <c:pt idx="757">
                  <c:v>0.96404288165635899</c:v>
                </c:pt>
                <c:pt idx="758">
                  <c:v>1.010542067775134</c:v>
                </c:pt>
                <c:pt idx="759">
                  <c:v>0.97517455769458095</c:v>
                </c:pt>
                <c:pt idx="760">
                  <c:v>1.0223200708556299</c:v>
                </c:pt>
                <c:pt idx="761">
                  <c:v>0.95878155851438396</c:v>
                </c:pt>
                <c:pt idx="762">
                  <c:v>0.99440303525709695</c:v>
                </c:pt>
                <c:pt idx="763">
                  <c:v>0.93000313657347</c:v>
                </c:pt>
                <c:pt idx="764">
                  <c:v>0.96289823635475502</c:v>
                </c:pt>
                <c:pt idx="765">
                  <c:v>0.99164712504078401</c:v>
                </c:pt>
                <c:pt idx="766">
                  <c:v>0.94833038482061405</c:v>
                </c:pt>
                <c:pt idx="767">
                  <c:v>0.95879808042436898</c:v>
                </c:pt>
                <c:pt idx="768">
                  <c:v>0.96088645733684697</c:v>
                </c:pt>
                <c:pt idx="769">
                  <c:v>1.025042718106534</c:v>
                </c:pt>
                <c:pt idx="770">
                  <c:v>0.93717966625156801</c:v>
                </c:pt>
                <c:pt idx="771">
                  <c:v>0.96529247336880597</c:v>
                </c:pt>
                <c:pt idx="772">
                  <c:v>0.94813237170042697</c:v>
                </c:pt>
                <c:pt idx="773">
                  <c:v>0.96739707516724305</c:v>
                </c:pt>
                <c:pt idx="774">
                  <c:v>0.97643379269654595</c:v>
                </c:pt>
                <c:pt idx="775">
                  <c:v>1.025993970758952</c:v>
                </c:pt>
                <c:pt idx="776">
                  <c:v>0.95027283815581198</c:v>
                </c:pt>
                <c:pt idx="777">
                  <c:v>0.97931852226676397</c:v>
                </c:pt>
                <c:pt idx="778">
                  <c:v>0.975284526106726</c:v>
                </c:pt>
                <c:pt idx="779">
                  <c:v>0.93847342628588304</c:v>
                </c:pt>
                <c:pt idx="780">
                  <c:v>0.924461368657442</c:v>
                </c:pt>
                <c:pt idx="781">
                  <c:v>0.95737438505753203</c:v>
                </c:pt>
                <c:pt idx="782">
                  <c:v>0.93270778990644598</c:v>
                </c:pt>
                <c:pt idx="783">
                  <c:v>0.93695766830967098</c:v>
                </c:pt>
                <c:pt idx="784">
                  <c:v>0.95419393659735297</c:v>
                </c:pt>
                <c:pt idx="785">
                  <c:v>0.94909872733686895</c:v>
                </c:pt>
                <c:pt idx="786">
                  <c:v>0.95719865772357204</c:v>
                </c:pt>
                <c:pt idx="787">
                  <c:v>0.95051232499859994</c:v>
                </c:pt>
                <c:pt idx="788">
                  <c:v>0.94220039188725502</c:v>
                </c:pt>
                <c:pt idx="789">
                  <c:v>0.92927994187201901</c:v>
                </c:pt>
                <c:pt idx="790">
                  <c:v>0.94040322674754995</c:v>
                </c:pt>
                <c:pt idx="791">
                  <c:v>1.0196973800857061</c:v>
                </c:pt>
                <c:pt idx="792">
                  <c:v>0.95909207625276505</c:v>
                </c:pt>
                <c:pt idx="793">
                  <c:v>0.99572602069077798</c:v>
                </c:pt>
                <c:pt idx="794">
                  <c:v>0.91318710430786298</c:v>
                </c:pt>
                <c:pt idx="795">
                  <c:v>0.987279078117558</c:v>
                </c:pt>
                <c:pt idx="796">
                  <c:v>0.92041560629692598</c:v>
                </c:pt>
                <c:pt idx="797">
                  <c:v>0.95631394506720802</c:v>
                </c:pt>
                <c:pt idx="798">
                  <c:v>0.94390997007301003</c:v>
                </c:pt>
                <c:pt idx="799">
                  <c:v>0.948042841856373</c:v>
                </c:pt>
                <c:pt idx="800">
                  <c:v>1.102498828883792</c:v>
                </c:pt>
                <c:pt idx="801">
                  <c:v>0.92500904976731502</c:v>
                </c:pt>
                <c:pt idx="802">
                  <c:v>0.87207367836792404</c:v>
                </c:pt>
                <c:pt idx="803">
                  <c:v>0.91082552771940295</c:v>
                </c:pt>
                <c:pt idx="804">
                  <c:v>0.98101424444052998</c:v>
                </c:pt>
                <c:pt idx="805">
                  <c:v>0.90553438703074596</c:v>
                </c:pt>
                <c:pt idx="806">
                  <c:v>0.92910345369891001</c:v>
                </c:pt>
                <c:pt idx="807">
                  <c:v>0.91254798647580204</c:v>
                </c:pt>
                <c:pt idx="808">
                  <c:v>0.93239329252202297</c:v>
                </c:pt>
                <c:pt idx="809">
                  <c:v>0.90196559198843396</c:v>
                </c:pt>
                <c:pt idx="810">
                  <c:v>0.91407585107594203</c:v>
                </c:pt>
                <c:pt idx="811">
                  <c:v>0.885311921071539</c:v>
                </c:pt>
                <c:pt idx="812">
                  <c:v>0.91596916017118202</c:v>
                </c:pt>
                <c:pt idx="813">
                  <c:v>0.92622834401095</c:v>
                </c:pt>
                <c:pt idx="814">
                  <c:v>0.89980348596388804</c:v>
                </c:pt>
                <c:pt idx="815">
                  <c:v>0.90343948047793599</c:v>
                </c:pt>
                <c:pt idx="816">
                  <c:v>0.86834217479814901</c:v>
                </c:pt>
                <c:pt idx="817">
                  <c:v>0.87727674988871396</c:v>
                </c:pt>
                <c:pt idx="818">
                  <c:v>0.88391473235334705</c:v>
                </c:pt>
                <c:pt idx="819">
                  <c:v>0.889146713157696</c:v>
                </c:pt>
                <c:pt idx="820">
                  <c:v>0.93794629141482999</c:v>
                </c:pt>
                <c:pt idx="821">
                  <c:v>0.84580712672470504</c:v>
                </c:pt>
                <c:pt idx="822">
                  <c:v>0.88167938396079704</c:v>
                </c:pt>
                <c:pt idx="823">
                  <c:v>0.90744797424285095</c:v>
                </c:pt>
                <c:pt idx="824">
                  <c:v>0.88747052997709597</c:v>
                </c:pt>
                <c:pt idx="825">
                  <c:v>0.87547802864240798</c:v>
                </c:pt>
                <c:pt idx="826">
                  <c:v>0.88757613172070104</c:v>
                </c:pt>
                <c:pt idx="827">
                  <c:v>0.86499135129489402</c:v>
                </c:pt>
                <c:pt idx="828">
                  <c:v>0.87902371783323896</c:v>
                </c:pt>
                <c:pt idx="829">
                  <c:v>0.87690172277882605</c:v>
                </c:pt>
                <c:pt idx="830">
                  <c:v>0.87770457780335898</c:v>
                </c:pt>
                <c:pt idx="831">
                  <c:v>0.89819807554473796</c:v>
                </c:pt>
                <c:pt idx="832">
                  <c:v>0.88192363075222002</c:v>
                </c:pt>
                <c:pt idx="833">
                  <c:v>0.89014563868003704</c:v>
                </c:pt>
                <c:pt idx="834">
                  <c:v>0.92226319708974402</c:v>
                </c:pt>
                <c:pt idx="835">
                  <c:v>0.89094158003885604</c:v>
                </c:pt>
                <c:pt idx="836">
                  <c:v>0.94592177224519702</c:v>
                </c:pt>
                <c:pt idx="837">
                  <c:v>0.875769301638613</c:v>
                </c:pt>
                <c:pt idx="838">
                  <c:v>0.83047539369129697</c:v>
                </c:pt>
                <c:pt idx="839">
                  <c:v>0.84908124139279195</c:v>
                </c:pt>
                <c:pt idx="840">
                  <c:v>0.84216467373956105</c:v>
                </c:pt>
                <c:pt idx="841">
                  <c:v>0.89281662687863395</c:v>
                </c:pt>
                <c:pt idx="842">
                  <c:v>0.83732555477512405</c:v>
                </c:pt>
                <c:pt idx="843">
                  <c:v>0.83770857318971104</c:v>
                </c:pt>
                <c:pt idx="844">
                  <c:v>0.86430290084821804</c:v>
                </c:pt>
                <c:pt idx="845">
                  <c:v>0.901792210298346</c:v>
                </c:pt>
                <c:pt idx="846">
                  <c:v>0.85823877408306404</c:v>
                </c:pt>
                <c:pt idx="847">
                  <c:v>0.84599607448944403</c:v>
                </c:pt>
                <c:pt idx="848">
                  <c:v>0.852683792445037</c:v>
                </c:pt>
                <c:pt idx="849">
                  <c:v>0.89415900828182904</c:v>
                </c:pt>
                <c:pt idx="850">
                  <c:v>0.862696284097898</c:v>
                </c:pt>
                <c:pt idx="851">
                  <c:v>0.864737362162604</c:v>
                </c:pt>
                <c:pt idx="852">
                  <c:v>0.825216095400084</c:v>
                </c:pt>
                <c:pt idx="853">
                  <c:v>0.83813792069515902</c:v>
                </c:pt>
                <c:pt idx="854">
                  <c:v>0.85135418087259296</c:v>
                </c:pt>
                <c:pt idx="855">
                  <c:v>0.82206133573500895</c:v>
                </c:pt>
                <c:pt idx="856">
                  <c:v>0.82882041455931998</c:v>
                </c:pt>
                <c:pt idx="857">
                  <c:v>0.82144479490574596</c:v>
                </c:pt>
                <c:pt idx="858">
                  <c:v>0.85024773789474695</c:v>
                </c:pt>
                <c:pt idx="859">
                  <c:v>0.83601500456397704</c:v>
                </c:pt>
                <c:pt idx="860">
                  <c:v>0.83342206174096101</c:v>
                </c:pt>
                <c:pt idx="861">
                  <c:v>0.82278628396967401</c:v>
                </c:pt>
                <c:pt idx="862">
                  <c:v>0.83989737625828997</c:v>
                </c:pt>
                <c:pt idx="863">
                  <c:v>0.87436792157865695</c:v>
                </c:pt>
                <c:pt idx="864">
                  <c:v>0.821741567278096</c:v>
                </c:pt>
                <c:pt idx="865">
                  <c:v>0.81975843987431196</c:v>
                </c:pt>
                <c:pt idx="866">
                  <c:v>0.79536956272707504</c:v>
                </c:pt>
                <c:pt idx="867">
                  <c:v>0.836289789744597</c:v>
                </c:pt>
                <c:pt idx="868">
                  <c:v>0.83528108980192495</c:v>
                </c:pt>
                <c:pt idx="869">
                  <c:v>0.79709350730068196</c:v>
                </c:pt>
                <c:pt idx="870">
                  <c:v>0.79655092839061403</c:v>
                </c:pt>
                <c:pt idx="871">
                  <c:v>0.83064945587371797</c:v>
                </c:pt>
                <c:pt idx="872">
                  <c:v>0.77839923286869594</c:v>
                </c:pt>
                <c:pt idx="873">
                  <c:v>0.81896051221099997</c:v>
                </c:pt>
                <c:pt idx="874">
                  <c:v>0.83223390250837903</c:v>
                </c:pt>
                <c:pt idx="875">
                  <c:v>0.79083572525685297</c:v>
                </c:pt>
                <c:pt idx="876">
                  <c:v>0.84771262476398601</c:v>
                </c:pt>
                <c:pt idx="877">
                  <c:v>0.81559886426125305</c:v>
                </c:pt>
                <c:pt idx="878">
                  <c:v>0.82433115417535097</c:v>
                </c:pt>
                <c:pt idx="879">
                  <c:v>0.78404752069586003</c:v>
                </c:pt>
                <c:pt idx="880">
                  <c:v>0.81817640633683297</c:v>
                </c:pt>
                <c:pt idx="881">
                  <c:v>0.76791161076426395</c:v>
                </c:pt>
                <c:pt idx="882">
                  <c:v>0.84121518277803897</c:v>
                </c:pt>
                <c:pt idx="883">
                  <c:v>0.81222813221816603</c:v>
                </c:pt>
                <c:pt idx="884">
                  <c:v>0.73906317693510204</c:v>
                </c:pt>
                <c:pt idx="885">
                  <c:v>0.79366998308159298</c:v>
                </c:pt>
                <c:pt idx="886">
                  <c:v>0.81032511712246003</c:v>
                </c:pt>
                <c:pt idx="887">
                  <c:v>0.74152692230725503</c:v>
                </c:pt>
                <c:pt idx="888">
                  <c:v>0.75276803624798105</c:v>
                </c:pt>
                <c:pt idx="889">
                  <c:v>0.772377342217343</c:v>
                </c:pt>
                <c:pt idx="890">
                  <c:v>0.75944826915331598</c:v>
                </c:pt>
                <c:pt idx="891">
                  <c:v>0.76060813421024298</c:v>
                </c:pt>
                <c:pt idx="892">
                  <c:v>0.74942316392720398</c:v>
                </c:pt>
                <c:pt idx="893">
                  <c:v>0.70632136905050102</c:v>
                </c:pt>
                <c:pt idx="894">
                  <c:v>0.72155238329585403</c:v>
                </c:pt>
                <c:pt idx="895">
                  <c:v>0.75261472894248904</c:v>
                </c:pt>
                <c:pt idx="896">
                  <c:v>0.73708977380321905</c:v>
                </c:pt>
                <c:pt idx="897">
                  <c:v>0.70989048527737197</c:v>
                </c:pt>
                <c:pt idx="898">
                  <c:v>0.71457759412203503</c:v>
                </c:pt>
                <c:pt idx="899">
                  <c:v>0.70662204974145104</c:v>
                </c:pt>
                <c:pt idx="900">
                  <c:v>0.69981116358325901</c:v>
                </c:pt>
                <c:pt idx="901">
                  <c:v>0.68843557029036395</c:v>
                </c:pt>
                <c:pt idx="902">
                  <c:v>0.74951982382577498</c:v>
                </c:pt>
                <c:pt idx="903">
                  <c:v>0.67043337418464</c:v>
                </c:pt>
                <c:pt idx="904">
                  <c:v>0.73101877222685696</c:v>
                </c:pt>
                <c:pt idx="905">
                  <c:v>0.65597192937619098</c:v>
                </c:pt>
                <c:pt idx="906">
                  <c:v>0.63420575675179303</c:v>
                </c:pt>
                <c:pt idx="907">
                  <c:v>0.63064641246908704</c:v>
                </c:pt>
                <c:pt idx="908">
                  <c:v>0.60933793093493505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</c:numCache>
            </c:numRef>
          </c:xVal>
          <c:yVal>
            <c:numRef>
              <c:f>Intron!$G$2:$G$936</c:f>
              <c:numCache>
                <c:formatCode>General</c:formatCode>
                <c:ptCount val="935"/>
                <c:pt idx="0">
                  <c:v>1.3946524929907571</c:v>
                </c:pt>
                <c:pt idx="1">
                  <c:v>1.351549587086819</c:v>
                </c:pt>
                <c:pt idx="2">
                  <c:v>1.317013407602412</c:v>
                </c:pt>
                <c:pt idx="3">
                  <c:v>1.2972229286936781</c:v>
                </c:pt>
                <c:pt idx="4">
                  <c:v>1.0065162264490459</c:v>
                </c:pt>
                <c:pt idx="5">
                  <c:v>0.96156702805790695</c:v>
                </c:pt>
                <c:pt idx="6">
                  <c:v>0.97123213456454704</c:v>
                </c:pt>
                <c:pt idx="7">
                  <c:v>1.008288108771713</c:v>
                </c:pt>
                <c:pt idx="8">
                  <c:v>0.98866505936155502</c:v>
                </c:pt>
                <c:pt idx="9">
                  <c:v>0.93734579501724102</c:v>
                </c:pt>
                <c:pt idx="10">
                  <c:v>0.91130052989747301</c:v>
                </c:pt>
                <c:pt idx="11">
                  <c:v>0.89650183154343899</c:v>
                </c:pt>
                <c:pt idx="12">
                  <c:v>0.89220360508969698</c:v>
                </c:pt>
                <c:pt idx="13">
                  <c:v>0.82548030562395802</c:v>
                </c:pt>
                <c:pt idx="14">
                  <c:v>1.335373273937392</c:v>
                </c:pt>
                <c:pt idx="15">
                  <c:v>1.2468150532658231</c:v>
                </c:pt>
                <c:pt idx="16">
                  <c:v>1.202366605973636</c:v>
                </c:pt>
                <c:pt idx="17">
                  <c:v>1.1818323230688541</c:v>
                </c:pt>
                <c:pt idx="18">
                  <c:v>1.1811529815418511</c:v>
                </c:pt>
                <c:pt idx="19">
                  <c:v>1.1808252111025439</c:v>
                </c:pt>
                <c:pt idx="20">
                  <c:v>1.1119416950982299</c:v>
                </c:pt>
                <c:pt idx="21">
                  <c:v>0.99195888970094404</c:v>
                </c:pt>
                <c:pt idx="22">
                  <c:v>0</c:v>
                </c:pt>
                <c:pt idx="23">
                  <c:v>1.3513172238922051</c:v>
                </c:pt>
                <c:pt idx="24">
                  <c:v>1.220122580942328</c:v>
                </c:pt>
                <c:pt idx="25">
                  <c:v>1.1472755779747179</c:v>
                </c:pt>
                <c:pt idx="26">
                  <c:v>1.071496817937956</c:v>
                </c:pt>
                <c:pt idx="27">
                  <c:v>0.97547100559571298</c:v>
                </c:pt>
                <c:pt idx="28">
                  <c:v>0.88873388728661296</c:v>
                </c:pt>
                <c:pt idx="29">
                  <c:v>1.191338345303615</c:v>
                </c:pt>
                <c:pt idx="30">
                  <c:v>1.296628862309454</c:v>
                </c:pt>
                <c:pt idx="31">
                  <c:v>1.27897522678234</c:v>
                </c:pt>
                <c:pt idx="32">
                  <c:v>1.0085250208007699</c:v>
                </c:pt>
                <c:pt idx="33">
                  <c:v>1.2955518297866271</c:v>
                </c:pt>
                <c:pt idx="34">
                  <c:v>1.22973394040894</c:v>
                </c:pt>
                <c:pt idx="35">
                  <c:v>0.93470791821225296</c:v>
                </c:pt>
                <c:pt idx="36">
                  <c:v>1.1670330174882699</c:v>
                </c:pt>
                <c:pt idx="37">
                  <c:v>1.16647887359199</c:v>
                </c:pt>
                <c:pt idx="38">
                  <c:v>1.1041699977831301</c:v>
                </c:pt>
                <c:pt idx="39">
                  <c:v>1.075778382406074</c:v>
                </c:pt>
                <c:pt idx="40">
                  <c:v>0.93619626904091102</c:v>
                </c:pt>
                <c:pt idx="41">
                  <c:v>0.86782811449997299</c:v>
                </c:pt>
                <c:pt idx="42">
                  <c:v>0.81653493266418098</c:v>
                </c:pt>
                <c:pt idx="43">
                  <c:v>1.1582580679632879</c:v>
                </c:pt>
                <c:pt idx="44">
                  <c:v>0.94933442349730102</c:v>
                </c:pt>
                <c:pt idx="45">
                  <c:v>1.0223494566415281</c:v>
                </c:pt>
                <c:pt idx="46">
                  <c:v>0.93554828186760997</c:v>
                </c:pt>
                <c:pt idx="47">
                  <c:v>1.035670267079132</c:v>
                </c:pt>
                <c:pt idx="48">
                  <c:v>1.27715845898756</c:v>
                </c:pt>
                <c:pt idx="49">
                  <c:v>1.3494721123876421</c:v>
                </c:pt>
                <c:pt idx="50">
                  <c:v>1.7009281909393319</c:v>
                </c:pt>
                <c:pt idx="51">
                  <c:v>1.542112009795592</c:v>
                </c:pt>
                <c:pt idx="52">
                  <c:v>1.5022758627747861</c:v>
                </c:pt>
                <c:pt idx="53">
                  <c:v>1.4826128777630061</c:v>
                </c:pt>
                <c:pt idx="54">
                  <c:v>1.3976196166704979</c:v>
                </c:pt>
                <c:pt idx="55">
                  <c:v>1.358247043961448</c:v>
                </c:pt>
                <c:pt idx="56">
                  <c:v>1.090735973081935</c:v>
                </c:pt>
                <c:pt idx="57">
                  <c:v>1.09008433172465</c:v>
                </c:pt>
                <c:pt idx="58">
                  <c:v>0.76673448744922701</c:v>
                </c:pt>
                <c:pt idx="59">
                  <c:v>0.73723479994929597</c:v>
                </c:pt>
                <c:pt idx="60">
                  <c:v>1.315842656494586</c:v>
                </c:pt>
                <c:pt idx="61">
                  <c:v>1.2132757650935799</c:v>
                </c:pt>
                <c:pt idx="62">
                  <c:v>1.058495458414457</c:v>
                </c:pt>
                <c:pt idx="63">
                  <c:v>1.047054268279378</c:v>
                </c:pt>
                <c:pt idx="64">
                  <c:v>1.014067748977165</c:v>
                </c:pt>
                <c:pt idx="65">
                  <c:v>0.86649082868171201</c:v>
                </c:pt>
                <c:pt idx="66">
                  <c:v>0</c:v>
                </c:pt>
                <c:pt idx="67">
                  <c:v>1.111316293330505</c:v>
                </c:pt>
                <c:pt idx="68">
                  <c:v>1.110783474017196</c:v>
                </c:pt>
                <c:pt idx="69">
                  <c:v>1.11073362114535</c:v>
                </c:pt>
                <c:pt idx="70">
                  <c:v>1.087787350611144</c:v>
                </c:pt>
                <c:pt idx="71">
                  <c:v>1.0656493791521571</c:v>
                </c:pt>
                <c:pt idx="72">
                  <c:v>1.0150705153646939</c:v>
                </c:pt>
                <c:pt idx="73">
                  <c:v>0.96717197056982496</c:v>
                </c:pt>
                <c:pt idx="74">
                  <c:v>1.460773004844419</c:v>
                </c:pt>
                <c:pt idx="75">
                  <c:v>1.4160681723925921</c:v>
                </c:pt>
                <c:pt idx="76">
                  <c:v>1.2898337364591741</c:v>
                </c:pt>
                <c:pt idx="77">
                  <c:v>1.227732655754731</c:v>
                </c:pt>
                <c:pt idx="78">
                  <c:v>0.96562817064484097</c:v>
                </c:pt>
                <c:pt idx="79">
                  <c:v>0.74595337432730502</c:v>
                </c:pt>
                <c:pt idx="80">
                  <c:v>0.72678229047391396</c:v>
                </c:pt>
                <c:pt idx="81">
                  <c:v>0.72672529373418004</c:v>
                </c:pt>
                <c:pt idx="82">
                  <c:v>0.65313326477479605</c:v>
                </c:pt>
                <c:pt idx="83">
                  <c:v>0.61584977345060798</c:v>
                </c:pt>
                <c:pt idx="84">
                  <c:v>0.56429407709165003</c:v>
                </c:pt>
                <c:pt idx="85">
                  <c:v>0.54166171106106498</c:v>
                </c:pt>
                <c:pt idx="86">
                  <c:v>0.53241875437805497</c:v>
                </c:pt>
                <c:pt idx="87">
                  <c:v>0.50623552646016601</c:v>
                </c:pt>
                <c:pt idx="88">
                  <c:v>0.50300498561586104</c:v>
                </c:pt>
                <c:pt idx="89">
                  <c:v>1.304811197967584</c:v>
                </c:pt>
                <c:pt idx="90">
                  <c:v>1.301267747507445</c:v>
                </c:pt>
                <c:pt idx="91">
                  <c:v>0.86715991169389695</c:v>
                </c:pt>
                <c:pt idx="92">
                  <c:v>1.0969535833500921</c:v>
                </c:pt>
                <c:pt idx="93">
                  <c:v>0.82735572927480305</c:v>
                </c:pt>
                <c:pt idx="94">
                  <c:v>1.0547198358705081</c:v>
                </c:pt>
                <c:pt idx="95">
                  <c:v>1.052477930499746</c:v>
                </c:pt>
                <c:pt idx="96">
                  <c:v>0.99199047435393095</c:v>
                </c:pt>
                <c:pt idx="97">
                  <c:v>0.97045402561886096</c:v>
                </c:pt>
                <c:pt idx="98">
                  <c:v>0.95401732022750896</c:v>
                </c:pt>
                <c:pt idx="99">
                  <c:v>0.91282408123538294</c:v>
                </c:pt>
                <c:pt idx="100">
                  <c:v>0.86520713832742602</c:v>
                </c:pt>
                <c:pt idx="101">
                  <c:v>0.85889790410725797</c:v>
                </c:pt>
                <c:pt idx="102">
                  <c:v>0.84394510779879195</c:v>
                </c:pt>
                <c:pt idx="103">
                  <c:v>0</c:v>
                </c:pt>
                <c:pt idx="104">
                  <c:v>1.381520348426821</c:v>
                </c:pt>
                <c:pt idx="105">
                  <c:v>1.324113369783791</c:v>
                </c:pt>
                <c:pt idx="106">
                  <c:v>1.272629185155959</c:v>
                </c:pt>
                <c:pt idx="107">
                  <c:v>1.054489466314807</c:v>
                </c:pt>
                <c:pt idx="108">
                  <c:v>1.4996572411307061</c:v>
                </c:pt>
                <c:pt idx="109">
                  <c:v>1.482735471513182</c:v>
                </c:pt>
                <c:pt idx="110">
                  <c:v>1.48062262177506</c:v>
                </c:pt>
                <c:pt idx="111">
                  <c:v>1.3691828790909839</c:v>
                </c:pt>
                <c:pt idx="112">
                  <c:v>0.83980799429192099</c:v>
                </c:pt>
                <c:pt idx="113">
                  <c:v>1.3457465739144701</c:v>
                </c:pt>
                <c:pt idx="114">
                  <c:v>1.1257443724733189</c:v>
                </c:pt>
                <c:pt idx="115">
                  <c:v>1.0864141559335501</c:v>
                </c:pt>
                <c:pt idx="116">
                  <c:v>1.083353632017733</c:v>
                </c:pt>
                <c:pt idx="117">
                  <c:v>1.07567734261762</c:v>
                </c:pt>
                <c:pt idx="118">
                  <c:v>0.98465218195161697</c:v>
                </c:pt>
                <c:pt idx="119">
                  <c:v>0.88726515908744896</c:v>
                </c:pt>
                <c:pt idx="120">
                  <c:v>0.85049698282778496</c:v>
                </c:pt>
                <c:pt idx="121">
                  <c:v>1.4592035855030161</c:v>
                </c:pt>
                <c:pt idx="122">
                  <c:v>1.414877611710762</c:v>
                </c:pt>
                <c:pt idx="123">
                  <c:v>1.390546367151378</c:v>
                </c:pt>
                <c:pt idx="124">
                  <c:v>1.3111134797085839</c:v>
                </c:pt>
                <c:pt idx="125">
                  <c:v>1.3052940060668861</c:v>
                </c:pt>
                <c:pt idx="126">
                  <c:v>1.2456628726769181</c:v>
                </c:pt>
                <c:pt idx="127">
                  <c:v>1.2378713600683331</c:v>
                </c:pt>
                <c:pt idx="128">
                  <c:v>1.226790922651924</c:v>
                </c:pt>
                <c:pt idx="129">
                  <c:v>1.148707636792472</c:v>
                </c:pt>
                <c:pt idx="130">
                  <c:v>0.66077234718232003</c:v>
                </c:pt>
                <c:pt idx="131">
                  <c:v>0.62914480513683801</c:v>
                </c:pt>
                <c:pt idx="132">
                  <c:v>0.62490146592858398</c:v>
                </c:pt>
                <c:pt idx="133">
                  <c:v>0.57729624476657304</c:v>
                </c:pt>
                <c:pt idx="134">
                  <c:v>0.51980920373567496</c:v>
                </c:pt>
                <c:pt idx="135">
                  <c:v>0.48008211226265801</c:v>
                </c:pt>
                <c:pt idx="136">
                  <c:v>0.47852812486395602</c:v>
                </c:pt>
                <c:pt idx="137">
                  <c:v>0.43239463465250999</c:v>
                </c:pt>
                <c:pt idx="138">
                  <c:v>1.0277440262599959</c:v>
                </c:pt>
                <c:pt idx="139">
                  <c:v>1.7220281775007431</c:v>
                </c:pt>
                <c:pt idx="140">
                  <c:v>1.7216725926409859</c:v>
                </c:pt>
                <c:pt idx="141">
                  <c:v>1.718275647778303</c:v>
                </c:pt>
                <c:pt idx="142">
                  <c:v>1.5989351379071399</c:v>
                </c:pt>
                <c:pt idx="143">
                  <c:v>1.5962411919879409</c:v>
                </c:pt>
                <c:pt idx="144">
                  <c:v>1.587584812718233</c:v>
                </c:pt>
                <c:pt idx="145">
                  <c:v>1.570833378798957</c:v>
                </c:pt>
                <c:pt idx="146">
                  <c:v>1.5619868455935959</c:v>
                </c:pt>
                <c:pt idx="147">
                  <c:v>1.539824717237172</c:v>
                </c:pt>
                <c:pt idx="148">
                  <c:v>1.5360461988305021</c:v>
                </c:pt>
                <c:pt idx="149">
                  <c:v>1.53046774413068</c:v>
                </c:pt>
                <c:pt idx="150">
                  <c:v>1.522388789023976</c:v>
                </c:pt>
                <c:pt idx="151">
                  <c:v>1.5179864492343551</c:v>
                </c:pt>
                <c:pt idx="152">
                  <c:v>1.50128910271686</c:v>
                </c:pt>
                <c:pt idx="153">
                  <c:v>1.4986062440597061</c:v>
                </c:pt>
                <c:pt idx="154">
                  <c:v>1.49185729492693</c:v>
                </c:pt>
                <c:pt idx="155">
                  <c:v>1.490509493696917</c:v>
                </c:pt>
                <c:pt idx="156">
                  <c:v>1.4885149562471041</c:v>
                </c:pt>
                <c:pt idx="157">
                  <c:v>1.482384322236864</c:v>
                </c:pt>
                <c:pt idx="158">
                  <c:v>1.4776808869929481</c:v>
                </c:pt>
                <c:pt idx="159">
                  <c:v>1.4768860048841499</c:v>
                </c:pt>
                <c:pt idx="160">
                  <c:v>1.4753011415490509</c:v>
                </c:pt>
                <c:pt idx="161">
                  <c:v>1.4695701526751079</c:v>
                </c:pt>
                <c:pt idx="162">
                  <c:v>1.4662557719354199</c:v>
                </c:pt>
                <c:pt idx="163">
                  <c:v>1.457031735714944</c:v>
                </c:pt>
                <c:pt idx="164">
                  <c:v>1.4567984252791071</c:v>
                </c:pt>
                <c:pt idx="165">
                  <c:v>1.4507699290629541</c:v>
                </c:pt>
                <c:pt idx="166">
                  <c:v>1.449720905525012</c:v>
                </c:pt>
                <c:pt idx="167">
                  <c:v>1.446499577460465</c:v>
                </c:pt>
                <c:pt idx="168">
                  <c:v>1.4446483617149251</c:v>
                </c:pt>
                <c:pt idx="169">
                  <c:v>1.440826111918748</c:v>
                </c:pt>
                <c:pt idx="170">
                  <c:v>1.440273613095864</c:v>
                </c:pt>
                <c:pt idx="171">
                  <c:v>1.4402347999578431</c:v>
                </c:pt>
                <c:pt idx="172">
                  <c:v>1.43780343675788</c:v>
                </c:pt>
                <c:pt idx="173">
                  <c:v>1.4325655687626231</c:v>
                </c:pt>
                <c:pt idx="174">
                  <c:v>1.4298716147163839</c:v>
                </c:pt>
                <c:pt idx="175">
                  <c:v>1.4285429236588301</c:v>
                </c:pt>
                <c:pt idx="176">
                  <c:v>1.4280173790612669</c:v>
                </c:pt>
                <c:pt idx="177">
                  <c:v>1.4265970033346911</c:v>
                </c:pt>
                <c:pt idx="178">
                  <c:v>1.4242607124606901</c:v>
                </c:pt>
                <c:pt idx="179">
                  <c:v>1.4215513021380399</c:v>
                </c:pt>
                <c:pt idx="180">
                  <c:v>1.4172207092987901</c:v>
                </c:pt>
                <c:pt idx="181">
                  <c:v>1.415034449346718</c:v>
                </c:pt>
                <c:pt idx="182">
                  <c:v>1.413859852615144</c:v>
                </c:pt>
                <c:pt idx="183">
                  <c:v>1.4129130495672371</c:v>
                </c:pt>
                <c:pt idx="184">
                  <c:v>1.412864079911248</c:v>
                </c:pt>
                <c:pt idx="185">
                  <c:v>1.412057611597705</c:v>
                </c:pt>
                <c:pt idx="186">
                  <c:v>1.411417668468377</c:v>
                </c:pt>
                <c:pt idx="187">
                  <c:v>1.4102596661770139</c:v>
                </c:pt>
                <c:pt idx="188">
                  <c:v>1.4096648424681291</c:v>
                </c:pt>
                <c:pt idx="189">
                  <c:v>1.4092640262315901</c:v>
                </c:pt>
                <c:pt idx="190">
                  <c:v>1.409021384349705</c:v>
                </c:pt>
                <c:pt idx="191">
                  <c:v>1.4084684165780781</c:v>
                </c:pt>
                <c:pt idx="192">
                  <c:v>1.4081476569911759</c:v>
                </c:pt>
                <c:pt idx="193">
                  <c:v>1.4050982968392201</c:v>
                </c:pt>
                <c:pt idx="194">
                  <c:v>1.403510453462244</c:v>
                </c:pt>
                <c:pt idx="195">
                  <c:v>1.4033595194037549</c:v>
                </c:pt>
                <c:pt idx="196">
                  <c:v>1.4032726851341151</c:v>
                </c:pt>
                <c:pt idx="197">
                  <c:v>1.4027569292124451</c:v>
                </c:pt>
                <c:pt idx="198">
                  <c:v>1.4000080725923081</c:v>
                </c:pt>
                <c:pt idx="199">
                  <c:v>1.3938580721632241</c:v>
                </c:pt>
                <c:pt idx="200">
                  <c:v>1.39136370088545</c:v>
                </c:pt>
                <c:pt idx="201">
                  <c:v>1.3905629508623849</c:v>
                </c:pt>
                <c:pt idx="202">
                  <c:v>1.3898732342481219</c:v>
                </c:pt>
                <c:pt idx="203">
                  <c:v>1.389595192926236</c:v>
                </c:pt>
                <c:pt idx="204">
                  <c:v>1.388623261063781</c:v>
                </c:pt>
                <c:pt idx="205">
                  <c:v>1.387847911688868</c:v>
                </c:pt>
                <c:pt idx="206">
                  <c:v>1.3841305705890601</c:v>
                </c:pt>
                <c:pt idx="207">
                  <c:v>1.383978741356866</c:v>
                </c:pt>
                <c:pt idx="208">
                  <c:v>1.3803441732473849</c:v>
                </c:pt>
                <c:pt idx="209">
                  <c:v>1.379567462311966</c:v>
                </c:pt>
                <c:pt idx="210">
                  <c:v>1.3771088426923439</c:v>
                </c:pt>
                <c:pt idx="211">
                  <c:v>1.3754729427886621</c:v>
                </c:pt>
                <c:pt idx="212">
                  <c:v>1.3699953053780101</c:v>
                </c:pt>
                <c:pt idx="213">
                  <c:v>1.3699735063346441</c:v>
                </c:pt>
                <c:pt idx="214">
                  <c:v>1.369754801399913</c:v>
                </c:pt>
                <c:pt idx="215">
                  <c:v>1.3667653983677741</c:v>
                </c:pt>
                <c:pt idx="216">
                  <c:v>1.3661806856965251</c:v>
                </c:pt>
                <c:pt idx="217">
                  <c:v>1.363384424224992</c:v>
                </c:pt>
                <c:pt idx="218">
                  <c:v>1.3633105845020901</c:v>
                </c:pt>
                <c:pt idx="219">
                  <c:v>1.363127623029553</c:v>
                </c:pt>
                <c:pt idx="220">
                  <c:v>1.3627776508111951</c:v>
                </c:pt>
                <c:pt idx="221">
                  <c:v>1.3624192076698221</c:v>
                </c:pt>
                <c:pt idx="222">
                  <c:v>1.3624023125794871</c:v>
                </c:pt>
                <c:pt idx="223">
                  <c:v>1.3604127891545901</c:v>
                </c:pt>
                <c:pt idx="224">
                  <c:v>1.3573371792393869</c:v>
                </c:pt>
                <c:pt idx="225">
                  <c:v>1.356454091260628</c:v>
                </c:pt>
                <c:pt idx="226">
                  <c:v>1.3536009027423981</c:v>
                </c:pt>
                <c:pt idx="227">
                  <c:v>1.353026360577479</c:v>
                </c:pt>
                <c:pt idx="228">
                  <c:v>1.349126334784436</c:v>
                </c:pt>
                <c:pt idx="229">
                  <c:v>1.3486218751262911</c:v>
                </c:pt>
                <c:pt idx="230">
                  <c:v>1.3483854875833421</c:v>
                </c:pt>
                <c:pt idx="231">
                  <c:v>1.3478314371244531</c:v>
                </c:pt>
                <c:pt idx="232">
                  <c:v>1.347541011695881</c:v>
                </c:pt>
                <c:pt idx="233">
                  <c:v>1.3472969908141541</c:v>
                </c:pt>
                <c:pt idx="234">
                  <c:v>1.34723855547051</c:v>
                </c:pt>
                <c:pt idx="235">
                  <c:v>1.34618131067473</c:v>
                </c:pt>
                <c:pt idx="236">
                  <c:v>1.3457167154160701</c:v>
                </c:pt>
                <c:pt idx="237">
                  <c:v>1.3454035393435659</c:v>
                </c:pt>
                <c:pt idx="238">
                  <c:v>1.3441480887256521</c:v>
                </c:pt>
                <c:pt idx="239">
                  <c:v>1.343967872459414</c:v>
                </c:pt>
                <c:pt idx="240">
                  <c:v>1.343892565995956</c:v>
                </c:pt>
                <c:pt idx="241">
                  <c:v>1.343736959555303</c:v>
                </c:pt>
                <c:pt idx="242">
                  <c:v>1.3421906817406559</c:v>
                </c:pt>
                <c:pt idx="243">
                  <c:v>1.3418311453852461</c:v>
                </c:pt>
                <c:pt idx="244">
                  <c:v>1.341267453950955</c:v>
                </c:pt>
                <c:pt idx="245">
                  <c:v>1.3385836540449361</c:v>
                </c:pt>
                <c:pt idx="246">
                  <c:v>1.336996579715066</c:v>
                </c:pt>
                <c:pt idx="247">
                  <c:v>1.3354521746982051</c:v>
                </c:pt>
                <c:pt idx="248">
                  <c:v>1.332663283201805</c:v>
                </c:pt>
                <c:pt idx="249">
                  <c:v>1.332267789546203</c:v>
                </c:pt>
                <c:pt idx="250">
                  <c:v>1.332138296631618</c:v>
                </c:pt>
                <c:pt idx="251">
                  <c:v>1.3320586748798531</c:v>
                </c:pt>
                <c:pt idx="252">
                  <c:v>1.3315121964644281</c:v>
                </c:pt>
                <c:pt idx="253">
                  <c:v>1.331501731361211</c:v>
                </c:pt>
                <c:pt idx="254">
                  <c:v>1.329722956286354</c:v>
                </c:pt>
                <c:pt idx="255">
                  <c:v>1.328410381487624</c:v>
                </c:pt>
                <c:pt idx="256">
                  <c:v>1.3283959706874331</c:v>
                </c:pt>
                <c:pt idx="257">
                  <c:v>1.327793853266827</c:v>
                </c:pt>
                <c:pt idx="258">
                  <c:v>1.327720138942873</c:v>
                </c:pt>
                <c:pt idx="259">
                  <c:v>1.3256979660778221</c:v>
                </c:pt>
                <c:pt idx="260">
                  <c:v>1.3256318923279631</c:v>
                </c:pt>
                <c:pt idx="261">
                  <c:v>1.3245315867815619</c:v>
                </c:pt>
                <c:pt idx="262">
                  <c:v>1.3242401483556221</c:v>
                </c:pt>
                <c:pt idx="263">
                  <c:v>1.323688561310735</c:v>
                </c:pt>
                <c:pt idx="264">
                  <c:v>1.3230163287112431</c:v>
                </c:pt>
                <c:pt idx="265">
                  <c:v>1.322583704802885</c:v>
                </c:pt>
                <c:pt idx="266">
                  <c:v>1.322262840963321</c:v>
                </c:pt>
                <c:pt idx="267">
                  <c:v>1.3219976150282691</c:v>
                </c:pt>
                <c:pt idx="268">
                  <c:v>1.32150441663733</c:v>
                </c:pt>
                <c:pt idx="269">
                  <c:v>1.3214027352357649</c:v>
                </c:pt>
                <c:pt idx="270">
                  <c:v>1.3193698104067699</c:v>
                </c:pt>
                <c:pt idx="271">
                  <c:v>1.3189683712812701</c:v>
                </c:pt>
                <c:pt idx="272">
                  <c:v>1.3182663784297639</c:v>
                </c:pt>
                <c:pt idx="273">
                  <c:v>1.3144823740470719</c:v>
                </c:pt>
                <c:pt idx="274">
                  <c:v>1.314265590548843</c:v>
                </c:pt>
                <c:pt idx="275">
                  <c:v>1.3142239047399751</c:v>
                </c:pt>
                <c:pt idx="276">
                  <c:v>1.3136007699756731</c:v>
                </c:pt>
                <c:pt idx="277">
                  <c:v>1.3130043071105031</c:v>
                </c:pt>
                <c:pt idx="278">
                  <c:v>1.312814683722394</c:v>
                </c:pt>
                <c:pt idx="279">
                  <c:v>1.31222892348531</c:v>
                </c:pt>
                <c:pt idx="280">
                  <c:v>1.3121798782002561</c:v>
                </c:pt>
                <c:pt idx="281">
                  <c:v>1.31185606378901</c:v>
                </c:pt>
                <c:pt idx="282">
                  <c:v>1.311167063592934</c:v>
                </c:pt>
                <c:pt idx="283">
                  <c:v>1.3104745790770049</c:v>
                </c:pt>
                <c:pt idx="284">
                  <c:v>1.3096456851997249</c:v>
                </c:pt>
                <c:pt idx="285">
                  <c:v>1.309096163361896</c:v>
                </c:pt>
                <c:pt idx="286">
                  <c:v>1.3084251307107471</c:v>
                </c:pt>
                <c:pt idx="287">
                  <c:v>1.30769375436137</c:v>
                </c:pt>
                <c:pt idx="288">
                  <c:v>1.3075990684318479</c:v>
                </c:pt>
                <c:pt idx="289">
                  <c:v>1.306634980370935</c:v>
                </c:pt>
                <c:pt idx="290">
                  <c:v>1.30651123460874</c:v>
                </c:pt>
                <c:pt idx="291">
                  <c:v>1.306320313951332</c:v>
                </c:pt>
                <c:pt idx="292">
                  <c:v>1.306309743531338</c:v>
                </c:pt>
                <c:pt idx="293">
                  <c:v>1.3061183383743</c:v>
                </c:pt>
                <c:pt idx="294">
                  <c:v>1.3055683080514291</c:v>
                </c:pt>
                <c:pt idx="295">
                  <c:v>1.3054822057329141</c:v>
                </c:pt>
                <c:pt idx="296">
                  <c:v>1.305383132471263</c:v>
                </c:pt>
                <c:pt idx="297">
                  <c:v>1.303935234519743</c:v>
                </c:pt>
                <c:pt idx="298">
                  <c:v>1.303224862493582</c:v>
                </c:pt>
                <c:pt idx="299">
                  <c:v>1.303173686858121</c:v>
                </c:pt>
                <c:pt idx="300">
                  <c:v>1.3028766685635249</c:v>
                </c:pt>
                <c:pt idx="301">
                  <c:v>1.30263655703222</c:v>
                </c:pt>
                <c:pt idx="302">
                  <c:v>1.302132632784571</c:v>
                </c:pt>
                <c:pt idx="303">
                  <c:v>1.2997740004770379</c:v>
                </c:pt>
                <c:pt idx="304">
                  <c:v>1.2996659721480619</c:v>
                </c:pt>
                <c:pt idx="305">
                  <c:v>1.2991783013067231</c:v>
                </c:pt>
                <c:pt idx="306">
                  <c:v>1.2982434218395</c:v>
                </c:pt>
                <c:pt idx="307">
                  <c:v>1.2975491326754931</c:v>
                </c:pt>
                <c:pt idx="308">
                  <c:v>1.297162234996625</c:v>
                </c:pt>
                <c:pt idx="309">
                  <c:v>1.29577758219268</c:v>
                </c:pt>
                <c:pt idx="310">
                  <c:v>1.29472854472591</c:v>
                </c:pt>
                <c:pt idx="311">
                  <c:v>1.2931798067285101</c:v>
                </c:pt>
                <c:pt idx="312">
                  <c:v>1.2917405403642821</c:v>
                </c:pt>
                <c:pt idx="313">
                  <c:v>1.291479966943202</c:v>
                </c:pt>
                <c:pt idx="314">
                  <c:v>1.291461432456962</c:v>
                </c:pt>
                <c:pt idx="315">
                  <c:v>1.2912444660009339</c:v>
                </c:pt>
                <c:pt idx="316">
                  <c:v>1.291222122834971</c:v>
                </c:pt>
                <c:pt idx="317">
                  <c:v>1.2909085168934209</c:v>
                </c:pt>
                <c:pt idx="318">
                  <c:v>1.28997815178111</c:v>
                </c:pt>
                <c:pt idx="319">
                  <c:v>1.2887123644101379</c:v>
                </c:pt>
                <c:pt idx="320">
                  <c:v>1.287986978699708</c:v>
                </c:pt>
                <c:pt idx="321">
                  <c:v>1.2872898006752</c:v>
                </c:pt>
                <c:pt idx="322">
                  <c:v>1.285055155521392</c:v>
                </c:pt>
                <c:pt idx="323">
                  <c:v>1.284881335804724</c:v>
                </c:pt>
                <c:pt idx="324">
                  <c:v>1.284633854472585</c:v>
                </c:pt>
                <c:pt idx="325">
                  <c:v>1.28368815653278</c:v>
                </c:pt>
                <c:pt idx="326">
                  <c:v>1.2828289843775229</c:v>
                </c:pt>
                <c:pt idx="327">
                  <c:v>1.282321775434724</c:v>
                </c:pt>
                <c:pt idx="328">
                  <c:v>1.2821498510456231</c:v>
                </c:pt>
                <c:pt idx="329">
                  <c:v>1.2811489917922061</c:v>
                </c:pt>
                <c:pt idx="330">
                  <c:v>1.2808284194913679</c:v>
                </c:pt>
                <c:pt idx="331">
                  <c:v>1.280509962470878</c:v>
                </c:pt>
                <c:pt idx="332">
                  <c:v>1.2804357641991471</c:v>
                </c:pt>
                <c:pt idx="333">
                  <c:v>1.2798868881315271</c:v>
                </c:pt>
                <c:pt idx="334">
                  <c:v>1.279750510681116</c:v>
                </c:pt>
                <c:pt idx="335">
                  <c:v>1.2797338270656751</c:v>
                </c:pt>
                <c:pt idx="336">
                  <c:v>1.279275154895382</c:v>
                </c:pt>
                <c:pt idx="337">
                  <c:v>1.279236374247287</c:v>
                </c:pt>
                <c:pt idx="338">
                  <c:v>1.2791884790325121</c:v>
                </c:pt>
                <c:pt idx="339">
                  <c:v>1.2789218314035351</c:v>
                </c:pt>
                <c:pt idx="340">
                  <c:v>1.2786288154725149</c:v>
                </c:pt>
                <c:pt idx="341">
                  <c:v>1.2779313570376769</c:v>
                </c:pt>
                <c:pt idx="342">
                  <c:v>1.277728310995508</c:v>
                </c:pt>
                <c:pt idx="343">
                  <c:v>1.277491002697082</c:v>
                </c:pt>
                <c:pt idx="344">
                  <c:v>1.27650838638159</c:v>
                </c:pt>
                <c:pt idx="345">
                  <c:v>1.27625641715629</c:v>
                </c:pt>
                <c:pt idx="346">
                  <c:v>1.2754664985826241</c:v>
                </c:pt>
                <c:pt idx="347">
                  <c:v>1.2750725717781981</c:v>
                </c:pt>
                <c:pt idx="348">
                  <c:v>1.2750706385579671</c:v>
                </c:pt>
                <c:pt idx="349">
                  <c:v>1.2748237977028141</c:v>
                </c:pt>
                <c:pt idx="350">
                  <c:v>1.274802678144342</c:v>
                </c:pt>
                <c:pt idx="351">
                  <c:v>1.274217760951678</c:v>
                </c:pt>
                <c:pt idx="352">
                  <c:v>1.2741209114931249</c:v>
                </c:pt>
                <c:pt idx="353">
                  <c:v>1.2739087538526119</c:v>
                </c:pt>
                <c:pt idx="354">
                  <c:v>1.2721969026175519</c:v>
                </c:pt>
                <c:pt idx="355">
                  <c:v>1.2684619631440699</c:v>
                </c:pt>
                <c:pt idx="356">
                  <c:v>1.267580408370518</c:v>
                </c:pt>
                <c:pt idx="357">
                  <c:v>1.2672098440907511</c:v>
                </c:pt>
                <c:pt idx="358">
                  <c:v>1.267206979929264</c:v>
                </c:pt>
                <c:pt idx="359">
                  <c:v>1.2664115260207249</c:v>
                </c:pt>
                <c:pt idx="360">
                  <c:v>1.264967167827836</c:v>
                </c:pt>
                <c:pt idx="361">
                  <c:v>1.2647996799968979</c:v>
                </c:pt>
                <c:pt idx="362">
                  <c:v>1.2641370299270831</c:v>
                </c:pt>
                <c:pt idx="363">
                  <c:v>1.2639049323381539</c:v>
                </c:pt>
                <c:pt idx="364">
                  <c:v>1.2621128698067781</c:v>
                </c:pt>
                <c:pt idx="365">
                  <c:v>1.2620683451735411</c:v>
                </c:pt>
                <c:pt idx="366">
                  <c:v>1.261577313372318</c:v>
                </c:pt>
                <c:pt idx="367">
                  <c:v>1.261177208324981</c:v>
                </c:pt>
                <c:pt idx="368">
                  <c:v>1.259434702465861</c:v>
                </c:pt>
                <c:pt idx="369">
                  <c:v>1.2593783848916611</c:v>
                </c:pt>
                <c:pt idx="370">
                  <c:v>1.2584523841511359</c:v>
                </c:pt>
                <c:pt idx="371">
                  <c:v>1.2565648402299761</c:v>
                </c:pt>
                <c:pt idx="372">
                  <c:v>1.2560850575190059</c:v>
                </c:pt>
                <c:pt idx="373">
                  <c:v>1.2559115261516061</c:v>
                </c:pt>
                <c:pt idx="374">
                  <c:v>1.2555204936760811</c:v>
                </c:pt>
                <c:pt idx="375">
                  <c:v>1.254456513478913</c:v>
                </c:pt>
                <c:pt idx="376">
                  <c:v>1.2542332750887599</c:v>
                </c:pt>
                <c:pt idx="377">
                  <c:v>1.253852518673116</c:v>
                </c:pt>
                <c:pt idx="378">
                  <c:v>1.2515782260014761</c:v>
                </c:pt>
                <c:pt idx="379">
                  <c:v>1.250571116522645</c:v>
                </c:pt>
                <c:pt idx="380">
                  <c:v>1.249888505178502</c:v>
                </c:pt>
                <c:pt idx="381">
                  <c:v>1.249202430940981</c:v>
                </c:pt>
                <c:pt idx="382">
                  <c:v>1.2488429359531661</c:v>
                </c:pt>
                <c:pt idx="383">
                  <c:v>1.248465583108612</c:v>
                </c:pt>
                <c:pt idx="384">
                  <c:v>1.2477962149789841</c:v>
                </c:pt>
                <c:pt idx="385">
                  <c:v>1.2467761525246011</c:v>
                </c:pt>
                <c:pt idx="386">
                  <c:v>1.24611553332777</c:v>
                </c:pt>
                <c:pt idx="387">
                  <c:v>1.245876253455096</c:v>
                </c:pt>
                <c:pt idx="388">
                  <c:v>1.244900961994106</c:v>
                </c:pt>
                <c:pt idx="389">
                  <c:v>1.2445228609825609</c:v>
                </c:pt>
                <c:pt idx="390">
                  <c:v>1.24428118963459</c:v>
                </c:pt>
                <c:pt idx="391">
                  <c:v>1.242688632238099</c:v>
                </c:pt>
                <c:pt idx="392">
                  <c:v>1.242659785692648</c:v>
                </c:pt>
                <c:pt idx="393">
                  <c:v>1.240891428458099</c:v>
                </c:pt>
                <c:pt idx="394">
                  <c:v>1.240762227139508</c:v>
                </c:pt>
                <c:pt idx="395">
                  <c:v>1.2406704668784581</c:v>
                </c:pt>
                <c:pt idx="396">
                  <c:v>1.2392654148611171</c:v>
                </c:pt>
                <c:pt idx="397">
                  <c:v>1.2378970951886881</c:v>
                </c:pt>
                <c:pt idx="398">
                  <c:v>1.2371460825396821</c:v>
                </c:pt>
                <c:pt idx="399">
                  <c:v>1.235494180972041</c:v>
                </c:pt>
                <c:pt idx="400">
                  <c:v>1.234823856432741</c:v>
                </c:pt>
                <c:pt idx="401">
                  <c:v>1.234713828368647</c:v>
                </c:pt>
                <c:pt idx="402">
                  <c:v>1.2334772278506521</c:v>
                </c:pt>
                <c:pt idx="403">
                  <c:v>1.23250980592263</c:v>
                </c:pt>
                <c:pt idx="404">
                  <c:v>1.2323311628682201</c:v>
                </c:pt>
                <c:pt idx="405">
                  <c:v>1.2305411274662661</c:v>
                </c:pt>
                <c:pt idx="406">
                  <c:v>1.229235427010438</c:v>
                </c:pt>
                <c:pt idx="407">
                  <c:v>1.2287203753567231</c:v>
                </c:pt>
                <c:pt idx="408">
                  <c:v>1.228483775914035</c:v>
                </c:pt>
                <c:pt idx="409">
                  <c:v>1.2276670197286099</c:v>
                </c:pt>
                <c:pt idx="410">
                  <c:v>1.2273732657226879</c:v>
                </c:pt>
                <c:pt idx="411">
                  <c:v>1.227107706622274</c:v>
                </c:pt>
                <c:pt idx="412">
                  <c:v>1.2259189980599341</c:v>
                </c:pt>
                <c:pt idx="413">
                  <c:v>1.225902184553141</c:v>
                </c:pt>
                <c:pt idx="414">
                  <c:v>1.225511713620955</c:v>
                </c:pt>
                <c:pt idx="415">
                  <c:v>1.224881053951171</c:v>
                </c:pt>
                <c:pt idx="416">
                  <c:v>1.223401962115841</c:v>
                </c:pt>
                <c:pt idx="417">
                  <c:v>1.223004720225024</c:v>
                </c:pt>
                <c:pt idx="418">
                  <c:v>1.220762404106327</c:v>
                </c:pt>
                <c:pt idx="419">
                  <c:v>1.2199548892268</c:v>
                </c:pt>
                <c:pt idx="420">
                  <c:v>1.219754933153407</c:v>
                </c:pt>
                <c:pt idx="421">
                  <c:v>1.2194784941880199</c:v>
                </c:pt>
                <c:pt idx="422">
                  <c:v>1.2190227950759991</c:v>
                </c:pt>
                <c:pt idx="423">
                  <c:v>1.2190024014354499</c:v>
                </c:pt>
                <c:pt idx="424">
                  <c:v>1.219002235268748</c:v>
                </c:pt>
                <c:pt idx="425">
                  <c:v>1.218581492169307</c:v>
                </c:pt>
                <c:pt idx="426">
                  <c:v>1.2158859132596249</c:v>
                </c:pt>
                <c:pt idx="427">
                  <c:v>1.214590481985953</c:v>
                </c:pt>
                <c:pt idx="428">
                  <c:v>1.214566711365358</c:v>
                </c:pt>
                <c:pt idx="429">
                  <c:v>1.2144217024662971</c:v>
                </c:pt>
                <c:pt idx="430">
                  <c:v>1.213745894626965</c:v>
                </c:pt>
                <c:pt idx="431">
                  <c:v>1.2133058755305031</c:v>
                </c:pt>
                <c:pt idx="432">
                  <c:v>1.212192073793567</c:v>
                </c:pt>
                <c:pt idx="433">
                  <c:v>1.211824912684111</c:v>
                </c:pt>
                <c:pt idx="434">
                  <c:v>1.211380072382517</c:v>
                </c:pt>
                <c:pt idx="435">
                  <c:v>1.2109802170125721</c:v>
                </c:pt>
                <c:pt idx="436">
                  <c:v>1.210344137963711</c:v>
                </c:pt>
                <c:pt idx="437">
                  <c:v>1.21014516098507</c:v>
                </c:pt>
                <c:pt idx="438">
                  <c:v>1.2094098761266301</c:v>
                </c:pt>
                <c:pt idx="439">
                  <c:v>1.20851506662804</c:v>
                </c:pt>
                <c:pt idx="440">
                  <c:v>1.2082588028202941</c:v>
                </c:pt>
                <c:pt idx="441">
                  <c:v>1.2080729724039641</c:v>
                </c:pt>
                <c:pt idx="442">
                  <c:v>1.207991806753979</c:v>
                </c:pt>
                <c:pt idx="443">
                  <c:v>1.207778118336257</c:v>
                </c:pt>
                <c:pt idx="444">
                  <c:v>1.207738667709878</c:v>
                </c:pt>
                <c:pt idx="445">
                  <c:v>1.2057216983094761</c:v>
                </c:pt>
                <c:pt idx="446">
                  <c:v>1.2051182276252701</c:v>
                </c:pt>
                <c:pt idx="447">
                  <c:v>1.2046374251831471</c:v>
                </c:pt>
                <c:pt idx="448">
                  <c:v>1.204578819712494</c:v>
                </c:pt>
                <c:pt idx="449">
                  <c:v>1.2035430768941151</c:v>
                </c:pt>
                <c:pt idx="450">
                  <c:v>1.2031520661614921</c:v>
                </c:pt>
                <c:pt idx="451">
                  <c:v>1.2021464131941431</c:v>
                </c:pt>
                <c:pt idx="452">
                  <c:v>1.200800740755491</c:v>
                </c:pt>
                <c:pt idx="453">
                  <c:v>1.200450949892321</c:v>
                </c:pt>
                <c:pt idx="454">
                  <c:v>1.200090849472224</c:v>
                </c:pt>
                <c:pt idx="455">
                  <c:v>1.19993822232347</c:v>
                </c:pt>
                <c:pt idx="456">
                  <c:v>1.1997880689967899</c:v>
                </c:pt>
                <c:pt idx="457">
                  <c:v>1.1987344928946011</c:v>
                </c:pt>
                <c:pt idx="458">
                  <c:v>1.197719229849866</c:v>
                </c:pt>
                <c:pt idx="459">
                  <c:v>1.19598002307102</c:v>
                </c:pt>
                <c:pt idx="460">
                  <c:v>1.1948427869375879</c:v>
                </c:pt>
                <c:pt idx="461">
                  <c:v>1.1942772720226811</c:v>
                </c:pt>
                <c:pt idx="462">
                  <c:v>1.193983410344005</c:v>
                </c:pt>
                <c:pt idx="463">
                  <c:v>1.1930860859716681</c:v>
                </c:pt>
                <c:pt idx="464">
                  <c:v>1.192227258678096</c:v>
                </c:pt>
                <c:pt idx="465">
                  <c:v>1.1919197546023841</c:v>
                </c:pt>
                <c:pt idx="466">
                  <c:v>1.1914971533341241</c:v>
                </c:pt>
                <c:pt idx="467">
                  <c:v>1.1913381313325699</c:v>
                </c:pt>
                <c:pt idx="468">
                  <c:v>1.1905115189971469</c:v>
                </c:pt>
                <c:pt idx="469">
                  <c:v>1.189578633357409</c:v>
                </c:pt>
                <c:pt idx="470">
                  <c:v>1.1889569914046221</c:v>
                </c:pt>
                <c:pt idx="471">
                  <c:v>1.1877250428871771</c:v>
                </c:pt>
                <c:pt idx="472">
                  <c:v>1.1860273211760779</c:v>
                </c:pt>
                <c:pt idx="473">
                  <c:v>1.1859339776175131</c:v>
                </c:pt>
                <c:pt idx="474">
                  <c:v>1.185304303607595</c:v>
                </c:pt>
                <c:pt idx="475">
                  <c:v>1.184730382603445</c:v>
                </c:pt>
                <c:pt idx="476">
                  <c:v>1.1843778151944431</c:v>
                </c:pt>
                <c:pt idx="477">
                  <c:v>1.1838540252140981</c:v>
                </c:pt>
                <c:pt idx="478">
                  <c:v>1.1826599973859599</c:v>
                </c:pt>
                <c:pt idx="479">
                  <c:v>1.182605757662992</c:v>
                </c:pt>
                <c:pt idx="480">
                  <c:v>1.1823013438551411</c:v>
                </c:pt>
                <c:pt idx="481">
                  <c:v>1.1816606017529641</c:v>
                </c:pt>
                <c:pt idx="482">
                  <c:v>1.1815576946553299</c:v>
                </c:pt>
                <c:pt idx="483">
                  <c:v>1.181499012280496</c:v>
                </c:pt>
                <c:pt idx="484">
                  <c:v>1.1812449017757061</c:v>
                </c:pt>
                <c:pt idx="485">
                  <c:v>1.1810308000494321</c:v>
                </c:pt>
                <c:pt idx="486">
                  <c:v>1.180675026420422</c:v>
                </c:pt>
                <c:pt idx="487">
                  <c:v>1.1801549814858741</c:v>
                </c:pt>
                <c:pt idx="488">
                  <c:v>1.179439907932708</c:v>
                </c:pt>
                <c:pt idx="489">
                  <c:v>1.1791956311785741</c:v>
                </c:pt>
                <c:pt idx="490">
                  <c:v>1.178597177443595</c:v>
                </c:pt>
                <c:pt idx="491">
                  <c:v>1.178364757325886</c:v>
                </c:pt>
                <c:pt idx="492">
                  <c:v>1.1763149179803469</c:v>
                </c:pt>
                <c:pt idx="493">
                  <c:v>1.1761285842312681</c:v>
                </c:pt>
                <c:pt idx="494">
                  <c:v>1.174093390123742</c:v>
                </c:pt>
                <c:pt idx="495">
                  <c:v>1.1713206599003849</c:v>
                </c:pt>
                <c:pt idx="496">
                  <c:v>1.17104410692993</c:v>
                </c:pt>
                <c:pt idx="497">
                  <c:v>1.1697565671944701</c:v>
                </c:pt>
                <c:pt idx="498">
                  <c:v>1.1685692839686499</c:v>
                </c:pt>
                <c:pt idx="499">
                  <c:v>1.1684799693003101</c:v>
                </c:pt>
                <c:pt idx="500">
                  <c:v>1.168468664917115</c:v>
                </c:pt>
                <c:pt idx="501">
                  <c:v>1.1682542704644361</c:v>
                </c:pt>
                <c:pt idx="502">
                  <c:v>1.16575551790175</c:v>
                </c:pt>
                <c:pt idx="503">
                  <c:v>1.163765899097416</c:v>
                </c:pt>
                <c:pt idx="504">
                  <c:v>1.1637142226384201</c:v>
                </c:pt>
                <c:pt idx="505">
                  <c:v>1.1635986133077589</c:v>
                </c:pt>
                <c:pt idx="506">
                  <c:v>1.1632566450577679</c:v>
                </c:pt>
                <c:pt idx="507">
                  <c:v>1.162171461792961</c:v>
                </c:pt>
                <c:pt idx="508">
                  <c:v>1.161736933037901</c:v>
                </c:pt>
                <c:pt idx="509">
                  <c:v>1.161527044725934</c:v>
                </c:pt>
                <c:pt idx="510">
                  <c:v>1.15886418893277</c:v>
                </c:pt>
                <c:pt idx="511">
                  <c:v>1.158732174995545</c:v>
                </c:pt>
                <c:pt idx="512">
                  <c:v>1.1585522635462759</c:v>
                </c:pt>
                <c:pt idx="513">
                  <c:v>1.1581254788159701</c:v>
                </c:pt>
                <c:pt idx="514">
                  <c:v>1.15565702670766</c:v>
                </c:pt>
                <c:pt idx="515">
                  <c:v>1.1553617403781571</c:v>
                </c:pt>
                <c:pt idx="516">
                  <c:v>1.1553066032577539</c:v>
                </c:pt>
                <c:pt idx="517">
                  <c:v>1.1546574169752879</c:v>
                </c:pt>
                <c:pt idx="518">
                  <c:v>1.1543150985681521</c:v>
                </c:pt>
                <c:pt idx="519">
                  <c:v>1.15378110557976</c:v>
                </c:pt>
                <c:pt idx="520">
                  <c:v>1.1525538016306771</c:v>
                </c:pt>
                <c:pt idx="521">
                  <c:v>1.149047380877191</c:v>
                </c:pt>
                <c:pt idx="522">
                  <c:v>1.148884024247967</c:v>
                </c:pt>
                <c:pt idx="523">
                  <c:v>1.1478954953563529</c:v>
                </c:pt>
                <c:pt idx="524">
                  <c:v>1.147341835089545</c:v>
                </c:pt>
                <c:pt idx="525">
                  <c:v>1.1470426792129149</c:v>
                </c:pt>
                <c:pt idx="526">
                  <c:v>1.1461313340101631</c:v>
                </c:pt>
                <c:pt idx="527">
                  <c:v>1.1459476807741129</c:v>
                </c:pt>
                <c:pt idx="528">
                  <c:v>1.144202746763556</c:v>
                </c:pt>
                <c:pt idx="529">
                  <c:v>1.143500132369154</c:v>
                </c:pt>
                <c:pt idx="530">
                  <c:v>1.1433370840338299</c:v>
                </c:pt>
                <c:pt idx="531">
                  <c:v>1.141735112144135</c:v>
                </c:pt>
                <c:pt idx="532">
                  <c:v>1.1396506490086999</c:v>
                </c:pt>
                <c:pt idx="533">
                  <c:v>1.13926418793031</c:v>
                </c:pt>
                <c:pt idx="534">
                  <c:v>1.137961619024874</c:v>
                </c:pt>
                <c:pt idx="535">
                  <c:v>1.1378213566228159</c:v>
                </c:pt>
                <c:pt idx="536">
                  <c:v>1.137110024964066</c:v>
                </c:pt>
                <c:pt idx="537">
                  <c:v>1.136983836763972</c:v>
                </c:pt>
                <c:pt idx="538">
                  <c:v>1.136725667701046</c:v>
                </c:pt>
                <c:pt idx="539">
                  <c:v>1.13575678717733</c:v>
                </c:pt>
                <c:pt idx="540">
                  <c:v>1.135307783341142</c:v>
                </c:pt>
                <c:pt idx="541">
                  <c:v>1.1340290377114599</c:v>
                </c:pt>
                <c:pt idx="542">
                  <c:v>1.1334699240899979</c:v>
                </c:pt>
                <c:pt idx="543">
                  <c:v>1.132980031455004</c:v>
                </c:pt>
                <c:pt idx="544">
                  <c:v>1.132629527608108</c:v>
                </c:pt>
                <c:pt idx="545">
                  <c:v>1.132471005288556</c:v>
                </c:pt>
                <c:pt idx="546">
                  <c:v>1.13175200041318</c:v>
                </c:pt>
                <c:pt idx="547">
                  <c:v>1.1304455645030509</c:v>
                </c:pt>
                <c:pt idx="548">
                  <c:v>1.1289813439986049</c:v>
                </c:pt>
                <c:pt idx="549">
                  <c:v>1.128718090183463</c:v>
                </c:pt>
                <c:pt idx="550">
                  <c:v>1.1284787248457759</c:v>
                </c:pt>
                <c:pt idx="551">
                  <c:v>1.1282035705459099</c:v>
                </c:pt>
                <c:pt idx="552">
                  <c:v>1.1281899488020299</c:v>
                </c:pt>
                <c:pt idx="553">
                  <c:v>1.126656114425187</c:v>
                </c:pt>
                <c:pt idx="554">
                  <c:v>1.124701275780704</c:v>
                </c:pt>
                <c:pt idx="555">
                  <c:v>1.124316965775664</c:v>
                </c:pt>
                <c:pt idx="556">
                  <c:v>1.1235012055419891</c:v>
                </c:pt>
                <c:pt idx="557">
                  <c:v>1.123389123854287</c:v>
                </c:pt>
                <c:pt idx="558">
                  <c:v>1.122533001213577</c:v>
                </c:pt>
                <c:pt idx="559">
                  <c:v>1.1216619631674229</c:v>
                </c:pt>
                <c:pt idx="560">
                  <c:v>1.1211721578130329</c:v>
                </c:pt>
                <c:pt idx="561">
                  <c:v>1.120668381899699</c:v>
                </c:pt>
                <c:pt idx="562">
                  <c:v>1.120502304510526</c:v>
                </c:pt>
                <c:pt idx="563">
                  <c:v>1.1200386207531701</c:v>
                </c:pt>
                <c:pt idx="564">
                  <c:v>1.118792607753615</c:v>
                </c:pt>
                <c:pt idx="565">
                  <c:v>1.1178487701483131</c:v>
                </c:pt>
                <c:pt idx="566">
                  <c:v>1.1174354992865401</c:v>
                </c:pt>
                <c:pt idx="567">
                  <c:v>1.116453902734307</c:v>
                </c:pt>
                <c:pt idx="568">
                  <c:v>1.1144695623130121</c:v>
                </c:pt>
                <c:pt idx="569">
                  <c:v>1.1143564411815341</c:v>
                </c:pt>
                <c:pt idx="570">
                  <c:v>1.113662680588521</c:v>
                </c:pt>
                <c:pt idx="571">
                  <c:v>1.113184193249191</c:v>
                </c:pt>
                <c:pt idx="572">
                  <c:v>1.113083623671244</c:v>
                </c:pt>
                <c:pt idx="573">
                  <c:v>1.112874080024649</c:v>
                </c:pt>
                <c:pt idx="574">
                  <c:v>1.1118666251135221</c:v>
                </c:pt>
                <c:pt idx="575">
                  <c:v>1.1113704865432901</c:v>
                </c:pt>
                <c:pt idx="576">
                  <c:v>1.110501726175543</c:v>
                </c:pt>
                <c:pt idx="577">
                  <c:v>1.109978769510654</c:v>
                </c:pt>
                <c:pt idx="578">
                  <c:v>1.109466866292582</c:v>
                </c:pt>
                <c:pt idx="579">
                  <c:v>1.1092103450174851</c:v>
                </c:pt>
                <c:pt idx="580">
                  <c:v>1.1081764624905379</c:v>
                </c:pt>
                <c:pt idx="581">
                  <c:v>1.1078887983406489</c:v>
                </c:pt>
                <c:pt idx="582">
                  <c:v>1.107335672256788</c:v>
                </c:pt>
                <c:pt idx="583">
                  <c:v>1.106844874550758</c:v>
                </c:pt>
                <c:pt idx="584">
                  <c:v>1.106787251391701</c:v>
                </c:pt>
                <c:pt idx="585">
                  <c:v>1.1066238757624181</c:v>
                </c:pt>
                <c:pt idx="586">
                  <c:v>1.106587810150782</c:v>
                </c:pt>
                <c:pt idx="587">
                  <c:v>1.1059507521482279</c:v>
                </c:pt>
                <c:pt idx="588">
                  <c:v>1.1051953260883121</c:v>
                </c:pt>
                <c:pt idx="589">
                  <c:v>1.104885920783097</c:v>
                </c:pt>
                <c:pt idx="590">
                  <c:v>1.1039513769084699</c:v>
                </c:pt>
                <c:pt idx="591">
                  <c:v>1.103913820398758</c:v>
                </c:pt>
                <c:pt idx="592">
                  <c:v>1.10366541332149</c:v>
                </c:pt>
                <c:pt idx="593">
                  <c:v>1.1004373121067419</c:v>
                </c:pt>
                <c:pt idx="594">
                  <c:v>1.100302602088262</c:v>
                </c:pt>
                <c:pt idx="595">
                  <c:v>1.099204684753101</c:v>
                </c:pt>
                <c:pt idx="596">
                  <c:v>1.0983539718126569</c:v>
                </c:pt>
                <c:pt idx="597">
                  <c:v>1.0983114810278569</c:v>
                </c:pt>
                <c:pt idx="598">
                  <c:v>1.0982808372201349</c:v>
                </c:pt>
                <c:pt idx="599">
                  <c:v>1.0977718538335619</c:v>
                </c:pt>
                <c:pt idx="600">
                  <c:v>1.0976989289850501</c:v>
                </c:pt>
                <c:pt idx="601">
                  <c:v>1.0960937410280349</c:v>
                </c:pt>
                <c:pt idx="602">
                  <c:v>1.09481585233609</c:v>
                </c:pt>
                <c:pt idx="603">
                  <c:v>1.094569642516575</c:v>
                </c:pt>
                <c:pt idx="604">
                  <c:v>1.0943442924060991</c:v>
                </c:pt>
                <c:pt idx="605">
                  <c:v>1.094023926793275</c:v>
                </c:pt>
                <c:pt idx="606">
                  <c:v>1.0936231909556331</c:v>
                </c:pt>
                <c:pt idx="607">
                  <c:v>1.0929758458919741</c:v>
                </c:pt>
                <c:pt idx="608">
                  <c:v>1.091244142063531</c:v>
                </c:pt>
                <c:pt idx="609">
                  <c:v>1.090818020213453</c:v>
                </c:pt>
                <c:pt idx="610">
                  <c:v>1.090206677401544</c:v>
                </c:pt>
                <c:pt idx="611">
                  <c:v>1.089229568159626</c:v>
                </c:pt>
                <c:pt idx="612">
                  <c:v>1.0891149138511149</c:v>
                </c:pt>
                <c:pt idx="613">
                  <c:v>1.0890322176831619</c:v>
                </c:pt>
                <c:pt idx="614">
                  <c:v>1.088543704920782</c:v>
                </c:pt>
                <c:pt idx="615">
                  <c:v>1.0870217086462619</c:v>
                </c:pt>
                <c:pt idx="616">
                  <c:v>1.0863551863419181</c:v>
                </c:pt>
                <c:pt idx="617">
                  <c:v>1.086015471975651</c:v>
                </c:pt>
                <c:pt idx="618">
                  <c:v>1.085418124021722</c:v>
                </c:pt>
                <c:pt idx="619">
                  <c:v>1.0851534077520979</c:v>
                </c:pt>
                <c:pt idx="620">
                  <c:v>1.084709797993372</c:v>
                </c:pt>
                <c:pt idx="621">
                  <c:v>1.08442692551905</c:v>
                </c:pt>
                <c:pt idx="622">
                  <c:v>1.0844085557407861</c:v>
                </c:pt>
                <c:pt idx="623">
                  <c:v>1.0840635059778241</c:v>
                </c:pt>
                <c:pt idx="624">
                  <c:v>1.0840635059778241</c:v>
                </c:pt>
                <c:pt idx="625">
                  <c:v>1.084059615006552</c:v>
                </c:pt>
                <c:pt idx="626">
                  <c:v>1.083710523339565</c:v>
                </c:pt>
                <c:pt idx="627">
                  <c:v>1.0834157475655579</c:v>
                </c:pt>
                <c:pt idx="628">
                  <c:v>1.0833514596626419</c:v>
                </c:pt>
                <c:pt idx="629">
                  <c:v>1.0833247194240281</c:v>
                </c:pt>
                <c:pt idx="630">
                  <c:v>1.080514669156412</c:v>
                </c:pt>
                <c:pt idx="631">
                  <c:v>1.079857491593273</c:v>
                </c:pt>
                <c:pt idx="632">
                  <c:v>1.079795590931653</c:v>
                </c:pt>
                <c:pt idx="633">
                  <c:v>1.0785080251608801</c:v>
                </c:pt>
                <c:pt idx="634">
                  <c:v>1.0777491162509061</c:v>
                </c:pt>
                <c:pt idx="635">
                  <c:v>1.075026041857694</c:v>
                </c:pt>
                <c:pt idx="636">
                  <c:v>1.0747150217038099</c:v>
                </c:pt>
                <c:pt idx="637">
                  <c:v>1.073964522386976</c:v>
                </c:pt>
                <c:pt idx="638">
                  <c:v>1.0731812032843531</c:v>
                </c:pt>
                <c:pt idx="639">
                  <c:v>1.0727480878891471</c:v>
                </c:pt>
                <c:pt idx="640">
                  <c:v>1.072507378558055</c:v>
                </c:pt>
                <c:pt idx="641">
                  <c:v>1.07205850870207</c:v>
                </c:pt>
                <c:pt idx="642">
                  <c:v>1.0709204929425269</c:v>
                </c:pt>
                <c:pt idx="643">
                  <c:v>1.070901932129835</c:v>
                </c:pt>
                <c:pt idx="644">
                  <c:v>1.070796880315064</c:v>
                </c:pt>
                <c:pt idx="645">
                  <c:v>1.0705006538449799</c:v>
                </c:pt>
                <c:pt idx="646">
                  <c:v>1.070353830978066</c:v>
                </c:pt>
                <c:pt idx="647">
                  <c:v>1.0695973766964739</c:v>
                </c:pt>
                <c:pt idx="648">
                  <c:v>1.069218297932135</c:v>
                </c:pt>
                <c:pt idx="649">
                  <c:v>1.068578220431101</c:v>
                </c:pt>
                <c:pt idx="650">
                  <c:v>1.0679980528181601</c:v>
                </c:pt>
                <c:pt idx="651">
                  <c:v>1.067629461354183</c:v>
                </c:pt>
                <c:pt idx="652">
                  <c:v>1.0665487556197919</c:v>
                </c:pt>
                <c:pt idx="653">
                  <c:v>1.0662826048357481</c:v>
                </c:pt>
                <c:pt idx="654">
                  <c:v>1.0661012140743169</c:v>
                </c:pt>
                <c:pt idx="655">
                  <c:v>1.0650520609326</c:v>
                </c:pt>
                <c:pt idx="656">
                  <c:v>1.0644543376224249</c:v>
                </c:pt>
                <c:pt idx="657">
                  <c:v>1.064117814467145</c:v>
                </c:pt>
                <c:pt idx="658">
                  <c:v>1.0638006833395299</c:v>
                </c:pt>
                <c:pt idx="659">
                  <c:v>1.0636704102418471</c:v>
                </c:pt>
                <c:pt idx="660">
                  <c:v>1.0627643915576159</c:v>
                </c:pt>
                <c:pt idx="661">
                  <c:v>1.06192649806279</c:v>
                </c:pt>
                <c:pt idx="662">
                  <c:v>1.061269170921207</c:v>
                </c:pt>
                <c:pt idx="663">
                  <c:v>1.0608175578680199</c:v>
                </c:pt>
                <c:pt idx="664">
                  <c:v>1.05868627675694</c:v>
                </c:pt>
                <c:pt idx="665">
                  <c:v>1.0585580662948531</c:v>
                </c:pt>
                <c:pt idx="666">
                  <c:v>1.057218238122213</c:v>
                </c:pt>
                <c:pt idx="667">
                  <c:v>1.0562083571660981</c:v>
                </c:pt>
                <c:pt idx="668">
                  <c:v>1.0542243953027539</c:v>
                </c:pt>
                <c:pt idx="669">
                  <c:v>1.0542185038699401</c:v>
                </c:pt>
                <c:pt idx="670">
                  <c:v>1.0538222297351021</c:v>
                </c:pt>
                <c:pt idx="671">
                  <c:v>1.052009969272836</c:v>
                </c:pt>
                <c:pt idx="672">
                  <c:v>1.047406126623988</c:v>
                </c:pt>
                <c:pt idx="673">
                  <c:v>1.047393725153468</c:v>
                </c:pt>
                <c:pt idx="674">
                  <c:v>1.0471783795098011</c:v>
                </c:pt>
                <c:pt idx="675">
                  <c:v>1.046390714067422</c:v>
                </c:pt>
                <c:pt idx="676">
                  <c:v>1.0459309042079601</c:v>
                </c:pt>
                <c:pt idx="677">
                  <c:v>1.0449114672211139</c:v>
                </c:pt>
                <c:pt idx="678">
                  <c:v>1.0446880680880599</c:v>
                </c:pt>
                <c:pt idx="679">
                  <c:v>1.0425698263048759</c:v>
                </c:pt>
                <c:pt idx="680">
                  <c:v>1.0423169580925351</c:v>
                </c:pt>
                <c:pt idx="681">
                  <c:v>1.041999328909132</c:v>
                </c:pt>
                <c:pt idx="682">
                  <c:v>1.041963975199288</c:v>
                </c:pt>
                <c:pt idx="683">
                  <c:v>1.041958705415899</c:v>
                </c:pt>
                <c:pt idx="684">
                  <c:v>1.041444592082976</c:v>
                </c:pt>
                <c:pt idx="685">
                  <c:v>1.039326443797908</c:v>
                </c:pt>
                <c:pt idx="686">
                  <c:v>1.039207948809886</c:v>
                </c:pt>
                <c:pt idx="687">
                  <c:v>1.03804309493573</c:v>
                </c:pt>
                <c:pt idx="688">
                  <c:v>1.0377196257558059</c:v>
                </c:pt>
                <c:pt idx="689">
                  <c:v>1.0356518303294151</c:v>
                </c:pt>
                <c:pt idx="690">
                  <c:v>1.035284516210925</c:v>
                </c:pt>
                <c:pt idx="691">
                  <c:v>1.034234746804481</c:v>
                </c:pt>
                <c:pt idx="692">
                  <c:v>1.033870510038142</c:v>
                </c:pt>
                <c:pt idx="693">
                  <c:v>1.0332813700841439</c:v>
                </c:pt>
                <c:pt idx="694">
                  <c:v>1.0332053569611399</c:v>
                </c:pt>
                <c:pt idx="695">
                  <c:v>1.030985838903631</c:v>
                </c:pt>
                <c:pt idx="696">
                  <c:v>1.0305045346731621</c:v>
                </c:pt>
                <c:pt idx="697">
                  <c:v>1.030283268436073</c:v>
                </c:pt>
                <c:pt idx="698">
                  <c:v>1.030258350381122</c:v>
                </c:pt>
                <c:pt idx="699">
                  <c:v>1.0301035054548711</c:v>
                </c:pt>
                <c:pt idx="700">
                  <c:v>1.029568939294488</c:v>
                </c:pt>
                <c:pt idx="701">
                  <c:v>1.029025656544174</c:v>
                </c:pt>
                <c:pt idx="702">
                  <c:v>1.02876048494698</c:v>
                </c:pt>
                <c:pt idx="703">
                  <c:v>1.026899119376611</c:v>
                </c:pt>
                <c:pt idx="704">
                  <c:v>1.026213184172986</c:v>
                </c:pt>
                <c:pt idx="705">
                  <c:v>1.024320099035992</c:v>
                </c:pt>
                <c:pt idx="706">
                  <c:v>1.023967687685756</c:v>
                </c:pt>
                <c:pt idx="707">
                  <c:v>1.022797491453233</c:v>
                </c:pt>
                <c:pt idx="708">
                  <c:v>1.0224765818504249</c:v>
                </c:pt>
                <c:pt idx="709">
                  <c:v>1.0211765689473671</c:v>
                </c:pt>
                <c:pt idx="710">
                  <c:v>1.0202570388032639</c:v>
                </c:pt>
                <c:pt idx="711">
                  <c:v>1.018820617478972</c:v>
                </c:pt>
                <c:pt idx="712">
                  <c:v>1.0170255618816031</c:v>
                </c:pt>
                <c:pt idx="713">
                  <c:v>1.016356171663372</c:v>
                </c:pt>
                <c:pt idx="714">
                  <c:v>1.015842973468807</c:v>
                </c:pt>
                <c:pt idx="715">
                  <c:v>1.013993222630954</c:v>
                </c:pt>
                <c:pt idx="716">
                  <c:v>1.011973402835574</c:v>
                </c:pt>
                <c:pt idx="717">
                  <c:v>1.010778242262705</c:v>
                </c:pt>
                <c:pt idx="718">
                  <c:v>1.0092797782802709</c:v>
                </c:pt>
                <c:pt idx="719">
                  <c:v>1.007849743505641</c:v>
                </c:pt>
                <c:pt idx="720">
                  <c:v>1.006171564079577</c:v>
                </c:pt>
                <c:pt idx="721">
                  <c:v>1.0056512333780401</c:v>
                </c:pt>
                <c:pt idx="722">
                  <c:v>1.0045575235014661</c:v>
                </c:pt>
                <c:pt idx="723">
                  <c:v>1.0042427621800341</c:v>
                </c:pt>
                <c:pt idx="724">
                  <c:v>1.0040185715062211</c:v>
                </c:pt>
                <c:pt idx="725">
                  <c:v>1.003408452102738</c:v>
                </c:pt>
                <c:pt idx="726">
                  <c:v>1.002933951802107</c:v>
                </c:pt>
                <c:pt idx="727">
                  <c:v>1.0019627050290421</c:v>
                </c:pt>
                <c:pt idx="728">
                  <c:v>1.00107196368531</c:v>
                </c:pt>
                <c:pt idx="729">
                  <c:v>1.0004259190844831</c:v>
                </c:pt>
                <c:pt idx="730">
                  <c:v>1.000049530867605</c:v>
                </c:pt>
                <c:pt idx="731">
                  <c:v>0.99982632837379504</c:v>
                </c:pt>
                <c:pt idx="732">
                  <c:v>0.99843527844354696</c:v>
                </c:pt>
                <c:pt idx="733">
                  <c:v>0.99842105523476099</c:v>
                </c:pt>
                <c:pt idx="734">
                  <c:v>0.99714251961547395</c:v>
                </c:pt>
                <c:pt idx="735">
                  <c:v>0.99622544627820897</c:v>
                </c:pt>
                <c:pt idx="736">
                  <c:v>0.99596288377843301</c:v>
                </c:pt>
                <c:pt idx="737">
                  <c:v>0.99507752773856795</c:v>
                </c:pt>
                <c:pt idx="738">
                  <c:v>0.99357949366725096</c:v>
                </c:pt>
                <c:pt idx="739">
                  <c:v>0.99332936603124899</c:v>
                </c:pt>
                <c:pt idx="740">
                  <c:v>0.99276247979894905</c:v>
                </c:pt>
                <c:pt idx="741">
                  <c:v>0.99248565612448303</c:v>
                </c:pt>
                <c:pt idx="742">
                  <c:v>0.99238556437812697</c:v>
                </c:pt>
                <c:pt idx="743">
                  <c:v>0.99237381888360199</c:v>
                </c:pt>
                <c:pt idx="744">
                  <c:v>0.98996157390283801</c:v>
                </c:pt>
                <c:pt idx="745">
                  <c:v>0.98920884265710995</c:v>
                </c:pt>
                <c:pt idx="746">
                  <c:v>0.98787813549835601</c:v>
                </c:pt>
                <c:pt idx="747">
                  <c:v>0.98758076218323898</c:v>
                </c:pt>
                <c:pt idx="748">
                  <c:v>0.98662566496867998</c:v>
                </c:pt>
                <c:pt idx="749">
                  <c:v>0.98550961791597202</c:v>
                </c:pt>
                <c:pt idx="750">
                  <c:v>0.98442538314041905</c:v>
                </c:pt>
                <c:pt idx="751">
                  <c:v>0.98398188286505295</c:v>
                </c:pt>
                <c:pt idx="752">
                  <c:v>0.98344047023438097</c:v>
                </c:pt>
                <c:pt idx="753">
                  <c:v>0.98335686821088597</c:v>
                </c:pt>
                <c:pt idx="754">
                  <c:v>0.982933795097373</c:v>
                </c:pt>
                <c:pt idx="755">
                  <c:v>0.98117128977708201</c:v>
                </c:pt>
                <c:pt idx="756">
                  <c:v>0.98065271630897199</c:v>
                </c:pt>
                <c:pt idx="757">
                  <c:v>0.978767147414352</c:v>
                </c:pt>
                <c:pt idx="758">
                  <c:v>0.97678341395378099</c:v>
                </c:pt>
                <c:pt idx="759">
                  <c:v>0.97668628035920602</c:v>
                </c:pt>
                <c:pt idx="760">
                  <c:v>0.97638518699992904</c:v>
                </c:pt>
                <c:pt idx="761">
                  <c:v>0.97583856776480704</c:v>
                </c:pt>
                <c:pt idx="762">
                  <c:v>0.97390756199403195</c:v>
                </c:pt>
                <c:pt idx="763">
                  <c:v>0.97335039018833902</c:v>
                </c:pt>
                <c:pt idx="764">
                  <c:v>0.97174932410225701</c:v>
                </c:pt>
                <c:pt idx="765">
                  <c:v>0.96677563707888703</c:v>
                </c:pt>
                <c:pt idx="766">
                  <c:v>0.96616404566944503</c:v>
                </c:pt>
                <c:pt idx="767">
                  <c:v>0.96522960675675296</c:v>
                </c:pt>
                <c:pt idx="768">
                  <c:v>0.96411714005386095</c:v>
                </c:pt>
                <c:pt idx="769">
                  <c:v>0.96340685684782101</c:v>
                </c:pt>
                <c:pt idx="770">
                  <c:v>0.96295236424724395</c:v>
                </c:pt>
                <c:pt idx="771">
                  <c:v>0.96166138717421701</c:v>
                </c:pt>
                <c:pt idx="772">
                  <c:v>0.96145505312056501</c:v>
                </c:pt>
                <c:pt idx="773">
                  <c:v>0.96024104775878105</c:v>
                </c:pt>
                <c:pt idx="774">
                  <c:v>0.95967875617240395</c:v>
                </c:pt>
                <c:pt idx="775">
                  <c:v>0.95918302667069999</c:v>
                </c:pt>
                <c:pt idx="776">
                  <c:v>0.95846892144001505</c:v>
                </c:pt>
                <c:pt idx="777">
                  <c:v>0.95658478068987896</c:v>
                </c:pt>
                <c:pt idx="778">
                  <c:v>0.95604669236809303</c:v>
                </c:pt>
                <c:pt idx="779">
                  <c:v>0.95565428886646797</c:v>
                </c:pt>
                <c:pt idx="780">
                  <c:v>0.95536224696921002</c:v>
                </c:pt>
                <c:pt idx="781">
                  <c:v>0.95373703940494503</c:v>
                </c:pt>
                <c:pt idx="782">
                  <c:v>0.95309033791951303</c:v>
                </c:pt>
                <c:pt idx="783">
                  <c:v>0.95274605281858205</c:v>
                </c:pt>
                <c:pt idx="784">
                  <c:v>0.95095979920850904</c:v>
                </c:pt>
                <c:pt idx="785">
                  <c:v>0.95065057019092802</c:v>
                </c:pt>
                <c:pt idx="786">
                  <c:v>0.95037360203296695</c:v>
                </c:pt>
                <c:pt idx="787">
                  <c:v>0.94694504107898003</c:v>
                </c:pt>
                <c:pt idx="788">
                  <c:v>0.94667007855032104</c:v>
                </c:pt>
                <c:pt idx="789">
                  <c:v>0.94569178123360997</c:v>
                </c:pt>
                <c:pt idx="790">
                  <c:v>0.94301820694669403</c:v>
                </c:pt>
                <c:pt idx="791">
                  <c:v>0.94195534596298502</c:v>
                </c:pt>
                <c:pt idx="792">
                  <c:v>0.94124394662264899</c:v>
                </c:pt>
                <c:pt idx="793">
                  <c:v>0.940568623834802</c:v>
                </c:pt>
                <c:pt idx="794">
                  <c:v>0.93927255402593401</c:v>
                </c:pt>
                <c:pt idx="795">
                  <c:v>0.93799348600480903</c:v>
                </c:pt>
                <c:pt idx="796">
                  <c:v>0.93763923544045402</c:v>
                </c:pt>
                <c:pt idx="797">
                  <c:v>0.93654580526383502</c:v>
                </c:pt>
                <c:pt idx="798">
                  <c:v>0.93454357448984804</c:v>
                </c:pt>
                <c:pt idx="799">
                  <c:v>0.93391311905531404</c:v>
                </c:pt>
                <c:pt idx="800">
                  <c:v>0.92782079804811901</c:v>
                </c:pt>
                <c:pt idx="801">
                  <c:v>0.92728070316036204</c:v>
                </c:pt>
                <c:pt idx="802">
                  <c:v>0.92638590790567998</c:v>
                </c:pt>
                <c:pt idx="803">
                  <c:v>0.92497320308387398</c:v>
                </c:pt>
                <c:pt idx="804">
                  <c:v>0.92462248935917302</c:v>
                </c:pt>
                <c:pt idx="805">
                  <c:v>0.92188336406968896</c:v>
                </c:pt>
                <c:pt idx="806">
                  <c:v>0.92170660346458799</c:v>
                </c:pt>
                <c:pt idx="807">
                  <c:v>0.91070925133629599</c:v>
                </c:pt>
                <c:pt idx="808">
                  <c:v>0.909965258739593</c:v>
                </c:pt>
                <c:pt idx="809">
                  <c:v>0.90904192324615596</c:v>
                </c:pt>
                <c:pt idx="810">
                  <c:v>0.90880018495307202</c:v>
                </c:pt>
                <c:pt idx="811">
                  <c:v>0.90717960118137397</c:v>
                </c:pt>
                <c:pt idx="812">
                  <c:v>0.90634186539122596</c:v>
                </c:pt>
                <c:pt idx="813">
                  <c:v>0.90509556510895395</c:v>
                </c:pt>
                <c:pt idx="814">
                  <c:v>0.90255379585389095</c:v>
                </c:pt>
                <c:pt idx="815">
                  <c:v>0.89845637324309902</c:v>
                </c:pt>
                <c:pt idx="816">
                  <c:v>0.89707603584652795</c:v>
                </c:pt>
                <c:pt idx="817">
                  <c:v>0.89627839094852402</c:v>
                </c:pt>
                <c:pt idx="818">
                  <c:v>0.89269855446022806</c:v>
                </c:pt>
                <c:pt idx="819">
                  <c:v>0.89207380846901296</c:v>
                </c:pt>
                <c:pt idx="820">
                  <c:v>0.89203570414993305</c:v>
                </c:pt>
                <c:pt idx="821">
                  <c:v>0.89059749433255997</c:v>
                </c:pt>
                <c:pt idx="822">
                  <c:v>0.89022022652136501</c:v>
                </c:pt>
                <c:pt idx="823">
                  <c:v>0.88963000053664998</c:v>
                </c:pt>
                <c:pt idx="824">
                  <c:v>0.88953041376719399</c:v>
                </c:pt>
                <c:pt idx="825">
                  <c:v>0.88788691097392902</c:v>
                </c:pt>
                <c:pt idx="826">
                  <c:v>0.88787640150078195</c:v>
                </c:pt>
                <c:pt idx="827">
                  <c:v>0.886236219432607</c:v>
                </c:pt>
                <c:pt idx="828">
                  <c:v>0.88613864459273595</c:v>
                </c:pt>
                <c:pt idx="829">
                  <c:v>0.88572756208165804</c:v>
                </c:pt>
                <c:pt idx="830">
                  <c:v>0.88542028997052002</c:v>
                </c:pt>
                <c:pt idx="831">
                  <c:v>0.88527628987990903</c:v>
                </c:pt>
                <c:pt idx="832">
                  <c:v>0.88151570306119997</c:v>
                </c:pt>
                <c:pt idx="833">
                  <c:v>0.88118122140355504</c:v>
                </c:pt>
                <c:pt idx="834">
                  <c:v>0.87963480549968798</c:v>
                </c:pt>
                <c:pt idx="835">
                  <c:v>0.87923336488064696</c:v>
                </c:pt>
                <c:pt idx="836">
                  <c:v>0.87544212787862297</c:v>
                </c:pt>
                <c:pt idx="837">
                  <c:v>0.87175271640819896</c:v>
                </c:pt>
                <c:pt idx="838">
                  <c:v>0.86713253028247905</c:v>
                </c:pt>
                <c:pt idx="839">
                  <c:v>0.86656205319906499</c:v>
                </c:pt>
                <c:pt idx="840">
                  <c:v>0.86551972170948499</c:v>
                </c:pt>
                <c:pt idx="841">
                  <c:v>0.86535264477982499</c:v>
                </c:pt>
                <c:pt idx="842">
                  <c:v>0.86530298644885895</c:v>
                </c:pt>
                <c:pt idx="843">
                  <c:v>0.86342981909800698</c:v>
                </c:pt>
                <c:pt idx="844">
                  <c:v>0.86325254405457896</c:v>
                </c:pt>
                <c:pt idx="845">
                  <c:v>0.86062582781258701</c:v>
                </c:pt>
                <c:pt idx="846">
                  <c:v>0.85791450627827104</c:v>
                </c:pt>
                <c:pt idx="847">
                  <c:v>0.85753826503178399</c:v>
                </c:pt>
                <c:pt idx="848">
                  <c:v>0.85478878977797801</c:v>
                </c:pt>
                <c:pt idx="849">
                  <c:v>0.84791506448256604</c:v>
                </c:pt>
                <c:pt idx="850">
                  <c:v>0.84659365503477901</c:v>
                </c:pt>
                <c:pt idx="851">
                  <c:v>0.845567713573387</c:v>
                </c:pt>
                <c:pt idx="852">
                  <c:v>0.84419539126226295</c:v>
                </c:pt>
                <c:pt idx="853">
                  <c:v>0.84250043661774099</c:v>
                </c:pt>
                <c:pt idx="854">
                  <c:v>0.83948939468516104</c:v>
                </c:pt>
                <c:pt idx="855">
                  <c:v>0.83812139112982498</c:v>
                </c:pt>
                <c:pt idx="856">
                  <c:v>0.83735684119186504</c:v>
                </c:pt>
                <c:pt idx="857">
                  <c:v>0.83725110469474096</c:v>
                </c:pt>
                <c:pt idx="858">
                  <c:v>0.83392253976506903</c:v>
                </c:pt>
                <c:pt idx="859">
                  <c:v>0.83261377188187102</c:v>
                </c:pt>
                <c:pt idx="860">
                  <c:v>0.83246966232302899</c:v>
                </c:pt>
                <c:pt idx="861">
                  <c:v>0.83092999043586602</c:v>
                </c:pt>
                <c:pt idx="862">
                  <c:v>0.82712256836278197</c:v>
                </c:pt>
                <c:pt idx="863">
                  <c:v>0.82648017623589798</c:v>
                </c:pt>
                <c:pt idx="864">
                  <c:v>0.826386807590753</c:v>
                </c:pt>
                <c:pt idx="865">
                  <c:v>0.82528567228616301</c:v>
                </c:pt>
                <c:pt idx="866">
                  <c:v>0.82495181682740004</c:v>
                </c:pt>
                <c:pt idx="867">
                  <c:v>0.82356673180246598</c:v>
                </c:pt>
                <c:pt idx="868">
                  <c:v>0.82291599869492105</c:v>
                </c:pt>
                <c:pt idx="869">
                  <c:v>0.82279330523959004</c:v>
                </c:pt>
                <c:pt idx="870">
                  <c:v>0.82231583658473795</c:v>
                </c:pt>
                <c:pt idx="871">
                  <c:v>0.82097045877674801</c:v>
                </c:pt>
                <c:pt idx="872">
                  <c:v>0.81506863990949796</c:v>
                </c:pt>
                <c:pt idx="873">
                  <c:v>0.81286058336828804</c:v>
                </c:pt>
                <c:pt idx="874">
                  <c:v>0.81270569523295699</c:v>
                </c:pt>
                <c:pt idx="875">
                  <c:v>0.81155796805720004</c:v>
                </c:pt>
                <c:pt idx="876">
                  <c:v>0.81082502012062196</c:v>
                </c:pt>
                <c:pt idx="877">
                  <c:v>0.81015528750861598</c:v>
                </c:pt>
                <c:pt idx="878">
                  <c:v>0.80567081976286403</c:v>
                </c:pt>
                <c:pt idx="879">
                  <c:v>0.80351157994596101</c:v>
                </c:pt>
                <c:pt idx="880">
                  <c:v>0.79295163589187501</c:v>
                </c:pt>
                <c:pt idx="881">
                  <c:v>0.78788835306469396</c:v>
                </c:pt>
                <c:pt idx="882">
                  <c:v>0.77493474072525204</c:v>
                </c:pt>
                <c:pt idx="883">
                  <c:v>0.77250484014340903</c:v>
                </c:pt>
                <c:pt idx="884">
                  <c:v>0.77189050984813801</c:v>
                </c:pt>
                <c:pt idx="885">
                  <c:v>0.76843290951954502</c:v>
                </c:pt>
                <c:pt idx="886">
                  <c:v>0.76493567235924098</c:v>
                </c:pt>
                <c:pt idx="887">
                  <c:v>0.76056904058949704</c:v>
                </c:pt>
                <c:pt idx="888">
                  <c:v>0.75981310217904496</c:v>
                </c:pt>
                <c:pt idx="889">
                  <c:v>0.754969047195997</c:v>
                </c:pt>
                <c:pt idx="890">
                  <c:v>0.74995943192803505</c:v>
                </c:pt>
                <c:pt idx="891">
                  <c:v>0.73717555613950103</c:v>
                </c:pt>
                <c:pt idx="892">
                  <c:v>0.73696103477132902</c:v>
                </c:pt>
                <c:pt idx="893">
                  <c:v>0.73652326225446196</c:v>
                </c:pt>
                <c:pt idx="894">
                  <c:v>0.73275335312147205</c:v>
                </c:pt>
                <c:pt idx="895">
                  <c:v>0.730720839217749</c:v>
                </c:pt>
                <c:pt idx="896">
                  <c:v>0.72761386660257499</c:v>
                </c:pt>
                <c:pt idx="897">
                  <c:v>0.719544511819455</c:v>
                </c:pt>
                <c:pt idx="898">
                  <c:v>0.71681663222976499</c:v>
                </c:pt>
                <c:pt idx="899">
                  <c:v>0.70397883078101497</c:v>
                </c:pt>
                <c:pt idx="900">
                  <c:v>0.70204895314802096</c:v>
                </c:pt>
                <c:pt idx="901">
                  <c:v>0.69835849828093799</c:v>
                </c:pt>
                <c:pt idx="902">
                  <c:v>0.696301436318992</c:v>
                </c:pt>
                <c:pt idx="903">
                  <c:v>0.69326847025803295</c:v>
                </c:pt>
                <c:pt idx="904">
                  <c:v>0.69197160102441402</c:v>
                </c:pt>
                <c:pt idx="905">
                  <c:v>0.65325072213263902</c:v>
                </c:pt>
                <c:pt idx="906">
                  <c:v>0.64334248693011598</c:v>
                </c:pt>
                <c:pt idx="907">
                  <c:v>0.631102923270903</c:v>
                </c:pt>
                <c:pt idx="908">
                  <c:v>0.55107761247499598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BB-44E5-9EDC-9E07F5FB6CD3}"/>
            </c:ext>
          </c:extLst>
        </c:ser>
        <c:ser>
          <c:idx val="3"/>
          <c:order val="1"/>
          <c:tx>
            <c:v>P53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7030A0"/>
              </a:solidFill>
              <a:ln>
                <a:noFill/>
              </a:ln>
            </c:spPr>
          </c:marker>
          <c:xVal>
            <c:numRef>
              <c:f>Intron!$F$52:$F$57</c:f>
              <c:numCache>
                <c:formatCode>General</c:formatCode>
                <c:ptCount val="6"/>
                <c:pt idx="0">
                  <c:v>1.6708643079389001</c:v>
                </c:pt>
                <c:pt idx="1">
                  <c:v>1.5320281160214611</c:v>
                </c:pt>
                <c:pt idx="2">
                  <c:v>1.4880907509546439</c:v>
                </c:pt>
                <c:pt idx="3">
                  <c:v>1.446402957051474</c:v>
                </c:pt>
                <c:pt idx="4">
                  <c:v>1.33240214512816</c:v>
                </c:pt>
                <c:pt idx="5">
                  <c:v>1.3692560315551221</c:v>
                </c:pt>
              </c:numCache>
            </c:numRef>
          </c:xVal>
          <c:yVal>
            <c:numRef>
              <c:f>Intron!$G$52:$G$57</c:f>
              <c:numCache>
                <c:formatCode>General</c:formatCode>
                <c:ptCount val="6"/>
                <c:pt idx="0">
                  <c:v>1.7009281909393319</c:v>
                </c:pt>
                <c:pt idx="1">
                  <c:v>1.542112009795592</c:v>
                </c:pt>
                <c:pt idx="2">
                  <c:v>1.5022758627747861</c:v>
                </c:pt>
                <c:pt idx="3">
                  <c:v>1.4826128777630061</c:v>
                </c:pt>
                <c:pt idx="4">
                  <c:v>1.3976196166704979</c:v>
                </c:pt>
                <c:pt idx="5">
                  <c:v>1.358247043961448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EBB-44E5-9EDC-9E07F5FB6CD3}"/>
            </c:ext>
          </c:extLst>
        </c:ser>
        <c:ser>
          <c:idx val="1"/>
          <c:order val="2"/>
          <c:tx>
            <c:v>TAL1</c:v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C00000"/>
              </a:solidFill>
              <a:ln>
                <a:noFill/>
              </a:ln>
            </c:spPr>
          </c:marker>
          <c:xVal>
            <c:numRef>
              <c:f>Intron!$F$2:$F$6</c:f>
              <c:numCache>
                <c:formatCode>General</c:formatCode>
                <c:ptCount val="5"/>
                <c:pt idx="0">
                  <c:v>1.442324609305397</c:v>
                </c:pt>
                <c:pt idx="1">
                  <c:v>1.35341544927404</c:v>
                </c:pt>
                <c:pt idx="2">
                  <c:v>1.33780559203</c:v>
                </c:pt>
                <c:pt idx="3">
                  <c:v>1.29215942627974</c:v>
                </c:pt>
                <c:pt idx="4">
                  <c:v>1.006685401792816</c:v>
                </c:pt>
              </c:numCache>
            </c:numRef>
          </c:xVal>
          <c:yVal>
            <c:numRef>
              <c:f>Intron!$G$2:$G$6</c:f>
              <c:numCache>
                <c:formatCode>General</c:formatCode>
                <c:ptCount val="5"/>
                <c:pt idx="0">
                  <c:v>1.3946524929907571</c:v>
                </c:pt>
                <c:pt idx="1">
                  <c:v>1.351549587086819</c:v>
                </c:pt>
                <c:pt idx="2">
                  <c:v>1.317013407602412</c:v>
                </c:pt>
                <c:pt idx="3">
                  <c:v>1.2972229286936781</c:v>
                </c:pt>
                <c:pt idx="4">
                  <c:v>1.0065162264490459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EBB-44E5-9EDC-9E07F5FB6CD3}"/>
            </c:ext>
          </c:extLst>
        </c:ser>
        <c:ser>
          <c:idx val="5"/>
          <c:order val="3"/>
          <c:tx>
            <c:v>CTCF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xVal>
            <c:numRef>
              <c:f>Intron!$F$91:$F$92</c:f>
              <c:numCache>
                <c:formatCode>General</c:formatCode>
                <c:ptCount val="2"/>
                <c:pt idx="0">
                  <c:v>1.32244162021033</c:v>
                </c:pt>
                <c:pt idx="1">
                  <c:v>1.290398549024794</c:v>
                </c:pt>
              </c:numCache>
            </c:numRef>
          </c:xVal>
          <c:yVal>
            <c:numRef>
              <c:f>Intron!$G$91:$G$92</c:f>
              <c:numCache>
                <c:formatCode>General</c:formatCode>
                <c:ptCount val="2"/>
                <c:pt idx="0">
                  <c:v>1.304811197967584</c:v>
                </c:pt>
                <c:pt idx="1">
                  <c:v>1.301267747507445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EBB-44E5-9EDC-9E07F5FB6CD3}"/>
            </c:ext>
          </c:extLst>
        </c:ser>
        <c:ser>
          <c:idx val="2"/>
          <c:order val="4"/>
          <c:tx>
            <c:v>Sox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C000"/>
              </a:solidFill>
              <a:ln>
                <a:noFill/>
              </a:ln>
            </c:spPr>
          </c:marker>
          <c:xVal>
            <c:numRef>
              <c:f>Intron!$F$16:$F$24</c:f>
              <c:numCache>
                <c:formatCode>General</c:formatCode>
                <c:ptCount val="9"/>
                <c:pt idx="0">
                  <c:v>1.3136535655388311</c:v>
                </c:pt>
                <c:pt idx="1">
                  <c:v>1.213961765437088</c:v>
                </c:pt>
                <c:pt idx="2">
                  <c:v>1.222756290941329</c:v>
                </c:pt>
                <c:pt idx="3">
                  <c:v>1.1411813693139869</c:v>
                </c:pt>
                <c:pt idx="4">
                  <c:v>1.1719125953043461</c:v>
                </c:pt>
                <c:pt idx="5">
                  <c:v>1.1664503889472011</c:v>
                </c:pt>
                <c:pt idx="6">
                  <c:v>1.0968422528639921</c:v>
                </c:pt>
                <c:pt idx="7">
                  <c:v>0.98577476550200505</c:v>
                </c:pt>
                <c:pt idx="8">
                  <c:v>0</c:v>
                </c:pt>
              </c:numCache>
            </c:numRef>
          </c:xVal>
          <c:yVal>
            <c:numRef>
              <c:f>Intron!$G$16:$G$24</c:f>
              <c:numCache>
                <c:formatCode>General</c:formatCode>
                <c:ptCount val="9"/>
                <c:pt idx="0">
                  <c:v>1.335373273937392</c:v>
                </c:pt>
                <c:pt idx="1">
                  <c:v>1.2468150532658231</c:v>
                </c:pt>
                <c:pt idx="2">
                  <c:v>1.202366605973636</c:v>
                </c:pt>
                <c:pt idx="3">
                  <c:v>1.1818323230688541</c:v>
                </c:pt>
                <c:pt idx="4">
                  <c:v>1.1811529815418511</c:v>
                </c:pt>
                <c:pt idx="5">
                  <c:v>1.1808252111025439</c:v>
                </c:pt>
                <c:pt idx="6">
                  <c:v>1.1119416950982299</c:v>
                </c:pt>
                <c:pt idx="7">
                  <c:v>0.99195888970094404</c:v>
                </c:pt>
                <c:pt idx="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EBB-44E5-9EDC-9E07F5FB6CD3}"/>
            </c:ext>
          </c:extLst>
        </c:ser>
        <c:ser>
          <c:idx val="4"/>
          <c:order val="5"/>
          <c:tx>
            <c:v>LHX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00B050"/>
              </a:solidFill>
              <a:ln>
                <a:noFill/>
              </a:ln>
            </c:spPr>
          </c:marker>
          <c:xVal>
            <c:numRef>
              <c:f>Intron!$F$60:$F$61</c:f>
              <c:numCache>
                <c:formatCode>General</c:formatCode>
                <c:ptCount val="2"/>
                <c:pt idx="0">
                  <c:v>0.77101846696677201</c:v>
                </c:pt>
                <c:pt idx="1">
                  <c:v>0.73791968339502401</c:v>
                </c:pt>
              </c:numCache>
            </c:numRef>
          </c:xVal>
          <c:yVal>
            <c:numRef>
              <c:f>Intron!$G$60:$G$61</c:f>
              <c:numCache>
                <c:formatCode>General</c:formatCode>
                <c:ptCount val="2"/>
                <c:pt idx="0">
                  <c:v>0.76673448744922701</c:v>
                </c:pt>
                <c:pt idx="1">
                  <c:v>0.73723479994929597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EBB-44E5-9EDC-9E07F5FB6CD3}"/>
            </c:ext>
          </c:extLst>
        </c:ser>
        <c:ser>
          <c:idx val="6"/>
          <c:order val="6"/>
          <c:tx>
            <c:v>E2F1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00B0F0"/>
              </a:solidFill>
            </c:spPr>
          </c:marker>
          <c:xVal>
            <c:numRef>
              <c:f>Intron!$F$80:$F$90</c:f>
              <c:numCache>
                <c:formatCode>General</c:formatCode>
                <c:ptCount val="11"/>
                <c:pt idx="0">
                  <c:v>1.0550853117848149</c:v>
                </c:pt>
                <c:pt idx="1">
                  <c:v>0.79354097698985804</c:v>
                </c:pt>
                <c:pt idx="2">
                  <c:v>0.76992397478486396</c:v>
                </c:pt>
                <c:pt idx="3">
                  <c:v>0.72224907630709501</c:v>
                </c:pt>
                <c:pt idx="4">
                  <c:v>0.74306341143932197</c:v>
                </c:pt>
                <c:pt idx="5">
                  <c:v>0.62242985593616196</c:v>
                </c:pt>
                <c:pt idx="6">
                  <c:v>0.63506508025437702</c:v>
                </c:pt>
                <c:pt idx="7">
                  <c:v>0.57064283487218304</c:v>
                </c:pt>
                <c:pt idx="8">
                  <c:v>0.55178217724129897</c:v>
                </c:pt>
                <c:pt idx="9">
                  <c:v>0.54981439679850297</c:v>
                </c:pt>
                <c:pt idx="10">
                  <c:v>0.57620492395108802</c:v>
                </c:pt>
              </c:numCache>
            </c:numRef>
          </c:xVal>
          <c:yVal>
            <c:numRef>
              <c:f>Intron!$G$80:$G$90</c:f>
              <c:numCache>
                <c:formatCode>General</c:formatCode>
                <c:ptCount val="11"/>
                <c:pt idx="0">
                  <c:v>0.96562817064484097</c:v>
                </c:pt>
                <c:pt idx="1">
                  <c:v>0.74595337432730502</c:v>
                </c:pt>
                <c:pt idx="2">
                  <c:v>0.72678229047391396</c:v>
                </c:pt>
                <c:pt idx="3">
                  <c:v>0.72672529373418004</c:v>
                </c:pt>
                <c:pt idx="4">
                  <c:v>0.65313326477479605</c:v>
                </c:pt>
                <c:pt idx="5">
                  <c:v>0.61584977345060798</c:v>
                </c:pt>
                <c:pt idx="6">
                  <c:v>0.56429407709165003</c:v>
                </c:pt>
                <c:pt idx="7">
                  <c:v>0.54166171106106498</c:v>
                </c:pt>
                <c:pt idx="8">
                  <c:v>0.53241875437805497</c:v>
                </c:pt>
                <c:pt idx="9">
                  <c:v>0.50623552646016601</c:v>
                </c:pt>
                <c:pt idx="10">
                  <c:v>0.50300498561586104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EBB-44E5-9EDC-9E07F5FB6CD3}"/>
            </c:ext>
          </c:extLst>
        </c:ser>
        <c:ser>
          <c:idx val="7"/>
          <c:order val="7"/>
          <c:tx>
            <c:v>E2F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Intron!$F$132:$F$139</c:f>
              <c:numCache>
                <c:formatCode>General</c:formatCode>
                <c:ptCount val="8"/>
                <c:pt idx="0">
                  <c:v>0.66344252329718201</c:v>
                </c:pt>
                <c:pt idx="1">
                  <c:v>0.66566975351218305</c:v>
                </c:pt>
                <c:pt idx="2">
                  <c:v>0.63812872171118096</c:v>
                </c:pt>
                <c:pt idx="3">
                  <c:v>0.59410782820129004</c:v>
                </c:pt>
                <c:pt idx="4">
                  <c:v>0.55117560808676702</c:v>
                </c:pt>
                <c:pt idx="5">
                  <c:v>0.55395023319946801</c:v>
                </c:pt>
                <c:pt idx="6">
                  <c:v>0.55586555037492402</c:v>
                </c:pt>
                <c:pt idx="7">
                  <c:v>0.50492834529203501</c:v>
                </c:pt>
              </c:numCache>
            </c:numRef>
          </c:xVal>
          <c:yVal>
            <c:numRef>
              <c:f>Intron!$G$132:$G$139</c:f>
              <c:numCache>
                <c:formatCode>General</c:formatCode>
                <c:ptCount val="8"/>
                <c:pt idx="0">
                  <c:v>0.66077234718232003</c:v>
                </c:pt>
                <c:pt idx="1">
                  <c:v>0.62914480513683801</c:v>
                </c:pt>
                <c:pt idx="2">
                  <c:v>0.62490146592858398</c:v>
                </c:pt>
                <c:pt idx="3">
                  <c:v>0.57729624476657304</c:v>
                </c:pt>
                <c:pt idx="4">
                  <c:v>0.51980920373567496</c:v>
                </c:pt>
                <c:pt idx="5">
                  <c:v>0.48008211226265801</c:v>
                </c:pt>
                <c:pt idx="6">
                  <c:v>0.47852812486395602</c:v>
                </c:pt>
                <c:pt idx="7">
                  <c:v>0.43239463465250999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FEBB-44E5-9EDC-9E07F5FB6CD3}"/>
            </c:ext>
          </c:extLst>
        </c:ser>
        <c:ser>
          <c:idx val="8"/>
          <c:order val="8"/>
          <c:tx>
            <c:v>line1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xVal>
          <c:yVal>
            <c:numLit>
              <c:formatCode>General</c:formatCode>
              <c:ptCount val="2"/>
              <c:pt idx="0">
                <c:v>0</c:v>
              </c:pt>
              <c:pt idx="1">
                <c:v>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FEBB-44E5-9EDC-9E07F5FB6CD3}"/>
            </c:ext>
          </c:extLst>
        </c:ser>
        <c:ser>
          <c:idx val="9"/>
          <c:order val="9"/>
          <c:tx>
            <c:v>line2</c:v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</c:v>
              </c:pt>
              <c:pt idx="1">
                <c:v>2</c:v>
              </c:pt>
            </c:numLit>
          </c:xVal>
          <c:yVal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FEBB-44E5-9EDC-9E07F5FB6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543936"/>
        <c:axId val="127549824"/>
      </c:scatterChart>
      <c:valAx>
        <c:axId val="127543936"/>
        <c:scaling>
          <c:orientation val="minMax"/>
          <c:max val="2"/>
          <c:min val="0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19050">
            <a:solidFill>
              <a:prstClr val="black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7549824"/>
        <c:crosses val="autoZero"/>
        <c:crossBetween val="midCat"/>
        <c:majorUnit val="0.5"/>
      </c:valAx>
      <c:valAx>
        <c:axId val="127549824"/>
        <c:scaling>
          <c:orientation val="minMax"/>
          <c:max val="2"/>
        </c:scaling>
        <c:delete val="0"/>
        <c:axPos val="l"/>
        <c:numFmt formatCode="#,##0.0" sourceLinked="0"/>
        <c:majorTickMark val="out"/>
        <c:minorTickMark val="none"/>
        <c:tickLblPos val="nextTo"/>
        <c:spPr>
          <a:ln w="19050">
            <a:solidFill>
              <a:prstClr val="black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27543936"/>
        <c:crosses val="autoZero"/>
        <c:crossBetween val="midCat"/>
        <c:majorUnit val="0.5"/>
      </c:valAx>
    </c:plotArea>
    <c:legend>
      <c:legendPos val="r"/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58291167408421796"/>
          <c:y val="0.558253953011971"/>
          <c:w val="0.40452799650043703"/>
          <c:h val="0.271968503937008"/>
        </c:manualLayout>
      </c:layout>
      <c:overlay val="1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75" cy="49675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0"/>
            <a:ext cx="2946275" cy="49675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87F34B-DE2D-4369-88A9-DF3A89631F69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16585"/>
            <a:ext cx="5436909" cy="4467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79"/>
            <a:ext cx="2946275" cy="49675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9779"/>
            <a:ext cx="2946275" cy="49675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937EB2-978A-4269-9480-C4697FA9BC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38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37EB2-978A-4269-9480-C4697FA9BC6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92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37EB2-978A-4269-9480-C4697FA9BC6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3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2D648A-72D3-43F7-8413-145D9417DF00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92294-64A4-4685-9BF0-06AE7EB800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8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E0B84A-F96E-406C-8232-99E885E9F96B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B3FF5-93BC-4D6E-B080-A6EB7FC0D9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9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76DEDF-BDB8-4CA3-AEFD-36FF2B18DB78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CB20E-2318-4653-AF6D-FE65B46CEF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6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3A8D9E-58F5-4FD5-9F75-861EF29FBA79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F3B48-97C7-44C9-8F2A-D4859F1C0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6DFB76-855B-4111-9204-B281636CEB83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407A7-8080-469A-BA3A-561A0AFAF0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2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D2FB1A-3113-4170-BFF8-ED588F587F3D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F33B1E-D747-4F29-B375-FD085716E9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99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0BDDB-BE4E-4097-AD7C-111CEC1DAD68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EF11E-7837-45F1-B21A-D00A19EA89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0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79A79E-EDFF-40C6-A656-D5A3FBD89E10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E9CB4-F37D-460E-890B-E53BA86DC8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85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011E53-E746-4A80-97B1-ED0A623CAFB8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6D952-EE85-417A-8776-09C3BC0C35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7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28C64F-B431-462F-AC4A-3BB552D50E31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D7122-D3DB-4175-AF2B-2B05E00B88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63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8C8194-6CF4-44EB-BC1E-CAAA8BA24442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D3C0C7-0BAA-40AF-9B27-3614895B1B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FFFCB7A5-8AA3-4873-B9C2-6F51E56E07D0}" type="datetime1">
              <a:rPr lang="en-US"/>
              <a:pPr/>
              <a:t>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DFB3E7D-AE96-4CFA-BEB9-A018EB5E1A3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280906"/>
              </p:ext>
            </p:extLst>
          </p:nvPr>
        </p:nvGraphicFramePr>
        <p:xfrm>
          <a:off x="228600" y="228600"/>
          <a:ext cx="6400802" cy="1610138"/>
        </p:xfrm>
        <a:graphic>
          <a:graphicData uri="http://schemas.openxmlformats.org/drawingml/2006/table">
            <a:tbl>
              <a:tblPr/>
              <a:tblGrid>
                <a:gridCol w="232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9762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1. sisRNAs identified in GV RNA-seq reads by MACS according to Ensemble and RefSeq genes in </a:t>
                      </a:r>
                      <a:r>
                        <a:rPr lang="en-US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Xenopus Tropicalis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6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Genome size :  1,513,925,492 bps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in genome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 distribuion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7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median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peaks by MACS (FDR=0.01)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63,410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21,899,763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1.45%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345.4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sisRNAs by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Ensembl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(28,937)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34,169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12,184,476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0.80%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356.6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sisRNAs by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RefSeq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(9,448)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24,901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9,054,977 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0.60%</a:t>
                      </a:r>
                    </a:p>
                  </a:txBody>
                  <a:tcPr marL="9149" marR="9149" marT="9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363.6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2,908</a:t>
                      </a:r>
                    </a:p>
                  </a:txBody>
                  <a:tcPr marL="9149" marR="9149" marT="91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61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994648"/>
              </p:ext>
            </p:extLst>
          </p:nvPr>
        </p:nvGraphicFramePr>
        <p:xfrm>
          <a:off x="546100" y="152400"/>
          <a:ext cx="5765800" cy="31146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7650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2A. sisRNAs in RefSeq Genes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#Introns/gene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total introns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genes with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of genes with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#sisRNAs/Gene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#sisRNAs/Intron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145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347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729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341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812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471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1,254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777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3,108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488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1,564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716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3,580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477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683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4,098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1,677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4,193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420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4,640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408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1,621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4,554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397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&gt;=10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2,879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45,110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2,332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14,581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9,448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73,760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5,965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26,284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476259"/>
              </p:ext>
            </p:extLst>
          </p:nvPr>
        </p:nvGraphicFramePr>
        <p:xfrm>
          <a:off x="546100" y="3593306"/>
          <a:ext cx="5765800" cy="31146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7650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2B. sisRNAs in Ensembl Genes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#Introns/gene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total introns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genes with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of genes with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 of sisRNAs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#sisRNAs/Gene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#sisRNAs/Intron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2,654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415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911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2,461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4,922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648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1,383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1,986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5,958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807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1,951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1,791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7,164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847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2,140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1,696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8,480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919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1,543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9,258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826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2,431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1,458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10,206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835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2,613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1,372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10,976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772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2,637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1,260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11,340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767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2,687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&gt;=10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9,146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162,302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6,208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31,887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28,967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234,206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13,044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51,079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91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006B81-E8A2-4B3E-8C32-36B12BEBF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389317"/>
              </p:ext>
            </p:extLst>
          </p:nvPr>
        </p:nvGraphicFramePr>
        <p:xfrm>
          <a:off x="228600" y="-76200"/>
          <a:ext cx="6096001" cy="1954530"/>
        </p:xfrm>
        <a:graphic>
          <a:graphicData uri="http://schemas.openxmlformats.org/drawingml/2006/table">
            <a:tbl>
              <a:tblPr/>
              <a:tblGrid>
                <a:gridCol w="881007">
                  <a:extLst>
                    <a:ext uri="{9D8B030D-6E8A-4147-A177-3AD203B41FA5}">
                      <a16:colId xmlns:a16="http://schemas.microsoft.com/office/drawing/2014/main" val="3305941356"/>
                    </a:ext>
                  </a:extLst>
                </a:gridCol>
                <a:gridCol w="994686">
                  <a:extLst>
                    <a:ext uri="{9D8B030D-6E8A-4147-A177-3AD203B41FA5}">
                      <a16:colId xmlns:a16="http://schemas.microsoft.com/office/drawing/2014/main" val="1315591737"/>
                    </a:ext>
                  </a:extLst>
                </a:gridCol>
                <a:gridCol w="1179413">
                  <a:extLst>
                    <a:ext uri="{9D8B030D-6E8A-4147-A177-3AD203B41FA5}">
                      <a16:colId xmlns:a16="http://schemas.microsoft.com/office/drawing/2014/main" val="1056716721"/>
                    </a:ext>
                  </a:extLst>
                </a:gridCol>
                <a:gridCol w="1278881">
                  <a:extLst>
                    <a:ext uri="{9D8B030D-6E8A-4147-A177-3AD203B41FA5}">
                      <a16:colId xmlns:a16="http://schemas.microsoft.com/office/drawing/2014/main" val="1982541383"/>
                    </a:ext>
                  </a:extLst>
                </a:gridCol>
                <a:gridCol w="881007">
                  <a:extLst>
                    <a:ext uri="{9D8B030D-6E8A-4147-A177-3AD203B41FA5}">
                      <a16:colId xmlns:a16="http://schemas.microsoft.com/office/drawing/2014/main" val="469266172"/>
                    </a:ext>
                  </a:extLst>
                </a:gridCol>
                <a:gridCol w="881007">
                  <a:extLst>
                    <a:ext uri="{9D8B030D-6E8A-4147-A177-3AD203B41FA5}">
                      <a16:colId xmlns:a16="http://schemas.microsoft.com/office/drawing/2014/main" val="1427296325"/>
                    </a:ext>
                  </a:extLst>
                </a:gridCol>
              </a:tblGrid>
              <a:tr h="506730">
                <a:tc gridSpan="6">
                  <a:txBody>
                    <a:bodyPr/>
                    <a:lstStyle/>
                    <a:p>
                      <a:pPr algn="l" rtl="0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Table 3. Base compositions in whole genome, sisRNAs and introns in  X. tropicalis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9569"/>
                  </a:ext>
                </a:extLst>
              </a:tr>
              <a:tr h="17907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Bases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Genome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RefSeq sisRNAs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Ensembl sisRNAs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Introns 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Introns  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68290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 sisRNAs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+ sisRNAs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04988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29.97%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29.09%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29.14%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30.32%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29.74%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544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20.04%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20.92%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20.88%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19.66%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20.27%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60464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20.04%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21.00%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20.91%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19.67%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20.32%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1820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29.96%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28.99%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29.07%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30.36%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29.67%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3838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total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1,359,400,017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9,027,876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12,146,831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117,363,589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105,176,094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3681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(G+C)%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40.07%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41.92%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41.79%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39.32%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40.59%</a:t>
                      </a:r>
                    </a:p>
                  </a:txBody>
                  <a:tcPr marL="3810" marR="3810" marT="38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110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49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69239"/>
              </p:ext>
            </p:extLst>
          </p:nvPr>
        </p:nvGraphicFramePr>
        <p:xfrm>
          <a:off x="228600" y="152400"/>
          <a:ext cx="6172199" cy="4471031"/>
        </p:xfrm>
        <a:graphic>
          <a:graphicData uri="http://schemas.openxmlformats.org/drawingml/2006/table">
            <a:tbl>
              <a:tblPr/>
              <a:tblGrid>
                <a:gridCol w="1343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5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8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846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Table 4. The gene function analysis by DAVID from the 5,419 genes with sisRNAs identified by RefSeq genes.</a:t>
                      </a:r>
                    </a:p>
                  </a:txBody>
                  <a:tcPr marL="8784" marR="8784" marT="87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Category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Term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Count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P-Value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13.9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3.30E-24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RNA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6.10E-17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adenyl ribonucleotide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2.10E-16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nucleoside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420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2.10E-16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adenyl 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2.20E-16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ATP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395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2.40E-16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nucleoside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2.90E-16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545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3.30E-14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ribonucleotide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10.5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4.60E-14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GOTERM_MF_FAT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purine ribonucleotide binding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10.5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4.60E-14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RNA processing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1.30E-12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ribonucleoprotein complex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2.20E-12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intracellular non-membrane-bounded organelle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8.50E-11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GOTERM_CC_FAT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non-membrane-bounded organelle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8.50E-11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mRNA metabolic process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1.20E-10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modification-dependent macromolecule catabolic process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6.60E-10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modification-dependent protein catabolic process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6.60E-10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cellular macromolecule catabolic process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1.80E-09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mRNA processing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2.20E-09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protein catabolic process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3.30E-09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6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cell division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6.40E-09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4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GOTERM_BP_FAT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translation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2.8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8.80E-09</a:t>
                      </a:r>
                    </a:p>
                  </a:txBody>
                  <a:tcPr marL="8784" marR="8784" marT="87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983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90725" y="535375"/>
            <a:ext cx="5381625" cy="2990850"/>
            <a:chOff x="561975" y="381000"/>
            <a:chExt cx="5381625" cy="29908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495300"/>
              <a:ext cx="3762375" cy="279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933450" y="381000"/>
              <a:ext cx="4953000" cy="29718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85950" y="1674490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14,149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76575" y="1674490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20,020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95800" y="167449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4,881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6300" y="40005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Ensembl</a:t>
              </a:r>
              <a:r>
                <a:rPr lang="en-US" dirty="0"/>
                <a:t> </a:t>
              </a:r>
              <a:r>
                <a:rPr lang="en-US" dirty="0" err="1"/>
                <a:t>sisRNAs</a:t>
              </a:r>
              <a:r>
                <a:rPr lang="en-US" dirty="0"/>
                <a:t>  (34,169)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38600" y="400050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refSeq sisRNAs  (24,901)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1975" y="2725519"/>
              <a:ext cx="190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All peaks</a:t>
              </a:r>
            </a:p>
            <a:p>
              <a:pPr algn="ctr"/>
              <a:r>
                <a:rPr lang="en-US" dirty="0"/>
                <a:t>(63,410)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3171" y="358663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Figure 1. </a:t>
            </a:r>
            <a:r>
              <a:rPr lang="en-US" sz="1600" b="1" dirty="0" err="1"/>
              <a:t>sisRNAs</a:t>
            </a:r>
            <a:r>
              <a:rPr lang="en-US" sz="1600" b="1" dirty="0"/>
              <a:t>  in </a:t>
            </a:r>
            <a:r>
              <a:rPr lang="en-US" sz="1600" b="1" dirty="0" err="1"/>
              <a:t>Ensembl</a:t>
            </a:r>
            <a:r>
              <a:rPr lang="en-US" sz="1600" b="1" dirty="0"/>
              <a:t> and </a:t>
            </a:r>
            <a:r>
              <a:rPr lang="en-US" sz="1600" b="1" dirty="0" err="1"/>
              <a:t>RefSeq</a:t>
            </a:r>
            <a:r>
              <a:rPr lang="en-US" sz="1600" b="1" dirty="0"/>
              <a:t> genes using GV RNA-seq reads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20676" y="410251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-76216" y="3873062"/>
            <a:ext cx="6780244" cy="1632398"/>
            <a:chOff x="-76216" y="3873062"/>
            <a:chExt cx="6780244" cy="163239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3"/>
            <a:stretch/>
          </p:blipFill>
          <p:spPr>
            <a:xfrm>
              <a:off x="1012841" y="3935675"/>
              <a:ext cx="5691187" cy="1476375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-76216" y="3873062"/>
              <a:ext cx="1172912" cy="1632398"/>
              <a:chOff x="-76216" y="3873062"/>
              <a:chExt cx="1172912" cy="163239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39471" y="4007860"/>
                <a:ext cx="6572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 err="1"/>
                  <a:t>refSeq</a:t>
                </a:r>
                <a:endParaRPr lang="en-US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-76216" y="3873062"/>
                <a:ext cx="11729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Scaffold_596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54480" y="4162674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 err="1"/>
                  <a:t>Ensembl</a:t>
                </a:r>
                <a:endParaRPr lang="en-US" sz="12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54480" y="4397235"/>
                <a:ext cx="9422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mRNA </a:t>
                </a:r>
              </a:p>
              <a:p>
                <a:pPr algn="r"/>
                <a:r>
                  <a:rPr lang="en-US" sz="1200" dirty="0"/>
                  <a:t>Cytoplasm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54480" y="4905692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 </a:t>
                </a:r>
                <a:r>
                  <a:rPr lang="en-US" altLang="zh-CN" sz="1200" dirty="0"/>
                  <a:t>RNA </a:t>
                </a:r>
                <a:r>
                  <a:rPr lang="en-US" sz="1200" dirty="0"/>
                  <a:t>GV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4480" y="5228461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 err="1"/>
                  <a:t>sisRNAs</a:t>
                </a:r>
                <a:endParaRPr lang="en-US" sz="1200" dirty="0"/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2120711" y="4248708"/>
            <a:ext cx="94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/>
              <a:t>e2f3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97590" y="5891209"/>
            <a:ext cx="3253074" cy="2842688"/>
            <a:chOff x="297590" y="5891209"/>
            <a:chExt cx="3253074" cy="2842688"/>
          </a:xfrm>
        </p:grpSpPr>
        <p:grpSp>
          <p:nvGrpSpPr>
            <p:cNvPr id="27" name="Group 26"/>
            <p:cNvGrpSpPr/>
            <p:nvPr/>
          </p:nvGrpSpPr>
          <p:grpSpPr>
            <a:xfrm>
              <a:off x="535748" y="5891209"/>
              <a:ext cx="3014916" cy="2622361"/>
              <a:chOff x="618873" y="5891209"/>
              <a:chExt cx="3014916" cy="2622361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60" t="3036" r="4955" b="10357"/>
              <a:stretch/>
            </p:blipFill>
            <p:spPr bwMode="auto">
              <a:xfrm>
                <a:off x="876439" y="5986463"/>
                <a:ext cx="2552561" cy="2309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618873" y="5891209"/>
                <a:ext cx="400050" cy="2501798"/>
                <a:chOff x="618873" y="5891209"/>
                <a:chExt cx="400050" cy="2501798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618873" y="5891209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3K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18873" y="6624637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2K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18873" y="7348533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1K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733424" y="8085230"/>
                  <a:ext cx="28549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0</a:t>
                  </a: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690672" y="8205793"/>
                <a:ext cx="2943117" cy="307777"/>
                <a:chOff x="690671" y="8205787"/>
                <a:chExt cx="2943117" cy="307777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690671" y="8205787"/>
                  <a:ext cx="5237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100</a:t>
                  </a: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238245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300</a:t>
                  </a: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1695445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500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181222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700</a:t>
                  </a: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2643187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900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3051953" y="8205787"/>
                  <a:ext cx="58183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1100</a:t>
                  </a:r>
                </a:p>
              </p:txBody>
            </p:sp>
          </p:grpSp>
        </p:grpSp>
        <p:sp>
          <p:nvSpPr>
            <p:cNvPr id="55" name="TextBox 54"/>
            <p:cNvSpPr txBox="1"/>
            <p:nvPr/>
          </p:nvSpPr>
          <p:spPr>
            <a:xfrm>
              <a:off x="935548" y="8364565"/>
              <a:ext cx="24212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Length of sisRNAs (bps)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-195173" y="6944828"/>
              <a:ext cx="1354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# of sisRNAs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551492" y="5915018"/>
            <a:ext cx="3203396" cy="2812564"/>
            <a:chOff x="3551492" y="5915018"/>
            <a:chExt cx="3203396" cy="2812564"/>
          </a:xfrm>
        </p:grpSpPr>
        <p:grpSp>
          <p:nvGrpSpPr>
            <p:cNvPr id="51" name="Group 50"/>
            <p:cNvGrpSpPr/>
            <p:nvPr/>
          </p:nvGrpSpPr>
          <p:grpSpPr>
            <a:xfrm>
              <a:off x="3744984" y="5915018"/>
              <a:ext cx="3009904" cy="2614595"/>
              <a:chOff x="3471859" y="5915018"/>
              <a:chExt cx="3009904" cy="2614595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40" t="3661" r="4653" b="10268"/>
              <a:stretch/>
            </p:blipFill>
            <p:spPr bwMode="auto">
              <a:xfrm>
                <a:off x="3733800" y="6024561"/>
                <a:ext cx="2547129" cy="2295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3" name="Group 42"/>
              <p:cNvGrpSpPr/>
              <p:nvPr/>
            </p:nvGrpSpPr>
            <p:grpSpPr>
              <a:xfrm>
                <a:off x="3471859" y="5915018"/>
                <a:ext cx="404813" cy="2497047"/>
                <a:chOff x="3471859" y="5915018"/>
                <a:chExt cx="404813" cy="2497047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3476622" y="6464513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3K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3471859" y="7016058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2K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471859" y="7562844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1K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471859" y="8104288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0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3471859" y="5915018"/>
                  <a:ext cx="4000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4K</a:t>
                  </a: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3538646" y="8221836"/>
                <a:ext cx="2943117" cy="307777"/>
                <a:chOff x="690671" y="8205787"/>
                <a:chExt cx="2943117" cy="307777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690671" y="8205787"/>
                  <a:ext cx="5237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100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238245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300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695445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500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181222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700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2643187" y="8205787"/>
                  <a:ext cx="4572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900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051953" y="8205787"/>
                  <a:ext cx="58183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b="1" dirty="0"/>
                    <a:t>1100</a:t>
                  </a:r>
                </a:p>
              </p:txBody>
            </p:sp>
          </p:grpSp>
        </p:grpSp>
        <p:sp>
          <p:nvSpPr>
            <p:cNvPr id="56" name="TextBox 55"/>
            <p:cNvSpPr txBox="1"/>
            <p:nvPr/>
          </p:nvSpPr>
          <p:spPr>
            <a:xfrm>
              <a:off x="4133935" y="8358250"/>
              <a:ext cx="24212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Length of sisRNAs (bps)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3058729" y="6942853"/>
              <a:ext cx="1354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# of sisRNAs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43711" y="563480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500955" y="563480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77312" y="5842074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Ensembl sisRNAs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315145" y="5825352"/>
            <a:ext cx="1656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refSeq sisRNAs </a:t>
            </a:r>
          </a:p>
        </p:txBody>
      </p:sp>
    </p:spTree>
    <p:extLst>
      <p:ext uri="{BB962C8B-B14F-4D97-AF65-F5344CB8AC3E}">
        <p14:creationId xmlns:p14="http://schemas.microsoft.com/office/powerpoint/2010/main" val="371998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3989" y="78844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grpSp>
        <p:nvGrpSpPr>
          <p:cNvPr id="14" name="组合 42"/>
          <p:cNvGrpSpPr/>
          <p:nvPr/>
        </p:nvGrpSpPr>
        <p:grpSpPr>
          <a:xfrm>
            <a:off x="1752600" y="415805"/>
            <a:ext cx="3540352" cy="592533"/>
            <a:chOff x="847725" y="4549666"/>
            <a:chExt cx="3540352" cy="592533"/>
          </a:xfrm>
        </p:grpSpPr>
        <p:grpSp>
          <p:nvGrpSpPr>
            <p:cNvPr id="15" name="组合 13"/>
            <p:cNvGrpSpPr/>
            <p:nvPr/>
          </p:nvGrpSpPr>
          <p:grpSpPr>
            <a:xfrm>
              <a:off x="847725" y="4549666"/>
              <a:ext cx="3540352" cy="307777"/>
              <a:chOff x="847725" y="4321066"/>
              <a:chExt cx="3540352" cy="307777"/>
            </a:xfrm>
          </p:grpSpPr>
          <p:sp>
            <p:nvSpPr>
              <p:cNvPr id="22" name="矩形 9"/>
              <p:cNvSpPr/>
              <p:nvPr/>
            </p:nvSpPr>
            <p:spPr>
              <a:xfrm>
                <a:off x="847725" y="4418915"/>
                <a:ext cx="152400" cy="17145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009649" y="4321066"/>
                <a:ext cx="33784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sisRNAs</a:t>
                </a:r>
                <a:r>
                  <a:rPr lang="en-US" sz="1400" b="1" dirty="0"/>
                  <a:t> identified by </a:t>
                </a:r>
                <a:r>
                  <a:rPr lang="en-US" sz="1400" b="1" dirty="0" err="1"/>
                  <a:t>refSeq</a:t>
                </a:r>
                <a:r>
                  <a:rPr lang="en-US" sz="1400" b="1" dirty="0"/>
                  <a:t> Genes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47725" y="4834422"/>
              <a:ext cx="3401090" cy="307777"/>
              <a:chOff x="847725" y="4100342"/>
              <a:chExt cx="3401090" cy="307777"/>
            </a:xfrm>
          </p:grpSpPr>
          <p:sp>
            <p:nvSpPr>
              <p:cNvPr id="20" name="矩形 16"/>
              <p:cNvSpPr/>
              <p:nvPr/>
            </p:nvSpPr>
            <p:spPr>
              <a:xfrm>
                <a:off x="847725" y="4166659"/>
                <a:ext cx="152400" cy="171450"/>
              </a:xfrm>
              <a:prstGeom prst="rect">
                <a:avLst/>
              </a:prstGeom>
              <a:solidFill>
                <a:srgbClr val="0033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09649" y="4100342"/>
                <a:ext cx="32391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sisRNAs</a:t>
                </a:r>
                <a:r>
                  <a:rPr lang="en-US" sz="1400" b="1" dirty="0"/>
                  <a:t> identified by </a:t>
                </a:r>
                <a:r>
                  <a:rPr lang="en-US" sz="1400" b="1" dirty="0" err="1"/>
                  <a:t>Ensembl</a:t>
                </a:r>
                <a:r>
                  <a:rPr lang="en-US" sz="1400" b="1" dirty="0"/>
                  <a:t> Genes</a:t>
                </a:r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0" y="0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Figure 2. </a:t>
            </a:r>
            <a:r>
              <a:rPr lang="en-US" sz="1600" b="1" dirty="0" err="1"/>
              <a:t>sisRNAs</a:t>
            </a:r>
            <a:r>
              <a:rPr lang="en-US" sz="1600" b="1" dirty="0"/>
              <a:t> are widely expressed in multiple intron genes</a:t>
            </a:r>
            <a:endParaRPr lang="en-US" sz="1600" dirty="0"/>
          </a:p>
        </p:txBody>
      </p:sp>
      <p:grpSp>
        <p:nvGrpSpPr>
          <p:cNvPr id="2" name="Group 1"/>
          <p:cNvGrpSpPr/>
          <p:nvPr/>
        </p:nvGrpSpPr>
        <p:grpSpPr>
          <a:xfrm>
            <a:off x="486053" y="973112"/>
            <a:ext cx="5690116" cy="3353375"/>
            <a:chOff x="486053" y="973112"/>
            <a:chExt cx="5690116" cy="3353375"/>
          </a:xfrm>
        </p:grpSpPr>
        <p:grpSp>
          <p:nvGrpSpPr>
            <p:cNvPr id="24" name="Group 23"/>
            <p:cNvGrpSpPr/>
            <p:nvPr/>
          </p:nvGrpSpPr>
          <p:grpSpPr>
            <a:xfrm>
              <a:off x="486053" y="1169286"/>
              <a:ext cx="4591437" cy="3157201"/>
              <a:chOff x="486053" y="838200"/>
              <a:chExt cx="4591437" cy="315720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994338" y="3626069"/>
                <a:ext cx="3083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The number of introns in gene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 rot="16200000">
                <a:off x="-577732" y="1901985"/>
                <a:ext cx="24969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% of genes with </a:t>
                </a:r>
                <a:r>
                  <a:rPr lang="en-US" b="1" dirty="0" err="1"/>
                  <a:t>sisRNAs</a:t>
                </a:r>
                <a:endParaRPr lang="en-US" b="1" dirty="0"/>
              </a:p>
            </p:txBody>
          </p:sp>
        </p:grpSp>
        <p:graphicFrame>
          <p:nvGraphicFramePr>
            <p:cNvPr id="27" name="Chart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50877143"/>
                </p:ext>
              </p:extLst>
            </p:nvPr>
          </p:nvGraphicFramePr>
          <p:xfrm>
            <a:off x="670719" y="973112"/>
            <a:ext cx="5505450" cy="30718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241458" y="4453762"/>
            <a:ext cx="5934711" cy="3354940"/>
            <a:chOff x="241458" y="4453762"/>
            <a:chExt cx="5934711" cy="3354940"/>
          </a:xfrm>
        </p:grpSpPr>
        <p:grpSp>
          <p:nvGrpSpPr>
            <p:cNvPr id="25" name="Group 24"/>
            <p:cNvGrpSpPr/>
            <p:nvPr/>
          </p:nvGrpSpPr>
          <p:grpSpPr>
            <a:xfrm>
              <a:off x="241458" y="4453762"/>
              <a:ext cx="4912230" cy="3354940"/>
              <a:chOff x="304522" y="4343400"/>
              <a:chExt cx="4912230" cy="335494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133600" y="7329008"/>
                <a:ext cx="3083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The number of introns in gene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16200000">
                <a:off x="-76855" y="5545092"/>
                <a:ext cx="17059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# </a:t>
                </a:r>
                <a:r>
                  <a:rPr lang="en-US" b="1" dirty="0" err="1"/>
                  <a:t>sisRNAs</a:t>
                </a:r>
                <a:r>
                  <a:rPr lang="en-US" b="1" dirty="0"/>
                  <a:t>/Gene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04522" y="4343400"/>
                <a:ext cx="3145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</p:grpSp>
        <p:graphicFrame>
          <p:nvGraphicFramePr>
            <p:cNvPr id="28" name="Chart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781095"/>
                </p:ext>
              </p:extLst>
            </p:nvPr>
          </p:nvGraphicFramePr>
          <p:xfrm>
            <a:off x="670719" y="4513324"/>
            <a:ext cx="5505450" cy="30718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7048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311970"/>
              </p:ext>
            </p:extLst>
          </p:nvPr>
        </p:nvGraphicFramePr>
        <p:xfrm>
          <a:off x="3519831" y="503212"/>
          <a:ext cx="3057524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1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86355"/>
              </p:ext>
            </p:extLst>
          </p:nvPr>
        </p:nvGraphicFramePr>
        <p:xfrm>
          <a:off x="535642" y="1068348"/>
          <a:ext cx="235743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525" y="0"/>
            <a:ext cx="5891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3. </a:t>
            </a:r>
            <a:r>
              <a:rPr lang="en-US" b="1" dirty="0" err="1"/>
              <a:t>sisRNAs</a:t>
            </a:r>
            <a:r>
              <a:rPr lang="en-US" b="1" dirty="0"/>
              <a:t>  sequences are GC/CA rich while </a:t>
            </a:r>
            <a:r>
              <a:rPr lang="en-US" b="1" dirty="0" err="1"/>
              <a:t>CpG</a:t>
            </a:r>
            <a:r>
              <a:rPr lang="en-US" b="1" dirty="0"/>
              <a:t> poor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47986" y="5978288"/>
            <a:ext cx="2285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3-mers O/E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85800" y="674132"/>
            <a:ext cx="2285999" cy="3431083"/>
            <a:chOff x="685800" y="674132"/>
            <a:chExt cx="2285999" cy="3431083"/>
          </a:xfrm>
        </p:grpSpPr>
        <p:sp>
          <p:nvSpPr>
            <p:cNvPr id="4" name="TextBox 3"/>
            <p:cNvSpPr txBox="1"/>
            <p:nvPr/>
          </p:nvSpPr>
          <p:spPr>
            <a:xfrm>
              <a:off x="1160977" y="674132"/>
              <a:ext cx="1399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Dinucleotide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3766661"/>
              <a:ext cx="2285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Dinucleotide O/E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838326" y="1112277"/>
              <a:ext cx="0" cy="2377440"/>
            </a:xfrm>
            <a:prstGeom prst="line">
              <a:avLst/>
            </a:prstGeom>
            <a:ln w="127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4495800" y="304800"/>
            <a:ext cx="2414791" cy="5493782"/>
            <a:chOff x="4495800" y="726043"/>
            <a:chExt cx="2414791" cy="5493782"/>
          </a:xfrm>
        </p:grpSpPr>
        <p:grpSp>
          <p:nvGrpSpPr>
            <p:cNvPr id="21" name="组合 20"/>
            <p:cNvGrpSpPr/>
            <p:nvPr/>
          </p:nvGrpSpPr>
          <p:grpSpPr>
            <a:xfrm>
              <a:off x="4495800" y="726043"/>
              <a:ext cx="1437573" cy="5486872"/>
              <a:chOff x="4495800" y="726043"/>
              <a:chExt cx="1437573" cy="548687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495800" y="726043"/>
                <a:ext cx="1437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Trinucleotide</a:t>
                </a: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5167314" y="1183715"/>
                <a:ext cx="0" cy="5029200"/>
              </a:xfrm>
              <a:prstGeom prst="line">
                <a:avLst/>
              </a:prstGeom>
              <a:ln w="1270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右大括号 23"/>
            <p:cNvSpPr/>
            <p:nvPr/>
          </p:nvSpPr>
          <p:spPr>
            <a:xfrm>
              <a:off x="4953000" y="1226582"/>
              <a:ext cx="200025" cy="52601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86350" y="1304925"/>
              <a:ext cx="1751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3-mers with </a:t>
              </a:r>
              <a:r>
                <a:rPr lang="en-US" dirty="0" err="1"/>
                <a:t>CpG</a:t>
              </a:r>
              <a:endParaRPr lang="en-US" dirty="0"/>
            </a:p>
          </p:txBody>
        </p:sp>
        <p:sp>
          <p:nvSpPr>
            <p:cNvPr id="27" name="右大括号 26"/>
            <p:cNvSpPr/>
            <p:nvPr/>
          </p:nvSpPr>
          <p:spPr>
            <a:xfrm>
              <a:off x="5967895" y="5305425"/>
              <a:ext cx="200025" cy="91440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72669" y="5296495"/>
              <a:ext cx="83792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3-mers</a:t>
              </a:r>
            </a:p>
            <a:p>
              <a:r>
                <a:rPr lang="en-US" dirty="0"/>
                <a:t> with </a:t>
              </a:r>
            </a:p>
            <a:p>
              <a:r>
                <a:rPr lang="en-US" dirty="0"/>
                <a:t>GC/CA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52906" y="6324600"/>
            <a:ext cx="2069475" cy="2597408"/>
            <a:chOff x="252906" y="5486400"/>
            <a:chExt cx="2069475" cy="2597408"/>
          </a:xfrm>
        </p:grpSpPr>
        <p:sp>
          <p:nvSpPr>
            <p:cNvPr id="31" name="TextBox 30"/>
            <p:cNvSpPr txBox="1"/>
            <p:nvPr/>
          </p:nvSpPr>
          <p:spPr>
            <a:xfrm rot="16200000">
              <a:off x="128032" y="655060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GC%</a:t>
              </a: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27788" y="5486400"/>
              <a:ext cx="1894593" cy="2597408"/>
              <a:chOff x="427788" y="5486400"/>
              <a:chExt cx="1894593" cy="2597408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427788" y="5486400"/>
                <a:ext cx="532518" cy="2597408"/>
                <a:chOff x="427788" y="5486400"/>
                <a:chExt cx="532518" cy="2597408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586486" y="7806809"/>
                  <a:ext cx="37382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0%</a:t>
                  </a:r>
                  <a:endParaRPr lang="en-US" sz="1200" b="1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507938" y="7324725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20%</a:t>
                  </a:r>
                  <a:endParaRPr lang="en-US" sz="1200" b="1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07938" y="6869668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40%</a:t>
                  </a:r>
                  <a:endParaRPr lang="en-US" sz="1200" b="1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507938" y="6398597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60%</a:t>
                  </a:r>
                  <a:endParaRPr lang="en-US" sz="1200" b="1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07938" y="5941397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80%</a:t>
                  </a:r>
                  <a:endParaRPr lang="en-US" sz="1200" b="1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27788" y="5486400"/>
                  <a:ext cx="53251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100%</a:t>
                  </a:r>
                  <a:endParaRPr lang="en-US" sz="1200" b="1" dirty="0"/>
                </a:p>
              </p:txBody>
            </p:sp>
          </p:grpSp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106" y="5545603"/>
                <a:ext cx="1438275" cy="2447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3" name="组合 42"/>
          <p:cNvGrpSpPr/>
          <p:nvPr/>
        </p:nvGrpSpPr>
        <p:grpSpPr>
          <a:xfrm>
            <a:off x="813112" y="4647515"/>
            <a:ext cx="2124074" cy="1247120"/>
            <a:chOff x="847725" y="4315480"/>
            <a:chExt cx="2124074" cy="1247120"/>
          </a:xfrm>
        </p:grpSpPr>
        <p:grpSp>
          <p:nvGrpSpPr>
            <p:cNvPr id="14" name="组合 13"/>
            <p:cNvGrpSpPr/>
            <p:nvPr/>
          </p:nvGrpSpPr>
          <p:grpSpPr>
            <a:xfrm>
              <a:off x="847725" y="4533900"/>
              <a:ext cx="2124074" cy="523220"/>
              <a:chOff x="847725" y="4305300"/>
              <a:chExt cx="2124074" cy="523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847725" y="4418915"/>
                <a:ext cx="152400" cy="17145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09649" y="4305300"/>
                <a:ext cx="1962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sisRNAs</a:t>
                </a:r>
                <a:r>
                  <a:rPr lang="en-US" sz="1400" b="1" dirty="0"/>
                  <a:t> identified by </a:t>
                </a:r>
                <a:r>
                  <a:rPr lang="en-US" sz="1400" b="1" dirty="0" err="1"/>
                  <a:t>refSeq</a:t>
                </a:r>
                <a:r>
                  <a:rPr lang="en-US" sz="1400" b="1" dirty="0"/>
                  <a:t> Genes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47725" y="5039380"/>
              <a:ext cx="2124074" cy="523220"/>
              <a:chOff x="847725" y="4305300"/>
              <a:chExt cx="2124074" cy="52322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847725" y="4418915"/>
                <a:ext cx="152400" cy="171450"/>
              </a:xfrm>
              <a:prstGeom prst="rect">
                <a:avLst/>
              </a:prstGeom>
              <a:solidFill>
                <a:srgbClr val="0033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09649" y="4305300"/>
                <a:ext cx="1962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sisRNAs</a:t>
                </a:r>
                <a:r>
                  <a:rPr lang="en-US" sz="1400" b="1" dirty="0"/>
                  <a:t> identified by </a:t>
                </a:r>
                <a:r>
                  <a:rPr lang="en-US" sz="1400" b="1" dirty="0" err="1"/>
                  <a:t>Ensembl</a:t>
                </a:r>
                <a:r>
                  <a:rPr lang="en-US" sz="1400" b="1" dirty="0"/>
                  <a:t> Genes</a:t>
                </a: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847725" y="4315480"/>
              <a:ext cx="2124074" cy="307777"/>
              <a:chOff x="847725" y="4343400"/>
              <a:chExt cx="2124074" cy="307777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847725" y="4418915"/>
                <a:ext cx="152400" cy="171450"/>
              </a:xfrm>
              <a:prstGeom prst="rect">
                <a:avLst/>
              </a:prstGeom>
              <a:solidFill>
                <a:srgbClr val="33CC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09649" y="4343400"/>
                <a:ext cx="1962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Genome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486025" y="6331775"/>
            <a:ext cx="2054189" cy="2568833"/>
            <a:chOff x="2457450" y="6477000"/>
            <a:chExt cx="2054189" cy="2568833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2889" y="6550670"/>
              <a:ext cx="142875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9" name="组合 48"/>
            <p:cNvGrpSpPr/>
            <p:nvPr/>
          </p:nvGrpSpPr>
          <p:grpSpPr>
            <a:xfrm>
              <a:off x="2457450" y="6477000"/>
              <a:ext cx="722591" cy="2568833"/>
              <a:chOff x="252908" y="5486400"/>
              <a:chExt cx="722591" cy="2568833"/>
            </a:xfrm>
          </p:grpSpPr>
          <p:sp>
            <p:nvSpPr>
              <p:cNvPr id="50" name="TextBox 49"/>
              <p:cNvSpPr txBox="1"/>
              <p:nvPr/>
            </p:nvSpPr>
            <p:spPr>
              <a:xfrm rot="16200000">
                <a:off x="-227031" y="6455353"/>
                <a:ext cx="1329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CpG</a:t>
                </a:r>
                <a:r>
                  <a:rPr lang="en-US" b="1" dirty="0"/>
                  <a:t> density</a:t>
                </a: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507938" y="5486400"/>
                <a:ext cx="467561" cy="2568833"/>
                <a:chOff x="507938" y="5486400"/>
                <a:chExt cx="467561" cy="2568833"/>
              </a:xfrm>
            </p:grpSpPr>
            <p:sp>
              <p:nvSpPr>
                <p:cNvPr id="54" name="TextBox 53"/>
                <p:cNvSpPr txBox="1"/>
                <p:nvPr/>
              </p:nvSpPr>
              <p:spPr>
                <a:xfrm>
                  <a:off x="704069" y="7778234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507938" y="7324725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0.05</a:t>
                  </a:r>
                  <a:endParaRPr lang="en-US" sz="1200" b="1" dirty="0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507938" y="6869668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0.10</a:t>
                  </a:r>
                  <a:endParaRPr lang="en-US" sz="1200" b="1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507938" y="6398597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0.15</a:t>
                  </a:r>
                  <a:endParaRPr lang="en-US" sz="1200" b="1" dirty="0"/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507938" y="5941397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0.20</a:t>
                  </a:r>
                  <a:endParaRPr lang="en-US" sz="1200" b="1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513513" y="5486400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0.25</a:t>
                  </a:r>
                  <a:endParaRPr lang="en-US" sz="1200" b="1" dirty="0"/>
                </a:p>
              </p:txBody>
            </p:sp>
          </p:grpSp>
        </p:grpSp>
      </p:grpSp>
      <p:grpSp>
        <p:nvGrpSpPr>
          <p:cNvPr id="42" name="组合 41"/>
          <p:cNvGrpSpPr/>
          <p:nvPr/>
        </p:nvGrpSpPr>
        <p:grpSpPr>
          <a:xfrm>
            <a:off x="4639984" y="6369875"/>
            <a:ext cx="1937371" cy="2568833"/>
            <a:chOff x="4497109" y="6381750"/>
            <a:chExt cx="1937371" cy="2568833"/>
          </a:xfrm>
        </p:grpSpPr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3830" y="6417320"/>
              <a:ext cx="1390650" cy="2505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组合 63"/>
            <p:cNvGrpSpPr/>
            <p:nvPr/>
          </p:nvGrpSpPr>
          <p:grpSpPr>
            <a:xfrm>
              <a:off x="4497109" y="6381750"/>
              <a:ext cx="628650" cy="2568833"/>
              <a:chOff x="271958" y="5486400"/>
              <a:chExt cx="628650" cy="2568833"/>
            </a:xfrm>
          </p:grpSpPr>
          <p:sp>
            <p:nvSpPr>
              <p:cNvPr id="65" name="TextBox 64"/>
              <p:cNvSpPr txBox="1"/>
              <p:nvPr/>
            </p:nvSpPr>
            <p:spPr>
              <a:xfrm rot="16200000">
                <a:off x="-324263" y="6560128"/>
                <a:ext cx="15617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CA|TG density</a:t>
                </a:r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507938" y="5486400"/>
                <a:ext cx="392670" cy="2568833"/>
                <a:chOff x="507938" y="5486400"/>
                <a:chExt cx="392670" cy="2568833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637394" y="7778234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507938" y="7324725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0.1</a:t>
                  </a:r>
                  <a:endParaRPr lang="en-US" sz="1200" b="1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507938" y="6869668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0.2</a:t>
                  </a:r>
                  <a:endParaRPr lang="en-US" sz="1200" b="1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507938" y="6398597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0.3</a:t>
                  </a:r>
                  <a:endParaRPr lang="en-US" sz="1200" b="1" dirty="0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507938" y="5941397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0.4</a:t>
                  </a:r>
                  <a:endParaRPr lang="en-US" sz="1200" b="1" dirty="0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513513" y="5486400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0.5</a:t>
                  </a:r>
                  <a:endParaRPr lang="en-US" sz="1200" b="1" dirty="0"/>
                </a:p>
              </p:txBody>
            </p:sp>
          </p:grpSp>
        </p:grpSp>
      </p:grpSp>
      <p:sp>
        <p:nvSpPr>
          <p:cNvPr id="63" name="TextBox 62"/>
          <p:cNvSpPr txBox="1"/>
          <p:nvPr/>
        </p:nvSpPr>
        <p:spPr>
          <a:xfrm>
            <a:off x="323989" y="6656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11464" y="68194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3295" y="620531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450588" y="620531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51205" y="620531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68440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B924401-4C41-48AE-86DB-28F5DD145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19" y="3599110"/>
            <a:ext cx="2499473" cy="24555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25" y="0"/>
            <a:ext cx="5191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4. </a:t>
            </a:r>
            <a:r>
              <a:rPr lang="en-US" b="1" dirty="0" err="1"/>
              <a:t>sisRNAs</a:t>
            </a:r>
            <a:r>
              <a:rPr lang="en-US" b="1" dirty="0"/>
              <a:t>  are specific regions of  the introns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EAD311-6A66-43CB-AF82-7E1F19B17558}"/>
              </a:ext>
            </a:extLst>
          </p:cNvPr>
          <p:cNvGrpSpPr/>
          <p:nvPr/>
        </p:nvGrpSpPr>
        <p:grpSpPr>
          <a:xfrm>
            <a:off x="250524" y="796617"/>
            <a:ext cx="3128033" cy="2597408"/>
            <a:chOff x="250524" y="796617"/>
            <a:chExt cx="3128033" cy="25974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3C6CB1-3D9F-4126-8DA5-DD39AB9DC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108" y="849868"/>
              <a:ext cx="2563449" cy="2453194"/>
            </a:xfrm>
            <a:prstGeom prst="rect">
              <a:avLst/>
            </a:prstGeom>
          </p:spPr>
        </p:pic>
        <p:grpSp>
          <p:nvGrpSpPr>
            <p:cNvPr id="62" name="组合 61"/>
            <p:cNvGrpSpPr/>
            <p:nvPr/>
          </p:nvGrpSpPr>
          <p:grpSpPr>
            <a:xfrm>
              <a:off x="250524" y="796617"/>
              <a:ext cx="707400" cy="2597408"/>
              <a:chOff x="252906" y="5486400"/>
              <a:chExt cx="707400" cy="2597408"/>
            </a:xfrm>
          </p:grpSpPr>
          <p:sp>
            <p:nvSpPr>
              <p:cNvPr id="63" name="TextBox 62"/>
              <p:cNvSpPr txBox="1"/>
              <p:nvPr/>
            </p:nvSpPr>
            <p:spPr>
              <a:xfrm rot="16200000">
                <a:off x="128032" y="6550603"/>
                <a:ext cx="6190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GC%</a:t>
                </a: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427788" y="5486400"/>
                <a:ext cx="532518" cy="2597408"/>
                <a:chOff x="427788" y="5486400"/>
                <a:chExt cx="532518" cy="2597408"/>
              </a:xfrm>
            </p:grpSpPr>
            <p:sp>
              <p:nvSpPr>
                <p:cNvPr id="76" name="TextBox 75"/>
                <p:cNvSpPr txBox="1"/>
                <p:nvPr/>
              </p:nvSpPr>
              <p:spPr>
                <a:xfrm>
                  <a:off x="586486" y="7806809"/>
                  <a:ext cx="37382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0%</a:t>
                  </a:r>
                  <a:endParaRPr lang="en-US" sz="1200" b="1" dirty="0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507938" y="7324725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20%</a:t>
                  </a:r>
                  <a:endParaRPr lang="en-US" sz="1200" b="1" dirty="0"/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507938" y="6869668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40%</a:t>
                  </a:r>
                  <a:endParaRPr lang="en-US" sz="1200" b="1" dirty="0"/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507938" y="6398597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60%</a:t>
                  </a:r>
                  <a:endParaRPr lang="en-US" sz="1200" b="1" dirty="0"/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507938" y="5941397"/>
                  <a:ext cx="452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80%</a:t>
                  </a:r>
                  <a:endParaRPr lang="en-US" sz="1200" b="1" dirty="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427788" y="5486400"/>
                  <a:ext cx="53251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100%</a:t>
                  </a:r>
                  <a:endParaRPr lang="en-US" sz="1200" b="1" dirty="0"/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228600" y="3549585"/>
            <a:ext cx="722591" cy="2568833"/>
            <a:chOff x="252908" y="5486400"/>
            <a:chExt cx="722591" cy="2568833"/>
          </a:xfrm>
        </p:grpSpPr>
        <p:sp>
          <p:nvSpPr>
            <p:cNvPr id="85" name="TextBox 84"/>
            <p:cNvSpPr txBox="1"/>
            <p:nvPr/>
          </p:nvSpPr>
          <p:spPr>
            <a:xfrm rot="16200000">
              <a:off x="-227031" y="6455353"/>
              <a:ext cx="13292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CpG</a:t>
              </a:r>
              <a:r>
                <a:rPr lang="en-US" b="1" dirty="0"/>
                <a:t> density</a:t>
              </a: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507938" y="5486400"/>
              <a:ext cx="467561" cy="2568833"/>
              <a:chOff x="507938" y="5486400"/>
              <a:chExt cx="467561" cy="2568833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704069" y="7778234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</a:t>
                </a:r>
                <a:endParaRPr lang="en-US" sz="1200" b="1" dirty="0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7938" y="7324725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0.02</a:t>
                </a:r>
                <a:endParaRPr lang="en-US" sz="1200" b="1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07938" y="6869668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0.04</a:t>
                </a:r>
                <a:endParaRPr lang="en-US" sz="1200" b="1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507938" y="6398597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0.06</a:t>
                </a:r>
                <a:endParaRPr lang="en-US" sz="1200" b="1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507938" y="5941397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0.08</a:t>
                </a:r>
                <a:endParaRPr lang="en-US" sz="1200" b="1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513513" y="5486400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0.10</a:t>
                </a:r>
                <a:endParaRPr lang="en-US" sz="1200" b="1" dirty="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5CEB4A-C0D1-4562-B589-B6F4F6B9C990}"/>
              </a:ext>
            </a:extLst>
          </p:cNvPr>
          <p:cNvGrpSpPr/>
          <p:nvPr/>
        </p:nvGrpSpPr>
        <p:grpSpPr>
          <a:xfrm>
            <a:off x="3665949" y="795249"/>
            <a:ext cx="3034882" cy="2568833"/>
            <a:chOff x="3665949" y="795249"/>
            <a:chExt cx="3034882" cy="256883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2001422-95D7-4DA0-9777-F56B03ED3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1875" y="856896"/>
              <a:ext cx="2528956" cy="2445949"/>
            </a:xfrm>
            <a:prstGeom prst="rect">
              <a:avLst/>
            </a:prstGeom>
          </p:spPr>
        </p:pic>
        <p:grpSp>
          <p:nvGrpSpPr>
            <p:cNvPr id="95" name="组合 94"/>
            <p:cNvGrpSpPr/>
            <p:nvPr/>
          </p:nvGrpSpPr>
          <p:grpSpPr>
            <a:xfrm>
              <a:off x="3665949" y="795249"/>
              <a:ext cx="628650" cy="2568833"/>
              <a:chOff x="271958" y="5486400"/>
              <a:chExt cx="628650" cy="2568833"/>
            </a:xfrm>
          </p:grpSpPr>
          <p:sp>
            <p:nvSpPr>
              <p:cNvPr id="96" name="TextBox 95"/>
              <p:cNvSpPr txBox="1"/>
              <p:nvPr/>
            </p:nvSpPr>
            <p:spPr>
              <a:xfrm rot="16200000">
                <a:off x="-324263" y="6560128"/>
                <a:ext cx="15617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CA|TG density</a:t>
                </a:r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>
                <a:off x="507938" y="5486400"/>
                <a:ext cx="392670" cy="2568833"/>
                <a:chOff x="507938" y="5486400"/>
                <a:chExt cx="392670" cy="2568833"/>
              </a:xfrm>
            </p:grpSpPr>
            <p:sp>
              <p:nvSpPr>
                <p:cNvPr id="98" name="TextBox 97"/>
                <p:cNvSpPr txBox="1"/>
                <p:nvPr/>
              </p:nvSpPr>
              <p:spPr>
                <a:xfrm>
                  <a:off x="637394" y="7778234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507938" y="7324725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0.1</a:t>
                  </a:r>
                  <a:endParaRPr lang="en-US" sz="1200" b="1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507938" y="6869668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0.2</a:t>
                  </a:r>
                  <a:endParaRPr lang="en-US" sz="1200" b="1" dirty="0"/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507938" y="6398597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0.3</a:t>
                  </a:r>
                  <a:endParaRPr lang="en-US" sz="1200" b="1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507938" y="5941397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0.4</a:t>
                  </a:r>
                  <a:endParaRPr lang="en-US" sz="1200" b="1" dirty="0"/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513513" y="5486400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0.5</a:t>
                  </a:r>
                  <a:endParaRPr lang="en-US" sz="1200" b="1" dirty="0"/>
                </a:p>
              </p:txBody>
            </p:sp>
          </p:grpSp>
        </p:grpSp>
      </p:grpSp>
      <p:grpSp>
        <p:nvGrpSpPr>
          <p:cNvPr id="32" name="组合 31"/>
          <p:cNvGrpSpPr/>
          <p:nvPr/>
        </p:nvGrpSpPr>
        <p:grpSpPr>
          <a:xfrm>
            <a:off x="4078790" y="3581400"/>
            <a:ext cx="2622040" cy="2406339"/>
            <a:chOff x="3847323" y="3870761"/>
            <a:chExt cx="2622040" cy="2406339"/>
          </a:xfrm>
        </p:grpSpPr>
        <p:grpSp>
          <p:nvGrpSpPr>
            <p:cNvPr id="44" name="组合 43"/>
            <p:cNvGrpSpPr/>
            <p:nvPr/>
          </p:nvGrpSpPr>
          <p:grpSpPr>
            <a:xfrm>
              <a:off x="3851273" y="3870761"/>
              <a:ext cx="2124074" cy="523220"/>
              <a:chOff x="847725" y="4167368"/>
              <a:chExt cx="2124074" cy="523220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847725" y="4243568"/>
                <a:ext cx="152400" cy="17145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09649" y="4167368"/>
                <a:ext cx="1962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Intron A: from genes without sisRNAs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847323" y="4343400"/>
              <a:ext cx="2622040" cy="1933700"/>
              <a:chOff x="3847323" y="4343400"/>
              <a:chExt cx="2622040" cy="193370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847323" y="5283720"/>
                <a:ext cx="2124074" cy="523220"/>
                <a:chOff x="847725" y="4305300"/>
                <a:chExt cx="2124074" cy="523220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009649" y="4305300"/>
                  <a:ext cx="19621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identified by </a:t>
                  </a:r>
                  <a:r>
                    <a:rPr lang="en-US" sz="1400" b="1" dirty="0" err="1"/>
                    <a:t>refSeq</a:t>
                  </a:r>
                  <a:r>
                    <a:rPr lang="en-US" sz="1400" b="1" dirty="0"/>
                    <a:t> Genes</a:t>
                  </a: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847323" y="5753880"/>
                <a:ext cx="2124074" cy="523220"/>
                <a:chOff x="847725" y="4305300"/>
                <a:chExt cx="2124074" cy="523220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0033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009649" y="4305300"/>
                  <a:ext cx="19621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identified by </a:t>
                  </a:r>
                  <a:r>
                    <a:rPr lang="en-US" sz="1400" b="1" dirty="0" err="1"/>
                    <a:t>Ensembl</a:t>
                  </a:r>
                  <a:r>
                    <a:rPr lang="en-US" sz="1400" b="1" dirty="0"/>
                    <a:t> Genes</a:t>
                  </a:r>
                </a:p>
              </p:txBody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3847323" y="4813560"/>
                <a:ext cx="2398210" cy="523220"/>
                <a:chOff x="847725" y="4657689"/>
                <a:chExt cx="2398210" cy="523220"/>
              </a:xfrm>
            </p:grpSpPr>
            <p:sp>
              <p:nvSpPr>
                <p:cNvPr id="108" name="矩形 107"/>
                <p:cNvSpPr/>
                <p:nvPr/>
              </p:nvSpPr>
              <p:spPr>
                <a:xfrm>
                  <a:off x="847725" y="4759429"/>
                  <a:ext cx="152400" cy="171450"/>
                </a:xfrm>
                <a:prstGeom prst="rect">
                  <a:avLst/>
                </a:prstGeom>
                <a:solidFill>
                  <a:srgbClr val="7030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009649" y="4657689"/>
                  <a:ext cx="223628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 C: with sisRNAs identified by </a:t>
                  </a:r>
                  <a:r>
                    <a:rPr lang="en-US" sz="1400" b="1" dirty="0" err="1"/>
                    <a:t>fefSeq</a:t>
                  </a:r>
                  <a:r>
                    <a:rPr lang="en-US" sz="1400" b="1" dirty="0"/>
                    <a:t> Genes </a:t>
                  </a: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847323" y="4343400"/>
                <a:ext cx="2622040" cy="523220"/>
                <a:chOff x="847725" y="4657689"/>
                <a:chExt cx="2622040" cy="523220"/>
              </a:xfrm>
            </p:grpSpPr>
            <p:sp>
              <p:nvSpPr>
                <p:cNvPr id="111" name="矩形 110"/>
                <p:cNvSpPr/>
                <p:nvPr/>
              </p:nvSpPr>
              <p:spPr>
                <a:xfrm>
                  <a:off x="847725" y="4747554"/>
                  <a:ext cx="152400" cy="171450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009648" y="4657689"/>
                  <a:ext cx="246011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 B: from gene with sisRNAs but itself no sisRNAs</a:t>
                  </a:r>
                </a:p>
              </p:txBody>
            </p:sp>
          </p:grpSp>
        </p:grpSp>
      </p:grpSp>
      <p:sp>
        <p:nvSpPr>
          <p:cNvPr id="53" name="TextBox 52"/>
          <p:cNvSpPr txBox="1"/>
          <p:nvPr/>
        </p:nvSpPr>
        <p:spPr>
          <a:xfrm>
            <a:off x="64677" y="6656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62072" y="666464"/>
            <a:ext cx="30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677" y="3574049"/>
            <a:ext cx="31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E86ACE-3303-4A71-9066-6309EC747264}"/>
              </a:ext>
            </a:extLst>
          </p:cNvPr>
          <p:cNvGrpSpPr/>
          <p:nvPr/>
        </p:nvGrpSpPr>
        <p:grpSpPr>
          <a:xfrm>
            <a:off x="426175" y="6163121"/>
            <a:ext cx="6050825" cy="1459428"/>
            <a:chOff x="396646" y="6052871"/>
            <a:chExt cx="6050825" cy="145942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F3563CB-DD27-4754-B745-8F74D2CF01D2}"/>
                </a:ext>
              </a:extLst>
            </p:cNvPr>
            <p:cNvGrpSpPr/>
            <p:nvPr/>
          </p:nvGrpSpPr>
          <p:grpSpPr>
            <a:xfrm>
              <a:off x="396646" y="6283254"/>
              <a:ext cx="3682144" cy="467473"/>
              <a:chOff x="396646" y="6283254"/>
              <a:chExt cx="3682144" cy="467473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2495BB9-91A8-4BC5-ABE7-F4D069BF3C2A}"/>
                  </a:ext>
                </a:extLst>
              </p:cNvPr>
              <p:cNvGrpSpPr/>
              <p:nvPr/>
            </p:nvGrpSpPr>
            <p:grpSpPr>
              <a:xfrm>
                <a:off x="1193478" y="6581438"/>
                <a:ext cx="2703181" cy="72000"/>
                <a:chOff x="836219" y="6465375"/>
                <a:chExt cx="2703181" cy="72000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5B81D7A-0C90-4F48-A3F0-483585E74833}"/>
                    </a:ext>
                  </a:extLst>
                </p:cNvPr>
                <p:cNvSpPr/>
                <p:nvPr/>
              </p:nvSpPr>
              <p:spPr>
                <a:xfrm>
                  <a:off x="836219" y="6465375"/>
                  <a:ext cx="720000" cy="72000"/>
                </a:xfrm>
                <a:prstGeom prst="rect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50D04F4-4178-4B6F-B59A-B3C713C1DFD3}"/>
                    </a:ext>
                  </a:extLst>
                </p:cNvPr>
                <p:cNvSpPr/>
                <p:nvPr/>
              </p:nvSpPr>
              <p:spPr>
                <a:xfrm>
                  <a:off x="2819400" y="6465375"/>
                  <a:ext cx="720000" cy="72000"/>
                </a:xfrm>
                <a:prstGeom prst="rect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DB10F42-E5F5-486A-97B8-44C49364C3A2}"/>
                  </a:ext>
                </a:extLst>
              </p:cNvPr>
              <p:cNvSpPr txBox="1"/>
              <p:nvPr/>
            </p:nvSpPr>
            <p:spPr>
              <a:xfrm>
                <a:off x="396646" y="6442950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Gene </a:t>
                </a:r>
                <a:r>
                  <a:rPr lang="en-US" altLang="zh-CN" sz="1400" b="1" dirty="0"/>
                  <a:t>1</a:t>
                </a:r>
                <a:endParaRPr lang="en-US" sz="1400" b="1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AAC8354-8747-45BD-A4E1-4582C0B7CC49}"/>
                  </a:ext>
                </a:extLst>
              </p:cNvPr>
              <p:cNvSpPr txBox="1"/>
              <p:nvPr/>
            </p:nvSpPr>
            <p:spPr>
              <a:xfrm>
                <a:off x="1193478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Exon 1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0196910-9A93-41D3-8185-A15B44C78130}"/>
                  </a:ext>
                </a:extLst>
              </p:cNvPr>
              <p:cNvSpPr txBox="1"/>
              <p:nvPr/>
            </p:nvSpPr>
            <p:spPr>
              <a:xfrm>
                <a:off x="3186313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Exon 2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7889F86-161B-4940-85DE-660CF86B52DB}"/>
                  </a:ext>
                </a:extLst>
              </p:cNvPr>
              <p:cNvSpPr/>
              <p:nvPr/>
            </p:nvSpPr>
            <p:spPr>
              <a:xfrm>
                <a:off x="1938367" y="6580025"/>
                <a:ext cx="1249725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3C9B3FD-1E49-4204-B599-B5A6D39ECDBE}"/>
                  </a:ext>
                </a:extLst>
              </p:cNvPr>
              <p:cNvSpPr txBox="1"/>
              <p:nvPr/>
            </p:nvSpPr>
            <p:spPr>
              <a:xfrm>
                <a:off x="2175214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Intron A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AD086A1-BCE2-4A77-82A1-1DEEFE7E25FB}"/>
                </a:ext>
              </a:extLst>
            </p:cNvPr>
            <p:cNvGrpSpPr/>
            <p:nvPr/>
          </p:nvGrpSpPr>
          <p:grpSpPr>
            <a:xfrm>
              <a:off x="414333" y="6822468"/>
              <a:ext cx="5742911" cy="461659"/>
              <a:chOff x="396646" y="6283254"/>
              <a:chExt cx="5742911" cy="461659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C836209A-0BB2-4B77-B8CF-BDBD73E1AF31}"/>
                  </a:ext>
                </a:extLst>
              </p:cNvPr>
              <p:cNvGrpSpPr/>
              <p:nvPr/>
            </p:nvGrpSpPr>
            <p:grpSpPr>
              <a:xfrm>
                <a:off x="1193478" y="6581438"/>
                <a:ext cx="4745570" cy="72000"/>
                <a:chOff x="836219" y="6465375"/>
                <a:chExt cx="4745570" cy="72000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34112CB7-2C28-4F87-85F4-F453A080EA8E}"/>
                    </a:ext>
                  </a:extLst>
                </p:cNvPr>
                <p:cNvSpPr/>
                <p:nvPr/>
              </p:nvSpPr>
              <p:spPr>
                <a:xfrm>
                  <a:off x="836219" y="6465375"/>
                  <a:ext cx="720000" cy="72000"/>
                </a:xfrm>
                <a:prstGeom prst="rect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25DF8289-CE9D-4739-9AE4-BAAF61110DC1}"/>
                    </a:ext>
                  </a:extLst>
                </p:cNvPr>
                <p:cNvSpPr/>
                <p:nvPr/>
              </p:nvSpPr>
              <p:spPr>
                <a:xfrm>
                  <a:off x="2819400" y="6465375"/>
                  <a:ext cx="720000" cy="72000"/>
                </a:xfrm>
                <a:prstGeom prst="rect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BE4947B2-2E73-48F6-91E6-DD355CCC8EB6}"/>
                    </a:ext>
                  </a:extLst>
                </p:cNvPr>
                <p:cNvSpPr/>
                <p:nvPr/>
              </p:nvSpPr>
              <p:spPr>
                <a:xfrm>
                  <a:off x="4861789" y="6465375"/>
                  <a:ext cx="720000" cy="72000"/>
                </a:xfrm>
                <a:prstGeom prst="rect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5A33B412-9134-47EC-9A77-D09CA178F2C6}"/>
                  </a:ext>
                </a:extLst>
              </p:cNvPr>
              <p:cNvSpPr txBox="1"/>
              <p:nvPr/>
            </p:nvSpPr>
            <p:spPr>
              <a:xfrm>
                <a:off x="396646" y="6437136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Gene </a:t>
                </a:r>
                <a:r>
                  <a:rPr lang="en-US" altLang="zh-CN" sz="1400" b="1" dirty="0"/>
                  <a:t>2</a:t>
                </a:r>
                <a:endParaRPr lang="en-US" sz="1400" b="1" dirty="0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86855015-C54D-4F72-A209-89F4E9E7C0DB}"/>
                  </a:ext>
                </a:extLst>
              </p:cNvPr>
              <p:cNvSpPr txBox="1"/>
              <p:nvPr/>
            </p:nvSpPr>
            <p:spPr>
              <a:xfrm>
                <a:off x="1193478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Exon 1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0CCEEA1-517D-4F83-8640-73D7B32A0919}"/>
                  </a:ext>
                </a:extLst>
              </p:cNvPr>
              <p:cNvSpPr txBox="1"/>
              <p:nvPr/>
            </p:nvSpPr>
            <p:spPr>
              <a:xfrm>
                <a:off x="3186313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Exon 2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D1664CA5-E08E-4526-BE80-040781A76AA9}"/>
                  </a:ext>
                </a:extLst>
              </p:cNvPr>
              <p:cNvSpPr txBox="1"/>
              <p:nvPr/>
            </p:nvSpPr>
            <p:spPr>
              <a:xfrm>
                <a:off x="5247080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Exon 3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7921EBC-792D-489A-A3AD-CD3EEF555B49}"/>
                  </a:ext>
                </a:extLst>
              </p:cNvPr>
              <p:cNvSpPr/>
              <p:nvPr/>
            </p:nvSpPr>
            <p:spPr>
              <a:xfrm>
                <a:off x="1928841" y="6580025"/>
                <a:ext cx="1249725" cy="72000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C3477B8-40C3-420F-995C-8B3EF4ADE3E2}"/>
                  </a:ext>
                </a:extLst>
              </p:cNvPr>
              <p:cNvSpPr/>
              <p:nvPr/>
            </p:nvSpPr>
            <p:spPr>
              <a:xfrm>
                <a:off x="3917579" y="6586541"/>
                <a:ext cx="1296000" cy="7200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659D44DC-45DC-4636-A9F8-477DC5BBCB92}"/>
                  </a:ext>
                </a:extLst>
              </p:cNvPr>
              <p:cNvSpPr txBox="1"/>
              <p:nvPr/>
            </p:nvSpPr>
            <p:spPr>
              <a:xfrm>
                <a:off x="2175214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Intron </a:t>
                </a:r>
                <a:r>
                  <a:rPr lang="en-US" altLang="zh-CN" sz="1400" b="1" dirty="0"/>
                  <a:t>B</a:t>
                </a:r>
                <a:endParaRPr lang="en-US" sz="1400" b="1" dirty="0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8117F7F7-484F-4E0E-B84F-12FCF8D5926F}"/>
                  </a:ext>
                </a:extLst>
              </p:cNvPr>
              <p:cNvSpPr txBox="1"/>
              <p:nvPr/>
            </p:nvSpPr>
            <p:spPr>
              <a:xfrm>
                <a:off x="4121785" y="6283254"/>
                <a:ext cx="8924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Intron </a:t>
                </a:r>
                <a:r>
                  <a:rPr lang="en-US" altLang="zh-CN" sz="1400" b="1" dirty="0"/>
                  <a:t>C</a:t>
                </a:r>
                <a:endParaRPr lang="en-US" sz="1400" b="1" dirty="0"/>
              </a:p>
            </p:txBody>
          </p:sp>
        </p:grp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6DD52B60-9234-4096-A2F5-DCCC3D203BFB}"/>
                </a:ext>
              </a:extLst>
            </p:cNvPr>
            <p:cNvSpPr/>
            <p:nvPr/>
          </p:nvSpPr>
          <p:spPr>
            <a:xfrm>
              <a:off x="4495800" y="7315200"/>
              <a:ext cx="457200" cy="67069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E5DCCFE-2564-48D9-A96E-96E9204F0883}"/>
                </a:ext>
              </a:extLst>
            </p:cNvPr>
            <p:cNvSpPr txBox="1"/>
            <p:nvPr/>
          </p:nvSpPr>
          <p:spPr>
            <a:xfrm>
              <a:off x="3846870" y="7204522"/>
              <a:ext cx="892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sisRNA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1152105-6598-4A4C-9DCC-6C454C2C897E}"/>
                </a:ext>
              </a:extLst>
            </p:cNvPr>
            <p:cNvSpPr/>
            <p:nvPr/>
          </p:nvSpPr>
          <p:spPr>
            <a:xfrm>
              <a:off x="425406" y="6066507"/>
              <a:ext cx="6022065" cy="1393452"/>
            </a:xfrm>
            <a:prstGeom prst="round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2A00591-4D35-42E0-A0C9-5A38B439E6F2}"/>
                </a:ext>
              </a:extLst>
            </p:cNvPr>
            <p:cNvSpPr txBox="1"/>
            <p:nvPr/>
          </p:nvSpPr>
          <p:spPr>
            <a:xfrm>
              <a:off x="1676401" y="6052871"/>
              <a:ext cx="3988122" cy="306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Intron types according to sisRNAs and genes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3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25" y="0"/>
            <a:ext cx="684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5. </a:t>
            </a:r>
            <a:r>
              <a:rPr lang="en-US" b="1" dirty="0" err="1"/>
              <a:t>sisRNAs</a:t>
            </a:r>
            <a:r>
              <a:rPr lang="en-US" b="1" dirty="0"/>
              <a:t> are enriched in both start and end of transcript, preferentially in end introns of transcript.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698999" y="908712"/>
            <a:ext cx="4881561" cy="2952218"/>
            <a:chOff x="838201" y="4267200"/>
            <a:chExt cx="4881561" cy="2952218"/>
          </a:xfrm>
        </p:grpSpPr>
        <p:graphicFrame>
          <p:nvGraphicFramePr>
            <p:cNvPr id="10" name="图表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73403555"/>
                </p:ext>
              </p:extLst>
            </p:nvPr>
          </p:nvGraphicFramePr>
          <p:xfrm>
            <a:off x="1147762" y="42672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3" name="组合 22"/>
            <p:cNvGrpSpPr/>
            <p:nvPr/>
          </p:nvGrpSpPr>
          <p:grpSpPr>
            <a:xfrm>
              <a:off x="1625620" y="6423062"/>
              <a:ext cx="3857064" cy="152400"/>
              <a:chOff x="1625620" y="6423062"/>
              <a:chExt cx="3857064" cy="152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625620" y="6423062"/>
                <a:ext cx="1005840" cy="1524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Intron 1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651174" y="6423062"/>
                <a:ext cx="1554480" cy="1524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Intron 2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4202524" y="6423062"/>
                <a:ext cx="1280160" cy="1524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Intron 3…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660499" y="6850086"/>
              <a:ext cx="3848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Joined Introns along the Transcript (%)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178725" y="5295792"/>
              <a:ext cx="1688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sisRNAs</a:t>
              </a:r>
              <a:r>
                <a:rPr lang="en-US" b="1" dirty="0"/>
                <a:t> density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5747" y="37338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4887" y="87391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61232" y="3967112"/>
            <a:ext cx="6796971" cy="1514588"/>
            <a:chOff x="-61232" y="4161142"/>
            <a:chExt cx="6796971" cy="1514588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b="5951"/>
            <a:stretch/>
          </p:blipFill>
          <p:spPr>
            <a:xfrm>
              <a:off x="1068330" y="4221708"/>
              <a:ext cx="5667409" cy="138851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-61232" y="4161142"/>
              <a:ext cx="11729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Scaffold_4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9464" y="4332944"/>
              <a:ext cx="942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RefSeq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464" y="4567505"/>
              <a:ext cx="942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mRNA </a:t>
              </a:r>
            </a:p>
            <a:p>
              <a:pPr algn="r"/>
              <a:r>
                <a:rPr lang="en-US" sz="1200" dirty="0"/>
                <a:t>Cytoplasm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9464" y="5075962"/>
              <a:ext cx="942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RNA GV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9464" y="5398731"/>
              <a:ext cx="942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/>
                <a:t>sisRNAs</a:t>
              </a:r>
              <a:endParaRPr lang="en-US" sz="12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227771" y="4421940"/>
            <a:ext cx="517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err="1"/>
              <a:t>nasp</a:t>
            </a:r>
            <a:endParaRPr lang="en-US" sz="1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405462" y="2810939"/>
            <a:ext cx="320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8209" y="2819400"/>
            <a:ext cx="321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3’</a:t>
            </a:r>
          </a:p>
        </p:txBody>
      </p:sp>
      <p:grpSp>
        <p:nvGrpSpPr>
          <p:cNvPr id="26" name="组合 42"/>
          <p:cNvGrpSpPr/>
          <p:nvPr/>
        </p:nvGrpSpPr>
        <p:grpSpPr>
          <a:xfrm>
            <a:off x="2133600" y="838200"/>
            <a:ext cx="2159007" cy="592533"/>
            <a:chOff x="669918" y="4549666"/>
            <a:chExt cx="2159007" cy="592533"/>
          </a:xfrm>
        </p:grpSpPr>
        <p:grpSp>
          <p:nvGrpSpPr>
            <p:cNvPr id="27" name="组合 13"/>
            <p:cNvGrpSpPr/>
            <p:nvPr/>
          </p:nvGrpSpPr>
          <p:grpSpPr>
            <a:xfrm>
              <a:off x="669918" y="4549666"/>
              <a:ext cx="2159007" cy="307777"/>
              <a:chOff x="669918" y="4321066"/>
              <a:chExt cx="2159007" cy="307777"/>
            </a:xfrm>
          </p:grpSpPr>
          <p:sp>
            <p:nvSpPr>
              <p:cNvPr id="31" name="矩形 9"/>
              <p:cNvSpPr/>
              <p:nvPr/>
            </p:nvSpPr>
            <p:spPr>
              <a:xfrm>
                <a:off x="669918" y="4486877"/>
                <a:ext cx="365760" cy="45719"/>
              </a:xfrm>
              <a:prstGeom prst="rect">
                <a:avLst/>
              </a:prstGeom>
              <a:solidFill>
                <a:srgbClr val="FF000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009649" y="4321066"/>
                <a:ext cx="18192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RefSeq</a:t>
                </a:r>
                <a:r>
                  <a:rPr lang="en-US" sz="1400" b="1" dirty="0"/>
                  <a:t> sisRNAs</a:t>
                </a:r>
              </a:p>
            </p:txBody>
          </p:sp>
        </p:grpSp>
        <p:grpSp>
          <p:nvGrpSpPr>
            <p:cNvPr id="28" name="组合 15"/>
            <p:cNvGrpSpPr/>
            <p:nvPr/>
          </p:nvGrpSpPr>
          <p:grpSpPr>
            <a:xfrm>
              <a:off x="678385" y="4834422"/>
              <a:ext cx="2150540" cy="307777"/>
              <a:chOff x="678385" y="4100342"/>
              <a:chExt cx="2150540" cy="307777"/>
            </a:xfrm>
          </p:grpSpPr>
          <p:sp>
            <p:nvSpPr>
              <p:cNvPr id="29" name="矩形 16"/>
              <p:cNvSpPr/>
              <p:nvPr/>
            </p:nvSpPr>
            <p:spPr>
              <a:xfrm>
                <a:off x="678385" y="4247261"/>
                <a:ext cx="365760" cy="45720"/>
              </a:xfrm>
              <a:prstGeom prst="rect">
                <a:avLst/>
              </a:prstGeom>
              <a:solidFill>
                <a:srgbClr val="0033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9649" y="4100342"/>
                <a:ext cx="18192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Ensembl</a:t>
                </a:r>
                <a:r>
                  <a:rPr lang="en-US" sz="1400" b="1" dirty="0"/>
                  <a:t> sisRNAs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DAADAB-93B0-45E1-9856-C6957A482CC2}"/>
              </a:ext>
            </a:extLst>
          </p:cNvPr>
          <p:cNvGrpSpPr/>
          <p:nvPr/>
        </p:nvGrpSpPr>
        <p:grpSpPr>
          <a:xfrm>
            <a:off x="421999" y="6026419"/>
            <a:ext cx="2831065" cy="2529107"/>
            <a:chOff x="421999" y="6026419"/>
            <a:chExt cx="2831065" cy="25291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B70C823-29C5-45D3-BF66-6AA46E27D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136" y="6026419"/>
              <a:ext cx="2584928" cy="23105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1BD373-9FFB-4087-907F-3289FD6FEF41}"/>
                </a:ext>
              </a:extLst>
            </p:cNvPr>
            <p:cNvSpPr txBox="1"/>
            <p:nvPr/>
          </p:nvSpPr>
          <p:spPr>
            <a:xfrm>
              <a:off x="1153423" y="8278527"/>
              <a:ext cx="1806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sisRNA Signals (By MACS)</a:t>
              </a:r>
              <a:endParaRPr lang="zh-CN" altLang="en-US" sz="1200" b="1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447F61-E4D3-4B90-87D8-180BB151B0FD}"/>
                </a:ext>
              </a:extLst>
            </p:cNvPr>
            <p:cNvSpPr txBox="1"/>
            <p:nvPr/>
          </p:nvSpPr>
          <p:spPr>
            <a:xfrm rot="16200000">
              <a:off x="-500336" y="6960807"/>
              <a:ext cx="21216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Cytoplasm RNA (log10(FPKM))</a:t>
              </a:r>
              <a:endParaRPr lang="zh-CN" altLang="en-US" sz="12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16EF17-EBD2-4262-AEDB-8729AC77B553}"/>
                </a:ext>
              </a:extLst>
            </p:cNvPr>
            <p:cNvSpPr txBox="1"/>
            <p:nvPr/>
          </p:nvSpPr>
          <p:spPr>
            <a:xfrm>
              <a:off x="2316480" y="6059875"/>
              <a:ext cx="8290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R=-0.1724</a:t>
              </a:r>
              <a:endParaRPr lang="zh-CN" altLang="en-US" sz="1200" b="1" dirty="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AE2E0BE-E8BF-4F64-883E-5983F2CA4593}"/>
              </a:ext>
            </a:extLst>
          </p:cNvPr>
          <p:cNvSpPr txBox="1"/>
          <p:nvPr/>
        </p:nvSpPr>
        <p:spPr>
          <a:xfrm>
            <a:off x="169464" y="582563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7624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525" y="0"/>
            <a:ext cx="707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6. Specific TFBS related to transcription are enriched in </a:t>
            </a:r>
            <a:r>
              <a:rPr lang="en-US" b="1" dirty="0" err="1"/>
              <a:t>sisRNAs</a:t>
            </a:r>
            <a:r>
              <a:rPr lang="en-US" b="1" dirty="0"/>
              <a:t> 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177315" y="361890"/>
            <a:ext cx="6375885" cy="5276910"/>
            <a:chOff x="304800" y="1295400"/>
            <a:chExt cx="6375885" cy="5276910"/>
          </a:xfrm>
        </p:grpSpPr>
        <p:grpSp>
          <p:nvGrpSpPr>
            <p:cNvPr id="37" name="Group 36"/>
            <p:cNvGrpSpPr/>
            <p:nvPr/>
          </p:nvGrpSpPr>
          <p:grpSpPr>
            <a:xfrm>
              <a:off x="304800" y="1295400"/>
              <a:ext cx="6375885" cy="5276910"/>
              <a:chOff x="304801" y="1295400"/>
              <a:chExt cx="6375885" cy="5276910"/>
            </a:xfrm>
          </p:grpSpPr>
          <p:graphicFrame>
            <p:nvGraphicFramePr>
              <p:cNvPr id="5" name="图表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59241749"/>
                  </p:ext>
                </p:extLst>
              </p:nvPr>
            </p:nvGraphicFramePr>
            <p:xfrm>
              <a:off x="685800" y="1295400"/>
              <a:ext cx="5562600" cy="4953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6" name="TextBox 5"/>
              <p:cNvSpPr txBox="1"/>
              <p:nvPr/>
            </p:nvSpPr>
            <p:spPr>
              <a:xfrm>
                <a:off x="2159000" y="6172200"/>
                <a:ext cx="32239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Motif O/E (</a:t>
                </a:r>
                <a:r>
                  <a:rPr lang="en-US" sz="2000" b="1" dirty="0" err="1"/>
                  <a:t>RefSeq</a:t>
                </a:r>
                <a:r>
                  <a:rPr lang="en-US" sz="2000" b="1" dirty="0"/>
                  <a:t> sisRNAs)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6200000">
                <a:off x="-1508263" y="3413264"/>
                <a:ext cx="40262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Motif O/E (Introns without </a:t>
                </a:r>
                <a:r>
                  <a:rPr lang="en-US" sz="2000" b="1" dirty="0" err="1"/>
                  <a:t>sisRNAs</a:t>
                </a:r>
                <a:r>
                  <a:rPr lang="en-US" sz="2000" b="1" dirty="0"/>
                  <a:t>)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583891" y="4610100"/>
                <a:ext cx="7131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STAT3</a:t>
                </a: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5896909" y="4241800"/>
                <a:ext cx="0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5283200" y="5137150"/>
                <a:ext cx="111310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NF-</a:t>
                </a:r>
                <a:r>
                  <a:rPr lang="en-US" sz="1600" b="1" dirty="0" err="1"/>
                  <a:t>kappaB</a:t>
                </a:r>
                <a:endParaRPr lang="en-US" sz="1600" b="1" dirty="0"/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5334000" y="4216400"/>
                <a:ext cx="381000" cy="965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4648200" y="4800600"/>
                <a:ext cx="8774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p50:p50</a:t>
                </a: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flipH="1">
                <a:off x="5105400" y="4216400"/>
                <a:ext cx="127000" cy="736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5550649" y="3688977"/>
                <a:ext cx="11300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MYOG:NF1</a:t>
                </a: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5264151" y="3892550"/>
                <a:ext cx="358139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H="1">
                <a:off x="4800600" y="3962400"/>
                <a:ext cx="304800" cy="609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4521200" y="4472523"/>
                <a:ext cx="533920" cy="37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GAF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661530" y="3098544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NCX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2171515" y="3276601"/>
              <a:ext cx="26822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42170" y="2680020"/>
              <a:ext cx="761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PROP1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H="1" flipV="1">
              <a:off x="2432081" y="2952846"/>
              <a:ext cx="152402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2571843" y="2520918"/>
              <a:ext cx="7745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NKX3A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V="1">
              <a:off x="2926451" y="2793744"/>
              <a:ext cx="1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8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69659"/>
              </p:ext>
            </p:extLst>
          </p:nvPr>
        </p:nvGraphicFramePr>
        <p:xfrm>
          <a:off x="685800" y="5638800"/>
          <a:ext cx="3657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485900" y="8807648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Motif O/E (</a:t>
            </a:r>
            <a:r>
              <a:rPr lang="en-US" sz="1400" b="1" dirty="0" err="1"/>
              <a:t>RefSeq</a:t>
            </a:r>
            <a:r>
              <a:rPr lang="en-US" sz="1400" b="1" dirty="0"/>
              <a:t> sisRNAs )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798612" y="6970812"/>
            <a:ext cx="2362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Motif O/E (</a:t>
            </a:r>
            <a:r>
              <a:rPr lang="en-US" sz="1400" b="1" dirty="0" err="1"/>
              <a:t>Ensembl</a:t>
            </a:r>
            <a:r>
              <a:rPr lang="en-US" sz="1400" b="1" dirty="0"/>
              <a:t> sisRNAs)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3000" y="6019800"/>
            <a:ext cx="834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R=0.99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5486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8600" y="3810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942006" y="5942026"/>
            <a:ext cx="2857068" cy="1632398"/>
            <a:chOff x="3942006" y="5854246"/>
            <a:chExt cx="2857068" cy="1632398"/>
          </a:xfrm>
        </p:grpSpPr>
        <p:grpSp>
          <p:nvGrpSpPr>
            <p:cNvPr id="4" name="Group 3"/>
            <p:cNvGrpSpPr/>
            <p:nvPr/>
          </p:nvGrpSpPr>
          <p:grpSpPr>
            <a:xfrm>
              <a:off x="3942006" y="5854246"/>
              <a:ext cx="2857068" cy="1632398"/>
              <a:chOff x="3589544" y="5954269"/>
              <a:chExt cx="2857068" cy="1632398"/>
            </a:xfrm>
          </p:grpSpPr>
          <p:pic>
            <p:nvPicPr>
              <p:cNvPr id="3076" name="Picture 4" descr="Y:\Draft\Xenopus\Doc\ucsc_screen_shots_STAT3.V2.png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00" r="2948"/>
              <a:stretch/>
            </p:blipFill>
            <p:spPr bwMode="auto">
              <a:xfrm>
                <a:off x="4655911" y="6019800"/>
                <a:ext cx="1790701" cy="14763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3589544" y="5954269"/>
                <a:ext cx="11729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Scaffold_879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820240" y="6192676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 err="1"/>
                  <a:t>Ensembl</a:t>
                </a:r>
                <a:endParaRPr lang="en-US" sz="1200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820240" y="6478442"/>
                <a:ext cx="9422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mRNA </a:t>
                </a:r>
              </a:p>
              <a:p>
                <a:pPr algn="r"/>
                <a:r>
                  <a:rPr lang="en-US" sz="1200" dirty="0"/>
                  <a:t>Cytoplasm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820240" y="6986899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RNA GV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820240" y="7309668"/>
                <a:ext cx="9422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 err="1"/>
                  <a:t>sisRNAs</a:t>
                </a:r>
                <a:endParaRPr lang="en-US" sz="1200" dirty="0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5582162" y="6262915"/>
              <a:ext cx="5172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/>
                <a:t>Stat3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973635" y="56388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9860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883815" y="578754"/>
            <a:ext cx="2534688" cy="1112540"/>
            <a:chOff x="6329262" y="3388341"/>
            <a:chExt cx="2534688" cy="1112540"/>
          </a:xfrm>
        </p:grpSpPr>
        <p:grpSp>
          <p:nvGrpSpPr>
            <p:cNvPr id="95" name="Group 94"/>
            <p:cNvGrpSpPr/>
            <p:nvPr/>
          </p:nvGrpSpPr>
          <p:grpSpPr>
            <a:xfrm>
              <a:off x="6415087" y="3388341"/>
              <a:ext cx="2448863" cy="1107877"/>
              <a:chOff x="6686551" y="3655299"/>
              <a:chExt cx="2448863" cy="1107877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6686551" y="3655299"/>
                <a:ext cx="2448863" cy="307777"/>
                <a:chOff x="6686551" y="3655299"/>
                <a:chExt cx="2448863" cy="307777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6686551" y="3809187"/>
                  <a:ext cx="314351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TextBox 107"/>
                <p:cNvSpPr txBox="1"/>
                <p:nvPr/>
              </p:nvSpPr>
              <p:spPr>
                <a:xfrm>
                  <a:off x="7086601" y="3655299"/>
                  <a:ext cx="20488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by </a:t>
                  </a:r>
                  <a:r>
                    <a:rPr lang="en-US" sz="1400" b="1" dirty="0" err="1"/>
                    <a:t>refGenes</a:t>
                  </a:r>
                  <a:endParaRPr lang="en-US" sz="1400" dirty="0"/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6686551" y="3921999"/>
                <a:ext cx="2448863" cy="307777"/>
                <a:chOff x="6686551" y="3655299"/>
                <a:chExt cx="2448863" cy="307777"/>
              </a:xfrm>
            </p:grpSpPr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6686551" y="3809187"/>
                  <a:ext cx="314351" cy="0"/>
                </a:xfrm>
                <a:prstGeom prst="line">
                  <a:avLst/>
                </a:prstGeom>
                <a:ln>
                  <a:solidFill>
                    <a:srgbClr val="0033CC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7086601" y="3655299"/>
                  <a:ext cx="20488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by </a:t>
                  </a:r>
                  <a:r>
                    <a:rPr lang="en-US" sz="1400" b="1" dirty="0" err="1"/>
                    <a:t>ensGenes</a:t>
                  </a:r>
                  <a:endParaRPr lang="en-US" sz="1400" dirty="0"/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6686551" y="4188699"/>
                <a:ext cx="2448863" cy="307777"/>
                <a:chOff x="6686551" y="3655299"/>
                <a:chExt cx="2448863" cy="307777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6686551" y="3809187"/>
                  <a:ext cx="314351" cy="0"/>
                </a:xfrm>
                <a:prstGeom prst="line">
                  <a:avLst/>
                </a:prstGeom>
                <a:ln>
                  <a:solidFill>
                    <a:srgbClr val="A020F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7086601" y="3655299"/>
                  <a:ext cx="20488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Introns with sisRNAs</a:t>
                  </a:r>
                  <a:endParaRPr lang="en-US" sz="1400" dirty="0"/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6686551" y="4455399"/>
                <a:ext cx="2448863" cy="307777"/>
                <a:chOff x="6686551" y="3655299"/>
                <a:chExt cx="2448863" cy="307777"/>
              </a:xfrm>
            </p:grpSpPr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6686551" y="3809187"/>
                  <a:ext cx="314351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TextBox 101"/>
                <p:cNvSpPr txBox="1"/>
                <p:nvPr/>
              </p:nvSpPr>
              <p:spPr>
                <a:xfrm>
                  <a:off x="7086601" y="3655299"/>
                  <a:ext cx="20488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Introns without </a:t>
                  </a:r>
                  <a:r>
                    <a:rPr lang="en-US" sz="1400" b="1" dirty="0" err="1"/>
                    <a:t>sisRNAs</a:t>
                  </a:r>
                  <a:endParaRPr lang="en-US" sz="1400" dirty="0"/>
                </a:p>
              </p:txBody>
            </p:sp>
          </p:grpSp>
        </p:grpSp>
        <p:sp>
          <p:nvSpPr>
            <p:cNvPr id="96" name="Rectangle 95"/>
            <p:cNvSpPr/>
            <p:nvPr/>
          </p:nvSpPr>
          <p:spPr>
            <a:xfrm>
              <a:off x="6329262" y="3388341"/>
              <a:ext cx="2528987" cy="111254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9525" y="0"/>
            <a:ext cx="684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7. sisRNAs are as evolutionary conserved as introns.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20DC07-49E1-491E-AA16-48001EAD46F3}"/>
              </a:ext>
            </a:extLst>
          </p:cNvPr>
          <p:cNvGrpSpPr/>
          <p:nvPr/>
        </p:nvGrpSpPr>
        <p:grpSpPr>
          <a:xfrm>
            <a:off x="152400" y="1654880"/>
            <a:ext cx="3494602" cy="7412967"/>
            <a:chOff x="522825" y="1654880"/>
            <a:chExt cx="3494602" cy="7412967"/>
          </a:xfrm>
        </p:grpSpPr>
        <p:grpSp>
          <p:nvGrpSpPr>
            <p:cNvPr id="2" name="Group 1"/>
            <p:cNvGrpSpPr/>
            <p:nvPr/>
          </p:nvGrpSpPr>
          <p:grpSpPr>
            <a:xfrm>
              <a:off x="522825" y="1654880"/>
              <a:ext cx="3494602" cy="7412967"/>
              <a:chOff x="522825" y="1654880"/>
              <a:chExt cx="3494602" cy="7412967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91" t="2188" r="4596" b="10188"/>
              <a:stretch/>
            </p:blipFill>
            <p:spPr bwMode="auto">
              <a:xfrm>
                <a:off x="1096329" y="4415453"/>
                <a:ext cx="2702462" cy="1685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06" t="2744" r="4213" b="9138"/>
              <a:stretch/>
            </p:blipFill>
            <p:spPr bwMode="auto">
              <a:xfrm>
                <a:off x="1095375" y="6936016"/>
                <a:ext cx="2709862" cy="1695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18" t="2565" r="4145" b="10581"/>
              <a:stretch/>
            </p:blipFill>
            <p:spPr bwMode="auto">
              <a:xfrm>
                <a:off x="1140153" y="1971675"/>
                <a:ext cx="2703186" cy="1671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11" name="Group 110"/>
              <p:cNvGrpSpPr/>
              <p:nvPr/>
            </p:nvGrpSpPr>
            <p:grpSpPr>
              <a:xfrm>
                <a:off x="522825" y="1654880"/>
                <a:ext cx="3494602" cy="7412967"/>
                <a:chOff x="477322" y="270204"/>
                <a:chExt cx="3494602" cy="7412967"/>
              </a:xfrm>
            </p:grpSpPr>
            <p:grpSp>
              <p:nvGrpSpPr>
                <p:cNvPr id="110" name="Group 109"/>
                <p:cNvGrpSpPr/>
                <p:nvPr/>
              </p:nvGrpSpPr>
              <p:grpSpPr>
                <a:xfrm>
                  <a:off x="477322" y="270204"/>
                  <a:ext cx="3494602" cy="2451803"/>
                  <a:chOff x="96322" y="422604"/>
                  <a:chExt cx="3494602" cy="2451803"/>
                </a:xfrm>
              </p:grpSpPr>
              <p:grpSp>
                <p:nvGrpSpPr>
                  <p:cNvPr id="109" name="Group 108"/>
                  <p:cNvGrpSpPr/>
                  <p:nvPr/>
                </p:nvGrpSpPr>
                <p:grpSpPr>
                  <a:xfrm>
                    <a:off x="96322" y="640081"/>
                    <a:ext cx="3494602" cy="2234326"/>
                    <a:chOff x="96322" y="640081"/>
                    <a:chExt cx="3494602" cy="2234326"/>
                  </a:xfrm>
                </p:grpSpPr>
                <p:grpSp>
                  <p:nvGrpSpPr>
                    <p:cNvPr id="54" name="Group 53"/>
                    <p:cNvGrpSpPr/>
                    <p:nvPr/>
                  </p:nvGrpSpPr>
                  <p:grpSpPr>
                    <a:xfrm>
                      <a:off x="428626" y="640081"/>
                      <a:ext cx="3162298" cy="2234326"/>
                      <a:chOff x="428626" y="944881"/>
                      <a:chExt cx="3162298" cy="2234326"/>
                    </a:xfrm>
                  </p:grpSpPr>
                  <p:grpSp>
                    <p:nvGrpSpPr>
                      <p:cNvPr id="20" name="Group 19"/>
                      <p:cNvGrpSpPr/>
                      <p:nvPr/>
                    </p:nvGrpSpPr>
                    <p:grpSpPr>
                      <a:xfrm>
                        <a:off x="428626" y="944881"/>
                        <a:ext cx="3162298" cy="1980068"/>
                        <a:chOff x="247651" y="506731"/>
                        <a:chExt cx="3162298" cy="1980068"/>
                      </a:xfrm>
                    </p:grpSpPr>
                    <p:grpSp>
                      <p:nvGrpSpPr>
                        <p:cNvPr id="28" name="Group 27"/>
                        <p:cNvGrpSpPr/>
                        <p:nvPr/>
                      </p:nvGrpSpPr>
                      <p:grpSpPr>
                        <a:xfrm>
                          <a:off x="381001" y="2209800"/>
                          <a:ext cx="3028948" cy="276999"/>
                          <a:chOff x="381001" y="2238375"/>
                          <a:chExt cx="3028948" cy="276999"/>
                        </a:xfrm>
                      </p:grpSpPr>
                      <p:sp>
                        <p:nvSpPr>
                          <p:cNvPr id="29" name="TextBox 28"/>
                          <p:cNvSpPr txBox="1"/>
                          <p:nvPr/>
                        </p:nvSpPr>
                        <p:spPr>
                          <a:xfrm>
                            <a:off x="38100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-150</a:t>
                            </a:r>
                          </a:p>
                        </p:txBody>
                      </p:sp>
                      <p:sp>
                        <p:nvSpPr>
                          <p:cNvPr id="30" name="TextBox 29"/>
                          <p:cNvSpPr txBox="1"/>
                          <p:nvPr/>
                        </p:nvSpPr>
                        <p:spPr>
                          <a:xfrm>
                            <a:off x="78105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-100</a:t>
                            </a:r>
                          </a:p>
                        </p:txBody>
                      </p:sp>
                      <p:sp>
                        <p:nvSpPr>
                          <p:cNvPr id="31" name="TextBox 30"/>
                          <p:cNvSpPr txBox="1"/>
                          <p:nvPr/>
                        </p:nvSpPr>
                        <p:spPr>
                          <a:xfrm>
                            <a:off x="125730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-50</a:t>
                            </a:r>
                          </a:p>
                        </p:txBody>
                      </p:sp>
                      <p:sp>
                        <p:nvSpPr>
                          <p:cNvPr id="32" name="TextBox 31"/>
                          <p:cNvSpPr txBox="1"/>
                          <p:nvPr/>
                        </p:nvSpPr>
                        <p:spPr>
                          <a:xfrm>
                            <a:off x="1752601" y="2238375"/>
                            <a:ext cx="2857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0</a:t>
                            </a:r>
                          </a:p>
                        </p:txBody>
                      </p:sp>
                      <p:sp>
                        <p:nvSpPr>
                          <p:cNvPr id="33" name="TextBox 32"/>
                          <p:cNvSpPr txBox="1"/>
                          <p:nvPr/>
                        </p:nvSpPr>
                        <p:spPr>
                          <a:xfrm>
                            <a:off x="2133601" y="2238375"/>
                            <a:ext cx="371474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50</a:t>
                            </a:r>
                          </a:p>
                        </p:txBody>
                      </p:sp>
                      <p:sp>
                        <p:nvSpPr>
                          <p:cNvPr id="34" name="TextBox 33"/>
                          <p:cNvSpPr txBox="1"/>
                          <p:nvPr/>
                        </p:nvSpPr>
                        <p:spPr>
                          <a:xfrm>
                            <a:off x="2552700" y="2238375"/>
                            <a:ext cx="4762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100</a:t>
                            </a:r>
                          </a:p>
                        </p:txBody>
                      </p:sp>
                      <p:sp>
                        <p:nvSpPr>
                          <p:cNvPr id="35" name="TextBox 34"/>
                          <p:cNvSpPr txBox="1"/>
                          <p:nvPr/>
                        </p:nvSpPr>
                        <p:spPr>
                          <a:xfrm>
                            <a:off x="2933700" y="2238375"/>
                            <a:ext cx="4762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150</a:t>
                            </a:r>
                          </a:p>
                        </p:txBody>
                      </p:sp>
                    </p:grpSp>
                    <p:grpSp>
                      <p:nvGrpSpPr>
                        <p:cNvPr id="22" name="Group 21"/>
                        <p:cNvGrpSpPr/>
                        <p:nvPr/>
                      </p:nvGrpSpPr>
                      <p:grpSpPr>
                        <a:xfrm>
                          <a:off x="247651" y="506731"/>
                          <a:ext cx="495300" cy="1839099"/>
                          <a:chOff x="247651" y="506731"/>
                          <a:chExt cx="495300" cy="1839099"/>
                        </a:xfrm>
                      </p:grpSpPr>
                      <p:sp>
                        <p:nvSpPr>
                          <p:cNvPr id="23" name="TextBox 22"/>
                          <p:cNvSpPr txBox="1"/>
                          <p:nvPr/>
                        </p:nvSpPr>
                        <p:spPr>
                          <a:xfrm>
                            <a:off x="247651" y="506731"/>
                            <a:ext cx="49530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1.0</a:t>
                            </a:r>
                          </a:p>
                        </p:txBody>
                      </p:sp>
                      <p:sp>
                        <p:nvSpPr>
                          <p:cNvPr id="24" name="TextBox 23"/>
                          <p:cNvSpPr txBox="1"/>
                          <p:nvPr/>
                        </p:nvSpPr>
                        <p:spPr>
                          <a:xfrm>
                            <a:off x="247651" y="1027431"/>
                            <a:ext cx="49530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0.8</a:t>
                            </a:r>
                          </a:p>
                        </p:txBody>
                      </p:sp>
                      <p:sp>
                        <p:nvSpPr>
                          <p:cNvPr id="25" name="TextBox 24"/>
                          <p:cNvSpPr txBox="1"/>
                          <p:nvPr/>
                        </p:nvSpPr>
                        <p:spPr>
                          <a:xfrm>
                            <a:off x="247651" y="1548131"/>
                            <a:ext cx="49530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0.6</a:t>
                            </a:r>
                          </a:p>
                        </p:txBody>
                      </p:sp>
                      <p:sp>
                        <p:nvSpPr>
                          <p:cNvPr id="26" name="TextBox 25"/>
                          <p:cNvSpPr txBox="1"/>
                          <p:nvPr/>
                        </p:nvSpPr>
                        <p:spPr>
                          <a:xfrm>
                            <a:off x="247651" y="2068831"/>
                            <a:ext cx="49530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0.4</a:t>
                            </a:r>
                          </a:p>
                        </p:txBody>
                      </p:sp>
                    </p:grpSp>
                  </p:grpSp>
                  <p:cxnSp>
                    <p:nvCxnSpPr>
                      <p:cNvPr id="15" name="Straight Connector 14"/>
                      <p:cNvCxnSpPr/>
                      <p:nvPr/>
                    </p:nvCxnSpPr>
                    <p:spPr>
                      <a:xfrm flipH="1">
                        <a:off x="2062164" y="1007836"/>
                        <a:ext cx="1922" cy="164592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sysDash"/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" name="TextBox 10"/>
                      <p:cNvSpPr txBox="1"/>
                      <p:nvPr/>
                    </p:nvSpPr>
                    <p:spPr>
                      <a:xfrm>
                        <a:off x="981075" y="2809875"/>
                        <a:ext cx="22955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/>
                          <a:t>Dis. from 5’ End (bps)</a:t>
                        </a:r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" name="TextBox 4"/>
                    <p:cNvSpPr txBox="1"/>
                    <p:nvPr/>
                  </p:nvSpPr>
                  <p:spPr>
                    <a:xfrm rot="16200000">
                      <a:off x="-600075" y="1400175"/>
                      <a:ext cx="17621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err="1"/>
                        <a:t>PhastCons</a:t>
                      </a:r>
                      <a:r>
                        <a:rPr lang="en-US" b="1" dirty="0"/>
                        <a:t> Score</a:t>
                      </a:r>
                    </a:p>
                  </p:txBody>
                </p:sp>
              </p:grp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785421" y="422604"/>
                    <a:ext cx="11144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/>
                      <a:t>5’ End</a:t>
                    </a:r>
                  </a:p>
                </p:txBody>
              </p:sp>
            </p:grpSp>
            <p:grpSp>
              <p:nvGrpSpPr>
                <p:cNvPr id="72" name="Group 71"/>
                <p:cNvGrpSpPr/>
                <p:nvPr/>
              </p:nvGrpSpPr>
              <p:grpSpPr>
                <a:xfrm>
                  <a:off x="486330" y="2727841"/>
                  <a:ext cx="3460194" cy="2455307"/>
                  <a:chOff x="130730" y="2994541"/>
                  <a:chExt cx="3460194" cy="2455307"/>
                </a:xfrm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561976" y="2994541"/>
                    <a:ext cx="3028948" cy="2455307"/>
                    <a:chOff x="3386139" y="723900"/>
                    <a:chExt cx="3028948" cy="2455307"/>
                  </a:xfrm>
                </p:grpSpPr>
                <p:sp>
                  <p:nvSpPr>
                    <p:cNvPr id="9" name="TextBox 8"/>
                    <p:cNvSpPr txBox="1"/>
                    <p:nvPr/>
                  </p:nvSpPr>
                  <p:spPr>
                    <a:xfrm>
                      <a:off x="4410075" y="723900"/>
                      <a:ext cx="11144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/>
                        <a:t>Middle</a:t>
                      </a:r>
                    </a:p>
                  </p:txBody>
                </p:sp>
                <p:grpSp>
                  <p:nvGrpSpPr>
                    <p:cNvPr id="55" name="Group 54"/>
                    <p:cNvGrpSpPr/>
                    <p:nvPr/>
                  </p:nvGrpSpPr>
                  <p:grpSpPr>
                    <a:xfrm>
                      <a:off x="3386139" y="1007836"/>
                      <a:ext cx="3028948" cy="2171371"/>
                      <a:chOff x="3386139" y="1007836"/>
                      <a:chExt cx="3028948" cy="2171371"/>
                    </a:xfrm>
                  </p:grpSpPr>
                  <p:grpSp>
                    <p:nvGrpSpPr>
                      <p:cNvPr id="46" name="Group 45"/>
                      <p:cNvGrpSpPr/>
                      <p:nvPr/>
                    </p:nvGrpSpPr>
                    <p:grpSpPr>
                      <a:xfrm>
                        <a:off x="3386139" y="2647950"/>
                        <a:ext cx="3028948" cy="276999"/>
                        <a:chOff x="381001" y="2238375"/>
                        <a:chExt cx="3028948" cy="276999"/>
                      </a:xfrm>
                    </p:grpSpPr>
                    <p:sp>
                      <p:nvSpPr>
                        <p:cNvPr id="47" name="TextBox 46"/>
                        <p:cNvSpPr txBox="1"/>
                        <p:nvPr/>
                      </p:nvSpPr>
                      <p:spPr>
                        <a:xfrm>
                          <a:off x="381001" y="2238375"/>
                          <a:ext cx="476250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-150</a:t>
                          </a:r>
                        </a:p>
                      </p:txBody>
                    </p:sp>
                    <p:sp>
                      <p:nvSpPr>
                        <p:cNvPr id="48" name="TextBox 47"/>
                        <p:cNvSpPr txBox="1"/>
                        <p:nvPr/>
                      </p:nvSpPr>
                      <p:spPr>
                        <a:xfrm>
                          <a:off x="781051" y="2238375"/>
                          <a:ext cx="476250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-100</a:t>
                          </a:r>
                        </a:p>
                      </p:txBody>
                    </p:sp>
                    <p:sp>
                      <p:nvSpPr>
                        <p:cNvPr id="49" name="TextBox 48"/>
                        <p:cNvSpPr txBox="1"/>
                        <p:nvPr/>
                      </p:nvSpPr>
                      <p:spPr>
                        <a:xfrm>
                          <a:off x="1257301" y="2238375"/>
                          <a:ext cx="476250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-50</a:t>
                          </a:r>
                        </a:p>
                      </p:txBody>
                    </p:sp>
                    <p:sp>
                      <p:nvSpPr>
                        <p:cNvPr id="50" name="TextBox 49"/>
                        <p:cNvSpPr txBox="1"/>
                        <p:nvPr/>
                      </p:nvSpPr>
                      <p:spPr>
                        <a:xfrm>
                          <a:off x="1752601" y="2238375"/>
                          <a:ext cx="285749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0</a:t>
                          </a:r>
                        </a:p>
                      </p:txBody>
                    </p:sp>
                    <p:sp>
                      <p:nvSpPr>
                        <p:cNvPr id="51" name="TextBox 50"/>
                        <p:cNvSpPr txBox="1"/>
                        <p:nvPr/>
                      </p:nvSpPr>
                      <p:spPr>
                        <a:xfrm>
                          <a:off x="2133601" y="2238375"/>
                          <a:ext cx="371474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50</a:t>
                          </a:r>
                        </a:p>
                      </p:txBody>
                    </p:sp>
                    <p:sp>
                      <p:nvSpPr>
                        <p:cNvPr id="52" name="TextBox 51"/>
                        <p:cNvSpPr txBox="1"/>
                        <p:nvPr/>
                      </p:nvSpPr>
                      <p:spPr>
                        <a:xfrm>
                          <a:off x="2552700" y="2238375"/>
                          <a:ext cx="476249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100</a:t>
                          </a:r>
                        </a:p>
                      </p:txBody>
                    </p:sp>
                    <p:sp>
                      <p:nvSpPr>
                        <p:cNvPr id="53" name="TextBox 52"/>
                        <p:cNvSpPr txBox="1"/>
                        <p:nvPr/>
                      </p:nvSpPr>
                      <p:spPr>
                        <a:xfrm>
                          <a:off x="2933700" y="2238375"/>
                          <a:ext cx="476249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150</a:t>
                          </a:r>
                        </a:p>
                      </p:txBody>
                    </p:sp>
                  </p:grpSp>
                  <p:cxnSp>
                    <p:nvCxnSpPr>
                      <p:cNvPr id="16" name="Straight Connector 15"/>
                      <p:cNvCxnSpPr/>
                      <p:nvPr/>
                    </p:nvCxnSpPr>
                    <p:spPr>
                      <a:xfrm flipH="1">
                        <a:off x="4886351" y="1007836"/>
                        <a:ext cx="1922" cy="164592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sysDash"/>
                      </a:ln>
                      <a:effectLst/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" name="TextBox 11"/>
                      <p:cNvSpPr txBox="1"/>
                      <p:nvPr/>
                    </p:nvSpPr>
                    <p:spPr>
                      <a:xfrm>
                        <a:off x="3752850" y="2809875"/>
                        <a:ext cx="25241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/>
                          <a:t>Dis. from Midpoint (bps)</a:t>
                        </a:r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</p:grpSp>
              <p:sp>
                <p:nvSpPr>
                  <p:cNvPr id="60" name="TextBox 59"/>
                  <p:cNvSpPr txBox="1"/>
                  <p:nvPr/>
                </p:nvSpPr>
                <p:spPr>
                  <a:xfrm rot="16200000">
                    <a:off x="-565667" y="3979585"/>
                    <a:ext cx="17621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 err="1"/>
                      <a:t>PhastCons</a:t>
                    </a:r>
                    <a:r>
                      <a:rPr lang="en-US" b="1" dirty="0"/>
                      <a:t> Score</a:t>
                    </a:r>
                  </a:p>
                </p:txBody>
              </p:sp>
              <p:grpSp>
                <p:nvGrpSpPr>
                  <p:cNvPr id="71" name="Group 70"/>
                  <p:cNvGrpSpPr/>
                  <p:nvPr/>
                </p:nvGrpSpPr>
                <p:grpSpPr>
                  <a:xfrm>
                    <a:off x="419100" y="3200400"/>
                    <a:ext cx="495300" cy="1839099"/>
                    <a:chOff x="419100" y="3200400"/>
                    <a:chExt cx="495300" cy="1839099"/>
                  </a:xfrm>
                </p:grpSpPr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419100" y="3200400"/>
                      <a:ext cx="4953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1.0</a:t>
                      </a:r>
                    </a:p>
                  </p:txBody>
                </p:sp>
                <p:sp>
                  <p:nvSpPr>
                    <p:cNvPr id="62" name="TextBox 61"/>
                    <p:cNvSpPr txBox="1"/>
                    <p:nvPr/>
                  </p:nvSpPr>
                  <p:spPr>
                    <a:xfrm>
                      <a:off x="419100" y="3721100"/>
                      <a:ext cx="4953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0.8</a:t>
                      </a:r>
                    </a:p>
                  </p:txBody>
                </p:sp>
                <p:sp>
                  <p:nvSpPr>
                    <p:cNvPr id="63" name="TextBox 62"/>
                    <p:cNvSpPr txBox="1"/>
                    <p:nvPr/>
                  </p:nvSpPr>
                  <p:spPr>
                    <a:xfrm>
                      <a:off x="419100" y="4241800"/>
                      <a:ext cx="4953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0.6</a:t>
                      </a:r>
                    </a:p>
                  </p:txBody>
                </p: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419100" y="4762500"/>
                      <a:ext cx="4953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0.4</a:t>
                      </a:r>
                    </a:p>
                  </p:txBody>
                </p:sp>
              </p:grpSp>
            </p:grpSp>
            <p:grpSp>
              <p:nvGrpSpPr>
                <p:cNvPr id="74" name="Group 73"/>
                <p:cNvGrpSpPr/>
                <p:nvPr/>
              </p:nvGrpSpPr>
              <p:grpSpPr>
                <a:xfrm>
                  <a:off x="481567" y="5193268"/>
                  <a:ext cx="3464957" cy="2489903"/>
                  <a:chOff x="125967" y="5777468"/>
                  <a:chExt cx="3464957" cy="2489903"/>
                </a:xfrm>
              </p:grpSpPr>
              <p:grpSp>
                <p:nvGrpSpPr>
                  <p:cNvPr id="70" name="Group 69"/>
                  <p:cNvGrpSpPr/>
                  <p:nvPr/>
                </p:nvGrpSpPr>
                <p:grpSpPr>
                  <a:xfrm>
                    <a:off x="419100" y="5777468"/>
                    <a:ext cx="3171824" cy="2489903"/>
                    <a:chOff x="419100" y="5777468"/>
                    <a:chExt cx="3171824" cy="2489903"/>
                  </a:xfrm>
                </p:grpSpPr>
                <p:grpSp>
                  <p:nvGrpSpPr>
                    <p:cNvPr id="59" name="Group 58"/>
                    <p:cNvGrpSpPr/>
                    <p:nvPr/>
                  </p:nvGrpSpPr>
                  <p:grpSpPr>
                    <a:xfrm>
                      <a:off x="561976" y="5777468"/>
                      <a:ext cx="3028948" cy="2489903"/>
                      <a:chOff x="109022" y="5777468"/>
                      <a:chExt cx="3028948" cy="2489903"/>
                    </a:xfrm>
                  </p:grpSpPr>
                  <p:sp>
                    <p:nvSpPr>
                      <p:cNvPr id="10" name="TextBox 9"/>
                      <p:cNvSpPr txBox="1"/>
                      <p:nvPr/>
                    </p:nvSpPr>
                    <p:spPr>
                      <a:xfrm>
                        <a:off x="1323975" y="5777468"/>
                        <a:ext cx="111442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/>
                          <a:t>3’ End</a:t>
                        </a:r>
                      </a:p>
                    </p:txBody>
                  </p:sp>
                  <p:grpSp>
                    <p:nvGrpSpPr>
                      <p:cNvPr id="57" name="Group 56"/>
                      <p:cNvGrpSpPr/>
                      <p:nvPr/>
                    </p:nvGrpSpPr>
                    <p:grpSpPr>
                      <a:xfrm>
                        <a:off x="109022" y="6096000"/>
                        <a:ext cx="3028948" cy="2171371"/>
                        <a:chOff x="6210301" y="1007836"/>
                        <a:chExt cx="3028948" cy="2171371"/>
                      </a:xfrm>
                    </p:grpSpPr>
                    <p:grpSp>
                      <p:nvGrpSpPr>
                        <p:cNvPr id="37" name="Group 36"/>
                        <p:cNvGrpSpPr/>
                        <p:nvPr/>
                      </p:nvGrpSpPr>
                      <p:grpSpPr>
                        <a:xfrm>
                          <a:off x="6210301" y="2647950"/>
                          <a:ext cx="3028948" cy="276999"/>
                          <a:chOff x="381001" y="2238375"/>
                          <a:chExt cx="3028948" cy="276999"/>
                        </a:xfrm>
                      </p:grpSpPr>
                      <p:sp>
                        <p:nvSpPr>
                          <p:cNvPr id="38" name="TextBox 37"/>
                          <p:cNvSpPr txBox="1"/>
                          <p:nvPr/>
                        </p:nvSpPr>
                        <p:spPr>
                          <a:xfrm>
                            <a:off x="38100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-150</a:t>
                            </a:r>
                          </a:p>
                        </p:txBody>
                      </p:sp>
                      <p:sp>
                        <p:nvSpPr>
                          <p:cNvPr id="39" name="TextBox 38"/>
                          <p:cNvSpPr txBox="1"/>
                          <p:nvPr/>
                        </p:nvSpPr>
                        <p:spPr>
                          <a:xfrm>
                            <a:off x="78105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-100</a:t>
                            </a:r>
                          </a:p>
                        </p:txBody>
                      </p:sp>
                      <p:sp>
                        <p:nvSpPr>
                          <p:cNvPr id="40" name="TextBox 39"/>
                          <p:cNvSpPr txBox="1"/>
                          <p:nvPr/>
                        </p:nvSpPr>
                        <p:spPr>
                          <a:xfrm>
                            <a:off x="1257301" y="2238375"/>
                            <a:ext cx="476250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-50</a:t>
                            </a:r>
                          </a:p>
                        </p:txBody>
                      </p:sp>
                      <p:sp>
                        <p:nvSpPr>
                          <p:cNvPr id="41" name="TextBox 40"/>
                          <p:cNvSpPr txBox="1"/>
                          <p:nvPr/>
                        </p:nvSpPr>
                        <p:spPr>
                          <a:xfrm>
                            <a:off x="1752601" y="2238375"/>
                            <a:ext cx="2857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0</a:t>
                            </a:r>
                          </a:p>
                        </p:txBody>
                      </p:sp>
                      <p:sp>
                        <p:nvSpPr>
                          <p:cNvPr id="42" name="TextBox 41"/>
                          <p:cNvSpPr txBox="1"/>
                          <p:nvPr/>
                        </p:nvSpPr>
                        <p:spPr>
                          <a:xfrm>
                            <a:off x="2133601" y="2238375"/>
                            <a:ext cx="371474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50</a:t>
                            </a:r>
                          </a:p>
                        </p:txBody>
                      </p:sp>
                      <p:sp>
                        <p:nvSpPr>
                          <p:cNvPr id="43" name="TextBox 42"/>
                          <p:cNvSpPr txBox="1"/>
                          <p:nvPr/>
                        </p:nvSpPr>
                        <p:spPr>
                          <a:xfrm>
                            <a:off x="2552700" y="2238375"/>
                            <a:ext cx="4762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100</a:t>
                            </a:r>
                          </a:p>
                        </p:txBody>
                      </p:sp>
                      <p:sp>
                        <p:nvSpPr>
                          <p:cNvPr id="44" name="TextBox 43"/>
                          <p:cNvSpPr txBox="1"/>
                          <p:nvPr/>
                        </p:nvSpPr>
                        <p:spPr>
                          <a:xfrm>
                            <a:off x="2933700" y="2238375"/>
                            <a:ext cx="476249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150</a:t>
                            </a:r>
                          </a:p>
                        </p:txBody>
                      </p:sp>
                    </p:grpSp>
                    <p:cxnSp>
                      <p:nvCxnSpPr>
                        <p:cNvPr id="17" name="Straight Connector 16"/>
                        <p:cNvCxnSpPr/>
                        <p:nvPr/>
                      </p:nvCxnSpPr>
                      <p:spPr>
                        <a:xfrm flipH="1">
                          <a:off x="7705751" y="1007836"/>
                          <a:ext cx="1922" cy="164592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  <a:prstDash val="sysDash"/>
                        </a:ln>
                        <a:effectLst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3" name="TextBox 12"/>
                        <p:cNvSpPr txBox="1"/>
                        <p:nvPr/>
                      </p:nvSpPr>
                      <p:spPr>
                        <a:xfrm>
                          <a:off x="6686550" y="2809875"/>
                          <a:ext cx="2295525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b="1" dirty="0"/>
                            <a:t>Dis. from 3’ End (bps)</a:t>
                          </a:r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69" name="Group 68"/>
                    <p:cNvGrpSpPr/>
                    <p:nvPr/>
                  </p:nvGrpSpPr>
                  <p:grpSpPr>
                    <a:xfrm>
                      <a:off x="419100" y="6034901"/>
                      <a:ext cx="495300" cy="1839099"/>
                      <a:chOff x="419100" y="6034901"/>
                      <a:chExt cx="495300" cy="1839099"/>
                    </a:xfrm>
                  </p:grpSpPr>
                  <p:sp>
                    <p:nvSpPr>
                      <p:cNvPr id="65" name="TextBox 64"/>
                      <p:cNvSpPr txBox="1"/>
                      <p:nvPr/>
                    </p:nvSpPr>
                    <p:spPr>
                      <a:xfrm>
                        <a:off x="419100" y="6034901"/>
                        <a:ext cx="495300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/>
                          <a:t>1.0</a:t>
                        </a:r>
                      </a:p>
                    </p:txBody>
                  </p:sp>
                  <p:sp>
                    <p:nvSpPr>
                      <p:cNvPr id="66" name="TextBox 65"/>
                      <p:cNvSpPr txBox="1"/>
                      <p:nvPr/>
                    </p:nvSpPr>
                    <p:spPr>
                      <a:xfrm>
                        <a:off x="419100" y="6555601"/>
                        <a:ext cx="495300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/>
                          <a:t>0.8</a:t>
                        </a:r>
                      </a:p>
                    </p:txBody>
                  </p:sp>
                  <p:sp>
                    <p:nvSpPr>
                      <p:cNvPr id="67" name="TextBox 66"/>
                      <p:cNvSpPr txBox="1"/>
                      <p:nvPr/>
                    </p:nvSpPr>
                    <p:spPr>
                      <a:xfrm>
                        <a:off x="419100" y="7076301"/>
                        <a:ext cx="495300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/>
                          <a:t>0.6</a:t>
                        </a:r>
                      </a:p>
                    </p:txBody>
                  </p:sp>
                  <p:sp>
                    <p:nvSpPr>
                      <p:cNvPr id="68" name="TextBox 67"/>
                      <p:cNvSpPr txBox="1"/>
                      <p:nvPr/>
                    </p:nvSpPr>
                    <p:spPr>
                      <a:xfrm>
                        <a:off x="419100" y="7597001"/>
                        <a:ext cx="495300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/>
                          <a:t>0.4</a:t>
                        </a:r>
                      </a:p>
                    </p:txBody>
                  </p:sp>
                </p:grpSp>
              </p:grpSp>
              <p:sp>
                <p:nvSpPr>
                  <p:cNvPr id="73" name="TextBox 72"/>
                  <p:cNvSpPr txBox="1"/>
                  <p:nvPr/>
                </p:nvSpPr>
                <p:spPr>
                  <a:xfrm rot="16200000">
                    <a:off x="-570430" y="6774786"/>
                    <a:ext cx="17621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 err="1"/>
                      <a:t>PhastCons</a:t>
                    </a:r>
                    <a:r>
                      <a:rPr lang="en-US" b="1" dirty="0"/>
                      <a:t> Score</a:t>
                    </a:r>
                  </a:p>
                </p:txBody>
              </p:sp>
            </p:grpSp>
          </p:grpSp>
        </p:grpSp>
        <p:cxnSp>
          <p:nvCxnSpPr>
            <p:cNvPr id="87" name="Straight Arrow Connector 86"/>
            <p:cNvCxnSpPr/>
            <p:nvPr/>
          </p:nvCxnSpPr>
          <p:spPr>
            <a:xfrm>
              <a:off x="2514600" y="2133600"/>
              <a:ext cx="3048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2734730" y="1862659"/>
              <a:ext cx="11514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Exon|Intron</a:t>
              </a:r>
              <a:r>
                <a:rPr lang="en-US" sz="1400" b="1" dirty="0"/>
                <a:t> </a:t>
              </a:r>
            </a:p>
            <a:p>
              <a:r>
                <a:rPr lang="en-US" sz="1400" b="1" dirty="0"/>
                <a:t>boundary</a:t>
              </a:r>
              <a:endParaRPr lang="en-US" sz="1400" dirty="0"/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>
              <a:off x="2133601" y="7128941"/>
              <a:ext cx="3048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1058324" y="6841066"/>
              <a:ext cx="11514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err="1"/>
                <a:t>Intron|Exon</a:t>
              </a:r>
              <a:r>
                <a:rPr lang="en-US" sz="1400" b="1" dirty="0"/>
                <a:t> </a:t>
              </a:r>
            </a:p>
            <a:p>
              <a:pPr algn="r"/>
              <a:r>
                <a:rPr lang="en-US" sz="1400" b="1" dirty="0"/>
                <a:t>boundary</a:t>
              </a:r>
              <a:endParaRPr lang="en-US" sz="1400" dirty="0"/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0B44B5E4-C4D0-42D2-86E0-B040B9F8FFCC}"/>
              </a:ext>
            </a:extLst>
          </p:cNvPr>
          <p:cNvSpPr txBox="1"/>
          <p:nvPr/>
        </p:nvSpPr>
        <p:spPr>
          <a:xfrm>
            <a:off x="241987" y="161982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6221E6-1FAF-43C4-92CA-B8CD3DEE99F0}"/>
              </a:ext>
            </a:extLst>
          </p:cNvPr>
          <p:cNvSpPr txBox="1"/>
          <p:nvPr/>
        </p:nvSpPr>
        <p:spPr>
          <a:xfrm>
            <a:off x="200645" y="394837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B</a:t>
            </a:r>
            <a:endParaRPr lang="en-US" b="1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BA16011-102A-4FAB-B2B6-B2CB6D73AD9D}"/>
              </a:ext>
            </a:extLst>
          </p:cNvPr>
          <p:cNvSpPr txBox="1"/>
          <p:nvPr/>
        </p:nvSpPr>
        <p:spPr>
          <a:xfrm>
            <a:off x="155232" y="642900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A9F7C1B-3DE5-490E-A1B1-2863BC942006}"/>
              </a:ext>
            </a:extLst>
          </p:cNvPr>
          <p:cNvSpPr txBox="1"/>
          <p:nvPr/>
        </p:nvSpPr>
        <p:spPr>
          <a:xfrm>
            <a:off x="3518209" y="62462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AC87DC4-7304-4603-B7D2-AC9CB62F69A5}"/>
              </a:ext>
            </a:extLst>
          </p:cNvPr>
          <p:cNvSpPr txBox="1"/>
          <p:nvPr/>
        </p:nvSpPr>
        <p:spPr>
          <a:xfrm>
            <a:off x="3576819" y="266717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E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4224062-FB56-4CC6-8B5A-C17A5747FC66}"/>
              </a:ext>
            </a:extLst>
          </p:cNvPr>
          <p:cNvSpPr txBox="1"/>
          <p:nvPr/>
        </p:nvSpPr>
        <p:spPr>
          <a:xfrm>
            <a:off x="3672546" y="7116000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G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ED0107-7EC2-4E33-BDAB-C0692D3DE79F}"/>
              </a:ext>
            </a:extLst>
          </p:cNvPr>
          <p:cNvGrpSpPr/>
          <p:nvPr/>
        </p:nvGrpSpPr>
        <p:grpSpPr>
          <a:xfrm>
            <a:off x="3560366" y="685800"/>
            <a:ext cx="3221434" cy="6232597"/>
            <a:chOff x="3560366" y="685800"/>
            <a:chExt cx="3221434" cy="623259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ED531E4-5C46-4D48-AA46-0CDE344B3911}"/>
                </a:ext>
              </a:extLst>
            </p:cNvPr>
            <p:cNvGrpSpPr/>
            <p:nvPr/>
          </p:nvGrpSpPr>
          <p:grpSpPr>
            <a:xfrm>
              <a:off x="3567207" y="685800"/>
              <a:ext cx="3214593" cy="2053661"/>
              <a:chOff x="3567207" y="1053448"/>
              <a:chExt cx="3214593" cy="205366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463280B-B21F-4302-AB30-815E4B1C09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91571" y="1134517"/>
                <a:ext cx="2590229" cy="1972592"/>
              </a:xfrm>
              <a:prstGeom prst="rect">
                <a:avLst/>
              </a:prstGeom>
            </p:spPr>
          </p:pic>
          <p:grpSp>
            <p:nvGrpSpPr>
              <p:cNvPr id="114" name="组合 61">
                <a:extLst>
                  <a:ext uri="{FF2B5EF4-FFF2-40B4-BE49-F238E27FC236}">
                    <a16:creationId xmlns:a16="http://schemas.microsoft.com/office/drawing/2014/main" id="{90DF4944-87A2-4C85-803D-1A4FD894847B}"/>
                  </a:ext>
                </a:extLst>
              </p:cNvPr>
              <p:cNvGrpSpPr/>
              <p:nvPr/>
            </p:nvGrpSpPr>
            <p:grpSpPr>
              <a:xfrm>
                <a:off x="3567207" y="1053448"/>
                <a:ext cx="707400" cy="2053661"/>
                <a:chOff x="252906" y="5486400"/>
                <a:chExt cx="707400" cy="2597408"/>
              </a:xfrm>
            </p:grpSpPr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700EF3B6-6914-4FC6-8A9C-ECA6FB3D4E9E}"/>
                    </a:ext>
                  </a:extLst>
                </p:cNvPr>
                <p:cNvSpPr txBox="1"/>
                <p:nvPr/>
              </p:nvSpPr>
              <p:spPr>
                <a:xfrm rot="16200000">
                  <a:off x="128032" y="6550603"/>
                  <a:ext cx="619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GC%</a:t>
                  </a:r>
                </a:p>
              </p:txBody>
            </p:sp>
            <p:grpSp>
              <p:nvGrpSpPr>
                <p:cNvPr id="116" name="组合 73">
                  <a:extLst>
                    <a:ext uri="{FF2B5EF4-FFF2-40B4-BE49-F238E27FC236}">
                      <a16:creationId xmlns:a16="http://schemas.microsoft.com/office/drawing/2014/main" id="{0E9FF073-2548-4E75-AA2E-49AA66E7A7D0}"/>
                    </a:ext>
                  </a:extLst>
                </p:cNvPr>
                <p:cNvGrpSpPr/>
                <p:nvPr/>
              </p:nvGrpSpPr>
              <p:grpSpPr>
                <a:xfrm>
                  <a:off x="427788" y="5486400"/>
                  <a:ext cx="532518" cy="2597408"/>
                  <a:chOff x="427788" y="5486400"/>
                  <a:chExt cx="532518" cy="2597408"/>
                </a:xfrm>
              </p:grpSpPr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D071BB5D-FA1B-462F-AAEF-EC1BE35B1481}"/>
                      </a:ext>
                    </a:extLst>
                  </p:cNvPr>
                  <p:cNvSpPr txBox="1"/>
                  <p:nvPr/>
                </p:nvSpPr>
                <p:spPr>
                  <a:xfrm>
                    <a:off x="586486" y="7806809"/>
                    <a:ext cx="37382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0%</a:t>
                    </a:r>
                    <a:endParaRPr lang="en-US" sz="1200" b="1" dirty="0"/>
                  </a:p>
                </p:txBody>
              </p:sp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FA9F1BDB-289C-41F1-BFFF-B9C210DE84DC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7324725"/>
                    <a:ext cx="452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20%</a:t>
                    </a:r>
                    <a:endParaRPr lang="en-US" sz="1200" b="1" dirty="0"/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AB5CFA51-181C-4EEC-B7F4-8EE22E6C0D4A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869668"/>
                    <a:ext cx="452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40%</a:t>
                    </a:r>
                    <a:endParaRPr lang="en-US" sz="1200" b="1" dirty="0"/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94AE32AF-3B46-4FFD-BDF7-5F9F251DECC2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398597"/>
                    <a:ext cx="452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60%</a:t>
                    </a:r>
                    <a:endParaRPr lang="en-US" sz="1200" b="1" dirty="0"/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1F8668BB-B6D3-43DD-94B1-7CC7C78997F8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5941397"/>
                    <a:ext cx="452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80%</a:t>
                    </a:r>
                    <a:endParaRPr lang="en-US" sz="1200" b="1" dirty="0"/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4205A846-E4AA-4F95-9771-3AADBCCA92D7}"/>
                      </a:ext>
                    </a:extLst>
                  </p:cNvPr>
                  <p:cNvSpPr txBox="1"/>
                  <p:nvPr/>
                </p:nvSpPr>
                <p:spPr>
                  <a:xfrm>
                    <a:off x="427788" y="5486400"/>
                    <a:ext cx="53251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100%</a:t>
                    </a:r>
                    <a:endParaRPr lang="en-US" sz="1200" b="1" dirty="0"/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958572-7D97-423B-AA83-BF552ACE6337}"/>
                </a:ext>
              </a:extLst>
            </p:cNvPr>
            <p:cNvGrpSpPr/>
            <p:nvPr/>
          </p:nvGrpSpPr>
          <p:grpSpPr>
            <a:xfrm>
              <a:off x="3560366" y="2743200"/>
              <a:ext cx="3221434" cy="2063615"/>
              <a:chOff x="3560366" y="3345155"/>
              <a:chExt cx="3221434" cy="2063615"/>
            </a:xfrm>
          </p:grpSpPr>
          <p:grpSp>
            <p:nvGrpSpPr>
              <p:cNvPr id="124" name="组合 83">
                <a:extLst>
                  <a:ext uri="{FF2B5EF4-FFF2-40B4-BE49-F238E27FC236}">
                    <a16:creationId xmlns:a16="http://schemas.microsoft.com/office/drawing/2014/main" id="{2A2232D9-29AC-4548-937D-DA1E55BDEC46}"/>
                  </a:ext>
                </a:extLst>
              </p:cNvPr>
              <p:cNvGrpSpPr/>
              <p:nvPr/>
            </p:nvGrpSpPr>
            <p:grpSpPr>
              <a:xfrm>
                <a:off x="3560366" y="3345155"/>
                <a:ext cx="722591" cy="2063615"/>
                <a:chOff x="252908" y="5486400"/>
                <a:chExt cx="722591" cy="2568833"/>
              </a:xfrm>
            </p:grpSpPr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7B96A96-B17E-4208-A222-377FA3CC38E0}"/>
                    </a:ext>
                  </a:extLst>
                </p:cNvPr>
                <p:cNvSpPr txBox="1"/>
                <p:nvPr/>
              </p:nvSpPr>
              <p:spPr>
                <a:xfrm rot="16200000">
                  <a:off x="-227031" y="6638609"/>
                  <a:ext cx="13292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err="1"/>
                    <a:t>CpG</a:t>
                  </a:r>
                  <a:r>
                    <a:rPr lang="en-US" b="1" dirty="0"/>
                    <a:t> density</a:t>
                  </a:r>
                </a:p>
              </p:txBody>
            </p:sp>
            <p:grpSp>
              <p:nvGrpSpPr>
                <p:cNvPr id="126" name="组合 85">
                  <a:extLst>
                    <a:ext uri="{FF2B5EF4-FFF2-40B4-BE49-F238E27FC236}">
                      <a16:creationId xmlns:a16="http://schemas.microsoft.com/office/drawing/2014/main" id="{17049DF0-06B7-4F2E-8D02-FB4E7B269CF7}"/>
                    </a:ext>
                  </a:extLst>
                </p:cNvPr>
                <p:cNvGrpSpPr/>
                <p:nvPr/>
              </p:nvGrpSpPr>
              <p:grpSpPr>
                <a:xfrm>
                  <a:off x="507938" y="5486400"/>
                  <a:ext cx="467561" cy="2568833"/>
                  <a:chOff x="507938" y="5486400"/>
                  <a:chExt cx="467561" cy="2568833"/>
                </a:xfrm>
              </p:grpSpPr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E993147C-40FD-4227-949F-187F050D9384}"/>
                      </a:ext>
                    </a:extLst>
                  </p:cNvPr>
                  <p:cNvSpPr txBox="1"/>
                  <p:nvPr/>
                </p:nvSpPr>
                <p:spPr>
                  <a:xfrm>
                    <a:off x="704069" y="7778234"/>
                    <a:ext cx="26321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</a:t>
                    </a:r>
                    <a:endParaRPr lang="en-US" sz="1200" b="1" dirty="0"/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CDD9A8E0-7E47-453A-8ACA-A9FC0EB9F982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7324725"/>
                    <a:ext cx="46198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0.02</a:t>
                    </a:r>
                    <a:endParaRPr lang="en-US" sz="1200" b="1" dirty="0"/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BFB38BAB-D1AA-435F-A4BE-B4E9653752F4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869668"/>
                    <a:ext cx="46198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0.04</a:t>
                    </a:r>
                    <a:endParaRPr lang="en-US" sz="1200" b="1" dirty="0"/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576119A9-9E3D-456C-B05C-AC2F7AA15066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398597"/>
                    <a:ext cx="46198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0.06</a:t>
                    </a:r>
                    <a:endParaRPr lang="en-US" sz="1200" b="1" dirty="0"/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DA9FF390-902E-4840-B93A-B47631E0D842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5941397"/>
                    <a:ext cx="46198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0.08</a:t>
                    </a:r>
                    <a:endParaRPr lang="en-US" sz="1200" b="1" dirty="0"/>
                  </a:p>
                </p:txBody>
              </p:sp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2DE9A102-8FA7-4340-A8CA-59A984E8298E}"/>
                      </a:ext>
                    </a:extLst>
                  </p:cNvPr>
                  <p:cNvSpPr txBox="1"/>
                  <p:nvPr/>
                </p:nvSpPr>
                <p:spPr>
                  <a:xfrm>
                    <a:off x="513513" y="5486400"/>
                    <a:ext cx="46198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0.10</a:t>
                    </a:r>
                    <a:endParaRPr lang="en-US" sz="1200" b="1" dirty="0"/>
                  </a:p>
                </p:txBody>
              </p:sp>
            </p:grpSp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3A15F23-F1D8-40EC-BD51-8E59E555A4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91571" y="3448951"/>
                <a:ext cx="2590229" cy="1910825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3CA63E3-EF78-4B86-9644-04F996A6A81C}"/>
                </a:ext>
              </a:extLst>
            </p:cNvPr>
            <p:cNvGrpSpPr/>
            <p:nvPr/>
          </p:nvGrpSpPr>
          <p:grpSpPr>
            <a:xfrm>
              <a:off x="3657600" y="4807424"/>
              <a:ext cx="3096686" cy="2110973"/>
              <a:chOff x="3657600" y="4807424"/>
              <a:chExt cx="3096686" cy="2110973"/>
            </a:xfrm>
          </p:grpSpPr>
          <p:grpSp>
            <p:nvGrpSpPr>
              <p:cNvPr id="138" name="组合 94">
                <a:extLst>
                  <a:ext uri="{FF2B5EF4-FFF2-40B4-BE49-F238E27FC236}">
                    <a16:creationId xmlns:a16="http://schemas.microsoft.com/office/drawing/2014/main" id="{A84F7E8A-2A74-4EA1-9966-43350E6AD36C}"/>
                  </a:ext>
                </a:extLst>
              </p:cNvPr>
              <p:cNvGrpSpPr/>
              <p:nvPr/>
            </p:nvGrpSpPr>
            <p:grpSpPr>
              <a:xfrm>
                <a:off x="3657600" y="4807424"/>
                <a:ext cx="598641" cy="2109021"/>
                <a:chOff x="301967" y="5486400"/>
                <a:chExt cx="598641" cy="2568833"/>
              </a:xfrm>
            </p:grpSpPr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04BA02E2-A037-4CF0-B7C8-5799C20998C3}"/>
                    </a:ext>
                  </a:extLst>
                </p:cNvPr>
                <p:cNvSpPr txBox="1"/>
                <p:nvPr/>
              </p:nvSpPr>
              <p:spPr>
                <a:xfrm rot="16200000">
                  <a:off x="-255474" y="6685223"/>
                  <a:ext cx="1561774" cy="4468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CA|TG density</a:t>
                  </a:r>
                </a:p>
              </p:txBody>
            </p:sp>
            <p:grpSp>
              <p:nvGrpSpPr>
                <p:cNvPr id="140" name="组合 96">
                  <a:extLst>
                    <a:ext uri="{FF2B5EF4-FFF2-40B4-BE49-F238E27FC236}">
                      <a16:creationId xmlns:a16="http://schemas.microsoft.com/office/drawing/2014/main" id="{DDAA11E7-9058-4DA8-895F-D976D59CFC3F}"/>
                    </a:ext>
                  </a:extLst>
                </p:cNvPr>
                <p:cNvGrpSpPr/>
                <p:nvPr/>
              </p:nvGrpSpPr>
              <p:grpSpPr>
                <a:xfrm>
                  <a:off x="507938" y="5486400"/>
                  <a:ext cx="392670" cy="2568833"/>
                  <a:chOff x="507938" y="5486400"/>
                  <a:chExt cx="392670" cy="2568833"/>
                </a:xfrm>
              </p:grpSpPr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B20C359F-D1A1-4FDF-B745-3B9EC34DCC3F}"/>
                      </a:ext>
                    </a:extLst>
                  </p:cNvPr>
                  <p:cNvSpPr txBox="1"/>
                  <p:nvPr/>
                </p:nvSpPr>
                <p:spPr>
                  <a:xfrm>
                    <a:off x="637394" y="7778234"/>
                    <a:ext cx="26321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</a:t>
                    </a:r>
                    <a:endParaRPr lang="en-US" sz="1200" b="1" dirty="0"/>
                  </a:p>
                </p:txBody>
              </p:sp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8D487A1F-9542-4718-B117-6B8C6827A239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7324725"/>
                    <a:ext cx="38343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0.1</a:t>
                    </a:r>
                    <a:endParaRPr lang="en-US" sz="1200" b="1" dirty="0"/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E5194AFD-D0AE-4414-B6F4-308B2EF043C2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869668"/>
                    <a:ext cx="38343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0.2</a:t>
                    </a:r>
                    <a:endParaRPr lang="en-US" sz="1200" b="1" dirty="0"/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2E07BAB0-BCF0-4AC1-96BD-96FAF668DD8C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6398597"/>
                    <a:ext cx="38343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0.3</a:t>
                    </a:r>
                    <a:endParaRPr lang="en-US" sz="1200" b="1" dirty="0"/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00844543-81C5-47A9-8856-7717627EA05E}"/>
                      </a:ext>
                    </a:extLst>
                  </p:cNvPr>
                  <p:cNvSpPr txBox="1"/>
                  <p:nvPr/>
                </p:nvSpPr>
                <p:spPr>
                  <a:xfrm>
                    <a:off x="507938" y="5941397"/>
                    <a:ext cx="38343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0.4</a:t>
                    </a:r>
                    <a:endParaRPr lang="en-US" sz="1200" b="1" dirty="0"/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2CFA0C5A-20EE-427E-8869-BEB061313579}"/>
                      </a:ext>
                    </a:extLst>
                  </p:cNvPr>
                  <p:cNvSpPr txBox="1"/>
                  <p:nvPr/>
                </p:nvSpPr>
                <p:spPr>
                  <a:xfrm>
                    <a:off x="513513" y="5486400"/>
                    <a:ext cx="38343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/>
                      <a:t>0.5</a:t>
                    </a:r>
                    <a:endParaRPr lang="en-US" sz="1200" b="1" dirty="0"/>
                  </a:p>
                </p:txBody>
              </p:sp>
            </p:grpSp>
          </p:grp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A43CD03-4860-4ED2-907B-2EBF7F3D99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64057" y="4890104"/>
                <a:ext cx="2590229" cy="1986248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ECBE1DA-E4FF-4607-BD4E-9EF88EEDED43}"/>
                  </a:ext>
                </a:extLst>
              </p:cNvPr>
              <p:cNvGrpSpPr/>
              <p:nvPr/>
            </p:nvGrpSpPr>
            <p:grpSpPr>
              <a:xfrm>
                <a:off x="4366250" y="6034565"/>
                <a:ext cx="2255007" cy="883832"/>
                <a:chOff x="4366250" y="6034565"/>
                <a:chExt cx="2255007" cy="883832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8691E5F-66B1-49F2-B192-09E66F68DAA2}"/>
                    </a:ext>
                  </a:extLst>
                </p:cNvPr>
                <p:cNvSpPr txBox="1"/>
                <p:nvPr/>
              </p:nvSpPr>
              <p:spPr>
                <a:xfrm rot="16200000">
                  <a:off x="4119067" y="6394215"/>
                  <a:ext cx="77136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RBC (Hs.)</a:t>
                  </a:r>
                  <a:endParaRPr lang="zh-CN" altLang="en-US" sz="1200" b="1" dirty="0"/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2DBB2623-D24C-44F9-A45B-BA396C3E7330}"/>
                    </a:ext>
                  </a:extLst>
                </p:cNvPr>
                <p:cNvSpPr txBox="1"/>
                <p:nvPr/>
              </p:nvSpPr>
              <p:spPr>
                <a:xfrm rot="16200000">
                  <a:off x="4384808" y="6377383"/>
                  <a:ext cx="80502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Hela (Hs.)</a:t>
                  </a:r>
                  <a:endParaRPr lang="zh-CN" altLang="en-US" sz="1200" b="1" dirty="0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D114950F-C927-41EA-84E0-51FECE588351}"/>
                    </a:ext>
                  </a:extLst>
                </p:cNvPr>
                <p:cNvSpPr txBox="1"/>
                <p:nvPr/>
              </p:nvSpPr>
              <p:spPr>
                <a:xfrm rot="16200000">
                  <a:off x="4633718" y="6343720"/>
                  <a:ext cx="87235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RBC (Mm.)</a:t>
                  </a:r>
                  <a:endParaRPr lang="zh-CN" altLang="en-US" sz="1200" b="1" dirty="0"/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24D4B078-47BD-4161-96D7-4E3B94B91C9A}"/>
                    </a:ext>
                  </a:extLst>
                </p:cNvPr>
                <p:cNvSpPr txBox="1"/>
                <p:nvPr/>
              </p:nvSpPr>
              <p:spPr>
                <a:xfrm rot="16200000">
                  <a:off x="4926711" y="6354140"/>
                  <a:ext cx="85151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3T3 (Mm.)</a:t>
                  </a:r>
                  <a:endParaRPr lang="zh-CN" altLang="en-US" sz="1200" b="1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E153E865-5170-43AA-933E-7C9001F81903}"/>
                    </a:ext>
                  </a:extLst>
                </p:cNvPr>
                <p:cNvSpPr txBox="1"/>
                <p:nvPr/>
              </p:nvSpPr>
              <p:spPr>
                <a:xfrm rot="16200000">
                  <a:off x="5211817" y="6356672"/>
                  <a:ext cx="84645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DF1 (</a:t>
                  </a:r>
                  <a:r>
                    <a:rPr lang="en-US" altLang="zh-CN" sz="1200" b="1" dirty="0" err="1"/>
                    <a:t>galG</a:t>
                  </a:r>
                  <a:r>
                    <a:rPr lang="en-US" altLang="zh-CN" sz="1200" b="1" dirty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5D0D5DEA-B173-4289-B816-DF17852ADD64}"/>
                    </a:ext>
                  </a:extLst>
                </p:cNvPr>
                <p:cNvSpPr txBox="1"/>
                <p:nvPr/>
              </p:nvSpPr>
              <p:spPr>
                <a:xfrm rot="16200000">
                  <a:off x="5485413" y="6347695"/>
                  <a:ext cx="86440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XTC (</a:t>
                  </a:r>
                  <a:r>
                    <a:rPr lang="en-US" altLang="zh-CN" sz="1200" b="1" dirty="0" err="1"/>
                    <a:t>XenL</a:t>
                  </a:r>
                  <a:r>
                    <a:rPr lang="en-US" altLang="zh-CN" sz="1200" b="1" dirty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EAE7C64F-1008-49E4-8E72-F7471F0CDB8E}"/>
                    </a:ext>
                  </a:extLst>
                </p:cNvPr>
                <p:cNvSpPr txBox="1"/>
                <p:nvPr/>
              </p:nvSpPr>
              <p:spPr>
                <a:xfrm rot="16200000">
                  <a:off x="5766287" y="6345996"/>
                  <a:ext cx="86780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REF (</a:t>
                  </a:r>
                  <a:r>
                    <a:rPr lang="en-US" altLang="zh-CN" sz="1200" b="1" dirty="0" err="1"/>
                    <a:t>XenT</a:t>
                  </a:r>
                  <a:r>
                    <a:rPr lang="en-US" altLang="zh-CN" sz="1200" b="1" dirty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EAA5B853-9409-4269-B9E8-0F6DBE45B50E}"/>
                    </a:ext>
                  </a:extLst>
                </p:cNvPr>
                <p:cNvSpPr txBox="1"/>
                <p:nvPr/>
              </p:nvSpPr>
              <p:spPr>
                <a:xfrm rot="16200000">
                  <a:off x="6040842" y="6337981"/>
                  <a:ext cx="88383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ENS (</a:t>
                  </a:r>
                  <a:r>
                    <a:rPr lang="en-US" altLang="zh-CN" sz="1200" b="1" dirty="0" err="1"/>
                    <a:t>XenT</a:t>
                  </a:r>
                  <a:r>
                    <a:rPr lang="en-US" altLang="zh-CN" sz="1200" b="1" dirty="0"/>
                    <a:t>)</a:t>
                  </a:r>
                  <a:endParaRPr lang="zh-CN" altLang="en-US" sz="1200" b="1" dirty="0"/>
                </a:p>
              </p:txBody>
            </p:sp>
          </p:grp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BB7FBB2-4BB4-46D5-8792-771A15E5BB1A}"/>
              </a:ext>
            </a:extLst>
          </p:cNvPr>
          <p:cNvGrpSpPr/>
          <p:nvPr/>
        </p:nvGrpSpPr>
        <p:grpSpPr>
          <a:xfrm>
            <a:off x="4141639" y="7138696"/>
            <a:ext cx="2341119" cy="1912956"/>
            <a:chOff x="4104492" y="7102676"/>
            <a:chExt cx="2341119" cy="1912956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A94C71D6-726A-4700-A2FF-E358006074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89"/>
            <a:stretch/>
          </p:blipFill>
          <p:spPr>
            <a:xfrm>
              <a:off x="4104492" y="7314969"/>
              <a:ext cx="2270243" cy="1700663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DB927CB-1314-41D0-93FF-7EC2CFA0E1D4}"/>
                </a:ext>
              </a:extLst>
            </p:cNvPr>
            <p:cNvSpPr txBox="1"/>
            <p:nvPr/>
          </p:nvSpPr>
          <p:spPr>
            <a:xfrm>
              <a:off x="4395232" y="7102676"/>
              <a:ext cx="10914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GV REF (</a:t>
              </a:r>
              <a:r>
                <a:rPr lang="en-US" altLang="zh-CN" sz="1200" b="1" dirty="0" err="1"/>
                <a:t>XenT</a:t>
              </a:r>
              <a:r>
                <a:rPr lang="en-US" altLang="zh-CN" sz="1200" b="1" dirty="0"/>
                <a:t>)</a:t>
              </a:r>
              <a:endParaRPr lang="zh-CN" altLang="en-US" sz="1200" b="1" dirty="0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A026DF6-CFC3-4672-B94B-25613151D645}"/>
                </a:ext>
              </a:extLst>
            </p:cNvPr>
            <p:cNvSpPr txBox="1"/>
            <p:nvPr/>
          </p:nvSpPr>
          <p:spPr>
            <a:xfrm>
              <a:off x="5585735" y="7366456"/>
              <a:ext cx="8598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XTS (</a:t>
              </a:r>
              <a:r>
                <a:rPr lang="en-US" altLang="zh-CN" sz="1200" b="1" dirty="0" err="1"/>
                <a:t>XenL</a:t>
              </a:r>
              <a:r>
                <a:rPr lang="en-US" altLang="zh-CN" sz="1200" b="1" dirty="0"/>
                <a:t>)</a:t>
              </a:r>
              <a:endParaRPr lang="zh-CN" altLang="en-US" sz="1200" b="1" dirty="0"/>
            </a:p>
          </p:txBody>
        </p: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220ED12C-F197-47CF-A2D1-44B041DAB4EA}"/>
              </a:ext>
            </a:extLst>
          </p:cNvPr>
          <p:cNvSpPr txBox="1"/>
          <p:nvPr/>
        </p:nvSpPr>
        <p:spPr>
          <a:xfrm>
            <a:off x="3587880" y="473099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42683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525" y="0"/>
            <a:ext cx="574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</a:t>
            </a:r>
            <a:r>
              <a:rPr lang="en-US" altLang="zh-CN" b="1" dirty="0"/>
              <a:t>1</a:t>
            </a:r>
            <a:r>
              <a:rPr lang="en-US" b="1" dirty="0"/>
              <a:t>. Longer introns with more sisRNAs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677" y="6656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729" y="41148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AFA461-1D2B-407A-9C61-71A09985A0F2}"/>
              </a:ext>
            </a:extLst>
          </p:cNvPr>
          <p:cNvGrpSpPr/>
          <p:nvPr/>
        </p:nvGrpSpPr>
        <p:grpSpPr>
          <a:xfrm>
            <a:off x="48766" y="770998"/>
            <a:ext cx="3151634" cy="3048150"/>
            <a:chOff x="609600" y="770998"/>
            <a:chExt cx="3151634" cy="30481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DA6145-638F-41A1-BC9B-99BEDF96D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1395" y="850280"/>
              <a:ext cx="2559839" cy="2507203"/>
            </a:xfrm>
            <a:prstGeom prst="rect">
              <a:avLst/>
            </a:prstGeom>
          </p:spPr>
        </p:pic>
        <p:grpSp>
          <p:nvGrpSpPr>
            <p:cNvPr id="62" name="组合 61"/>
            <p:cNvGrpSpPr/>
            <p:nvPr/>
          </p:nvGrpSpPr>
          <p:grpSpPr>
            <a:xfrm>
              <a:off x="609600" y="770998"/>
              <a:ext cx="676115" cy="2623153"/>
              <a:chOff x="464276" y="5391810"/>
              <a:chExt cx="676115" cy="2623153"/>
            </a:xfrm>
          </p:grpSpPr>
          <p:sp>
            <p:nvSpPr>
              <p:cNvPr id="63" name="TextBox 62"/>
              <p:cNvSpPr txBox="1"/>
              <p:nvPr/>
            </p:nvSpPr>
            <p:spPr>
              <a:xfrm rot="16200000">
                <a:off x="-34290" y="6540027"/>
                <a:ext cx="1366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Length (bps)</a:t>
                </a: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747335" y="5391810"/>
                <a:ext cx="393056" cy="2623153"/>
                <a:chOff x="747335" y="5391810"/>
                <a:chExt cx="393056" cy="2623153"/>
              </a:xfrm>
            </p:grpSpPr>
            <p:sp>
              <p:nvSpPr>
                <p:cNvPr id="76" name="TextBox 75"/>
                <p:cNvSpPr txBox="1"/>
                <p:nvPr/>
              </p:nvSpPr>
              <p:spPr>
                <a:xfrm>
                  <a:off x="877177" y="7737964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747335" y="6955912"/>
                  <a:ext cx="39305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/>
                    <a:t>10</a:t>
                  </a:r>
                  <a:r>
                    <a:rPr lang="en-US" sz="1200" b="1" baseline="30000" dirty="0"/>
                    <a:t>2</a:t>
                  </a: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747335" y="6173861"/>
                  <a:ext cx="39305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10</a:t>
                  </a:r>
                  <a:r>
                    <a:rPr lang="en-US" altLang="zh-CN" sz="1200" b="1" baseline="30000" dirty="0"/>
                    <a:t>4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747335" y="5391810"/>
                  <a:ext cx="39305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10</a:t>
                  </a:r>
                  <a:r>
                    <a:rPr lang="en-US" altLang="zh-CN" sz="1200" b="1" baseline="30000" dirty="0"/>
                    <a:t>6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A8D7A55-ED28-495B-9310-D4EE30F9C864}"/>
                </a:ext>
              </a:extLst>
            </p:cNvPr>
            <p:cNvGrpSpPr/>
            <p:nvPr/>
          </p:nvGrpSpPr>
          <p:grpSpPr>
            <a:xfrm>
              <a:off x="1528588" y="3255651"/>
              <a:ext cx="2052812" cy="276999"/>
              <a:chOff x="1676640" y="4267200"/>
              <a:chExt cx="2759410" cy="27699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C8C6384-8621-450F-96CA-A4C003451519}"/>
                  </a:ext>
                </a:extLst>
              </p:cNvPr>
              <p:cNvSpPr txBox="1"/>
              <p:nvPr/>
            </p:nvSpPr>
            <p:spPr>
              <a:xfrm>
                <a:off x="1676640" y="4267200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</a:t>
                </a:r>
                <a:endParaRPr lang="en-US" sz="1200" b="1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90434AE-C156-4C64-9DBF-7EEB621A7EFE}"/>
                  </a:ext>
                </a:extLst>
              </p:cNvPr>
              <p:cNvSpPr txBox="1"/>
              <p:nvPr/>
            </p:nvSpPr>
            <p:spPr>
              <a:xfrm>
                <a:off x="2886266" y="4267200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2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8C92140-DA88-4C96-B881-6573C3399635}"/>
                  </a:ext>
                </a:extLst>
              </p:cNvPr>
              <p:cNvSpPr txBox="1"/>
              <p:nvPr/>
            </p:nvSpPr>
            <p:spPr>
              <a:xfrm>
                <a:off x="4095892" y="4267200"/>
                <a:ext cx="3401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&gt;3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0BA2363-092A-48A0-A13B-5BC4B95839FE}"/>
                  </a:ext>
                </a:extLst>
              </p:cNvPr>
              <p:cNvSpPr txBox="1"/>
              <p:nvPr/>
            </p:nvSpPr>
            <p:spPr>
              <a:xfrm>
                <a:off x="3491079" y="4267200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3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0C91F27-A36F-42C9-9CEF-6CB9107BE710}"/>
                  </a:ext>
                </a:extLst>
              </p:cNvPr>
              <p:cNvSpPr txBox="1"/>
              <p:nvPr/>
            </p:nvSpPr>
            <p:spPr>
              <a:xfrm>
                <a:off x="2281453" y="4267200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1</a:t>
                </a: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C9F7819-6011-4863-92A2-B6FABE178CCB}"/>
                </a:ext>
              </a:extLst>
            </p:cNvPr>
            <p:cNvSpPr txBox="1"/>
            <p:nvPr/>
          </p:nvSpPr>
          <p:spPr>
            <a:xfrm>
              <a:off x="2110919" y="3357483"/>
              <a:ext cx="10903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#</a:t>
              </a:r>
              <a:r>
                <a:rPr lang="en-US" b="1" dirty="0"/>
                <a:t>sisRNAs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71AF4B8-08C9-4067-9F0E-CC78762C7DDC}"/>
              </a:ext>
            </a:extLst>
          </p:cNvPr>
          <p:cNvGrpSpPr/>
          <p:nvPr/>
        </p:nvGrpSpPr>
        <p:grpSpPr>
          <a:xfrm>
            <a:off x="137163" y="4236204"/>
            <a:ext cx="2952686" cy="2550537"/>
            <a:chOff x="331825" y="4265704"/>
            <a:chExt cx="2952686" cy="255053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07E0114-539F-42FC-8F3C-2970C7C22B4A}"/>
                </a:ext>
              </a:extLst>
            </p:cNvPr>
            <p:cNvGrpSpPr/>
            <p:nvPr/>
          </p:nvGrpSpPr>
          <p:grpSpPr>
            <a:xfrm>
              <a:off x="331825" y="4265704"/>
              <a:ext cx="2952686" cy="2550537"/>
              <a:chOff x="609142" y="4782565"/>
              <a:chExt cx="2952686" cy="255053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B703445-8E79-4820-B9F7-AA25ABDC97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3579"/>
              <a:stretch/>
            </p:blipFill>
            <p:spPr>
              <a:xfrm>
                <a:off x="1291967" y="4810300"/>
                <a:ext cx="2269861" cy="2255360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76853E6-4C45-48A7-BFA5-AF87B3A1838C}"/>
                  </a:ext>
                </a:extLst>
              </p:cNvPr>
              <p:cNvSpPr txBox="1"/>
              <p:nvPr/>
            </p:nvSpPr>
            <p:spPr>
              <a:xfrm>
                <a:off x="1614979" y="6963770"/>
                <a:ext cx="1734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#sisRNAs/intron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D8574D5-29EB-4B6F-B2C1-B159B552A88F}"/>
                  </a:ext>
                </a:extLst>
              </p:cNvPr>
              <p:cNvSpPr txBox="1"/>
              <p:nvPr/>
            </p:nvSpPr>
            <p:spPr>
              <a:xfrm rot="16200000">
                <a:off x="110576" y="5645985"/>
                <a:ext cx="1366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Length (bps)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A6570DD-C793-4004-AE99-5EFC39F3A039}"/>
                  </a:ext>
                </a:extLst>
              </p:cNvPr>
              <p:cNvGrpSpPr/>
              <p:nvPr/>
            </p:nvGrpSpPr>
            <p:grpSpPr>
              <a:xfrm>
                <a:off x="871831" y="4782565"/>
                <a:ext cx="505267" cy="2216092"/>
                <a:chOff x="871831" y="4782565"/>
                <a:chExt cx="505267" cy="221609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3402A9AE-7188-4A9E-BED2-834A4F126809}"/>
                    </a:ext>
                  </a:extLst>
                </p:cNvPr>
                <p:cNvSpPr txBox="1"/>
                <p:nvPr/>
              </p:nvSpPr>
              <p:spPr>
                <a:xfrm>
                  <a:off x="1113884" y="6721658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F16BB89-4C16-4052-8514-1BF9F19817FF}"/>
                    </a:ext>
                  </a:extLst>
                </p:cNvPr>
                <p:cNvSpPr txBox="1"/>
                <p:nvPr/>
              </p:nvSpPr>
              <p:spPr>
                <a:xfrm>
                  <a:off x="871831" y="6236884"/>
                  <a:ext cx="50526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200K</a:t>
                  </a:r>
                  <a:endParaRPr lang="en-US" sz="1200" b="1" dirty="0"/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85B2911-166B-42B9-B74A-AA92051D5D91}"/>
                    </a:ext>
                  </a:extLst>
                </p:cNvPr>
                <p:cNvSpPr txBox="1"/>
                <p:nvPr/>
              </p:nvSpPr>
              <p:spPr>
                <a:xfrm>
                  <a:off x="871831" y="5752111"/>
                  <a:ext cx="50526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400K</a:t>
                  </a:r>
                  <a:endParaRPr lang="en-US" sz="1200" b="1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D3944CA-A194-453A-BB31-EF378CF43E1B}"/>
                    </a:ext>
                  </a:extLst>
                </p:cNvPr>
                <p:cNvSpPr txBox="1"/>
                <p:nvPr/>
              </p:nvSpPr>
              <p:spPr>
                <a:xfrm>
                  <a:off x="871831" y="5267338"/>
                  <a:ext cx="50526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600K</a:t>
                  </a:r>
                  <a:endParaRPr lang="en-US" sz="1200" b="1" dirty="0"/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A165275-3FDB-4F64-AD71-F7855E4D0CBD}"/>
                    </a:ext>
                  </a:extLst>
                </p:cNvPr>
                <p:cNvSpPr txBox="1"/>
                <p:nvPr/>
              </p:nvSpPr>
              <p:spPr>
                <a:xfrm>
                  <a:off x="871831" y="4782565"/>
                  <a:ext cx="50526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800K</a:t>
                  </a:r>
                  <a:endParaRPr lang="en-US" sz="1200" b="1" dirty="0"/>
                </a:p>
              </p:txBody>
            </p:sp>
          </p:grp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278880D-D7DA-4E9F-9E8B-74AC624F8F78}"/>
                </a:ext>
              </a:extLst>
            </p:cNvPr>
            <p:cNvSpPr txBox="1"/>
            <p:nvPr/>
          </p:nvSpPr>
          <p:spPr>
            <a:xfrm>
              <a:off x="2204983" y="5866243"/>
              <a:ext cx="769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R=0.72</a:t>
              </a:r>
              <a:endParaRPr lang="en-US" sz="1600" b="1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EA724F9-1FBE-4236-A5AE-98735F76EC53}"/>
              </a:ext>
            </a:extLst>
          </p:cNvPr>
          <p:cNvSpPr txBox="1"/>
          <p:nvPr/>
        </p:nvSpPr>
        <p:spPr>
          <a:xfrm>
            <a:off x="3437965" y="392544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</a:t>
            </a:r>
            <a:endParaRPr lang="en-US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733BF46-8C98-4782-BF40-C19FCB4A44A7}"/>
              </a:ext>
            </a:extLst>
          </p:cNvPr>
          <p:cNvSpPr txBox="1"/>
          <p:nvPr/>
        </p:nvSpPr>
        <p:spPr>
          <a:xfrm>
            <a:off x="3517968" y="665648"/>
            <a:ext cx="30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94FFAA-B00E-435F-BC68-1A5D2816E8EE}"/>
              </a:ext>
            </a:extLst>
          </p:cNvPr>
          <p:cNvGrpSpPr/>
          <p:nvPr/>
        </p:nvGrpSpPr>
        <p:grpSpPr>
          <a:xfrm>
            <a:off x="3498649" y="850280"/>
            <a:ext cx="3140366" cy="2810360"/>
            <a:chOff x="3538875" y="4066180"/>
            <a:chExt cx="3140366" cy="28103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50A0D80-D058-4BC1-B35E-EE6E2F1E6D1F}"/>
                </a:ext>
              </a:extLst>
            </p:cNvPr>
            <p:cNvGrpSpPr/>
            <p:nvPr/>
          </p:nvGrpSpPr>
          <p:grpSpPr>
            <a:xfrm>
              <a:off x="3538875" y="4066180"/>
              <a:ext cx="3140366" cy="2810360"/>
              <a:chOff x="3667364" y="4114800"/>
              <a:chExt cx="3140366" cy="281036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A6A0846-420A-4236-A5C4-4AB953052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4861" y="4114800"/>
                <a:ext cx="2812869" cy="2590800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61DED6C-F9F9-411A-85D1-738205B12F20}"/>
                  </a:ext>
                </a:extLst>
              </p:cNvPr>
              <p:cNvSpPr txBox="1"/>
              <p:nvPr/>
            </p:nvSpPr>
            <p:spPr>
              <a:xfrm>
                <a:off x="4724400" y="6555828"/>
                <a:ext cx="16069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#sisRNAs/gene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AC1041-71BF-4E58-83ED-C11F0753E373}"/>
                  </a:ext>
                </a:extLst>
              </p:cNvPr>
              <p:cNvSpPr txBox="1"/>
              <p:nvPr/>
            </p:nvSpPr>
            <p:spPr>
              <a:xfrm rot="16200000">
                <a:off x="2854096" y="5238043"/>
                <a:ext cx="1995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Intron Length (Mb)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79848BB-33C8-41A4-96C0-CD7F83D25345}"/>
                </a:ext>
              </a:extLst>
            </p:cNvPr>
            <p:cNvSpPr txBox="1"/>
            <p:nvPr/>
          </p:nvSpPr>
          <p:spPr>
            <a:xfrm>
              <a:off x="5536593" y="5958419"/>
              <a:ext cx="769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R=0.87</a:t>
              </a:r>
              <a:endParaRPr lang="en-US" sz="16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65D4EF-C0BB-4F89-992E-83DCBC8022FC}"/>
              </a:ext>
            </a:extLst>
          </p:cNvPr>
          <p:cNvGrpSpPr/>
          <p:nvPr/>
        </p:nvGrpSpPr>
        <p:grpSpPr>
          <a:xfrm>
            <a:off x="3509987" y="4052148"/>
            <a:ext cx="3152488" cy="2861202"/>
            <a:chOff x="3538876" y="796398"/>
            <a:chExt cx="3152488" cy="286120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E268942-20E1-4F58-A331-DD8D48B0D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000" y="796398"/>
              <a:ext cx="2881364" cy="2675165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127CE1D-652B-4B47-9747-218020B028B0}"/>
                </a:ext>
              </a:extLst>
            </p:cNvPr>
            <p:cNvSpPr txBox="1"/>
            <p:nvPr/>
          </p:nvSpPr>
          <p:spPr>
            <a:xfrm>
              <a:off x="4604069" y="3288268"/>
              <a:ext cx="1606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#sisRNAs/gene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E300268-8F54-4A4C-800D-D483CFFEA21F}"/>
                </a:ext>
              </a:extLst>
            </p:cNvPr>
            <p:cNvSpPr txBox="1"/>
            <p:nvPr/>
          </p:nvSpPr>
          <p:spPr>
            <a:xfrm rot="16200000">
              <a:off x="2671074" y="1861229"/>
              <a:ext cx="21049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#Intron/Mb (X1000)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DC4E345-D484-4C16-AF0A-8C862B0EB574}"/>
                </a:ext>
              </a:extLst>
            </p:cNvPr>
            <p:cNvSpPr txBox="1"/>
            <p:nvPr/>
          </p:nvSpPr>
          <p:spPr>
            <a:xfrm>
              <a:off x="5591489" y="2626358"/>
              <a:ext cx="769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R=0.09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9815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525" y="0"/>
            <a:ext cx="681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2. </a:t>
            </a:r>
            <a:r>
              <a:rPr lang="en-US" b="1" dirty="0" err="1"/>
              <a:t>sisRNAs</a:t>
            </a:r>
            <a:r>
              <a:rPr lang="en-US" b="1" dirty="0"/>
              <a:t>  are specific regions of  the introns 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250524" y="796617"/>
            <a:ext cx="707400" cy="2597408"/>
            <a:chOff x="252906" y="5486400"/>
            <a:chExt cx="707400" cy="2597408"/>
          </a:xfrm>
        </p:grpSpPr>
        <p:sp>
          <p:nvSpPr>
            <p:cNvPr id="63" name="TextBox 62"/>
            <p:cNvSpPr txBox="1"/>
            <p:nvPr/>
          </p:nvSpPr>
          <p:spPr>
            <a:xfrm rot="16200000">
              <a:off x="128032" y="655060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GC%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27788" y="5486400"/>
              <a:ext cx="532518" cy="2597408"/>
              <a:chOff x="427788" y="5486400"/>
              <a:chExt cx="532518" cy="2597408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586486" y="7806809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0%</a:t>
                </a:r>
                <a:endParaRPr lang="en-US" sz="1200" b="1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07938" y="7324725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20%</a:t>
                </a:r>
                <a:endParaRPr lang="en-US" sz="1200" b="1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07938" y="6869668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40%</a:t>
                </a:r>
                <a:endParaRPr lang="en-US" sz="1200" b="1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07938" y="6398597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60%</a:t>
                </a:r>
                <a:endParaRPr lang="en-US" sz="1200" b="1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07938" y="5941397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80%</a:t>
                </a:r>
                <a:endParaRPr lang="en-US" sz="1200" b="1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427788" y="5486400"/>
                <a:ext cx="532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100%</a:t>
                </a:r>
                <a:endParaRPr lang="en-US" sz="1200" b="1" dirty="0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3665949" y="795249"/>
            <a:ext cx="628650" cy="2568833"/>
            <a:chOff x="271958" y="5486400"/>
            <a:chExt cx="628650" cy="2568833"/>
          </a:xfrm>
        </p:grpSpPr>
        <p:sp>
          <p:nvSpPr>
            <p:cNvPr id="96" name="TextBox 95"/>
            <p:cNvSpPr txBox="1"/>
            <p:nvPr/>
          </p:nvSpPr>
          <p:spPr>
            <a:xfrm rot="16200000">
              <a:off x="-324263" y="6560128"/>
              <a:ext cx="15617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CA|TG density</a:t>
              </a: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507938" y="5486400"/>
              <a:ext cx="392670" cy="2568833"/>
              <a:chOff x="507938" y="5486400"/>
              <a:chExt cx="392670" cy="2568833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637394" y="7778234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</a:t>
                </a:r>
                <a:endParaRPr lang="en-US" sz="1200" b="1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507938" y="7324725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0.1</a:t>
                </a:r>
                <a:endParaRPr lang="en-US" sz="1200" b="1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507938" y="6869668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0.2</a:t>
                </a:r>
                <a:endParaRPr lang="en-US" sz="12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07938" y="6398597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0.3</a:t>
                </a:r>
                <a:endParaRPr lang="en-US" sz="1200" b="1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507938" y="5941397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0.4</a:t>
                </a:r>
                <a:endParaRPr lang="en-US" sz="1200" b="1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513513" y="5486400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0.5</a:t>
                </a:r>
                <a:endParaRPr lang="en-US" sz="1200" b="1" dirty="0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82527" y="6294928"/>
            <a:ext cx="2622040" cy="2406339"/>
            <a:chOff x="3847323" y="3870761"/>
            <a:chExt cx="2622040" cy="2406339"/>
          </a:xfrm>
        </p:grpSpPr>
        <p:grpSp>
          <p:nvGrpSpPr>
            <p:cNvPr id="44" name="组合 43"/>
            <p:cNvGrpSpPr/>
            <p:nvPr/>
          </p:nvGrpSpPr>
          <p:grpSpPr>
            <a:xfrm>
              <a:off x="3851273" y="3870761"/>
              <a:ext cx="2124074" cy="307777"/>
              <a:chOff x="847725" y="4167368"/>
              <a:chExt cx="2124074" cy="307777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847725" y="4243568"/>
                <a:ext cx="152400" cy="171450"/>
              </a:xfrm>
              <a:prstGeom prst="rect">
                <a:avLst/>
              </a:prstGeom>
              <a:solidFill>
                <a:srgbClr val="33CC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09649" y="4167368"/>
                <a:ext cx="1962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Intron S: 1</a:t>
                </a:r>
                <a:r>
                  <a:rPr lang="en-US" sz="1400" b="1" baseline="30000" dirty="0"/>
                  <a:t>st</a:t>
                </a:r>
                <a:r>
                  <a:rPr lang="en-US" sz="1400" b="1" dirty="0"/>
                  <a:t> Intron 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847323" y="4343400"/>
              <a:ext cx="2622040" cy="1933700"/>
              <a:chOff x="3847323" y="4343400"/>
              <a:chExt cx="2622040" cy="193370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847323" y="5283720"/>
                <a:ext cx="2124074" cy="523220"/>
                <a:chOff x="847725" y="4305300"/>
                <a:chExt cx="2124074" cy="523220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009649" y="4305300"/>
                  <a:ext cx="19621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identified by </a:t>
                  </a:r>
                  <a:r>
                    <a:rPr lang="en-US" sz="1400" b="1" dirty="0" err="1"/>
                    <a:t>refSeq</a:t>
                  </a:r>
                  <a:r>
                    <a:rPr lang="en-US" sz="1400" b="1" dirty="0"/>
                    <a:t> Genes</a:t>
                  </a: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847323" y="5753880"/>
                <a:ext cx="2124074" cy="523220"/>
                <a:chOff x="847725" y="4305300"/>
                <a:chExt cx="2124074" cy="523220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0033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009649" y="4305300"/>
                  <a:ext cx="19621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sisRNAs</a:t>
                  </a:r>
                  <a:r>
                    <a:rPr lang="en-US" sz="1400" b="1" dirty="0"/>
                    <a:t> identified by </a:t>
                  </a:r>
                  <a:r>
                    <a:rPr lang="en-US" sz="1400" b="1" dirty="0" err="1"/>
                    <a:t>Ensembl</a:t>
                  </a:r>
                  <a:r>
                    <a:rPr lang="en-US" sz="1400" b="1" dirty="0"/>
                    <a:t> Genes</a:t>
                  </a:r>
                </a:p>
              </p:txBody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3847323" y="4813560"/>
                <a:ext cx="2398210" cy="307777"/>
                <a:chOff x="847725" y="4657689"/>
                <a:chExt cx="2398210" cy="307777"/>
              </a:xfrm>
            </p:grpSpPr>
            <p:sp>
              <p:nvSpPr>
                <p:cNvPr id="108" name="矩形 107"/>
                <p:cNvSpPr/>
                <p:nvPr/>
              </p:nvSpPr>
              <p:spPr>
                <a:xfrm>
                  <a:off x="847725" y="4759429"/>
                  <a:ext cx="152400" cy="171450"/>
                </a:xfrm>
                <a:prstGeom prst="rect">
                  <a:avLst/>
                </a:prstGeom>
                <a:solidFill>
                  <a:srgbClr val="7030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009649" y="4657689"/>
                  <a:ext cx="223628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 E: Last Intron</a:t>
                  </a: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847323" y="4343400"/>
                <a:ext cx="2622040" cy="307777"/>
                <a:chOff x="847725" y="4657689"/>
                <a:chExt cx="2622040" cy="307777"/>
              </a:xfrm>
            </p:grpSpPr>
            <p:sp>
              <p:nvSpPr>
                <p:cNvPr id="111" name="矩形 110"/>
                <p:cNvSpPr/>
                <p:nvPr/>
              </p:nvSpPr>
              <p:spPr>
                <a:xfrm>
                  <a:off x="847725" y="4747554"/>
                  <a:ext cx="152400" cy="171450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009648" y="4657689"/>
                  <a:ext cx="246011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Intron M: Middle Introns</a:t>
                  </a:r>
                </a:p>
              </p:txBody>
            </p:sp>
          </p:grpSp>
        </p:grpSp>
      </p:grpSp>
      <p:sp>
        <p:nvSpPr>
          <p:cNvPr id="53" name="TextBox 52"/>
          <p:cNvSpPr txBox="1"/>
          <p:nvPr/>
        </p:nvSpPr>
        <p:spPr>
          <a:xfrm>
            <a:off x="64677" y="6656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25504" y="338462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</a:t>
            </a:r>
            <a:endParaRPr lang="en-US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4677" y="3574049"/>
            <a:ext cx="31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4438BA-E6AA-4049-A4CB-F04530DDF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36" y="874987"/>
            <a:ext cx="2536830" cy="24489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3B4881-CB4B-4DE3-A703-16C2C6B4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799" y="876304"/>
            <a:ext cx="2511031" cy="242330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8ECBF3F-C52E-40B2-A1E4-85753DC35675}"/>
              </a:ext>
            </a:extLst>
          </p:cNvPr>
          <p:cNvGrpSpPr/>
          <p:nvPr/>
        </p:nvGrpSpPr>
        <p:grpSpPr>
          <a:xfrm>
            <a:off x="203323" y="3548540"/>
            <a:ext cx="3146476" cy="2568833"/>
            <a:chOff x="203323" y="3548540"/>
            <a:chExt cx="3146476" cy="25688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8413C06-7075-43AE-BE14-7EA8655B8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9546" y="3602901"/>
              <a:ext cx="2520253" cy="2437350"/>
            </a:xfrm>
            <a:prstGeom prst="rect">
              <a:avLst/>
            </a:prstGeom>
          </p:spPr>
        </p:pic>
        <p:grpSp>
          <p:nvGrpSpPr>
            <p:cNvPr id="56" name="组合 83">
              <a:extLst>
                <a:ext uri="{FF2B5EF4-FFF2-40B4-BE49-F238E27FC236}">
                  <a16:creationId xmlns:a16="http://schemas.microsoft.com/office/drawing/2014/main" id="{4036D167-FF37-4304-99EB-0CB5F2206FE0}"/>
                </a:ext>
              </a:extLst>
            </p:cNvPr>
            <p:cNvGrpSpPr/>
            <p:nvPr/>
          </p:nvGrpSpPr>
          <p:grpSpPr>
            <a:xfrm>
              <a:off x="203323" y="3548540"/>
              <a:ext cx="722591" cy="2568833"/>
              <a:chOff x="252908" y="5486400"/>
              <a:chExt cx="722591" cy="256883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A51737B-9AAD-4D1F-9B12-55F7387AB59F}"/>
                  </a:ext>
                </a:extLst>
              </p:cNvPr>
              <p:cNvSpPr txBox="1"/>
              <p:nvPr/>
            </p:nvSpPr>
            <p:spPr>
              <a:xfrm rot="16200000">
                <a:off x="-227031" y="6455353"/>
                <a:ext cx="1329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CpG</a:t>
                </a:r>
                <a:r>
                  <a:rPr lang="en-US" b="1" dirty="0"/>
                  <a:t> density</a:t>
                </a:r>
              </a:p>
            </p:txBody>
          </p:sp>
          <p:grpSp>
            <p:nvGrpSpPr>
              <p:cNvPr id="58" name="组合 85">
                <a:extLst>
                  <a:ext uri="{FF2B5EF4-FFF2-40B4-BE49-F238E27FC236}">
                    <a16:creationId xmlns:a16="http://schemas.microsoft.com/office/drawing/2014/main" id="{86D077C2-A145-4EF0-B570-065208C1037B}"/>
                  </a:ext>
                </a:extLst>
              </p:cNvPr>
              <p:cNvGrpSpPr/>
              <p:nvPr/>
            </p:nvGrpSpPr>
            <p:grpSpPr>
              <a:xfrm>
                <a:off x="507938" y="5486400"/>
                <a:ext cx="467561" cy="2568833"/>
                <a:chOff x="507938" y="5486400"/>
                <a:chExt cx="467561" cy="2568833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92BEEE8-35FE-4CA7-BC5A-5A0EC2E2F3D3}"/>
                    </a:ext>
                  </a:extLst>
                </p:cNvPr>
                <p:cNvSpPr txBox="1"/>
                <p:nvPr/>
              </p:nvSpPr>
              <p:spPr>
                <a:xfrm>
                  <a:off x="704069" y="7778234"/>
                  <a:ext cx="2632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</a:t>
                  </a:r>
                  <a:endParaRPr lang="en-US" sz="1200" b="1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E1A4FC9-B081-4522-894A-571D72227B32}"/>
                    </a:ext>
                  </a:extLst>
                </p:cNvPr>
                <p:cNvSpPr txBox="1"/>
                <p:nvPr/>
              </p:nvSpPr>
              <p:spPr>
                <a:xfrm>
                  <a:off x="507938" y="7324725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0.02</a:t>
                  </a:r>
                  <a:endParaRPr lang="en-US" sz="1200" b="1" dirty="0"/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1532E0F-D040-45FF-BBE4-A688AFEA08C6}"/>
                    </a:ext>
                  </a:extLst>
                </p:cNvPr>
                <p:cNvSpPr txBox="1"/>
                <p:nvPr/>
              </p:nvSpPr>
              <p:spPr>
                <a:xfrm>
                  <a:off x="507938" y="6869668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0.04</a:t>
                  </a:r>
                  <a:endParaRPr lang="en-US" sz="1200" b="1" dirty="0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178F2F79-F19F-4EBF-8F8D-A030DDD64CC9}"/>
                    </a:ext>
                  </a:extLst>
                </p:cNvPr>
                <p:cNvSpPr txBox="1"/>
                <p:nvPr/>
              </p:nvSpPr>
              <p:spPr>
                <a:xfrm>
                  <a:off x="507938" y="6398597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0.06</a:t>
                  </a:r>
                  <a:endParaRPr lang="en-US" sz="1200" b="1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1DC8923-D8B9-46BA-8F94-27017548006A}"/>
                    </a:ext>
                  </a:extLst>
                </p:cNvPr>
                <p:cNvSpPr txBox="1"/>
                <p:nvPr/>
              </p:nvSpPr>
              <p:spPr>
                <a:xfrm>
                  <a:off x="507938" y="5941397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0.08</a:t>
                  </a:r>
                  <a:endParaRPr lang="en-US" sz="1200" b="1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B1D8B07-9D75-4384-9E68-C206486AB494}"/>
                    </a:ext>
                  </a:extLst>
                </p:cNvPr>
                <p:cNvSpPr txBox="1"/>
                <p:nvPr/>
              </p:nvSpPr>
              <p:spPr>
                <a:xfrm>
                  <a:off x="513513" y="5486400"/>
                  <a:ext cx="461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b="1" dirty="0"/>
                    <a:t>0.10</a:t>
                  </a:r>
                  <a:endParaRPr lang="en-US" sz="1200" b="1" dirty="0"/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A2731FF-CA6B-475A-B752-A17AEE3DFD4E}"/>
              </a:ext>
            </a:extLst>
          </p:cNvPr>
          <p:cNvGrpSpPr/>
          <p:nvPr/>
        </p:nvGrpSpPr>
        <p:grpSpPr>
          <a:xfrm>
            <a:off x="3638930" y="3522536"/>
            <a:ext cx="3073552" cy="2586466"/>
            <a:chOff x="3638930" y="3522536"/>
            <a:chExt cx="3073552" cy="2586466"/>
          </a:xfrm>
        </p:grpSpPr>
        <p:grpSp>
          <p:nvGrpSpPr>
            <p:cNvPr id="86" name="组合 85"/>
            <p:cNvGrpSpPr/>
            <p:nvPr/>
          </p:nvGrpSpPr>
          <p:grpSpPr>
            <a:xfrm>
              <a:off x="3880953" y="3873495"/>
              <a:ext cx="398631" cy="2235507"/>
              <a:chOff x="507938" y="5486400"/>
              <a:chExt cx="398631" cy="2235507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608728" y="7444908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</a:t>
                </a:r>
                <a:endParaRPr lang="en-US" sz="1200" b="1" dirty="0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7938" y="7053208"/>
                <a:ext cx="341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</a:t>
                </a:r>
                <a:endParaRPr lang="en-US" sz="1200" b="1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07938" y="6661506"/>
                <a:ext cx="393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</a:t>
                </a:r>
                <a:r>
                  <a:rPr lang="en-US" altLang="zh-CN" sz="1200" b="1" baseline="30000" dirty="0"/>
                  <a:t>2</a:t>
                </a:r>
                <a:endParaRPr lang="en-US" sz="1200" b="1" baseline="3000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507938" y="6269804"/>
                <a:ext cx="393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</a:t>
                </a:r>
                <a:r>
                  <a:rPr lang="en-US" altLang="zh-CN" sz="1200" b="1" baseline="30000" dirty="0"/>
                  <a:t>3</a:t>
                </a:r>
                <a:endParaRPr lang="en-US" sz="1200" b="1" baseline="3000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507938" y="5878102"/>
                <a:ext cx="393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</a:t>
                </a:r>
                <a:r>
                  <a:rPr lang="en-US" altLang="zh-CN" sz="1200" b="1" baseline="30000" dirty="0"/>
                  <a:t>4</a:t>
                </a:r>
                <a:endParaRPr lang="en-US" sz="1200" b="1" baseline="30000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513513" y="5486400"/>
                <a:ext cx="393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/>
                  <a:t>10</a:t>
                </a:r>
                <a:r>
                  <a:rPr lang="en-US" altLang="zh-CN" sz="1200" b="1" baseline="30000" dirty="0"/>
                  <a:t>5</a:t>
                </a:r>
                <a:endParaRPr lang="en-US" sz="1200" b="1" baseline="30000" dirty="0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10AEFC-6184-4519-BCB6-4B564A112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9799" y="3583520"/>
              <a:ext cx="2522683" cy="2456731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0265D0-DB12-441E-B03C-AC7939A615E1}"/>
                </a:ext>
              </a:extLst>
            </p:cNvPr>
            <p:cNvSpPr txBox="1"/>
            <p:nvPr/>
          </p:nvSpPr>
          <p:spPr>
            <a:xfrm rot="16200000">
              <a:off x="3428327" y="4435981"/>
              <a:ext cx="790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length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43130-AD81-4B6E-9244-6EF7836FBBFE}"/>
                </a:ext>
              </a:extLst>
            </p:cNvPr>
            <p:cNvSpPr txBox="1"/>
            <p:nvPr/>
          </p:nvSpPr>
          <p:spPr>
            <a:xfrm>
              <a:off x="3887977" y="3522536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10</a:t>
              </a:r>
              <a:r>
                <a:rPr lang="en-US" altLang="zh-CN" sz="1200" b="1" baseline="30000" dirty="0"/>
                <a:t>6</a:t>
              </a:r>
              <a:endParaRPr lang="en-US" sz="1200" b="1" baseline="30000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DB4A81C-E502-4465-8680-73CBC890A9E9}"/>
              </a:ext>
            </a:extLst>
          </p:cNvPr>
          <p:cNvSpPr txBox="1"/>
          <p:nvPr/>
        </p:nvSpPr>
        <p:spPr>
          <a:xfrm>
            <a:off x="3714472" y="609600"/>
            <a:ext cx="30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56494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A83869-45F4-4741-8DC8-70826270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6858000" cy="6286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44209" y="609600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3A Human RBC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59546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2DA9D7-216C-436D-8203-47DC02C8E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183"/>
            <a:ext cx="6858000" cy="887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23714" y="304800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3B Human Hela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8386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902C25-046B-4C21-92C1-FB55D668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296"/>
            <a:ext cx="6858000" cy="887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9525" y="369332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3C Mouse RBC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54519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788897-9EB9-4643-8F25-F06F151BC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101"/>
            <a:ext cx="6858000" cy="887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17933" y="369332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3D Mouse 3T3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6807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6A4AB6-D1C3-4ECC-8BAC-C66D37B2D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795"/>
            <a:ext cx="6858000" cy="887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0" y="30480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3E Chick DF1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0362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4B56E2-6C82-48FD-B969-3DA3A554A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639"/>
            <a:ext cx="6858000" cy="88769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9525" y="0"/>
            <a:ext cx="641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Supplementary </a:t>
            </a:r>
            <a:r>
              <a:rPr lang="en-US" b="1" dirty="0"/>
              <a:t>Figure 3. GO analysis in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9525" y="304800"/>
            <a:ext cx="2286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3F </a:t>
            </a:r>
            <a:r>
              <a:rPr lang="en-US" altLang="zh-CN" b="1" i="1" dirty="0"/>
              <a:t>Xenopus </a:t>
            </a:r>
            <a:r>
              <a:rPr lang="en-US" altLang="zh-CN" b="1" i="1" dirty="0" err="1"/>
              <a:t>laevis</a:t>
            </a:r>
            <a:r>
              <a:rPr lang="en-US" altLang="zh-CN" b="1" i="1" dirty="0"/>
              <a:t> </a:t>
            </a:r>
            <a:r>
              <a:rPr lang="en-US" altLang="zh-CN" b="1" dirty="0"/>
              <a:t>XTC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670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1745</Words>
  <Application>Microsoft Macintosh PowerPoint</Application>
  <PresentationFormat>On-screen Show (4:3)</PresentationFormat>
  <Paragraphs>765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</dc:creator>
  <cp:lastModifiedBy>Microsoft Office User</cp:lastModifiedBy>
  <cp:revision>514</cp:revision>
  <cp:lastPrinted>2019-12-30T16:04:26Z</cp:lastPrinted>
  <dcterms:created xsi:type="dcterms:W3CDTF">2013-05-16T14:57:07Z</dcterms:created>
  <dcterms:modified xsi:type="dcterms:W3CDTF">2020-02-28T19:17:56Z</dcterms:modified>
</cp:coreProperties>
</file>