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05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1CB5A-9255-4F9C-88C8-687EB1B97B63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1B30AE-B563-4DA0-AB10-9EAA1C9BE8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459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804F-41FD-4658-A991-943F38D0A52D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32CAE-FFD0-4F56-A9DB-857B54395A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165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804F-41FD-4658-A991-943F38D0A52D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32CAE-FFD0-4F56-A9DB-857B54395A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978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804F-41FD-4658-A991-943F38D0A52D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32CAE-FFD0-4F56-A9DB-857B54395A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427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804F-41FD-4658-A991-943F38D0A52D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32CAE-FFD0-4F56-A9DB-857B54395A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5726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804F-41FD-4658-A991-943F38D0A52D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32CAE-FFD0-4F56-A9DB-857B54395A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046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804F-41FD-4658-A991-943F38D0A52D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32CAE-FFD0-4F56-A9DB-857B54395A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435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804F-41FD-4658-A991-943F38D0A52D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32CAE-FFD0-4F56-A9DB-857B54395A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031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804F-41FD-4658-A991-943F38D0A52D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32CAE-FFD0-4F56-A9DB-857B54395A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954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804F-41FD-4658-A991-943F38D0A52D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32CAE-FFD0-4F56-A9DB-857B54395A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389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804F-41FD-4658-A991-943F38D0A52D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32CAE-FFD0-4F56-A9DB-857B54395A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825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804F-41FD-4658-A991-943F38D0A52D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32CAE-FFD0-4F56-A9DB-857B54395A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517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9804F-41FD-4658-A991-943F38D0A52D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32CAE-FFD0-4F56-A9DB-857B54395A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84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5171" y="94211"/>
            <a:ext cx="11427229" cy="202276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smtClean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400" b="1">
                <a:latin typeface="Arial" panose="020B0604020202020204" pitchFamily="34" charset="0"/>
                <a:cs typeface="Arial" panose="020B0604020202020204" pitchFamily="34" charset="0"/>
              </a:rPr>
              <a:t>Figure 1 </a:t>
            </a:r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Samples for histological examination.</a:t>
            </a:r>
            <a:r>
              <a:rPr lang="en-US" altLang="zh-CN" sz="1400" b="1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 Image and </a:t>
            </a:r>
            <a:r>
              <a:rPr lang="en-US" altLang="zh-CN" sz="14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 histological examination of the intestinal mucosa of </a:t>
            </a:r>
            <a:r>
              <a:rPr lang="en-US" altLang="zh-CN" sz="1400" i="1">
                <a:latin typeface="Arial" panose="020B0604020202020204" pitchFamily="34" charset="0"/>
                <a:cs typeface="Arial" panose="020B0604020202020204" pitchFamily="34" charset="0"/>
              </a:rPr>
              <a:t>Marmota himalayana</a:t>
            </a:r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 without </a:t>
            </a:r>
            <a:r>
              <a:rPr lang="en-US" altLang="zh-CN" sz="1400" i="1">
                <a:latin typeface="Arial" panose="020B0604020202020204" pitchFamily="34" charset="0"/>
                <a:cs typeface="Arial" panose="020B0604020202020204" pitchFamily="34" charset="0"/>
              </a:rPr>
              <a:t>H. himalayensis</a:t>
            </a:r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 isolated (hematoxylin-eosin, original magnification ×100). A black arrow indicates normal histoarchitecture of the intestinal mucosa. </a:t>
            </a:r>
            <a:r>
              <a:rPr lang="en-US" altLang="zh-CN" sz="14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 Image and </a:t>
            </a:r>
            <a:r>
              <a:rPr lang="en-US" altLang="zh-CN" sz="14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 pathological examination of the intestinal mucosa of </a:t>
            </a:r>
            <a:r>
              <a:rPr lang="en-US" altLang="zh-CN" sz="1400" i="1">
                <a:latin typeface="Arial" panose="020B0604020202020204" pitchFamily="34" charset="0"/>
                <a:cs typeface="Arial" panose="020B0604020202020204" pitchFamily="34" charset="0"/>
              </a:rPr>
              <a:t>Marmota himalayana</a:t>
            </a:r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 where </a:t>
            </a:r>
            <a:r>
              <a:rPr lang="en-US" altLang="zh-CN" sz="1400" i="1">
                <a:latin typeface="Arial" panose="020B0604020202020204" pitchFamily="34" charset="0"/>
                <a:cs typeface="Arial" panose="020B0604020202020204" pitchFamily="34" charset="0"/>
              </a:rPr>
              <a:t>H. himalayensis</a:t>
            </a:r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 was isolated (hematoxylin-eosin, original magnification ×100). A black arrow indicates necrosis area and/or lesion area of the intestinal mucosa.</a:t>
            </a:r>
            <a:r>
              <a:rPr lang="zh-CN" altLang="zh-CN" sz="140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zh-CN" altLang="zh-CN" sz="14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639" y="2252345"/>
            <a:ext cx="6449384" cy="4351338"/>
          </a:xfrm>
        </p:spPr>
      </p:pic>
    </p:spTree>
    <p:extLst>
      <p:ext uri="{BB962C8B-B14F-4D97-AF65-F5344CB8AC3E}">
        <p14:creationId xmlns:p14="http://schemas.microsoft.com/office/powerpoint/2010/main" val="1051958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86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Supplementary Figure 1 Samples for histological examination. a Image and c histological examination of the intestinal mucosa of Marmota himalayana without H. himalayensis isolated (hematoxylin-eosin, original magnification ×100). A black arrow indicates normal histoarchitecture of the intestinal mucosa. b Image and d pathological examination of the intestinal mucosa of Marmota himalayana where H. himalayensis was isolated (hematoxylin-eosin, original magnification ×100). A black arrow indicates necrosis area and/or lesion area of the intestinal mucosa.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Zhao Tong</dc:creator>
  <cp:lastModifiedBy>Zhao Tong</cp:lastModifiedBy>
  <cp:revision>5</cp:revision>
  <dcterms:created xsi:type="dcterms:W3CDTF">2020-10-28T06:31:25Z</dcterms:created>
  <dcterms:modified xsi:type="dcterms:W3CDTF">2020-10-28T08:35:23Z</dcterms:modified>
</cp:coreProperties>
</file>