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1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smtClean="0"/>
              <a:t>Klicka om du vill redigera mall för underrubrikformat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BBB9B-523E-4E71-A03D-32433ABBAF06}" type="datetimeFigureOut">
              <a:rPr lang="sv-SE" smtClean="0"/>
              <a:t>2020-07-20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D20ED-486E-4B24-A076-BB17397B4A7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23394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BBB9B-523E-4E71-A03D-32433ABBAF06}" type="datetimeFigureOut">
              <a:rPr lang="sv-SE" smtClean="0"/>
              <a:t>2020-07-20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D20ED-486E-4B24-A076-BB17397B4A7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68691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BBB9B-523E-4E71-A03D-32433ABBAF06}" type="datetimeFigureOut">
              <a:rPr lang="sv-SE" smtClean="0"/>
              <a:t>2020-07-20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D20ED-486E-4B24-A076-BB17397B4A7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7624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BBB9B-523E-4E71-A03D-32433ABBAF06}" type="datetimeFigureOut">
              <a:rPr lang="sv-SE" smtClean="0"/>
              <a:t>2020-07-20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D20ED-486E-4B24-A076-BB17397B4A7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34844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BBB9B-523E-4E71-A03D-32433ABBAF06}" type="datetimeFigureOut">
              <a:rPr lang="sv-SE" smtClean="0"/>
              <a:t>2020-07-20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D20ED-486E-4B24-A076-BB17397B4A7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85914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BBB9B-523E-4E71-A03D-32433ABBAF06}" type="datetimeFigureOut">
              <a:rPr lang="sv-SE" smtClean="0"/>
              <a:t>2020-07-20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D20ED-486E-4B24-A076-BB17397B4A7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0982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BBB9B-523E-4E71-A03D-32433ABBAF06}" type="datetimeFigureOut">
              <a:rPr lang="sv-SE" smtClean="0"/>
              <a:t>2020-07-20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D20ED-486E-4B24-A076-BB17397B4A7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48169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BBB9B-523E-4E71-A03D-32433ABBAF06}" type="datetimeFigureOut">
              <a:rPr lang="sv-SE" smtClean="0"/>
              <a:t>2020-07-20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D20ED-486E-4B24-A076-BB17397B4A7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41070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BBB9B-523E-4E71-A03D-32433ABBAF06}" type="datetimeFigureOut">
              <a:rPr lang="sv-SE" smtClean="0"/>
              <a:t>2020-07-20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D20ED-486E-4B24-A076-BB17397B4A7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13684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BBB9B-523E-4E71-A03D-32433ABBAF06}" type="datetimeFigureOut">
              <a:rPr lang="sv-SE" smtClean="0"/>
              <a:t>2020-07-20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D20ED-486E-4B24-A076-BB17397B4A7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69786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BBB9B-523E-4E71-A03D-32433ABBAF06}" type="datetimeFigureOut">
              <a:rPr lang="sv-SE" smtClean="0"/>
              <a:t>2020-07-20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D20ED-486E-4B24-A076-BB17397B4A7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78592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6BBB9B-523E-4E71-A03D-32433ABBAF06}" type="datetimeFigureOut">
              <a:rPr lang="sv-SE" smtClean="0"/>
              <a:t>2020-07-20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D20ED-486E-4B24-A076-BB17397B4A7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77509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051" y="0"/>
            <a:ext cx="88598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0185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051" y="0"/>
            <a:ext cx="88598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708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051" y="0"/>
            <a:ext cx="88598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78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051" y="0"/>
            <a:ext cx="88598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5936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051" y="0"/>
            <a:ext cx="88598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426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051" y="0"/>
            <a:ext cx="88598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6018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051" y="0"/>
            <a:ext cx="88598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2353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051" y="0"/>
            <a:ext cx="88598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2131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051" y="0"/>
            <a:ext cx="88598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8784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051" y="0"/>
            <a:ext cx="88598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9481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051" y="0"/>
            <a:ext cx="88598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3820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051" y="0"/>
            <a:ext cx="88598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8190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051" y="0"/>
            <a:ext cx="88598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5408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Bredbild</PresentationFormat>
  <Paragraphs>0</Paragraphs>
  <Slides>13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Office-tema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>University of Gothenburg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Thomas Karlsson</dc:creator>
  <cp:lastModifiedBy>anna_adielsson@hotmail.com</cp:lastModifiedBy>
  <cp:revision>1</cp:revision>
  <dcterms:created xsi:type="dcterms:W3CDTF">2020-07-20T14:21:07Z</dcterms:created>
  <dcterms:modified xsi:type="dcterms:W3CDTF">2020-07-20T15:10:13Z</dcterms:modified>
</cp:coreProperties>
</file>