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25" y="1447800"/>
            <a:ext cx="471487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04800" y="1447800"/>
            <a:ext cx="1219200" cy="30175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>
              <a:spcAft>
                <a:spcPts val="1200"/>
              </a:spcAft>
            </a:pPr>
            <a:r>
              <a:rPr lang="en-US" dirty="0" smtClean="0">
                <a:solidFill>
                  <a:schemeClr val="tx1"/>
                </a:solidFill>
              </a:rPr>
              <a:t>1000 </a:t>
            </a:r>
            <a:r>
              <a:rPr lang="en-US" dirty="0" err="1" smtClean="0">
                <a:solidFill>
                  <a:schemeClr val="tx1"/>
                </a:solidFill>
              </a:rPr>
              <a:t>bp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500 </a:t>
            </a:r>
            <a:r>
              <a:rPr lang="en-US" dirty="0" err="1" smtClean="0">
                <a:solidFill>
                  <a:schemeClr val="tx1"/>
                </a:solidFill>
              </a:rPr>
              <a:t>bp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400 </a:t>
            </a:r>
            <a:r>
              <a:rPr lang="en-US" dirty="0" err="1" smtClean="0">
                <a:solidFill>
                  <a:schemeClr val="tx1"/>
                </a:solidFill>
              </a:rPr>
              <a:t>bp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300 </a:t>
            </a:r>
            <a:r>
              <a:rPr lang="en-US" dirty="0" err="1" smtClean="0">
                <a:solidFill>
                  <a:schemeClr val="tx1"/>
                </a:solidFill>
              </a:rPr>
              <a:t>bp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200 </a:t>
            </a:r>
            <a:r>
              <a:rPr lang="en-US" dirty="0" err="1" smtClean="0">
                <a:solidFill>
                  <a:schemeClr val="tx1"/>
                </a:solidFill>
              </a:rPr>
              <a:t>bp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100 </a:t>
            </a:r>
            <a:r>
              <a:rPr lang="en-US" dirty="0" err="1" smtClean="0">
                <a:solidFill>
                  <a:schemeClr val="tx1"/>
                </a:solidFill>
              </a:rPr>
              <a:t>bp</a:t>
            </a:r>
            <a:endParaRPr lang="en-IN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447800" y="3962400"/>
            <a:ext cx="609600" cy="746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371600" y="3581400"/>
            <a:ext cx="7620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1371600" y="3291840"/>
            <a:ext cx="7620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1447800" y="3124200"/>
            <a:ext cx="685800" cy="76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2050" idx="1"/>
          </p:cNvCxnSpPr>
          <p:nvPr/>
        </p:nvCxnSpPr>
        <p:spPr>
          <a:xfrm>
            <a:off x="1447800" y="2895600"/>
            <a:ext cx="695325" cy="38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463040" y="2484120"/>
            <a:ext cx="685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2133600" y="762000"/>
            <a:ext cx="47244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100 </a:t>
            </a:r>
            <a:r>
              <a:rPr lang="en-US" dirty="0" err="1" smtClean="0">
                <a:solidFill>
                  <a:schemeClr val="tx1"/>
                </a:solidFill>
              </a:rPr>
              <a:t>bp</a:t>
            </a:r>
            <a:r>
              <a:rPr lang="en-US" dirty="0" smtClean="0">
                <a:solidFill>
                  <a:schemeClr val="tx1"/>
                </a:solidFill>
              </a:rPr>
              <a:t>       C1    C2           T1    T2      </a:t>
            </a:r>
            <a:r>
              <a:rPr lang="en-US" dirty="0" err="1" smtClean="0">
                <a:solidFill>
                  <a:schemeClr val="tx1"/>
                </a:solidFill>
              </a:rPr>
              <a:t>T2</a:t>
            </a:r>
            <a:r>
              <a:rPr lang="en-US" dirty="0" smtClean="0">
                <a:solidFill>
                  <a:schemeClr val="tx1"/>
                </a:solidFill>
              </a:rPr>
              <a:t>      T3     </a:t>
            </a:r>
            <a:r>
              <a:rPr lang="en-US" dirty="0" err="1" smtClean="0">
                <a:solidFill>
                  <a:schemeClr val="tx1"/>
                </a:solidFill>
              </a:rPr>
              <a:t>T3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21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</dc:creator>
  <cp:lastModifiedBy>Lenovo</cp:lastModifiedBy>
  <cp:revision>8</cp:revision>
  <dcterms:created xsi:type="dcterms:W3CDTF">2006-08-16T00:00:00Z</dcterms:created>
  <dcterms:modified xsi:type="dcterms:W3CDTF">2021-10-31T05:58:43Z</dcterms:modified>
</cp:coreProperties>
</file>