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585FD0-6BB6-430C-AC42-0621941AED23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190D25-15DC-45E1-AAFD-712519CBEE56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t-BR" dirty="0"/>
            <a:t>Recycling</a:t>
          </a:r>
          <a:endParaRPr lang="en-US" dirty="0"/>
        </a:p>
      </dgm:t>
    </dgm:pt>
    <dgm:pt modelId="{79C2F77F-3EC9-406D-85A0-F1CCE0ACD68F}" type="parTrans" cxnId="{E34EEB9D-9157-48A1-8941-FEFD0BD059B6}">
      <dgm:prSet/>
      <dgm:spPr/>
      <dgm:t>
        <a:bodyPr/>
        <a:lstStyle/>
        <a:p>
          <a:endParaRPr lang="en-US"/>
        </a:p>
      </dgm:t>
    </dgm:pt>
    <dgm:pt modelId="{1FB01CB0-C791-4DA9-960D-FFDBFE9F95DC}" type="sibTrans" cxnId="{E34EEB9D-9157-48A1-8941-FEFD0BD059B6}">
      <dgm:prSet/>
      <dgm:spPr/>
      <dgm:t>
        <a:bodyPr/>
        <a:lstStyle/>
        <a:p>
          <a:endParaRPr lang="en-US"/>
        </a:p>
      </dgm:t>
    </dgm:pt>
    <dgm:pt modelId="{366DABE4-FA03-47E5-A47B-21E1FF9ABCE0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t-BR" dirty="0"/>
            <a:t>Reuse</a:t>
          </a:r>
          <a:endParaRPr lang="en-US" dirty="0"/>
        </a:p>
      </dgm:t>
    </dgm:pt>
    <dgm:pt modelId="{F3078620-F9B6-402A-A0E6-5F065BC7E679}" type="parTrans" cxnId="{8913CCB5-AD0A-4E39-855B-EF4475A7AE78}">
      <dgm:prSet/>
      <dgm:spPr/>
      <dgm:t>
        <a:bodyPr/>
        <a:lstStyle/>
        <a:p>
          <a:endParaRPr lang="en-US"/>
        </a:p>
      </dgm:t>
    </dgm:pt>
    <dgm:pt modelId="{8C5C61B2-4CC2-4F66-8965-48C7609B5280}" type="sibTrans" cxnId="{8913CCB5-AD0A-4E39-855B-EF4475A7AE78}">
      <dgm:prSet/>
      <dgm:spPr/>
      <dgm:t>
        <a:bodyPr/>
        <a:lstStyle/>
        <a:p>
          <a:endParaRPr lang="en-US"/>
        </a:p>
      </dgm:t>
    </dgm:pt>
    <dgm:pt modelId="{7E9E807E-98BA-4771-A8ED-0E636569FC07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t-BR" dirty="0"/>
            <a:t>Donation</a:t>
          </a:r>
          <a:endParaRPr lang="en-US" dirty="0"/>
        </a:p>
      </dgm:t>
    </dgm:pt>
    <dgm:pt modelId="{23E544D3-E66D-4607-9A4D-FE0447E13F76}" type="sibTrans" cxnId="{380FA098-C1D4-470F-8D53-F1C7A65F49CB}">
      <dgm:prSet/>
      <dgm:spPr/>
      <dgm:t>
        <a:bodyPr/>
        <a:lstStyle/>
        <a:p>
          <a:endParaRPr lang="en-US"/>
        </a:p>
      </dgm:t>
    </dgm:pt>
    <dgm:pt modelId="{355DA295-448F-40DD-B220-E284C1158721}" type="parTrans" cxnId="{380FA098-C1D4-470F-8D53-F1C7A65F49CB}">
      <dgm:prSet/>
      <dgm:spPr/>
      <dgm:t>
        <a:bodyPr/>
        <a:lstStyle/>
        <a:p>
          <a:endParaRPr lang="en-US"/>
        </a:p>
      </dgm:t>
    </dgm:pt>
    <dgm:pt modelId="{E3CE4BC4-3D6D-4D22-87EA-FFC491D19238}">
      <dgm:prSet phldrT="[Texto]" custScaleX="66064" custLinFactNeighborX="0" custLinFactNeighborY="22587"/>
      <dgm:spPr/>
      <dgm:t>
        <a:bodyPr/>
        <a:lstStyle/>
        <a:p>
          <a:endParaRPr lang="pt-PT" dirty="0"/>
        </a:p>
      </dgm:t>
    </dgm:pt>
    <dgm:pt modelId="{91767843-021B-4FC3-9595-A7353F5F7B97}" type="sibTrans" cxnId="{07C9C999-CF2E-4792-9858-AD20CC7F2CD3}">
      <dgm:prSet/>
      <dgm:spPr/>
      <dgm:t>
        <a:bodyPr/>
        <a:lstStyle/>
        <a:p>
          <a:endParaRPr lang="en-US"/>
        </a:p>
      </dgm:t>
    </dgm:pt>
    <dgm:pt modelId="{F8F2AC39-0FCD-4E96-8C3D-7B65CFF93A49}" type="parTrans" cxnId="{07C9C999-CF2E-4792-9858-AD20CC7F2CD3}">
      <dgm:prSet/>
      <dgm:spPr/>
      <dgm:t>
        <a:bodyPr/>
        <a:lstStyle/>
        <a:p>
          <a:endParaRPr lang="en-US"/>
        </a:p>
      </dgm:t>
    </dgm:pt>
    <dgm:pt modelId="{0EA9350B-3CFF-412D-A6CC-091BDADC3747}">
      <dgm:prSet phldrT="[Texto]"/>
      <dgm:spPr/>
      <dgm:t>
        <a:bodyPr/>
        <a:lstStyle/>
        <a:p>
          <a:endParaRPr lang="pt-BR" dirty="0"/>
        </a:p>
      </dgm:t>
    </dgm:pt>
    <dgm:pt modelId="{FC160A91-C462-40C4-83C5-101D01169BD3}" type="sibTrans" cxnId="{37D1C663-5991-42D6-9789-42DE9E547249}">
      <dgm:prSet/>
      <dgm:spPr/>
      <dgm:t>
        <a:bodyPr/>
        <a:lstStyle/>
        <a:p>
          <a:endParaRPr lang="en-US"/>
        </a:p>
      </dgm:t>
    </dgm:pt>
    <dgm:pt modelId="{1F7B5BC7-FBE2-4B94-91B2-A0126215BE4B}" type="parTrans" cxnId="{37D1C663-5991-42D6-9789-42DE9E547249}">
      <dgm:prSet/>
      <dgm:spPr/>
      <dgm:t>
        <a:bodyPr/>
        <a:lstStyle/>
        <a:p>
          <a:endParaRPr lang="en-US"/>
        </a:p>
      </dgm:t>
    </dgm:pt>
    <dgm:pt modelId="{386A3785-E37D-4755-ABB3-FE8302D04F26}" type="pres">
      <dgm:prSet presAssocID="{CE585FD0-6BB6-430C-AC42-0621941AED23}" presName="Name0" presStyleCnt="0">
        <dgm:presLayoutVars>
          <dgm:chMax val="4"/>
          <dgm:resizeHandles val="exact"/>
        </dgm:presLayoutVars>
      </dgm:prSet>
      <dgm:spPr/>
    </dgm:pt>
    <dgm:pt modelId="{CEC57699-97CD-485F-BCD2-62BE74FEABE2}" type="pres">
      <dgm:prSet presAssocID="{CE585FD0-6BB6-430C-AC42-0621941AED23}" presName="ellipse" presStyleLbl="trBgShp" presStyleIdx="0" presStyleCnt="1" custLinFactNeighborX="66367" custLinFactNeighborY="15756"/>
      <dgm:spPr/>
    </dgm:pt>
    <dgm:pt modelId="{A31C7758-B820-4C01-AC20-7C6684B67DF8}" type="pres">
      <dgm:prSet presAssocID="{CE585FD0-6BB6-430C-AC42-0621941AED23}" presName="arrow1" presStyleLbl="fgShp" presStyleIdx="0" presStyleCnt="1" custLinFactX="146382" custLinFactY="1707" custLinFactNeighborX="200000" custLinFactNeighborY="100000"/>
      <dgm:spPr/>
    </dgm:pt>
    <dgm:pt modelId="{D716D23D-4E3C-4614-92CF-DB827563BBC6}" type="pres">
      <dgm:prSet presAssocID="{CE585FD0-6BB6-430C-AC42-0621941AED23}" presName="rectangle" presStyleLbl="revTx" presStyleIdx="0" presStyleCnt="1" custScaleX="66064" custLinFactNeighborX="0" custLinFactNeighborY="-41931">
        <dgm:presLayoutVars>
          <dgm:bulletEnabled val="1"/>
        </dgm:presLayoutVars>
      </dgm:prSet>
      <dgm:spPr/>
    </dgm:pt>
    <dgm:pt modelId="{A5015836-DE31-41A7-ACE6-1C4CDAE7691D}" type="pres">
      <dgm:prSet presAssocID="{366DABE4-FA03-47E5-A47B-21E1FF9ABCE0}" presName="item1" presStyleLbl="node1" presStyleIdx="0" presStyleCnt="3" custScaleX="64931" custScaleY="62905" custLinFactX="17446" custLinFactNeighborX="100000" custLinFactNeighborY="-36702">
        <dgm:presLayoutVars>
          <dgm:bulletEnabled val="1"/>
        </dgm:presLayoutVars>
      </dgm:prSet>
      <dgm:spPr/>
    </dgm:pt>
    <dgm:pt modelId="{92631202-4977-4DAB-B92B-52589BE39B48}" type="pres">
      <dgm:prSet presAssocID="{7E9E807E-98BA-4771-A8ED-0E636569FC07}" presName="item2" presStyleLbl="node1" presStyleIdx="1" presStyleCnt="3" custScaleX="68629" custScaleY="60291" custLinFactX="100000" custLinFactNeighborX="149965" custLinFactNeighborY="-21710">
        <dgm:presLayoutVars>
          <dgm:bulletEnabled val="1"/>
        </dgm:presLayoutVars>
      </dgm:prSet>
      <dgm:spPr/>
    </dgm:pt>
    <dgm:pt modelId="{4B353641-39A0-4717-97A6-848B52A44917}" type="pres">
      <dgm:prSet presAssocID="{0EA9350B-3CFF-412D-A6CC-091BDADC3747}" presName="item3" presStyleLbl="node1" presStyleIdx="2" presStyleCnt="3" custScaleX="67541" custScaleY="70037" custLinFactX="100000" custLinFactNeighborX="139066">
        <dgm:presLayoutVars>
          <dgm:bulletEnabled val="1"/>
        </dgm:presLayoutVars>
      </dgm:prSet>
      <dgm:spPr/>
    </dgm:pt>
    <dgm:pt modelId="{8EA184A1-78B7-4555-937F-CA72B8791D50}" type="pres">
      <dgm:prSet presAssocID="{CE585FD0-6BB6-430C-AC42-0621941AED23}" presName="funnel" presStyleLbl="trAlignAcc1" presStyleIdx="0" presStyleCnt="1" custScaleY="110562" custLinFactNeighborX="61797" custLinFactNeighborY="9538"/>
      <dgm:spPr/>
    </dgm:pt>
  </dgm:ptLst>
  <dgm:cxnLst>
    <dgm:cxn modelId="{29B5105B-31AF-4D54-A5E3-F4216CB24533}" type="presOf" srcId="{366DABE4-FA03-47E5-A47B-21E1FF9ABCE0}" destId="{92631202-4977-4DAB-B92B-52589BE39B48}" srcOrd="0" destOrd="0" presId="urn:microsoft.com/office/officeart/2005/8/layout/funnel1"/>
    <dgm:cxn modelId="{3D13515D-9430-447F-9531-DD5545A23918}" type="presOf" srcId="{7E9E807E-98BA-4771-A8ED-0E636569FC07}" destId="{A5015836-DE31-41A7-ACE6-1C4CDAE7691D}" srcOrd="0" destOrd="0" presId="urn:microsoft.com/office/officeart/2005/8/layout/funnel1"/>
    <dgm:cxn modelId="{37D1C663-5991-42D6-9789-42DE9E547249}" srcId="{CE585FD0-6BB6-430C-AC42-0621941AED23}" destId="{0EA9350B-3CFF-412D-A6CC-091BDADC3747}" srcOrd="3" destOrd="0" parTransId="{1F7B5BC7-FBE2-4B94-91B2-A0126215BE4B}" sibTransId="{FC160A91-C462-40C4-83C5-101D01169BD3}"/>
    <dgm:cxn modelId="{3A2DB94D-5706-47D3-9060-08B55F579C73}" type="presOf" srcId="{3E190D25-15DC-45E1-AAFD-712519CBEE56}" destId="{4B353641-39A0-4717-97A6-848B52A44917}" srcOrd="0" destOrd="0" presId="urn:microsoft.com/office/officeart/2005/8/layout/funnel1"/>
    <dgm:cxn modelId="{380FA098-C1D4-470F-8D53-F1C7A65F49CB}" srcId="{CE585FD0-6BB6-430C-AC42-0621941AED23}" destId="{7E9E807E-98BA-4771-A8ED-0E636569FC07}" srcOrd="2" destOrd="0" parTransId="{355DA295-448F-40DD-B220-E284C1158721}" sibTransId="{23E544D3-E66D-4607-9A4D-FE0447E13F76}"/>
    <dgm:cxn modelId="{07C9C999-CF2E-4792-9858-AD20CC7F2CD3}" srcId="{CE585FD0-6BB6-430C-AC42-0621941AED23}" destId="{E3CE4BC4-3D6D-4D22-87EA-FFC491D19238}" srcOrd="4" destOrd="0" parTransId="{F8F2AC39-0FCD-4E96-8C3D-7B65CFF93A49}" sibTransId="{91767843-021B-4FC3-9595-A7353F5F7B97}"/>
    <dgm:cxn modelId="{E34EEB9D-9157-48A1-8941-FEFD0BD059B6}" srcId="{CE585FD0-6BB6-430C-AC42-0621941AED23}" destId="{3E190D25-15DC-45E1-AAFD-712519CBEE56}" srcOrd="0" destOrd="0" parTransId="{79C2F77F-3EC9-406D-85A0-F1CCE0ACD68F}" sibTransId="{1FB01CB0-C791-4DA9-960D-FFDBFE9F95DC}"/>
    <dgm:cxn modelId="{8913CCB5-AD0A-4E39-855B-EF4475A7AE78}" srcId="{CE585FD0-6BB6-430C-AC42-0621941AED23}" destId="{366DABE4-FA03-47E5-A47B-21E1FF9ABCE0}" srcOrd="1" destOrd="0" parTransId="{F3078620-F9B6-402A-A0E6-5F065BC7E679}" sibTransId="{8C5C61B2-4CC2-4F66-8965-48C7609B5280}"/>
    <dgm:cxn modelId="{A02BEDB8-8F37-47D5-A0C1-55E5A5A9EF93}" type="presOf" srcId="{0EA9350B-3CFF-412D-A6CC-091BDADC3747}" destId="{D716D23D-4E3C-4614-92CF-DB827563BBC6}" srcOrd="0" destOrd="0" presId="urn:microsoft.com/office/officeart/2005/8/layout/funnel1"/>
    <dgm:cxn modelId="{BA632DE8-9534-49E3-BA6C-AF143928C3D3}" type="presOf" srcId="{CE585FD0-6BB6-430C-AC42-0621941AED23}" destId="{386A3785-E37D-4755-ABB3-FE8302D04F26}" srcOrd="0" destOrd="0" presId="urn:microsoft.com/office/officeart/2005/8/layout/funnel1"/>
    <dgm:cxn modelId="{6016A62E-D821-4A8A-A974-44190349D284}" type="presParOf" srcId="{386A3785-E37D-4755-ABB3-FE8302D04F26}" destId="{CEC57699-97CD-485F-BCD2-62BE74FEABE2}" srcOrd="0" destOrd="0" presId="urn:microsoft.com/office/officeart/2005/8/layout/funnel1"/>
    <dgm:cxn modelId="{943C81C0-E70F-4A7B-9196-043A33D7D2E2}" type="presParOf" srcId="{386A3785-E37D-4755-ABB3-FE8302D04F26}" destId="{A31C7758-B820-4C01-AC20-7C6684B67DF8}" srcOrd="1" destOrd="0" presId="urn:microsoft.com/office/officeart/2005/8/layout/funnel1"/>
    <dgm:cxn modelId="{0A2CFF3F-F90F-43AD-BB82-947C9D173630}" type="presParOf" srcId="{386A3785-E37D-4755-ABB3-FE8302D04F26}" destId="{D716D23D-4E3C-4614-92CF-DB827563BBC6}" srcOrd="2" destOrd="0" presId="urn:microsoft.com/office/officeart/2005/8/layout/funnel1"/>
    <dgm:cxn modelId="{143FA403-3517-47EA-A2AB-6BE7C2A2B4CA}" type="presParOf" srcId="{386A3785-E37D-4755-ABB3-FE8302D04F26}" destId="{A5015836-DE31-41A7-ACE6-1C4CDAE7691D}" srcOrd="3" destOrd="0" presId="urn:microsoft.com/office/officeart/2005/8/layout/funnel1"/>
    <dgm:cxn modelId="{FB7DB568-75DB-4FAC-B498-DE77ABCFCACF}" type="presParOf" srcId="{386A3785-E37D-4755-ABB3-FE8302D04F26}" destId="{92631202-4977-4DAB-B92B-52589BE39B48}" srcOrd="4" destOrd="0" presId="urn:microsoft.com/office/officeart/2005/8/layout/funnel1"/>
    <dgm:cxn modelId="{79620B86-2DD9-4E40-9014-151348C3D0AD}" type="presParOf" srcId="{386A3785-E37D-4755-ABB3-FE8302D04F26}" destId="{4B353641-39A0-4717-97A6-848B52A44917}" srcOrd="5" destOrd="0" presId="urn:microsoft.com/office/officeart/2005/8/layout/funnel1"/>
    <dgm:cxn modelId="{5C74E680-BBA6-41EA-90A5-65343D391A62}" type="presParOf" srcId="{386A3785-E37D-4755-ABB3-FE8302D04F26}" destId="{8EA184A1-78B7-4555-937F-CA72B8791D5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6B6FCA-1C4A-4F2B-8263-CED760376B84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E9F2EA-0369-4956-86CE-43ADAF172A4D}">
      <dgm:prSet phldrT="[Texto]"/>
      <dgm:spPr/>
      <dgm:t>
        <a:bodyPr/>
        <a:lstStyle/>
        <a:p>
          <a:endParaRPr lang="en-US" dirty="0"/>
        </a:p>
      </dgm:t>
    </dgm:pt>
    <dgm:pt modelId="{177B6852-4AA7-4E72-B481-A6B3538C4E53}" type="parTrans" cxnId="{BE612B45-0ED0-44A8-8CC3-6818F8537F0E}">
      <dgm:prSet/>
      <dgm:spPr/>
      <dgm:t>
        <a:bodyPr/>
        <a:lstStyle/>
        <a:p>
          <a:endParaRPr lang="en-US"/>
        </a:p>
      </dgm:t>
    </dgm:pt>
    <dgm:pt modelId="{8BFAF736-56DD-4929-81D6-0F6A1C9B09CA}" type="sibTrans" cxnId="{BE612B45-0ED0-44A8-8CC3-6818F8537F0E}">
      <dgm:prSet/>
      <dgm:spPr/>
      <dgm:t>
        <a:bodyPr/>
        <a:lstStyle/>
        <a:p>
          <a:endParaRPr lang="en-US"/>
        </a:p>
      </dgm:t>
    </dgm:pt>
    <dgm:pt modelId="{4AF5DB56-BA5E-4000-8E4E-7A67192E9D7F}" type="pres">
      <dgm:prSet presAssocID="{7C6B6FCA-1C4A-4F2B-8263-CED760376B84}" presName="Name0" presStyleCnt="0">
        <dgm:presLayoutVars>
          <dgm:chMax val="7"/>
          <dgm:chPref val="5"/>
        </dgm:presLayoutVars>
      </dgm:prSet>
      <dgm:spPr/>
    </dgm:pt>
    <dgm:pt modelId="{C5DD7F01-89D2-40DB-9E8E-79DE7BAFCF51}" type="pres">
      <dgm:prSet presAssocID="{7C6B6FCA-1C4A-4F2B-8263-CED760376B84}" presName="arrowNode" presStyleLbl="node1" presStyleIdx="0" presStyleCnt="1" custAng="14903929" custLinFactNeighborX="10092" custLinFactNeighborY="-28232"/>
      <dgm:spPr/>
    </dgm:pt>
    <dgm:pt modelId="{9FE1E8BF-39FE-44BC-99A0-52E8C39954E8}" type="pres">
      <dgm:prSet presAssocID="{07E9F2EA-0369-4956-86CE-43ADAF172A4D}" presName="txNode1" presStyleLbl="revTx" presStyleIdx="0" presStyleCnt="1" custLinFactX="66093" custLinFactNeighborX="100000" custLinFactNeighborY="-32962">
        <dgm:presLayoutVars>
          <dgm:bulletEnabled val="1"/>
        </dgm:presLayoutVars>
      </dgm:prSet>
      <dgm:spPr/>
    </dgm:pt>
  </dgm:ptLst>
  <dgm:cxnLst>
    <dgm:cxn modelId="{BE612B45-0ED0-44A8-8CC3-6818F8537F0E}" srcId="{7C6B6FCA-1C4A-4F2B-8263-CED760376B84}" destId="{07E9F2EA-0369-4956-86CE-43ADAF172A4D}" srcOrd="0" destOrd="0" parTransId="{177B6852-4AA7-4E72-B481-A6B3538C4E53}" sibTransId="{8BFAF736-56DD-4929-81D6-0F6A1C9B09CA}"/>
    <dgm:cxn modelId="{5DF3D6D3-3C58-4DB1-8E52-1F4BB89E1E87}" type="presOf" srcId="{07E9F2EA-0369-4956-86CE-43ADAF172A4D}" destId="{9FE1E8BF-39FE-44BC-99A0-52E8C39954E8}" srcOrd="0" destOrd="0" presId="urn:microsoft.com/office/officeart/2009/3/layout/DescendingProcess"/>
    <dgm:cxn modelId="{832D3AEE-756B-4871-A052-DE9CB10B7CC4}" type="presOf" srcId="{7C6B6FCA-1C4A-4F2B-8263-CED760376B84}" destId="{4AF5DB56-BA5E-4000-8E4E-7A67192E9D7F}" srcOrd="0" destOrd="0" presId="urn:microsoft.com/office/officeart/2009/3/layout/DescendingProcess"/>
    <dgm:cxn modelId="{DC6EF931-1FA2-4034-8D38-B64C12141ECC}" type="presParOf" srcId="{4AF5DB56-BA5E-4000-8E4E-7A67192E9D7F}" destId="{C5DD7F01-89D2-40DB-9E8E-79DE7BAFCF51}" srcOrd="0" destOrd="0" presId="urn:microsoft.com/office/officeart/2009/3/layout/DescendingProcess"/>
    <dgm:cxn modelId="{E17F3854-24FB-4D85-9FB9-52FFA63DC45C}" type="presParOf" srcId="{4AF5DB56-BA5E-4000-8E4E-7A67192E9D7F}" destId="{9FE1E8BF-39FE-44BC-99A0-52E8C39954E8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5C8358-2027-4738-A4D2-1B5E8330EF53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E7A4DA-D1A5-4555-BB51-579FBF5ACAC7}">
      <dgm:prSet phldrT="[Texto]"/>
      <dgm:spPr/>
      <dgm:t>
        <a:bodyPr/>
        <a:lstStyle/>
        <a:p>
          <a:endParaRPr lang="en-US" dirty="0"/>
        </a:p>
      </dgm:t>
    </dgm:pt>
    <dgm:pt modelId="{1EB43722-F78A-46C8-94A0-B1D903F7A9A7}" type="sibTrans" cxnId="{00224638-9097-422B-9C8B-966545DA57AB}">
      <dgm:prSet/>
      <dgm:spPr/>
      <dgm:t>
        <a:bodyPr/>
        <a:lstStyle/>
        <a:p>
          <a:endParaRPr lang="en-US"/>
        </a:p>
      </dgm:t>
    </dgm:pt>
    <dgm:pt modelId="{57EDE082-C493-464C-8950-723AF8921D13}" type="parTrans" cxnId="{00224638-9097-422B-9C8B-966545DA57AB}">
      <dgm:prSet/>
      <dgm:spPr/>
      <dgm:t>
        <a:bodyPr/>
        <a:lstStyle/>
        <a:p>
          <a:endParaRPr lang="en-US"/>
        </a:p>
      </dgm:t>
    </dgm:pt>
    <dgm:pt modelId="{960E4B94-F286-4D10-A8EE-3FEC50913734}" type="pres">
      <dgm:prSet presAssocID="{435C8358-2027-4738-A4D2-1B5E8330EF53}" presName="Name0" presStyleCnt="0">
        <dgm:presLayoutVars>
          <dgm:chMax val="7"/>
          <dgm:chPref val="5"/>
        </dgm:presLayoutVars>
      </dgm:prSet>
      <dgm:spPr/>
    </dgm:pt>
    <dgm:pt modelId="{DF29EEDB-93F5-43AD-8889-766FC4413459}" type="pres">
      <dgm:prSet presAssocID="{435C8358-2027-4738-A4D2-1B5E8330EF53}" presName="arrowNode" presStyleLbl="node1" presStyleIdx="0" presStyleCnt="1" custAng="10598252"/>
      <dgm:spPr/>
    </dgm:pt>
    <dgm:pt modelId="{BAA465E2-4EBD-4163-9170-22BBC215911B}" type="pres">
      <dgm:prSet presAssocID="{78E7A4DA-D1A5-4555-BB51-579FBF5ACAC7}" presName="txNode1" presStyleLbl="revTx" presStyleIdx="0" presStyleCnt="1" custLinFactNeighborX="-15898" custLinFactNeighborY="350">
        <dgm:presLayoutVars>
          <dgm:bulletEnabled val="1"/>
        </dgm:presLayoutVars>
      </dgm:prSet>
      <dgm:spPr/>
    </dgm:pt>
  </dgm:ptLst>
  <dgm:cxnLst>
    <dgm:cxn modelId="{18149002-AD5B-4BC5-AEB0-03207412981C}" type="presOf" srcId="{78E7A4DA-D1A5-4555-BB51-579FBF5ACAC7}" destId="{BAA465E2-4EBD-4163-9170-22BBC215911B}" srcOrd="0" destOrd="0" presId="urn:microsoft.com/office/officeart/2009/3/layout/DescendingProcess"/>
    <dgm:cxn modelId="{00224638-9097-422B-9C8B-966545DA57AB}" srcId="{435C8358-2027-4738-A4D2-1B5E8330EF53}" destId="{78E7A4DA-D1A5-4555-BB51-579FBF5ACAC7}" srcOrd="0" destOrd="0" parTransId="{57EDE082-C493-464C-8950-723AF8921D13}" sibTransId="{1EB43722-F78A-46C8-94A0-B1D903F7A9A7}"/>
    <dgm:cxn modelId="{E94686FA-2964-4EBE-ABF9-39477C6C3992}" type="presOf" srcId="{435C8358-2027-4738-A4D2-1B5E8330EF53}" destId="{960E4B94-F286-4D10-A8EE-3FEC50913734}" srcOrd="0" destOrd="0" presId="urn:microsoft.com/office/officeart/2009/3/layout/DescendingProcess"/>
    <dgm:cxn modelId="{B7092D8F-3DDD-4CF7-8B5F-6B99E423F798}" type="presParOf" srcId="{960E4B94-F286-4D10-A8EE-3FEC50913734}" destId="{DF29EEDB-93F5-43AD-8889-766FC4413459}" srcOrd="0" destOrd="0" presId="urn:microsoft.com/office/officeart/2009/3/layout/DescendingProcess"/>
    <dgm:cxn modelId="{795B3658-2358-45F2-BF98-1F169F7C7044}" type="presParOf" srcId="{960E4B94-F286-4D10-A8EE-3FEC50913734}" destId="{BAA465E2-4EBD-4163-9170-22BBC215911B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8006C8-861A-4F5E-BCB0-FE3DA26F56BA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B3897B-9B22-45B8-9372-8FB8057614BB}">
      <dgm:prSet phldrT="[Texto]"/>
      <dgm:spPr/>
      <dgm:t>
        <a:bodyPr/>
        <a:lstStyle/>
        <a:p>
          <a:endParaRPr lang="en-US" dirty="0"/>
        </a:p>
      </dgm:t>
    </dgm:pt>
    <dgm:pt modelId="{B80978F8-871D-4DC9-BED6-290CE545B482}" type="parTrans" cxnId="{BECE58CD-DDF0-4A44-8BF5-BC18FA7589A6}">
      <dgm:prSet/>
      <dgm:spPr/>
      <dgm:t>
        <a:bodyPr/>
        <a:lstStyle/>
        <a:p>
          <a:endParaRPr lang="en-US"/>
        </a:p>
      </dgm:t>
    </dgm:pt>
    <dgm:pt modelId="{91E0291C-D931-4854-9853-37955897CC92}" type="sibTrans" cxnId="{BECE58CD-DDF0-4A44-8BF5-BC18FA7589A6}">
      <dgm:prSet/>
      <dgm:spPr/>
      <dgm:t>
        <a:bodyPr/>
        <a:lstStyle/>
        <a:p>
          <a:endParaRPr lang="en-US"/>
        </a:p>
      </dgm:t>
    </dgm:pt>
    <dgm:pt modelId="{434F7BC1-6CA7-44D3-854C-80591C031FE4}" type="pres">
      <dgm:prSet presAssocID="{848006C8-861A-4F5E-BCB0-FE3DA26F56BA}" presName="Name0" presStyleCnt="0">
        <dgm:presLayoutVars>
          <dgm:chMax val="7"/>
          <dgm:chPref val="5"/>
        </dgm:presLayoutVars>
      </dgm:prSet>
      <dgm:spPr/>
    </dgm:pt>
    <dgm:pt modelId="{0B34017B-863F-4FD4-BE13-41FB648FFC18}" type="pres">
      <dgm:prSet presAssocID="{848006C8-861A-4F5E-BCB0-FE3DA26F56BA}" presName="arrowNode" presStyleLbl="node1" presStyleIdx="0" presStyleCnt="1" custAng="19183413" custScaleX="117425" custLinFactNeighborX="-2718" custLinFactNeighborY="4454"/>
      <dgm:spPr/>
    </dgm:pt>
    <dgm:pt modelId="{72E1433D-09BB-458E-8C96-AF100A1D362A}" type="pres">
      <dgm:prSet presAssocID="{73B3897B-9B22-45B8-9372-8FB8057614BB}" presName="txNode1" presStyleLbl="revTx" presStyleIdx="0" presStyleCnt="1" custLinFactX="65615" custLinFactY="200000" custLinFactNeighborX="100000" custLinFactNeighborY="293421">
        <dgm:presLayoutVars>
          <dgm:bulletEnabled val="1"/>
        </dgm:presLayoutVars>
      </dgm:prSet>
      <dgm:spPr/>
    </dgm:pt>
  </dgm:ptLst>
  <dgm:cxnLst>
    <dgm:cxn modelId="{EBA392A2-6AD0-440B-8EDF-4CEDC113042E}" type="presOf" srcId="{848006C8-861A-4F5E-BCB0-FE3DA26F56BA}" destId="{434F7BC1-6CA7-44D3-854C-80591C031FE4}" srcOrd="0" destOrd="0" presId="urn:microsoft.com/office/officeart/2009/3/layout/DescendingProcess"/>
    <dgm:cxn modelId="{BECE58CD-DDF0-4A44-8BF5-BC18FA7589A6}" srcId="{848006C8-861A-4F5E-BCB0-FE3DA26F56BA}" destId="{73B3897B-9B22-45B8-9372-8FB8057614BB}" srcOrd="0" destOrd="0" parTransId="{B80978F8-871D-4DC9-BED6-290CE545B482}" sibTransId="{91E0291C-D931-4854-9853-37955897CC92}"/>
    <dgm:cxn modelId="{75CCB3E2-D9B5-4267-A719-851637628FEC}" type="presOf" srcId="{73B3897B-9B22-45B8-9372-8FB8057614BB}" destId="{72E1433D-09BB-458E-8C96-AF100A1D362A}" srcOrd="0" destOrd="0" presId="urn:microsoft.com/office/officeart/2009/3/layout/DescendingProcess"/>
    <dgm:cxn modelId="{B416851C-A650-4854-9C0F-755E202F5D9B}" type="presParOf" srcId="{434F7BC1-6CA7-44D3-854C-80591C031FE4}" destId="{0B34017B-863F-4FD4-BE13-41FB648FFC18}" srcOrd="0" destOrd="0" presId="urn:microsoft.com/office/officeart/2009/3/layout/DescendingProcess"/>
    <dgm:cxn modelId="{0E6F5C69-7D59-464F-8F41-DB784C8CC77F}" type="presParOf" srcId="{434F7BC1-6CA7-44D3-854C-80591C031FE4}" destId="{72E1433D-09BB-458E-8C96-AF100A1D362A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57699-97CD-485F-BCD2-62BE74FEABE2}">
      <dsp:nvSpPr>
        <dsp:cNvPr id="0" name=""/>
        <dsp:cNvSpPr/>
      </dsp:nvSpPr>
      <dsp:spPr>
        <a:xfrm>
          <a:off x="4366804" y="349353"/>
          <a:ext cx="2728653" cy="94762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C7758-B820-4C01-AC20-7C6684B67DF8}">
      <dsp:nvSpPr>
        <dsp:cNvPr id="0" name=""/>
        <dsp:cNvSpPr/>
      </dsp:nvSpPr>
      <dsp:spPr>
        <a:xfrm>
          <a:off x="5491729" y="2864672"/>
          <a:ext cx="528808" cy="338437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16D23D-4E3C-4614-92CF-DB827563BBC6}">
      <dsp:nvSpPr>
        <dsp:cNvPr id="0" name=""/>
        <dsp:cNvSpPr/>
      </dsp:nvSpPr>
      <dsp:spPr>
        <a:xfrm>
          <a:off x="3085990" y="2525126"/>
          <a:ext cx="1676890" cy="634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/>
        </a:p>
      </dsp:txBody>
      <dsp:txXfrm>
        <a:off x="3085990" y="2525126"/>
        <a:ext cx="1676890" cy="634570"/>
      </dsp:txXfrm>
    </dsp:sp>
    <dsp:sp modelId="{A5015836-DE31-41A7-ACE6-1C4CDAE7691D}">
      <dsp:nvSpPr>
        <dsp:cNvPr id="0" name=""/>
        <dsp:cNvSpPr/>
      </dsp:nvSpPr>
      <dsp:spPr>
        <a:xfrm>
          <a:off x="4832743" y="1048053"/>
          <a:ext cx="618049" cy="598764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800" kern="1200" dirty="0"/>
            <a:t>Donation</a:t>
          </a:r>
          <a:endParaRPr lang="en-US" sz="800" kern="1200" dirty="0"/>
        </a:p>
      </dsp:txBody>
      <dsp:txXfrm>
        <a:off x="4923254" y="1135740"/>
        <a:ext cx="437027" cy="423390"/>
      </dsp:txXfrm>
    </dsp:sp>
    <dsp:sp modelId="{92631202-4977-4DAB-B92B-52589BE39B48}">
      <dsp:nvSpPr>
        <dsp:cNvPr id="0" name=""/>
        <dsp:cNvSpPr/>
      </dsp:nvSpPr>
      <dsp:spPr>
        <a:xfrm>
          <a:off x="5395428" y="489092"/>
          <a:ext cx="653249" cy="573883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800" kern="1200" dirty="0"/>
            <a:t>Reuse</a:t>
          </a:r>
          <a:endParaRPr lang="en-US" sz="800" kern="1200" dirty="0"/>
        </a:p>
      </dsp:txBody>
      <dsp:txXfrm>
        <a:off x="5491094" y="573135"/>
        <a:ext cx="461917" cy="405797"/>
      </dsp:txXfrm>
    </dsp:sp>
    <dsp:sp modelId="{4B353641-39A0-4717-97A6-848B52A44917}">
      <dsp:nvSpPr>
        <dsp:cNvPr id="0" name=""/>
        <dsp:cNvSpPr/>
      </dsp:nvSpPr>
      <dsp:spPr>
        <a:xfrm>
          <a:off x="6269871" y="419219"/>
          <a:ext cx="642892" cy="666651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800" kern="1200" dirty="0"/>
            <a:t>Recycling</a:t>
          </a:r>
          <a:endParaRPr lang="en-US" sz="800" kern="1200" dirty="0"/>
        </a:p>
      </dsp:txBody>
      <dsp:txXfrm>
        <a:off x="6364020" y="516848"/>
        <a:ext cx="454594" cy="471393"/>
      </dsp:txXfrm>
    </dsp:sp>
    <dsp:sp modelId="{8EA184A1-78B7-4555-937F-CA72B8791D50}">
      <dsp:nvSpPr>
        <dsp:cNvPr id="0" name=""/>
        <dsp:cNvSpPr/>
      </dsp:nvSpPr>
      <dsp:spPr>
        <a:xfrm>
          <a:off x="4273783" y="184558"/>
          <a:ext cx="2961329" cy="261928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D7F01-89D2-40DB-9E8E-79DE7BAFCF51}">
      <dsp:nvSpPr>
        <dsp:cNvPr id="0" name=""/>
        <dsp:cNvSpPr/>
      </dsp:nvSpPr>
      <dsp:spPr>
        <a:xfrm rot="19300303">
          <a:off x="691649" y="767875"/>
          <a:ext cx="2486462" cy="1733997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1E8BF-39FE-44BC-99A0-52E8C39954E8}">
      <dsp:nvSpPr>
        <dsp:cNvPr id="0" name=""/>
        <dsp:cNvSpPr/>
      </dsp:nvSpPr>
      <dsp:spPr>
        <a:xfrm>
          <a:off x="1996061" y="72006"/>
          <a:ext cx="1172290" cy="460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1996061" y="72006"/>
        <a:ext cx="1172290" cy="4608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9EEDB-93F5-43AD-8889-766FC4413459}">
      <dsp:nvSpPr>
        <dsp:cNvPr id="0" name=""/>
        <dsp:cNvSpPr/>
      </dsp:nvSpPr>
      <dsp:spPr>
        <a:xfrm rot="14994626">
          <a:off x="902345" y="582040"/>
          <a:ext cx="2524985" cy="1760862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A465E2-4EBD-4163-9170-22BBC215911B}">
      <dsp:nvSpPr>
        <dsp:cNvPr id="0" name=""/>
        <dsp:cNvSpPr/>
      </dsp:nvSpPr>
      <dsp:spPr>
        <a:xfrm>
          <a:off x="543820" y="1637"/>
          <a:ext cx="1190452" cy="467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543820" y="1637"/>
        <a:ext cx="1190452" cy="4679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4017B-863F-4FD4-BE13-41FB648FFC18}">
      <dsp:nvSpPr>
        <dsp:cNvPr id="0" name=""/>
        <dsp:cNvSpPr/>
      </dsp:nvSpPr>
      <dsp:spPr>
        <a:xfrm rot="1979787">
          <a:off x="846166" y="555955"/>
          <a:ext cx="2809247" cy="2648215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E1433D-09BB-458E-8C96-AF100A1D362A}">
      <dsp:nvSpPr>
        <dsp:cNvPr id="0" name=""/>
        <dsp:cNvSpPr/>
      </dsp:nvSpPr>
      <dsp:spPr>
        <a:xfrm>
          <a:off x="2887972" y="2725713"/>
          <a:ext cx="1405196" cy="55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2887972" y="2725713"/>
        <a:ext cx="1405196" cy="552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03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6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41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05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7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5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9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7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3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1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4F3C5-7A30-4B7B-90A3-AA660E588780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78DFB-794C-4DBF-8A7E-0B1C228958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2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359246392"/>
              </p:ext>
            </p:extLst>
          </p:nvPr>
        </p:nvGraphicFramePr>
        <p:xfrm>
          <a:off x="899592" y="2708920"/>
          <a:ext cx="7848872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699781004"/>
              </p:ext>
            </p:extLst>
          </p:nvPr>
        </p:nvGraphicFramePr>
        <p:xfrm>
          <a:off x="395536" y="764704"/>
          <a:ext cx="3168352" cy="332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587311312"/>
              </p:ext>
            </p:extLst>
          </p:nvPr>
        </p:nvGraphicFramePr>
        <p:xfrm>
          <a:off x="1043608" y="3717032"/>
          <a:ext cx="4104456" cy="2924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572442798"/>
              </p:ext>
            </p:extLst>
          </p:nvPr>
        </p:nvGraphicFramePr>
        <p:xfrm>
          <a:off x="2032319" y="1433606"/>
          <a:ext cx="4483897" cy="3452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9" name="Elipse 8"/>
          <p:cNvSpPr/>
          <p:nvPr/>
        </p:nvSpPr>
        <p:spPr>
          <a:xfrm>
            <a:off x="6763307" y="3888915"/>
            <a:ext cx="833029" cy="74670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Eschange</a:t>
            </a:r>
            <a:endParaRPr lang="en-US" sz="800" dirty="0"/>
          </a:p>
        </p:txBody>
      </p:sp>
      <p:sp>
        <p:nvSpPr>
          <p:cNvPr id="10" name="Elipse 9"/>
          <p:cNvSpPr/>
          <p:nvPr/>
        </p:nvSpPr>
        <p:spPr>
          <a:xfrm>
            <a:off x="6084167" y="4512824"/>
            <a:ext cx="916703" cy="86034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Commercialization</a:t>
            </a:r>
            <a:endParaRPr lang="en-US" sz="8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674043" y="5921850"/>
            <a:ext cx="2456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Construction companies</a:t>
            </a:r>
          </a:p>
          <a:p>
            <a:pPr algn="ctr"/>
            <a:r>
              <a:rPr lang="pt-BR" dirty="0"/>
              <a:t>Citizens</a:t>
            </a: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123728" y="2400559"/>
            <a:ext cx="1296144" cy="57606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CDW collection and transport</a:t>
            </a:r>
            <a:endParaRPr lang="en-US" sz="1200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374228" y="5555079"/>
            <a:ext cx="1205884" cy="919323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Construction and rehabilitation works</a:t>
            </a:r>
            <a:endParaRPr lang="en-US" sz="1200" dirty="0"/>
          </a:p>
        </p:txBody>
      </p:sp>
      <p:sp>
        <p:nvSpPr>
          <p:cNvPr id="15" name="Hexágono 14"/>
          <p:cNvSpPr/>
          <p:nvPr/>
        </p:nvSpPr>
        <p:spPr>
          <a:xfrm>
            <a:off x="2927985" y="487524"/>
            <a:ext cx="1326388" cy="554360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Clandestine Landfills</a:t>
            </a:r>
            <a:endParaRPr lang="en-US" sz="1200" dirty="0"/>
          </a:p>
        </p:txBody>
      </p:sp>
      <p:sp>
        <p:nvSpPr>
          <p:cNvPr id="16" name="Hexágono 15"/>
          <p:cNvSpPr/>
          <p:nvPr/>
        </p:nvSpPr>
        <p:spPr>
          <a:xfrm>
            <a:off x="3094194" y="1340768"/>
            <a:ext cx="1326388" cy="554360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Public Landfills</a:t>
            </a:r>
            <a:endParaRPr lang="en-US" sz="1200" dirty="0"/>
          </a:p>
        </p:txBody>
      </p:sp>
      <p:sp>
        <p:nvSpPr>
          <p:cNvPr id="18" name="Seta para baixo 17"/>
          <p:cNvSpPr/>
          <p:nvPr/>
        </p:nvSpPr>
        <p:spPr>
          <a:xfrm rot="4692888">
            <a:off x="4381517" y="455675"/>
            <a:ext cx="242316" cy="37813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eta para baixo 18"/>
          <p:cNvSpPr/>
          <p:nvPr/>
        </p:nvSpPr>
        <p:spPr>
          <a:xfrm rot="2445359">
            <a:off x="4505839" y="921108"/>
            <a:ext cx="242316" cy="493204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1547664" y="3750386"/>
            <a:ext cx="1296144" cy="41565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CDW production</a:t>
            </a:r>
            <a:endParaRPr lang="en-US" sz="1200" dirty="0"/>
          </a:p>
        </p:txBody>
      </p:sp>
      <p:sp>
        <p:nvSpPr>
          <p:cNvPr id="21" name="Seta para baixo 20"/>
          <p:cNvSpPr/>
          <p:nvPr/>
        </p:nvSpPr>
        <p:spPr>
          <a:xfrm rot="830125">
            <a:off x="4794029" y="1143086"/>
            <a:ext cx="242316" cy="1264514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ixaDeTexto 21"/>
          <p:cNvSpPr txBox="1"/>
          <p:nvPr/>
        </p:nvSpPr>
        <p:spPr>
          <a:xfrm>
            <a:off x="4626997" y="383597"/>
            <a:ext cx="3957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      Surveillance (CREA-AM)</a:t>
            </a:r>
          </a:p>
          <a:p>
            <a:r>
              <a:rPr lang="pt-BR" dirty="0"/>
              <a:t>            Policies (Regional Administration)</a:t>
            </a:r>
            <a:endParaRPr lang="en-US" dirty="0"/>
          </a:p>
        </p:txBody>
      </p:sp>
      <p:sp>
        <p:nvSpPr>
          <p:cNvPr id="23" name="Arco 22"/>
          <p:cNvSpPr/>
          <p:nvPr/>
        </p:nvSpPr>
        <p:spPr>
          <a:xfrm rot="10508342">
            <a:off x="4854436" y="-66490"/>
            <a:ext cx="693952" cy="1080915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79" y="3750386"/>
            <a:ext cx="952500" cy="1343025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3419872" y="3767282"/>
            <a:ext cx="1524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Mobile phone app</a:t>
            </a:r>
            <a:endParaRPr lang="en-US" sz="14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3625312" y="2369176"/>
            <a:ext cx="2072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CDW management companies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137204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39</Words>
  <Application>Microsoft Office PowerPoint</Application>
  <PresentationFormat>Apresentação no Ecrã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Company>LG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socorro_lamego@hotmail.com</dc:creator>
  <cp:lastModifiedBy>Ana Fonseca</cp:lastModifiedBy>
  <cp:revision>19</cp:revision>
  <dcterms:created xsi:type="dcterms:W3CDTF">2021-03-26T00:00:05Z</dcterms:created>
  <dcterms:modified xsi:type="dcterms:W3CDTF">2021-04-09T14:12:24Z</dcterms:modified>
</cp:coreProperties>
</file>