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owen Jiang" userId="4780726909df0f9b" providerId="LiveId" clId="{B9932919-B4FA-4DAD-99C5-4844655348EA}"/>
    <pc:docChg chg="undo custSel addSld modSld">
      <pc:chgData name="haowen Jiang" userId="4780726909df0f9b" providerId="LiveId" clId="{B9932919-B4FA-4DAD-99C5-4844655348EA}" dt="2024-11-10T23:09:59.707" v="501" actId="948"/>
      <pc:docMkLst>
        <pc:docMk/>
      </pc:docMkLst>
      <pc:sldChg chg="modSp new mod">
        <pc:chgData name="haowen Jiang" userId="4780726909df0f9b" providerId="LiveId" clId="{B9932919-B4FA-4DAD-99C5-4844655348EA}" dt="2024-11-10T23:09:59.707" v="501" actId="948"/>
        <pc:sldMkLst>
          <pc:docMk/>
          <pc:sldMk cId="3212943723" sldId="257"/>
        </pc:sldMkLst>
        <pc:spChg chg="mod">
          <ac:chgData name="haowen Jiang" userId="4780726909df0f9b" providerId="LiveId" clId="{B9932919-B4FA-4DAD-99C5-4844655348EA}" dt="2024-11-10T23:09:04.923" v="500" actId="404"/>
          <ac:spMkLst>
            <pc:docMk/>
            <pc:sldMk cId="3212943723" sldId="257"/>
            <ac:spMk id="2" creationId="{E42AFA55-126C-D1AB-09AE-B67D5A041CE7}"/>
          </ac:spMkLst>
        </pc:spChg>
        <pc:spChg chg="mod">
          <ac:chgData name="haowen Jiang" userId="4780726909df0f9b" providerId="LiveId" clId="{B9932919-B4FA-4DAD-99C5-4844655348EA}" dt="2024-11-10T23:09:59.707" v="501" actId="948"/>
          <ac:spMkLst>
            <pc:docMk/>
            <pc:sldMk cId="3212943723" sldId="257"/>
            <ac:spMk id="3" creationId="{FCF2DAC3-6347-186F-DF17-0A3B1D8145C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8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4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1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9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1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4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8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59D7A-634B-4175-BEA2-CA1E6407490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CC00E-3A16-4E81-9AD8-776D5037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9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2 CHP CTRL RA 70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288" t="9166" r="2576" b="8667"/>
          <a:stretch/>
        </p:blipFill>
        <p:spPr>
          <a:xfrm>
            <a:off x="2677292" y="935479"/>
            <a:ext cx="7555230" cy="56349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14504" y="136566"/>
            <a:ext cx="3307278" cy="837518"/>
            <a:chOff x="2891644" y="136566"/>
            <a:chExt cx="3307278" cy="837518"/>
          </a:xfrm>
        </p:grpSpPr>
        <p:sp>
          <p:nvSpPr>
            <p:cNvPr id="5" name="TextBox 4"/>
            <p:cNvSpPr txBox="1"/>
            <p:nvPr/>
          </p:nvSpPr>
          <p:spPr>
            <a:xfrm>
              <a:off x="3206338" y="570015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35046" y="573974"/>
              <a:ext cx="5421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891644" y="593767"/>
              <a:ext cx="33072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627912" y="136566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SK-N-BE(2)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70244" y="134589"/>
            <a:ext cx="3307278" cy="837518"/>
            <a:chOff x="2891644" y="136566"/>
            <a:chExt cx="3307278" cy="837518"/>
          </a:xfrm>
        </p:grpSpPr>
        <p:sp>
          <p:nvSpPr>
            <p:cNvPr id="19" name="TextBox 18"/>
            <p:cNvSpPr txBox="1"/>
            <p:nvPr/>
          </p:nvSpPr>
          <p:spPr>
            <a:xfrm>
              <a:off x="3206338" y="570015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35046" y="573974"/>
              <a:ext cx="5421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891644" y="593767"/>
              <a:ext cx="33072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35733" y="136566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CHP134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44088" y="3479470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OMP25-GFP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4612" y="5442858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Bright field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3984" y="1185553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OMP25-GFP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0757" y="1961408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Bright field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61605" y="149035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474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FA55-126C-D1AB-09AE-B67D5A04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Video legend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DAC3-6347-186F-DF17-0A3B1D81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SK-N-BE(2) and CHP134 cells expressing OMP25-GFP were plated in 96-well plates and treated with 1 µM RA, 1 µM NEN, a combination of RA+NEN, or vehicle control. Imaging was performed every hour for up to 70 hours using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Cytation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 system, capturing both brightfield and GFP channels.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Cytation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 system provided stable conditions at 37°C with 5% CO₂ throughout the experiment.</a:t>
            </a:r>
          </a:p>
        </p:txBody>
      </p:sp>
    </p:spTree>
    <p:extLst>
      <p:ext uri="{BB962C8B-B14F-4D97-AF65-F5344CB8AC3E}">
        <p14:creationId xmlns:p14="http://schemas.microsoft.com/office/powerpoint/2010/main" val="3212943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97</Words>
  <Application>Microsoft Office PowerPoint</Application>
  <PresentationFormat>Widescreen</PresentationFormat>
  <Paragraphs>13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Video legend</vt:lpstr>
    </vt:vector>
  </TitlesOfParts>
  <Company>Stanford SoM - IRT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Haowen Jiang</dc:creator>
  <cp:lastModifiedBy>haowen Jiang</cp:lastModifiedBy>
  <cp:revision>2</cp:revision>
  <dcterms:created xsi:type="dcterms:W3CDTF">2024-11-08T22:07:21Z</dcterms:created>
  <dcterms:modified xsi:type="dcterms:W3CDTF">2024-11-10T23:10:08Z</dcterms:modified>
</cp:coreProperties>
</file>