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138DE-C541-480F-A099-B7C03A882145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06627-A05F-4695-87BC-EA56DD5E8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92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06627-A05F-4695-87BC-EA56DD5E88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449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DC6A4-14B4-4BCF-4F01-08EA1F892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1A55C-6D74-FC6A-4172-2C1616EE8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CD4C7-3260-0FCB-68BF-32C09E097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54A4C-9C61-A9AB-7392-B861BA09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FACDC-028D-5AD0-4546-2992FECC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61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4D842-C4E8-9502-1A99-0FC7E203A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AB4BC-A39E-2BCD-4E78-822353F49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905EF-384F-0DAE-AB85-394F54271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8C9F9-EF91-A27D-F1CC-458F164D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5D182-5C06-43C9-77F9-5880F061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68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ECCA-1EDF-5F71-7EE2-2EE419D7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2276D-E4A8-2018-F82D-05CFAD210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D7C83-0277-6425-9B7D-2C262FDD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53DAF-CF40-8FE8-71E6-77579950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BCF2B-0F33-3351-A120-9E083602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95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3186-CFF8-A8BB-AC42-59D1F0E8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16634-FA1A-FBAC-61DD-BB008C1B5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6FB0AE-8F84-74A3-D9EF-BB4905B0D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16DDA-A11B-2954-8EBA-7F6A9DBC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E14F7-1C43-E3CE-0CE4-CB881A74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00D70-19BE-14E1-0C10-E06376CD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1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16CAD-F37E-7A34-7028-2169F5084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57897-1F9D-2B20-E483-C5243B2E2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8B30F-1C26-1D2E-2C79-12939C87F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1FB5D5-B985-F2BF-F7B5-3C9E16458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982E79-CB4C-4922-B1CF-24131737A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83B15C-E74C-A731-36B9-456CEFC4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4718DB-683B-CE4B-A8E3-1E5BC0743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68FE8A-947B-0582-8545-57FAA04E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CB7D-AB2A-F30B-BC05-7C645E964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888A8-A422-BDFB-1D60-FDEEC69BA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F59D4-5DDC-09E1-EC13-AF0DD1C9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12D69-537B-DD3F-AA17-C2842C2E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35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73AD0-A5A9-F75A-70E0-7DEC6C779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213A3-D1ED-5C72-70E7-22E9ACB72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3301E-38FF-B02D-9938-FE7E565C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25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6097-9B4A-D26E-2F3E-88E0EE57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E573C-F5C5-E223-A27E-E2C856E7A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1E443-B288-36DD-0E3F-1CC71A5EE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84BF0-1E61-B631-E3BB-D90BB0E7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1F9E7-E812-D385-38BD-65B4B162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E2107-147A-D7BC-1EE8-74229A97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68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B854E-DC3F-D861-F2B5-1D5DB5F4E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818235-E895-CE15-C601-5DB8F897D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A8108-568F-76D6-D4FE-11A36121C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025DC-7A2F-9F5E-0CEF-CC5B14900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5E9FE-E571-E477-3173-F4F0629DB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3311A-BD36-CEA6-E67A-D291204B8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19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76CA-2D7D-D091-292E-5ECA2A96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665B2-EAC8-DEC4-FC7E-29B7267E1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3A174-09A6-AC36-E186-C6FF5381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51B9A-49D6-2F39-BBBD-813E811CC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8748F-670F-F449-72AD-A8513A8A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577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EBF02-FC36-5A97-4286-B81143028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4560BD-D139-0D81-9CDE-9AEBD2BAF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08BE1-FF15-915B-569A-C49DCFDF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E85B4-E97B-6C6B-40A0-35C3C4AF1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9430B-9F70-4FE6-19D4-D0B0BC33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71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CBCF3F-A946-CBC5-28B8-DD389A2A5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FF56C-E98E-E003-1167-FFC425D34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93199-6CA1-0C6D-9F5E-0D57B0636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E2463C-9B2E-497E-8F4A-3132644A690F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84458-0BC6-A2AF-6341-0A573461B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1CCA5-A958-AFFF-45FB-23F6186DA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F555DF-9062-4F9D-8415-DD7A63CD5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08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9CFF73-5095-D59C-4E70-0B1563FD6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51" y="0"/>
            <a:ext cx="10786098" cy="6483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421655-CE75-4860-A2B9-D670DD8D9188}"/>
              </a:ext>
            </a:extLst>
          </p:cNvPr>
          <p:cNvSpPr txBox="1"/>
          <p:nvPr/>
        </p:nvSpPr>
        <p:spPr>
          <a:xfrm>
            <a:off x="2830285" y="6560323"/>
            <a:ext cx="653142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Supplementary Figure 1. Top three TMFs (most often utilised in sample) mapped across time</a:t>
            </a:r>
          </a:p>
        </p:txBody>
      </p:sp>
    </p:spTree>
    <p:extLst>
      <p:ext uri="{BB962C8B-B14F-4D97-AF65-F5344CB8AC3E}">
        <p14:creationId xmlns:p14="http://schemas.microsoft.com/office/powerpoint/2010/main" val="1116708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10C44C-9E7C-0A2D-1A12-DFB64F0AD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048"/>
            <a:ext cx="12182360" cy="55339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F8B1A4-7FCC-65E9-43F6-D86A84F762F5}"/>
              </a:ext>
            </a:extLst>
          </p:cNvPr>
          <p:cNvSpPr txBox="1"/>
          <p:nvPr/>
        </p:nvSpPr>
        <p:spPr>
          <a:xfrm>
            <a:off x="2372224" y="6394068"/>
            <a:ext cx="743791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Supplementary Figure 2. Breakdown of which TMFs are used in publications focusing on underserved groups </a:t>
            </a:r>
          </a:p>
        </p:txBody>
      </p:sp>
    </p:spTree>
    <p:extLst>
      <p:ext uri="{BB962C8B-B14F-4D97-AF65-F5344CB8AC3E}">
        <p14:creationId xmlns:p14="http://schemas.microsoft.com/office/powerpoint/2010/main" val="2957964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</Words>
  <Application>Microsoft Office PowerPoint</Application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Coffey, Taylor</dc:creator>
  <cp:lastModifiedBy>Coffey, Taylor</cp:lastModifiedBy>
  <cp:revision>2</cp:revision>
  <dcterms:created xsi:type="dcterms:W3CDTF">2024-10-14T09:21:45Z</dcterms:created>
  <dcterms:modified xsi:type="dcterms:W3CDTF">2024-10-14T09:25:36Z</dcterms:modified>
</cp:coreProperties>
</file>