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8A5C"/>
    <a:srgbClr val="6C9EF0"/>
    <a:srgbClr val="3418AA"/>
    <a:srgbClr val="FD45FD"/>
    <a:srgbClr val="C002C0"/>
    <a:srgbClr val="BD059A"/>
    <a:srgbClr val="03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80" d="100"/>
          <a:sy n="180" d="100"/>
        </p:scale>
        <p:origin x="-72" y="735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765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4187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5897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2750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7861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6247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0983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7472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446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0831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1277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370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179512"/>
            <a:ext cx="6528048" cy="7486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上下矢印 2"/>
          <p:cNvSpPr/>
          <p:nvPr/>
        </p:nvSpPr>
        <p:spPr>
          <a:xfrm>
            <a:off x="6597352" y="3922608"/>
            <a:ext cx="191344" cy="433368"/>
          </a:xfrm>
          <a:prstGeom prst="up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01352" y="7596336"/>
            <a:ext cx="6023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ja-JP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S15: 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dendrogram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shows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hierarchical cluster analysis identifies a distinct cluster of TCF3::HLF-positive cell lines, as indicated by the red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arrow (DRR599741-DRR599744 and ICH_BCPALL_3).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851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32</Words>
  <Application>Microsoft Office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茨城県立3病院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加藤　啓輔</dc:creator>
  <cp:lastModifiedBy>加藤　啓輔</cp:lastModifiedBy>
  <cp:revision>14</cp:revision>
  <dcterms:created xsi:type="dcterms:W3CDTF">2025-03-30T01:49:11Z</dcterms:created>
  <dcterms:modified xsi:type="dcterms:W3CDTF">2025-04-06T08:19:09Z</dcterms:modified>
</cp:coreProperties>
</file>