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D6643B-3CA0-F6F9-F25B-E8CC10E830F2}" v="26" dt="2024-10-18T23:40:05.5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98"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isuke Kato" userId="bff7c9d1a25a75eb" providerId="Windows Live" clId="Web-{73D6643B-3CA0-F6F9-F25B-E8CC10E830F2}"/>
    <pc:docChg chg="modSld">
      <pc:chgData name="Keisuke Kato" userId="bff7c9d1a25a75eb" providerId="Windows Live" clId="Web-{73D6643B-3CA0-F6F9-F25B-E8CC10E830F2}" dt="2024-10-18T23:40:05.590" v="16" actId="20577"/>
      <pc:docMkLst>
        <pc:docMk/>
      </pc:docMkLst>
      <pc:sldChg chg="modSp">
        <pc:chgData name="Keisuke Kato" userId="bff7c9d1a25a75eb" providerId="Windows Live" clId="Web-{73D6643B-3CA0-F6F9-F25B-E8CC10E830F2}" dt="2024-10-18T23:39:52.355" v="10" actId="20577"/>
        <pc:sldMkLst>
          <pc:docMk/>
          <pc:sldMk cId="1691629487" sldId="256"/>
        </pc:sldMkLst>
        <pc:spChg chg="mod">
          <ac:chgData name="Keisuke Kato" userId="bff7c9d1a25a75eb" providerId="Windows Live" clId="Web-{73D6643B-3CA0-F6F9-F25B-E8CC10E830F2}" dt="2024-10-18T23:39:47.339" v="7" actId="20577"/>
          <ac:spMkLst>
            <pc:docMk/>
            <pc:sldMk cId="1691629487" sldId="256"/>
            <ac:spMk id="3" creationId="{00000000-0000-0000-0000-000000000000}"/>
          </ac:spMkLst>
        </pc:spChg>
        <pc:spChg chg="mod">
          <ac:chgData name="Keisuke Kato" userId="bff7c9d1a25a75eb" providerId="Windows Live" clId="Web-{73D6643B-3CA0-F6F9-F25B-E8CC10E830F2}" dt="2024-10-18T23:39:52.355" v="10" actId="20577"/>
          <ac:spMkLst>
            <pc:docMk/>
            <pc:sldMk cId="1691629487" sldId="256"/>
            <ac:spMk id="4" creationId="{00000000-0000-0000-0000-000000000000}"/>
          </ac:spMkLst>
        </pc:spChg>
      </pc:sldChg>
      <pc:sldChg chg="modSp">
        <pc:chgData name="Keisuke Kato" userId="bff7c9d1a25a75eb" providerId="Windows Live" clId="Web-{73D6643B-3CA0-F6F9-F25B-E8CC10E830F2}" dt="2024-10-18T23:40:05.590" v="16" actId="20577"/>
        <pc:sldMkLst>
          <pc:docMk/>
          <pc:sldMk cId="466419536" sldId="257"/>
        </pc:sldMkLst>
        <pc:spChg chg="mod">
          <ac:chgData name="Keisuke Kato" userId="bff7c9d1a25a75eb" providerId="Windows Live" clId="Web-{73D6643B-3CA0-F6F9-F25B-E8CC10E830F2}" dt="2024-10-18T23:40:05.590" v="16" actId="20577"/>
          <ac:spMkLst>
            <pc:docMk/>
            <pc:sldMk cId="466419536" sldId="257"/>
            <ac:spMk id="2" creationId="{00000000-0000-0000-0000-000000000000}"/>
          </ac:spMkLst>
        </pc:spChg>
        <pc:spChg chg="mod">
          <ac:chgData name="Keisuke Kato" userId="bff7c9d1a25a75eb" providerId="Windows Live" clId="Web-{73D6643B-3CA0-F6F9-F25B-E8CC10E830F2}" dt="2024-10-18T23:39:58.902" v="14" actId="20577"/>
          <ac:spMkLst>
            <pc:docMk/>
            <pc:sldMk cId="466419536" sldId="257"/>
            <ac:spMk id="9"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79FE1B18-B4F2-47F6-B5AF-77538756B45B}" type="datetimeFigureOut">
              <a:rPr kumimoji="1" lang="ja-JP" altLang="en-US" smtClean="0"/>
              <a:t>2025/4/7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337358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9FE1B18-B4F2-47F6-B5AF-77538756B45B}" type="datetimeFigureOut">
              <a:rPr kumimoji="1" lang="ja-JP" altLang="en-US" smtClean="0"/>
              <a:t>2025/4/7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3988070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79FE1B18-B4F2-47F6-B5AF-77538756B45B}" type="datetimeFigureOut">
              <a:rPr kumimoji="1" lang="ja-JP" altLang="en-US" smtClean="0"/>
              <a:t>2025/4/7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1904876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79FE1B18-B4F2-47F6-B5AF-77538756B45B}" type="datetimeFigureOut">
              <a:rPr kumimoji="1" lang="ja-JP" altLang="en-US" smtClean="0"/>
              <a:t>2025/4/7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3910911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79FE1B18-B4F2-47F6-B5AF-77538756B45B}" type="datetimeFigureOut">
              <a:rPr kumimoji="1" lang="ja-JP" altLang="en-US" smtClean="0"/>
              <a:t>2025/4/7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2350868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79FE1B18-B4F2-47F6-B5AF-77538756B45B}" type="datetimeFigureOut">
              <a:rPr kumimoji="1" lang="ja-JP" altLang="en-US" smtClean="0"/>
              <a:t>2025/4/7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2356514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9FE1B18-B4F2-47F6-B5AF-77538756B45B}" type="datetimeFigureOut">
              <a:rPr kumimoji="1" lang="ja-JP" altLang="en-US" smtClean="0"/>
              <a:t>2025/4/7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144828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79FE1B18-B4F2-47F6-B5AF-77538756B45B}" type="datetimeFigureOut">
              <a:rPr kumimoji="1" lang="ja-JP" altLang="en-US" smtClean="0"/>
              <a:t>2025/4/7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4205765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79FE1B18-B4F2-47F6-B5AF-77538756B45B}" type="datetimeFigureOut">
              <a:rPr kumimoji="1" lang="ja-JP" altLang="en-US" smtClean="0"/>
              <a:t>2025/4/7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3565415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9FE1B18-B4F2-47F6-B5AF-77538756B45B}" type="datetimeFigureOut">
              <a:rPr kumimoji="1" lang="ja-JP" altLang="en-US" smtClean="0"/>
              <a:t>2025/4/7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1720396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9FE1B18-B4F2-47F6-B5AF-77538756B45B}" type="datetimeFigureOut">
              <a:rPr kumimoji="1" lang="ja-JP" altLang="en-US" smtClean="0"/>
              <a:t>2025/4/7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979677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FE1B18-B4F2-47F6-B5AF-77538756B45B}" type="datetimeFigureOut">
              <a:rPr kumimoji="1" lang="ja-JP" altLang="en-US" smtClean="0"/>
              <a:t>2025/4/7</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D289F3-A1F5-4A63-A373-E746AD31FEE9}" type="slidenum">
              <a:rPr kumimoji="1" lang="ja-JP" altLang="en-US" smtClean="0"/>
              <a:t>‹#›</a:t>
            </a:fld>
            <a:endParaRPr kumimoji="1" lang="ja-JP" altLang="en-US"/>
          </a:p>
        </p:txBody>
      </p:sp>
    </p:spTree>
    <p:extLst>
      <p:ext uri="{BB962C8B-B14F-4D97-AF65-F5344CB8AC3E}">
        <p14:creationId xmlns:p14="http://schemas.microsoft.com/office/powerpoint/2010/main" val="6495018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645024"/>
            <a:ext cx="7848872" cy="1914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082" y="1772816"/>
            <a:ext cx="7753350"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テキスト ボックス 3"/>
          <p:cNvSpPr txBox="1"/>
          <p:nvPr/>
        </p:nvSpPr>
        <p:spPr>
          <a:xfrm>
            <a:off x="0" y="5408056"/>
            <a:ext cx="9144000" cy="1200329"/>
          </a:xfrm>
          <a:prstGeom prst="rect">
            <a:avLst/>
          </a:prstGeom>
          <a:noFill/>
        </p:spPr>
        <p:txBody>
          <a:bodyPr wrap="square" lIns="91440" tIns="45720" rIns="91440" bIns="45720" rtlCol="0" anchor="t">
            <a:spAutoFit/>
          </a:bodyPr>
          <a:lstStyle/>
          <a:p>
            <a:r>
              <a:rPr lang="en-US" altLang="ja-JP" b="1" dirty="0">
                <a:ea typeface="ＭＳ Ｐゴシック"/>
              </a:rPr>
              <a:t>Fig. </a:t>
            </a:r>
            <a:r>
              <a:rPr lang="en-US" altLang="ja-JP" b="1" dirty="0" smtClean="0">
                <a:ea typeface="ＭＳ Ｐゴシック"/>
              </a:rPr>
              <a:t>S7a:</a:t>
            </a:r>
            <a:r>
              <a:rPr lang="en-US" altLang="ja-JP" dirty="0" smtClean="0">
                <a:ea typeface="ＭＳ Ｐゴシック"/>
              </a:rPr>
              <a:t>The </a:t>
            </a:r>
            <a:r>
              <a:rPr lang="en-US" altLang="ja-JP" dirty="0">
                <a:ea typeface="ＭＳ Ｐゴシック"/>
              </a:rPr>
              <a:t>copy number variation plot of part of chromosome 13 (chr13:48700000-49250000 on GRCh37/hg19). The upper is of the diagnostic sample, the middle is of the recurrent sample, and the bottom is of the cell line. Note that the diagnostic sample showed deletion of RB1 (chr13:48,877,888-49,056,026), which is almost entirely occupied by ploidy 0 or ploidy 1 region.</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130" y="36215"/>
            <a:ext cx="7839075" cy="1952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角丸四角形 1"/>
          <p:cNvSpPr/>
          <p:nvPr/>
        </p:nvSpPr>
        <p:spPr>
          <a:xfrm>
            <a:off x="3364536" y="1132514"/>
            <a:ext cx="2376264" cy="280262"/>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RB1</a:t>
            </a:r>
            <a:endParaRPr kumimoji="1" lang="ja-JP" altLang="en-US" dirty="0">
              <a:solidFill>
                <a:schemeClr val="tx1"/>
              </a:solidFill>
            </a:endParaRPr>
          </a:p>
        </p:txBody>
      </p:sp>
    </p:spTree>
    <p:extLst>
      <p:ext uri="{BB962C8B-B14F-4D97-AF65-F5344CB8AC3E}">
        <p14:creationId xmlns:p14="http://schemas.microsoft.com/office/powerpoint/2010/main" val="1691629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323528" y="5264040"/>
            <a:ext cx="8568952" cy="1477328"/>
          </a:xfrm>
          <a:prstGeom prst="rect">
            <a:avLst/>
          </a:prstGeom>
          <a:noFill/>
        </p:spPr>
        <p:txBody>
          <a:bodyPr wrap="square" lIns="91440" tIns="45720" rIns="91440" bIns="45720" rtlCol="0" anchor="t">
            <a:spAutoFit/>
          </a:bodyPr>
          <a:lstStyle/>
          <a:p>
            <a:r>
              <a:rPr lang="en-US" altLang="ja-JP" b="1" dirty="0"/>
              <a:t>Fig. </a:t>
            </a:r>
            <a:r>
              <a:rPr lang="en-US" altLang="ja-JP" b="1" smtClean="0"/>
              <a:t>S7b:</a:t>
            </a:r>
            <a:r>
              <a:rPr lang="en-US" altLang="ja-JP" smtClean="0"/>
              <a:t>The </a:t>
            </a:r>
            <a:r>
              <a:rPr lang="en-US" altLang="ja-JP" dirty="0"/>
              <a:t>copy number variation plot of part of chromosome 9(chr9:20025000-22400000 onGRCh37/hg19). The upper is of the diagnostic sample, the middle is of the recurrent sample, and the bottom is of the cell line. Note the cell line showed deletion of MLLT3 (chr9:20341668-20622498) with ploidy 0 or ploidy 1 and CDKN2A(chr9:21,967,752-21,995,323)/CDKN2B(chr9:22002903-22009312) with ploidy 0.</a:t>
            </a:r>
            <a:endParaRPr kumimoji="1" lang="ja-JP" altLang="en-US" dirty="0"/>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320" y="1962106"/>
            <a:ext cx="7542096" cy="15006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179" y="404664"/>
            <a:ext cx="7515237" cy="14722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180" y="3690297"/>
            <a:ext cx="7515236" cy="12568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角丸四角形 5"/>
          <p:cNvSpPr/>
          <p:nvPr/>
        </p:nvSpPr>
        <p:spPr>
          <a:xfrm>
            <a:off x="2016943" y="4308816"/>
            <a:ext cx="864096" cy="17357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MLLT3</a:t>
            </a:r>
            <a:endParaRPr kumimoji="1" lang="ja-JP" altLang="en-US" sz="1400" dirty="0">
              <a:solidFill>
                <a:schemeClr val="tx1"/>
              </a:solidFill>
            </a:endParaRPr>
          </a:p>
        </p:txBody>
      </p:sp>
      <p:sp>
        <p:nvSpPr>
          <p:cNvPr id="7" name="角丸四角形 6"/>
          <p:cNvSpPr/>
          <p:nvPr/>
        </p:nvSpPr>
        <p:spPr>
          <a:xfrm>
            <a:off x="6769471" y="4308816"/>
            <a:ext cx="216024" cy="17357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dirty="0">
              <a:solidFill>
                <a:schemeClr val="tx1"/>
              </a:solidFill>
            </a:endParaRPr>
          </a:p>
        </p:txBody>
      </p:sp>
      <p:sp>
        <p:nvSpPr>
          <p:cNvPr id="8" name="テキスト ボックス 7"/>
          <p:cNvSpPr txBox="1"/>
          <p:nvPr/>
        </p:nvSpPr>
        <p:spPr>
          <a:xfrm>
            <a:off x="6265415" y="4437112"/>
            <a:ext cx="1301959" cy="369332"/>
          </a:xfrm>
          <a:prstGeom prst="rect">
            <a:avLst/>
          </a:prstGeom>
          <a:noFill/>
        </p:spPr>
        <p:txBody>
          <a:bodyPr wrap="none" rtlCol="0">
            <a:spAutoFit/>
          </a:bodyPr>
          <a:lstStyle/>
          <a:p>
            <a:r>
              <a:rPr kumimoji="1" lang="en-US" altLang="ja-JP" dirty="0"/>
              <a:t>CDKN2A/2B</a:t>
            </a:r>
            <a:endParaRPr kumimoji="1" lang="ja-JP" altLang="en-US" dirty="0"/>
          </a:p>
        </p:txBody>
      </p:sp>
    </p:spTree>
    <p:extLst>
      <p:ext uri="{BB962C8B-B14F-4D97-AF65-F5344CB8AC3E}">
        <p14:creationId xmlns:p14="http://schemas.microsoft.com/office/powerpoint/2010/main" val="46641953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674</TotalTime>
  <Words>135</Words>
  <Application>Microsoft Office PowerPoint</Application>
  <PresentationFormat>画面に合わせる (4:3)</PresentationFormat>
  <Paragraphs>5</Paragraphs>
  <Slides>2</Slides>
  <Notes>0</Notes>
  <HiddenSlides>0</HiddenSlides>
  <MMClips>0</MMClips>
  <ScaleCrop>false</ScaleCrop>
  <HeadingPairs>
    <vt:vector size="4" baseType="variant">
      <vt:variant>
        <vt:lpstr>テーマ</vt:lpstr>
      </vt:variant>
      <vt:variant>
        <vt:i4>1</vt:i4>
      </vt:variant>
      <vt:variant>
        <vt:lpstr>スライド タイトル</vt:lpstr>
      </vt:variant>
      <vt:variant>
        <vt:i4>2</vt:i4>
      </vt:variant>
    </vt:vector>
  </HeadingPairs>
  <TitlesOfParts>
    <vt:vector size="3" baseType="lpstr">
      <vt:lpstr>Office ​​テーマ</vt:lpstr>
      <vt:lpstr>PowerPoint プレゼンテーション</vt:lpstr>
      <vt:lpstr>PowerPoint プレゼンテーション</vt:lpstr>
    </vt:vector>
  </TitlesOfParts>
  <Company>茨城県立3病院</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加藤　啓輔</dc:creator>
  <cp:lastModifiedBy>加藤　啓輔</cp:lastModifiedBy>
  <cp:revision>28</cp:revision>
  <dcterms:created xsi:type="dcterms:W3CDTF">2024-08-23T01:05:17Z</dcterms:created>
  <dcterms:modified xsi:type="dcterms:W3CDTF">2025-04-07T01:48:13Z</dcterms:modified>
</cp:coreProperties>
</file>