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38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81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27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07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68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23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39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00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59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924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53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31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08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1520" y="5661248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S12a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 dot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illustrates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Function categories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Gene Ontology (GO) terms that are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functionally significant in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TCF3::HLF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leukemia cell lines compared to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::PBX1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leukemia cell lines. The size of each circle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indicates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genes associated with each GO term, while the color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denotes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p-value.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69" y="188640"/>
            <a:ext cx="5566435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97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79512" y="5661248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S12b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 dot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highlights functionally significant GO terms as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Cellular Component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observed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TCF3::HLF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cell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lines compared to the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TCF3::PBX1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cell lines. The size of each circle represents the number of genes associated with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GO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term, while the color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p-value.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6632"/>
            <a:ext cx="5616624" cy="555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22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51520" y="5661248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S12c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 figure shows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dot plot illustrating the Biological Process categories of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that are over-represented in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TCF3::HLF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cell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 compared to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TCF3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::PBX1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leukemia cell lines. The size of each circle </a:t>
            </a:r>
            <a:r>
              <a:rPr lang="en-US" altLang="ja-JP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exhibites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genes associated with each GO term, while the color indicates the p-value.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55393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88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179</Words>
  <Application>Microsoft Office PowerPoint</Application>
  <PresentationFormat>画面に合わせる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23</cp:revision>
  <dcterms:created xsi:type="dcterms:W3CDTF">2025-03-24T09:28:17Z</dcterms:created>
  <dcterms:modified xsi:type="dcterms:W3CDTF">2025-04-06T08:21:18Z</dcterms:modified>
</cp:coreProperties>
</file>