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4F8B7-8971-34C3-3F4D-C124842F8031}" v="8" dt="2024-10-18T23:39:35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suke Kato" userId="bff7c9d1a25a75eb" providerId="Windows Live" clId="Web-{5D74F8B7-8971-34C3-3F4D-C124842F8031}"/>
    <pc:docChg chg="modSld">
      <pc:chgData name="Keisuke Kato" userId="bff7c9d1a25a75eb" providerId="Windows Live" clId="Web-{5D74F8B7-8971-34C3-3F4D-C124842F8031}" dt="2024-10-18T23:39:35.292" v="3" actId="20577"/>
      <pc:docMkLst>
        <pc:docMk/>
      </pc:docMkLst>
      <pc:sldChg chg="modSp">
        <pc:chgData name="Keisuke Kato" userId="bff7c9d1a25a75eb" providerId="Windows Live" clId="Web-{5D74F8B7-8971-34C3-3F4D-C124842F8031}" dt="2024-10-18T23:39:35.292" v="3" actId="20577"/>
        <pc:sldMkLst>
          <pc:docMk/>
          <pc:sldMk cId="1691629487" sldId="256"/>
        </pc:sldMkLst>
        <pc:spChg chg="mod">
          <ac:chgData name="Keisuke Kato" userId="bff7c9d1a25a75eb" providerId="Windows Live" clId="Web-{5D74F8B7-8971-34C3-3F4D-C124842F8031}" dt="2024-10-18T23:39:30.823" v="2" actId="20577"/>
          <ac:spMkLst>
            <pc:docMk/>
            <pc:sldMk cId="1691629487" sldId="256"/>
            <ac:spMk id="3" creationId="{00000000-0000-0000-0000-000000000000}"/>
          </ac:spMkLst>
        </pc:spChg>
        <pc:spChg chg="mod">
          <ac:chgData name="Keisuke Kato" userId="bff7c9d1a25a75eb" providerId="Windows Live" clId="Web-{5D74F8B7-8971-34C3-3F4D-C124842F8031}" dt="2024-10-18T23:39:35.292" v="3" actId="20577"/>
          <ac:spMkLst>
            <pc:docMk/>
            <pc:sldMk cId="1691629487" sldId="256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358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070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876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91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86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51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2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76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415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396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67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1B18-B4F2-47F6-B5AF-77538756B45B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89F3-A1F5-4A63-A373-E746AD31FE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50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94271" y="4437112"/>
            <a:ext cx="727958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b="1" dirty="0">
                <a:latin typeface="+mj-lt"/>
                <a:ea typeface="ＭＳ Ｐゴシック"/>
              </a:rPr>
              <a:t>Fig. </a:t>
            </a:r>
            <a:r>
              <a:rPr lang="en-US" altLang="ja-JP" b="1" smtClean="0">
                <a:latin typeface="+mj-lt"/>
                <a:ea typeface="ＭＳ Ｐゴシック"/>
              </a:rPr>
              <a:t>S9:</a:t>
            </a:r>
            <a:r>
              <a:rPr lang="en-US" altLang="ja-JP" smtClean="0">
                <a:solidFill>
                  <a:srgbClr val="000000"/>
                </a:solidFill>
                <a:latin typeface="+mj-lt"/>
                <a:ea typeface="ＭＳ Ｐゴシック"/>
                <a:cs typeface="Times New Roman"/>
              </a:rPr>
              <a:t>Molecular </a:t>
            </a:r>
            <a:r>
              <a:rPr lang="en-US" altLang="ja-JP" dirty="0">
                <a:solidFill>
                  <a:srgbClr val="000000"/>
                </a:solidFill>
                <a:latin typeface="+mj-lt"/>
                <a:ea typeface="ＭＳ Ｐゴシック"/>
                <a:cs typeface="Times New Roman"/>
              </a:rPr>
              <a:t>cytogenetic analysis employing whole chromosome painting probes unlocks poorly defined material. The abnormality, add(8)(q24) was proved der(8)t(3;8)(p?;q?)(wcp3+,wcp8+) using SKY analysis. The unidentified material putatively added to the telomere side of chromosome 17 short arm on del(17)(q24) could not be disclosed. </a:t>
            </a:r>
            <a:endParaRPr kumimoji="1" lang="ja-JP" altLang="en-US" dirty="0">
              <a:latin typeface="+mj-lt"/>
              <a:ea typeface="ＭＳ Ｐゴシック"/>
              <a:cs typeface="Times New Roman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4" y="1484784"/>
            <a:ext cx="8477055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29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62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茨城県立3病院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啓輔</dc:creator>
  <cp:lastModifiedBy>加藤　啓輔</cp:lastModifiedBy>
  <cp:revision>22</cp:revision>
  <dcterms:created xsi:type="dcterms:W3CDTF">2024-08-23T01:05:17Z</dcterms:created>
  <dcterms:modified xsi:type="dcterms:W3CDTF">2025-04-07T01:51:12Z</dcterms:modified>
</cp:coreProperties>
</file>