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A5C"/>
    <a:srgbClr val="FD45FD"/>
    <a:srgbClr val="1E7EE8"/>
    <a:srgbClr val="6C9EF0"/>
    <a:srgbClr val="3418AA"/>
    <a:srgbClr val="C002C0"/>
    <a:srgbClr val="BD059A"/>
    <a:srgbClr val="03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6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18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897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75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861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247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98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47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44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831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127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9CC05-490D-4141-9515-912F407605A9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A9184-5BD0-42CF-93B8-4407FB4F4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70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onedrive.live.com/6fe735fb-6530-4b9d-b66b-184bb77df38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" name="AutoShape 4" descr="blob:https://onedrive.live.com/6fe735fb-6530-4b9d-b66b-184bb77df38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8640"/>
            <a:ext cx="5585977" cy="5589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円/楕円 5"/>
          <p:cNvSpPr/>
          <p:nvPr/>
        </p:nvSpPr>
        <p:spPr>
          <a:xfrm>
            <a:off x="4296599" y="3284984"/>
            <a:ext cx="432048" cy="504056"/>
          </a:xfrm>
          <a:prstGeom prst="ellipse">
            <a:avLst/>
          </a:prstGeom>
          <a:noFill/>
          <a:ln>
            <a:solidFill>
              <a:srgbClr val="6C9E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5148064" y="3234829"/>
            <a:ext cx="1008112" cy="1562323"/>
          </a:xfrm>
          <a:prstGeom prst="ellipse">
            <a:avLst/>
          </a:prstGeom>
          <a:noFill/>
          <a:ln>
            <a:solidFill>
              <a:srgbClr val="FD45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 rot="2700000">
            <a:off x="3133565" y="-304262"/>
            <a:ext cx="2467080" cy="4896494"/>
          </a:xfrm>
          <a:prstGeom prst="ellipse">
            <a:avLst/>
          </a:prstGeom>
          <a:noFill/>
          <a:ln>
            <a:solidFill>
              <a:srgbClr val="03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2663788" y="4703291"/>
            <a:ext cx="504056" cy="655774"/>
          </a:xfrm>
          <a:prstGeom prst="ellipse">
            <a:avLst/>
          </a:prstGeom>
          <a:noFill/>
          <a:ln>
            <a:solidFill>
              <a:srgbClr val="B48A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 rot="-2100000">
            <a:off x="1910368" y="784270"/>
            <a:ext cx="4749816" cy="279618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2123728" y="2708920"/>
            <a:ext cx="2161548" cy="18722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10981" y="5778110"/>
            <a:ext cx="8785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ja-JP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S14: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two-dimensional dot plot shows the TCF3::HLF-positive, TCF3:PBX1-positive, and ETV6::RUNX1-positive leukemia cell lines represented as small, distinct clusters (blue circle, purple circle, and brown circle).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 flipV="1">
            <a:off x="4556676" y="3898793"/>
            <a:ext cx="0" cy="898359"/>
          </a:xfrm>
          <a:prstGeom prst="straightConnector1">
            <a:avLst/>
          </a:prstGeom>
          <a:ln w="28575">
            <a:solidFill>
              <a:srgbClr val="1E7EE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H="1">
            <a:off x="6228184" y="4015990"/>
            <a:ext cx="504056" cy="0"/>
          </a:xfrm>
          <a:prstGeom prst="straightConnector1">
            <a:avLst/>
          </a:prstGeom>
          <a:ln w="28575">
            <a:solidFill>
              <a:srgbClr val="FD45F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876256" y="3789040"/>
            <a:ext cx="2217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TCF3:PBX1-positive </a:t>
            </a:r>
            <a:endParaRPr lang="en-US" altLang="ja-JP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eukemia cell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676050" y="4809930"/>
            <a:ext cx="2153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TCF3::HLF-positive </a:t>
            </a:r>
            <a:endParaRPr lang="en-US" altLang="ja-JP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leukemia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lines</a:t>
            </a:r>
            <a:endParaRPr kumimoji="1" lang="ja-JP" altLang="en-US" dirty="0"/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1907704" y="5031178"/>
            <a:ext cx="576064" cy="0"/>
          </a:xfrm>
          <a:prstGeom prst="straightConnector1">
            <a:avLst/>
          </a:prstGeom>
          <a:ln w="28575">
            <a:solidFill>
              <a:srgbClr val="B48A5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174283" y="4581128"/>
            <a:ext cx="18774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ETV6::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RUNX1-</a:t>
            </a:r>
          </a:p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leukemia </a:t>
            </a:r>
          </a:p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88851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56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茨城県立3病院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加藤　啓輔</dc:creator>
  <cp:lastModifiedBy>加藤　啓輔</cp:lastModifiedBy>
  <cp:revision>10</cp:revision>
  <dcterms:created xsi:type="dcterms:W3CDTF">2025-03-30T01:49:11Z</dcterms:created>
  <dcterms:modified xsi:type="dcterms:W3CDTF">2025-04-06T08:20:33Z</dcterms:modified>
</cp:coreProperties>
</file>