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CC9C7E9-84B3-5849-BD6C-28E54BCEAC79}" v="92" dt="2024-10-18T23:38:05.173"/>
    <p1510:client id="{936B9991-F1DA-6361-5F4E-27A0CC059C22}" v="4" dt="2024-10-18T23:38:23.64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6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-408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microsoft.com/office/2015/10/relationships/revisionInfo" Target="revisionInfo.xml"/><Relationship Id="rId5" Type="http://schemas.openxmlformats.org/officeDocument/2006/relationships/presProps" Target="presProps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isuke Kato" userId="bff7c9d1a25a75eb" providerId="Windows Live" clId="Web-{4CC9C7E9-84B3-5849-BD6C-28E54BCEAC79}"/>
    <pc:docChg chg="modSld">
      <pc:chgData name="Keisuke Kato" userId="bff7c9d1a25a75eb" providerId="Windows Live" clId="Web-{4CC9C7E9-84B3-5849-BD6C-28E54BCEAC79}" dt="2024-10-18T23:38:05.173" v="64" actId="1076"/>
      <pc:docMkLst>
        <pc:docMk/>
      </pc:docMkLst>
      <pc:sldChg chg="modSp">
        <pc:chgData name="Keisuke Kato" userId="bff7c9d1a25a75eb" providerId="Windows Live" clId="Web-{4CC9C7E9-84B3-5849-BD6C-28E54BCEAC79}" dt="2024-10-18T23:36:50.405" v="13" actId="20577"/>
        <pc:sldMkLst>
          <pc:docMk/>
          <pc:sldMk cId="2046788900" sldId="256"/>
        </pc:sldMkLst>
        <pc:spChg chg="mod">
          <ac:chgData name="Keisuke Kato" userId="bff7c9d1a25a75eb" providerId="Windows Live" clId="Web-{4CC9C7E9-84B3-5849-BD6C-28E54BCEAC79}" dt="2024-10-18T23:36:50.405" v="13" actId="20577"/>
          <ac:spMkLst>
            <pc:docMk/>
            <pc:sldMk cId="2046788900" sldId="256"/>
            <ac:spMk id="3" creationId="{51545AFC-CB98-7819-E5C6-8BA3C22C19D2}"/>
          </ac:spMkLst>
        </pc:spChg>
        <pc:spChg chg="mod">
          <ac:chgData name="Keisuke Kato" userId="bff7c9d1a25a75eb" providerId="Windows Live" clId="Web-{4CC9C7E9-84B3-5849-BD6C-28E54BCEAC79}" dt="2024-10-18T23:36:45.374" v="11" actId="20577"/>
          <ac:spMkLst>
            <pc:docMk/>
            <pc:sldMk cId="2046788900" sldId="256"/>
            <ac:spMk id="24" creationId="{92646E32-0016-04CA-57BB-1254CA8B77D3}"/>
          </ac:spMkLst>
        </pc:spChg>
      </pc:sldChg>
      <pc:sldChg chg="modSp">
        <pc:chgData name="Keisuke Kato" userId="bff7c9d1a25a75eb" providerId="Windows Live" clId="Web-{4CC9C7E9-84B3-5849-BD6C-28E54BCEAC79}" dt="2024-10-18T23:37:06.780" v="26" actId="20577"/>
        <pc:sldMkLst>
          <pc:docMk/>
          <pc:sldMk cId="1761612009" sldId="257"/>
        </pc:sldMkLst>
        <pc:spChg chg="mod">
          <ac:chgData name="Keisuke Kato" userId="bff7c9d1a25a75eb" providerId="Windows Live" clId="Web-{4CC9C7E9-84B3-5849-BD6C-28E54BCEAC79}" dt="2024-10-18T23:37:06.780" v="26" actId="20577"/>
          <ac:spMkLst>
            <pc:docMk/>
            <pc:sldMk cId="1761612009" sldId="257"/>
            <ac:spMk id="2" creationId="{C9165C4F-F65D-4A71-BB46-ADB1A5A378A8}"/>
          </ac:spMkLst>
        </pc:spChg>
        <pc:spChg chg="mod">
          <ac:chgData name="Keisuke Kato" userId="bff7c9d1a25a75eb" providerId="Windows Live" clId="Web-{4CC9C7E9-84B3-5849-BD6C-28E54BCEAC79}" dt="2024-10-18T23:37:01.593" v="23" actId="20577"/>
          <ac:spMkLst>
            <pc:docMk/>
            <pc:sldMk cId="1761612009" sldId="257"/>
            <ac:spMk id="19" creationId="{92646E32-0016-04CA-57BB-1254CA8B77D3}"/>
          </ac:spMkLst>
        </pc:spChg>
      </pc:sldChg>
      <pc:sldChg chg="modSp">
        <pc:chgData name="Keisuke Kato" userId="bff7c9d1a25a75eb" providerId="Windows Live" clId="Web-{4CC9C7E9-84B3-5849-BD6C-28E54BCEAC79}" dt="2024-10-18T23:37:25.562" v="39" actId="20577"/>
        <pc:sldMkLst>
          <pc:docMk/>
          <pc:sldMk cId="3349517528" sldId="258"/>
        </pc:sldMkLst>
        <pc:spChg chg="mod">
          <ac:chgData name="Keisuke Kato" userId="bff7c9d1a25a75eb" providerId="Windows Live" clId="Web-{4CC9C7E9-84B3-5849-BD6C-28E54BCEAC79}" dt="2024-10-18T23:37:18.453" v="35" actId="1076"/>
          <ac:spMkLst>
            <pc:docMk/>
            <pc:sldMk cId="3349517528" sldId="258"/>
            <ac:spMk id="14" creationId="{00000000-0000-0000-0000-000000000000}"/>
          </ac:spMkLst>
        </pc:spChg>
        <pc:spChg chg="mod">
          <ac:chgData name="Keisuke Kato" userId="bff7c9d1a25a75eb" providerId="Windows Live" clId="Web-{4CC9C7E9-84B3-5849-BD6C-28E54BCEAC79}" dt="2024-10-18T23:37:25.562" v="39" actId="20577"/>
          <ac:spMkLst>
            <pc:docMk/>
            <pc:sldMk cId="3349517528" sldId="258"/>
            <ac:spMk id="21" creationId="{00000000-0000-0000-0000-000000000000}"/>
          </ac:spMkLst>
        </pc:spChg>
      </pc:sldChg>
      <pc:sldChg chg="modSp">
        <pc:chgData name="Keisuke Kato" userId="bff7c9d1a25a75eb" providerId="Windows Live" clId="Web-{4CC9C7E9-84B3-5849-BD6C-28E54BCEAC79}" dt="2024-10-18T23:38:05.173" v="64" actId="1076"/>
        <pc:sldMkLst>
          <pc:docMk/>
          <pc:sldMk cId="2153465452" sldId="259"/>
        </pc:sldMkLst>
        <pc:spChg chg="mod">
          <ac:chgData name="Keisuke Kato" userId="bff7c9d1a25a75eb" providerId="Windows Live" clId="Web-{4CC9C7E9-84B3-5849-BD6C-28E54BCEAC79}" dt="2024-10-18T23:37:46.375" v="51" actId="1076"/>
          <ac:spMkLst>
            <pc:docMk/>
            <pc:sldMk cId="2153465452" sldId="259"/>
            <ac:spMk id="2" creationId="{BEAF636C-FD4E-4B4C-9016-1EC57E93FBAC}"/>
          </ac:spMkLst>
        </pc:spChg>
        <pc:spChg chg="mod">
          <ac:chgData name="Keisuke Kato" userId="bff7c9d1a25a75eb" providerId="Windows Live" clId="Web-{4CC9C7E9-84B3-5849-BD6C-28E54BCEAC79}" dt="2024-10-18T23:37:46.578" v="59" actId="1076"/>
          <ac:spMkLst>
            <pc:docMk/>
            <pc:sldMk cId="2153465452" sldId="259"/>
            <ac:spMk id="3" creationId="{73F970B1-35F6-AF70-C383-9E9E1489CDF6}"/>
          </ac:spMkLst>
        </pc:spChg>
        <pc:spChg chg="mod">
          <ac:chgData name="Keisuke Kato" userId="bff7c9d1a25a75eb" providerId="Windows Live" clId="Web-{4CC9C7E9-84B3-5849-BD6C-28E54BCEAC79}" dt="2024-10-18T23:38:05.173" v="64" actId="1076"/>
          <ac:spMkLst>
            <pc:docMk/>
            <pc:sldMk cId="2153465452" sldId="259"/>
            <ac:spMk id="4" creationId="{00000000-0000-0000-0000-000000000000}"/>
          </ac:spMkLst>
        </pc:spChg>
        <pc:spChg chg="mod">
          <ac:chgData name="Keisuke Kato" userId="bff7c9d1a25a75eb" providerId="Windows Live" clId="Web-{4CC9C7E9-84B3-5849-BD6C-28E54BCEAC79}" dt="2024-10-18T23:37:46.594" v="60" actId="1076"/>
          <ac:spMkLst>
            <pc:docMk/>
            <pc:sldMk cId="2153465452" sldId="259"/>
            <ac:spMk id="5" creationId="{51B1B2AB-7750-57F8-6F80-4039125AB27E}"/>
          </ac:spMkLst>
        </pc:spChg>
        <pc:spChg chg="mod">
          <ac:chgData name="Keisuke Kato" userId="bff7c9d1a25a75eb" providerId="Windows Live" clId="Web-{4CC9C7E9-84B3-5849-BD6C-28E54BCEAC79}" dt="2024-10-18T23:37:46.610" v="61" actId="1076"/>
          <ac:spMkLst>
            <pc:docMk/>
            <pc:sldMk cId="2153465452" sldId="259"/>
            <ac:spMk id="6" creationId="{EE5FBABF-F9AB-E04B-B6AE-6D6D1717CBFB}"/>
          </ac:spMkLst>
        </pc:spChg>
        <pc:spChg chg="mod">
          <ac:chgData name="Keisuke Kato" userId="bff7c9d1a25a75eb" providerId="Windows Live" clId="Web-{4CC9C7E9-84B3-5849-BD6C-28E54BCEAC79}" dt="2024-10-18T23:37:55.188" v="63" actId="1076"/>
          <ac:spMkLst>
            <pc:docMk/>
            <pc:sldMk cId="2153465452" sldId="259"/>
            <ac:spMk id="14" creationId="{00000000-0000-0000-0000-000000000000}"/>
          </ac:spMkLst>
        </pc:spChg>
        <pc:spChg chg="mod">
          <ac:chgData name="Keisuke Kato" userId="bff7c9d1a25a75eb" providerId="Windows Live" clId="Web-{4CC9C7E9-84B3-5849-BD6C-28E54BCEAC79}" dt="2024-10-18T23:37:46.516" v="56" actId="1076"/>
          <ac:spMkLst>
            <pc:docMk/>
            <pc:sldMk cId="2153465452" sldId="259"/>
            <ac:spMk id="26" creationId="{1CE91427-DB26-B931-B6FE-7A4F1950DBC2}"/>
          </ac:spMkLst>
        </pc:spChg>
        <pc:spChg chg="mod">
          <ac:chgData name="Keisuke Kato" userId="bff7c9d1a25a75eb" providerId="Windows Live" clId="Web-{4CC9C7E9-84B3-5849-BD6C-28E54BCEAC79}" dt="2024-10-18T23:37:46.547" v="58" actId="1076"/>
          <ac:spMkLst>
            <pc:docMk/>
            <pc:sldMk cId="2153465452" sldId="259"/>
            <ac:spMk id="28" creationId="{93E8AF3F-4116-2EFD-FABA-2A98C5EFF88B}"/>
          </ac:spMkLst>
        </pc:spChg>
        <pc:graphicFrameChg chg="mod">
          <ac:chgData name="Keisuke Kato" userId="bff7c9d1a25a75eb" providerId="Windows Live" clId="Web-{4CC9C7E9-84B3-5849-BD6C-28E54BCEAC79}" dt="2024-10-18T23:37:46.422" v="52" actId="1076"/>
          <ac:graphicFrameMkLst>
            <pc:docMk/>
            <pc:sldMk cId="2153465452" sldId="259"/>
            <ac:graphicFrameMk id="16" creationId="{25534797-C517-4178-BE00-35A3413ABFFF}"/>
          </ac:graphicFrameMkLst>
        </pc:graphicFrameChg>
        <pc:cxnChg chg="mod">
          <ac:chgData name="Keisuke Kato" userId="bff7c9d1a25a75eb" providerId="Windows Live" clId="Web-{4CC9C7E9-84B3-5849-BD6C-28E54BCEAC79}" dt="2024-10-18T23:37:46.438" v="53" actId="1076"/>
          <ac:cxnSpMkLst>
            <pc:docMk/>
            <pc:sldMk cId="2153465452" sldId="259"/>
            <ac:cxnSpMk id="18" creationId="{09D2190A-6E21-4EBD-9154-6886130288A9}"/>
          </ac:cxnSpMkLst>
        </pc:cxnChg>
        <pc:cxnChg chg="mod">
          <ac:chgData name="Keisuke Kato" userId="bff7c9d1a25a75eb" providerId="Windows Live" clId="Web-{4CC9C7E9-84B3-5849-BD6C-28E54BCEAC79}" dt="2024-10-18T23:37:46.453" v="54" actId="1076"/>
          <ac:cxnSpMkLst>
            <pc:docMk/>
            <pc:sldMk cId="2153465452" sldId="259"/>
            <ac:cxnSpMk id="20" creationId="{C60C2C88-05B2-45BD-A44C-A6B1145F926F}"/>
          </ac:cxnSpMkLst>
        </pc:cxnChg>
        <pc:cxnChg chg="mod">
          <ac:chgData name="Keisuke Kato" userId="bff7c9d1a25a75eb" providerId="Windows Live" clId="Web-{4CC9C7E9-84B3-5849-BD6C-28E54BCEAC79}" dt="2024-10-18T23:37:46.532" v="57" actId="1076"/>
          <ac:cxnSpMkLst>
            <pc:docMk/>
            <pc:sldMk cId="2153465452" sldId="259"/>
            <ac:cxnSpMk id="27" creationId="{7D68FD3C-0114-ABD8-8EDF-783B5D04D586}"/>
          </ac:cxnSpMkLst>
        </pc:cxnChg>
      </pc:sldChg>
    </pc:docChg>
  </pc:docChgLst>
  <pc:docChgLst>
    <pc:chgData name="Keisuke Kato" userId="bff7c9d1a25a75eb" providerId="Windows Live" clId="Web-{936B9991-F1DA-6361-5F4E-27A0CC059C22}"/>
    <pc:docChg chg="modSld">
      <pc:chgData name="Keisuke Kato" userId="bff7c9d1a25a75eb" providerId="Windows Live" clId="Web-{936B9991-F1DA-6361-5F4E-27A0CC059C22}" dt="2024-10-18T23:38:21.813" v="1" actId="20577"/>
      <pc:docMkLst>
        <pc:docMk/>
      </pc:docMkLst>
      <pc:sldChg chg="modSp">
        <pc:chgData name="Keisuke Kato" userId="bff7c9d1a25a75eb" providerId="Windows Live" clId="Web-{936B9991-F1DA-6361-5F4E-27A0CC059C22}" dt="2024-10-18T23:38:21.813" v="1" actId="20577"/>
        <pc:sldMkLst>
          <pc:docMk/>
          <pc:sldMk cId="2046788900" sldId="256"/>
        </pc:sldMkLst>
        <pc:spChg chg="mod">
          <ac:chgData name="Keisuke Kato" userId="bff7c9d1a25a75eb" providerId="Windows Live" clId="Web-{936B9991-F1DA-6361-5F4E-27A0CC059C22}" dt="2024-10-18T23:38:21.813" v="1" actId="20577"/>
          <ac:spMkLst>
            <pc:docMk/>
            <pc:sldMk cId="2046788900" sldId="256"/>
            <ac:spMk id="24" creationId="{92646E32-0016-04CA-57BB-1254CA8B77D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="" xmlns:a16="http://schemas.microsoft.com/office/drawing/2014/main" id="{0FDA8C33-BAE6-4106-A167-36DFAD2F8C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Undertittel 2">
            <a:extLst>
              <a:ext uri="{FF2B5EF4-FFF2-40B4-BE49-F238E27FC236}">
                <a16:creationId xmlns="" xmlns:a16="http://schemas.microsoft.com/office/drawing/2014/main" id="{8E3842D5-F009-40E9-92CB-A5DC6A0FFE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4" name="Plassholder for dato 3">
            <a:extLst>
              <a:ext uri="{FF2B5EF4-FFF2-40B4-BE49-F238E27FC236}">
                <a16:creationId xmlns="" xmlns:a16="http://schemas.microsoft.com/office/drawing/2014/main" id="{79AE3988-18DD-450D-A940-678C48059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4D950-8917-4720-92FA-7438887EFE80}" type="datetimeFigureOut">
              <a:rPr lang="en-US" smtClean="0"/>
              <a:t>4/6/2025</a:t>
            </a:fld>
            <a:endParaRPr lang="en-US"/>
          </a:p>
        </p:txBody>
      </p:sp>
      <p:sp>
        <p:nvSpPr>
          <p:cNvPr id="5" name="Plassholder for bunntekst 4">
            <a:extLst>
              <a:ext uri="{FF2B5EF4-FFF2-40B4-BE49-F238E27FC236}">
                <a16:creationId xmlns="" xmlns:a16="http://schemas.microsoft.com/office/drawing/2014/main" id="{B545B22F-C322-4E4D-B8D5-AF4C69C96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="" xmlns:a16="http://schemas.microsoft.com/office/drawing/2014/main" id="{E302CFE0-8403-446D-9CF7-4C2AC83B3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BC68A-CB5F-4604-804F-DD43FB681C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48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="" xmlns:a16="http://schemas.microsoft.com/office/drawing/2014/main" id="{FB3AE1ED-E8AB-404B-BC2A-FEF91426C4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="" xmlns:a16="http://schemas.microsoft.com/office/drawing/2014/main" id="{64660304-8EF5-4870-9780-F668575285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>
            <a:extLst>
              <a:ext uri="{FF2B5EF4-FFF2-40B4-BE49-F238E27FC236}">
                <a16:creationId xmlns="" xmlns:a16="http://schemas.microsoft.com/office/drawing/2014/main" id="{7777A1C2-6C5F-42BF-A16E-567EEBABB9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4D950-8917-4720-92FA-7438887EFE80}" type="datetimeFigureOut">
              <a:rPr lang="en-US" smtClean="0"/>
              <a:t>4/6/2025</a:t>
            </a:fld>
            <a:endParaRPr lang="en-US"/>
          </a:p>
        </p:txBody>
      </p:sp>
      <p:sp>
        <p:nvSpPr>
          <p:cNvPr id="5" name="Plassholder for bunntekst 4">
            <a:extLst>
              <a:ext uri="{FF2B5EF4-FFF2-40B4-BE49-F238E27FC236}">
                <a16:creationId xmlns="" xmlns:a16="http://schemas.microsoft.com/office/drawing/2014/main" id="{47C46C1C-BC7B-4D90-B0AF-171D83A49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="" xmlns:a16="http://schemas.microsoft.com/office/drawing/2014/main" id="{64910A8E-CE91-495B-8323-E03F046E4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BC68A-CB5F-4604-804F-DD43FB681C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005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="" xmlns:a16="http://schemas.microsoft.com/office/drawing/2014/main" id="{DDFEBE48-9F46-45C2-B00E-0387A8C48D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>
            <a:extLst>
              <a:ext uri="{FF2B5EF4-FFF2-40B4-BE49-F238E27FC236}">
                <a16:creationId xmlns="" xmlns:a16="http://schemas.microsoft.com/office/drawing/2014/main" id="{9DB768B9-8481-44EF-95D1-AB1349F6AF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="" xmlns:a16="http://schemas.microsoft.com/office/drawing/2014/main" id="{A1530AD8-5BB6-4856-8122-6992FA627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4D950-8917-4720-92FA-7438887EFE80}" type="datetimeFigureOut">
              <a:rPr lang="en-US" smtClean="0"/>
              <a:t>4/6/2025</a:t>
            </a:fld>
            <a:endParaRPr lang="en-US"/>
          </a:p>
        </p:txBody>
      </p:sp>
      <p:sp>
        <p:nvSpPr>
          <p:cNvPr id="5" name="Plassholder for bunntekst 4">
            <a:extLst>
              <a:ext uri="{FF2B5EF4-FFF2-40B4-BE49-F238E27FC236}">
                <a16:creationId xmlns="" xmlns:a16="http://schemas.microsoft.com/office/drawing/2014/main" id="{0839054D-F0F7-47D9-A686-F4A0E6037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="" xmlns:a16="http://schemas.microsoft.com/office/drawing/2014/main" id="{7DC7DE36-C176-4650-8067-C65710BA1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BC68A-CB5F-4604-804F-DD43FB681C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463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="" xmlns:a16="http://schemas.microsoft.com/office/drawing/2014/main" id="{BB3E4A78-E160-4C7C-9B06-217B5A0468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="" xmlns:a16="http://schemas.microsoft.com/office/drawing/2014/main" id="{0211E3FA-C3C6-405D-ACD1-0DAC6C4A0C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innhold 3">
            <a:extLst>
              <a:ext uri="{FF2B5EF4-FFF2-40B4-BE49-F238E27FC236}">
                <a16:creationId xmlns="" xmlns:a16="http://schemas.microsoft.com/office/drawing/2014/main" id="{D341C85B-F56D-40C5-B0D8-E6272DD34A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Plassholder for dato 4">
            <a:extLst>
              <a:ext uri="{FF2B5EF4-FFF2-40B4-BE49-F238E27FC236}">
                <a16:creationId xmlns="" xmlns:a16="http://schemas.microsoft.com/office/drawing/2014/main" id="{90E6D2AD-7BF0-462F-8A4F-832BA1494F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4D950-8917-4720-92FA-7438887EFE80}" type="datetimeFigureOut">
              <a:rPr lang="en-US" smtClean="0"/>
              <a:t>4/6/2025</a:t>
            </a:fld>
            <a:endParaRPr lang="en-US"/>
          </a:p>
        </p:txBody>
      </p:sp>
      <p:sp>
        <p:nvSpPr>
          <p:cNvPr id="6" name="Plassholder for bunntekst 5">
            <a:extLst>
              <a:ext uri="{FF2B5EF4-FFF2-40B4-BE49-F238E27FC236}">
                <a16:creationId xmlns="" xmlns:a16="http://schemas.microsoft.com/office/drawing/2014/main" id="{D70F2933-6609-49EB-8E82-A6E16158C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="" xmlns:a16="http://schemas.microsoft.com/office/drawing/2014/main" id="{8FF815D2-12D8-4E15-B9EE-BE5E5376A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BC68A-CB5F-4604-804F-DD43FB681C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261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="" xmlns:a16="http://schemas.microsoft.com/office/drawing/2014/main" id="{EDF4DBBC-F2AD-417D-BA45-633EE5862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>
            <a:extLst>
              <a:ext uri="{FF2B5EF4-FFF2-40B4-BE49-F238E27FC236}">
                <a16:creationId xmlns="" xmlns:a16="http://schemas.microsoft.com/office/drawing/2014/main" id="{F87F416C-4A80-44C4-B793-DF53A1FF85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="" xmlns:a16="http://schemas.microsoft.com/office/drawing/2014/main" id="{5FBFDD24-0186-47AB-B0AE-2E8881FB89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Plassholder for tekst 4">
            <a:extLst>
              <a:ext uri="{FF2B5EF4-FFF2-40B4-BE49-F238E27FC236}">
                <a16:creationId xmlns="" xmlns:a16="http://schemas.microsoft.com/office/drawing/2014/main" id="{8692B9D4-1695-409F-A4F3-339BF4C868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="" xmlns:a16="http://schemas.microsoft.com/office/drawing/2014/main" id="{D359FFE0-CDBC-4853-8256-D115584C3B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7" name="Plassholder for dato 6">
            <a:extLst>
              <a:ext uri="{FF2B5EF4-FFF2-40B4-BE49-F238E27FC236}">
                <a16:creationId xmlns="" xmlns:a16="http://schemas.microsoft.com/office/drawing/2014/main" id="{5DDD0102-C36C-49E9-88D0-34DDBD775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4D950-8917-4720-92FA-7438887EFE80}" type="datetimeFigureOut">
              <a:rPr lang="en-US" smtClean="0"/>
              <a:t>4/6/2025</a:t>
            </a:fld>
            <a:endParaRPr lang="en-US"/>
          </a:p>
        </p:txBody>
      </p:sp>
      <p:sp>
        <p:nvSpPr>
          <p:cNvPr id="8" name="Plassholder for bunntekst 7">
            <a:extLst>
              <a:ext uri="{FF2B5EF4-FFF2-40B4-BE49-F238E27FC236}">
                <a16:creationId xmlns="" xmlns:a16="http://schemas.microsoft.com/office/drawing/2014/main" id="{61FD928C-5A18-4FDD-840F-D7DC095F1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="" xmlns:a16="http://schemas.microsoft.com/office/drawing/2014/main" id="{2DECB5D8-7E6C-424E-B5DB-6ED0EE656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BC68A-CB5F-4604-804F-DD43FB681C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181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="" xmlns:a16="http://schemas.microsoft.com/office/drawing/2014/main" id="{F853C462-B620-4AB9-86D9-7E6C86037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dato 2">
            <a:extLst>
              <a:ext uri="{FF2B5EF4-FFF2-40B4-BE49-F238E27FC236}">
                <a16:creationId xmlns="" xmlns:a16="http://schemas.microsoft.com/office/drawing/2014/main" id="{8E5CFEAB-862E-4B4C-9BA9-E185B0552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4D950-8917-4720-92FA-7438887EFE80}" type="datetimeFigureOut">
              <a:rPr lang="en-US" smtClean="0"/>
              <a:t>4/6/2025</a:t>
            </a:fld>
            <a:endParaRPr lang="en-US"/>
          </a:p>
        </p:txBody>
      </p:sp>
      <p:sp>
        <p:nvSpPr>
          <p:cNvPr id="4" name="Plassholder for bunntekst 3">
            <a:extLst>
              <a:ext uri="{FF2B5EF4-FFF2-40B4-BE49-F238E27FC236}">
                <a16:creationId xmlns="" xmlns:a16="http://schemas.microsoft.com/office/drawing/2014/main" id="{943ABF35-B88C-4D80-8841-6BCADDBBA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="" xmlns:a16="http://schemas.microsoft.com/office/drawing/2014/main" id="{4F8E16C4-127E-44F0-9C79-BEBDF2220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BC68A-CB5F-4604-804F-DD43FB681C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063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="" xmlns:a16="http://schemas.microsoft.com/office/drawing/2014/main" id="{FE3A1491-CEA7-4376-A35A-5AA44150F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4D950-8917-4720-92FA-7438887EFE80}" type="datetimeFigureOut">
              <a:rPr lang="en-US" smtClean="0"/>
              <a:t>4/6/2025</a:t>
            </a:fld>
            <a:endParaRPr lang="en-US"/>
          </a:p>
        </p:txBody>
      </p:sp>
      <p:sp>
        <p:nvSpPr>
          <p:cNvPr id="3" name="Plassholder for bunntekst 2">
            <a:extLst>
              <a:ext uri="{FF2B5EF4-FFF2-40B4-BE49-F238E27FC236}">
                <a16:creationId xmlns="" xmlns:a16="http://schemas.microsoft.com/office/drawing/2014/main" id="{CEF13DA6-924E-44BA-B738-9860E94C9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="" xmlns:a16="http://schemas.microsoft.com/office/drawing/2014/main" id="{25376CF6-E001-480D-A40E-9AC9D6E2F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BC68A-CB5F-4604-804F-DD43FB681C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9137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="" xmlns:a16="http://schemas.microsoft.com/office/drawing/2014/main" id="{304A65D0-2005-4FAF-8023-2E18A806FD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="" xmlns:a16="http://schemas.microsoft.com/office/drawing/2014/main" id="{06D3E85C-FFF3-43D0-A758-D4F5016D1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tekst 3">
            <a:extLst>
              <a:ext uri="{FF2B5EF4-FFF2-40B4-BE49-F238E27FC236}">
                <a16:creationId xmlns="" xmlns:a16="http://schemas.microsoft.com/office/drawing/2014/main" id="{44F42609-6586-4986-9EED-08DE59FF87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="" xmlns:a16="http://schemas.microsoft.com/office/drawing/2014/main" id="{117FDDC3-9DB2-4A9C-83F2-5A4445CB64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4D950-8917-4720-92FA-7438887EFE80}" type="datetimeFigureOut">
              <a:rPr lang="en-US" smtClean="0"/>
              <a:t>4/6/2025</a:t>
            </a:fld>
            <a:endParaRPr lang="en-US"/>
          </a:p>
        </p:txBody>
      </p:sp>
      <p:sp>
        <p:nvSpPr>
          <p:cNvPr id="6" name="Plassholder for bunntekst 5">
            <a:extLst>
              <a:ext uri="{FF2B5EF4-FFF2-40B4-BE49-F238E27FC236}">
                <a16:creationId xmlns="" xmlns:a16="http://schemas.microsoft.com/office/drawing/2014/main" id="{38D28749-2F09-42D5-BB04-BC69A0318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="" xmlns:a16="http://schemas.microsoft.com/office/drawing/2014/main" id="{2F89F578-1FDD-4746-B906-E2E2FAF76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BC68A-CB5F-4604-804F-DD43FB681C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086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="" xmlns:a16="http://schemas.microsoft.com/office/drawing/2014/main" id="{306D0BC6-DED7-4C7B-9EAD-CC3332E57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bilde 2">
            <a:extLst>
              <a:ext uri="{FF2B5EF4-FFF2-40B4-BE49-F238E27FC236}">
                <a16:creationId xmlns="" xmlns:a16="http://schemas.microsoft.com/office/drawing/2014/main" id="{EE493E85-214E-48AD-B779-A3CA932DC1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Plassholder for tekst 3">
            <a:extLst>
              <a:ext uri="{FF2B5EF4-FFF2-40B4-BE49-F238E27FC236}">
                <a16:creationId xmlns="" xmlns:a16="http://schemas.microsoft.com/office/drawing/2014/main" id="{F124C71C-040E-4C80-AABC-64423E9CD0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="" xmlns:a16="http://schemas.microsoft.com/office/drawing/2014/main" id="{559D2862-6229-42C5-975A-A2A8135916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4D950-8917-4720-92FA-7438887EFE80}" type="datetimeFigureOut">
              <a:rPr lang="en-US" smtClean="0"/>
              <a:t>4/6/2025</a:t>
            </a:fld>
            <a:endParaRPr lang="en-US"/>
          </a:p>
        </p:txBody>
      </p:sp>
      <p:sp>
        <p:nvSpPr>
          <p:cNvPr id="6" name="Plassholder for bunntekst 5">
            <a:extLst>
              <a:ext uri="{FF2B5EF4-FFF2-40B4-BE49-F238E27FC236}">
                <a16:creationId xmlns="" xmlns:a16="http://schemas.microsoft.com/office/drawing/2014/main" id="{4E265308-C260-4F58-94D7-0713433F7D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="" xmlns:a16="http://schemas.microsoft.com/office/drawing/2014/main" id="{11F71687-412C-4674-A499-B570A4E7B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BC68A-CB5F-4604-804F-DD43FB681C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222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="" xmlns:a16="http://schemas.microsoft.com/office/drawing/2014/main" id="{F17D072B-F15D-4625-B844-C6AD6B530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loddrett tekst 2">
            <a:extLst>
              <a:ext uri="{FF2B5EF4-FFF2-40B4-BE49-F238E27FC236}">
                <a16:creationId xmlns="" xmlns:a16="http://schemas.microsoft.com/office/drawing/2014/main" id="{FEA178AA-999A-4E70-A3C3-A3842F8D92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>
            <a:extLst>
              <a:ext uri="{FF2B5EF4-FFF2-40B4-BE49-F238E27FC236}">
                <a16:creationId xmlns="" xmlns:a16="http://schemas.microsoft.com/office/drawing/2014/main" id="{BF098206-7712-45DE-B024-5933261A1F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4D950-8917-4720-92FA-7438887EFE80}" type="datetimeFigureOut">
              <a:rPr lang="en-US" smtClean="0"/>
              <a:t>4/6/2025</a:t>
            </a:fld>
            <a:endParaRPr lang="en-US"/>
          </a:p>
        </p:txBody>
      </p:sp>
      <p:sp>
        <p:nvSpPr>
          <p:cNvPr id="5" name="Plassholder for bunntekst 4">
            <a:extLst>
              <a:ext uri="{FF2B5EF4-FFF2-40B4-BE49-F238E27FC236}">
                <a16:creationId xmlns="" xmlns:a16="http://schemas.microsoft.com/office/drawing/2014/main" id="{A596F2E8-4F67-4117-98DB-06B2E0EF1F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="" xmlns:a16="http://schemas.microsoft.com/office/drawing/2014/main" id="{9FF08861-E6C0-40CC-B608-D9C618F9D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BC68A-CB5F-4604-804F-DD43FB681C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443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="" xmlns:a16="http://schemas.microsoft.com/office/drawing/2014/main" id="{6C085994-8450-42F1-A701-E76A015FC8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loddrett tekst 2">
            <a:extLst>
              <a:ext uri="{FF2B5EF4-FFF2-40B4-BE49-F238E27FC236}">
                <a16:creationId xmlns="" xmlns:a16="http://schemas.microsoft.com/office/drawing/2014/main" id="{69157D84-C249-4B1B-953D-B92E5E11C1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>
            <a:extLst>
              <a:ext uri="{FF2B5EF4-FFF2-40B4-BE49-F238E27FC236}">
                <a16:creationId xmlns="" xmlns:a16="http://schemas.microsoft.com/office/drawing/2014/main" id="{9C09CA04-B0EF-47C1-959D-868A26D87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4D950-8917-4720-92FA-7438887EFE80}" type="datetimeFigureOut">
              <a:rPr lang="en-US" smtClean="0"/>
              <a:t>4/6/2025</a:t>
            </a:fld>
            <a:endParaRPr lang="en-US"/>
          </a:p>
        </p:txBody>
      </p:sp>
      <p:sp>
        <p:nvSpPr>
          <p:cNvPr id="5" name="Plassholder for bunntekst 4">
            <a:extLst>
              <a:ext uri="{FF2B5EF4-FFF2-40B4-BE49-F238E27FC236}">
                <a16:creationId xmlns="" xmlns:a16="http://schemas.microsoft.com/office/drawing/2014/main" id="{2D87B032-CF4C-49BD-B3D0-E5F425E5EC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="" xmlns:a16="http://schemas.microsoft.com/office/drawing/2014/main" id="{114A41F5-8B75-418A-B00D-19E332504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BC68A-CB5F-4604-804F-DD43FB681C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1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="" xmlns:a16="http://schemas.microsoft.com/office/drawing/2014/main" id="{4954D951-9F7D-4F93-ABC2-6EAF7444AE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>
            <a:extLst>
              <a:ext uri="{FF2B5EF4-FFF2-40B4-BE49-F238E27FC236}">
                <a16:creationId xmlns="" xmlns:a16="http://schemas.microsoft.com/office/drawing/2014/main" id="{44A2DA90-9150-46ED-B09E-183960A033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>
            <a:extLst>
              <a:ext uri="{FF2B5EF4-FFF2-40B4-BE49-F238E27FC236}">
                <a16:creationId xmlns="" xmlns:a16="http://schemas.microsoft.com/office/drawing/2014/main" id="{EDE84A50-B0F4-46E8-BE9A-55321CD100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34D950-8917-4720-92FA-7438887EFE80}" type="datetimeFigureOut">
              <a:rPr lang="en-US" smtClean="0"/>
              <a:t>4/6/2025</a:t>
            </a:fld>
            <a:endParaRPr lang="en-US"/>
          </a:p>
        </p:txBody>
      </p:sp>
      <p:sp>
        <p:nvSpPr>
          <p:cNvPr id="5" name="Plassholder for bunntekst 4">
            <a:extLst>
              <a:ext uri="{FF2B5EF4-FFF2-40B4-BE49-F238E27FC236}">
                <a16:creationId xmlns="" xmlns:a16="http://schemas.microsoft.com/office/drawing/2014/main" id="{3512E44E-B0B6-4C1C-B98F-998C8C62D2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="" xmlns:a16="http://schemas.microsoft.com/office/drawing/2014/main" id="{4936DD7B-2769-4B36-9356-34C7DF1E22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4BC68A-CB5F-4604-804F-DD43FB681C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563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="" xmlns:a16="http://schemas.microsoft.com/office/drawing/2014/main" id="{49EAB1C6-7456-4742-BA79-B9040E1C73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486" y="399271"/>
            <a:ext cx="11024562" cy="1624526"/>
          </a:xfrm>
          <a:prstGeom prst="rect">
            <a:avLst/>
          </a:prstGeom>
        </p:spPr>
      </p:pic>
      <p:graphicFrame>
        <p:nvGraphicFramePr>
          <p:cNvPr id="7" name="Tabell 6">
            <a:extLst>
              <a:ext uri="{FF2B5EF4-FFF2-40B4-BE49-F238E27FC236}">
                <a16:creationId xmlns="" xmlns:a16="http://schemas.microsoft.com/office/drawing/2014/main" id="{CB9B61E1-8022-4B77-9028-809D5FB983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0700420"/>
              </p:ext>
            </p:extLst>
          </p:nvPr>
        </p:nvGraphicFramePr>
        <p:xfrm>
          <a:off x="2414586" y="2077405"/>
          <a:ext cx="7373319" cy="980370"/>
        </p:xfrm>
        <a:graphic>
          <a:graphicData uri="http://schemas.openxmlformats.org/drawingml/2006/table">
            <a:tbl>
              <a:tblPr firstRow="1" firstCol="1" bandRow="1"/>
              <a:tblGrid>
                <a:gridCol w="1408716">
                  <a:extLst>
                    <a:ext uri="{9D8B030D-6E8A-4147-A177-3AD203B41FA5}">
                      <a16:colId xmlns="" xmlns:a16="http://schemas.microsoft.com/office/drawing/2014/main" val="1315428551"/>
                    </a:ext>
                  </a:extLst>
                </a:gridCol>
                <a:gridCol w="3077470">
                  <a:extLst>
                    <a:ext uri="{9D8B030D-6E8A-4147-A177-3AD203B41FA5}">
                      <a16:colId xmlns="" xmlns:a16="http://schemas.microsoft.com/office/drawing/2014/main" val="801955988"/>
                    </a:ext>
                  </a:extLst>
                </a:gridCol>
                <a:gridCol w="2236045">
                  <a:extLst>
                    <a:ext uri="{9D8B030D-6E8A-4147-A177-3AD203B41FA5}">
                      <a16:colId xmlns="" xmlns:a16="http://schemas.microsoft.com/office/drawing/2014/main" val="2127505142"/>
                    </a:ext>
                  </a:extLst>
                </a:gridCol>
                <a:gridCol w="651088">
                  <a:extLst>
                    <a:ext uri="{9D8B030D-6E8A-4147-A177-3AD203B41FA5}">
                      <a16:colId xmlns="" xmlns:a16="http://schemas.microsoft.com/office/drawing/2014/main" val="3225545676"/>
                    </a:ext>
                  </a:extLst>
                </a:gridCol>
              </a:tblGrid>
              <a:tr h="19607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Primer name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Primer sequence (5' to 3')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Position 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Strand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27256787"/>
                  </a:ext>
                </a:extLst>
              </a:tr>
              <a:tr h="19607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TCF3-Intr16F1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GCG TGG GGC TGT AGG TCA TTC CAA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chr19:1,617,258-1,617,281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5051923"/>
                  </a:ext>
                </a:extLst>
              </a:tr>
              <a:tr h="19607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TCF3-Intr16F2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CGC TTT CCT GCC AAC CTG CTG ATC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chr19:1,617,229-1,617,252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381549301"/>
                  </a:ext>
                </a:extLst>
              </a:tr>
              <a:tr h="19607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TCF3-Exon17R1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CGA GTG GTC AGC CGC TGA CGT GT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chr19:1,615,729-1,615,751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279762359"/>
                  </a:ext>
                </a:extLst>
              </a:tr>
              <a:tr h="19607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TCF3-Exon17R2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CTC </a:t>
                      </a:r>
                      <a:r>
                        <a:rPr lang="en-US" sz="12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CTC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CCG CTT GAT CTC GCT GG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chr19:1,615,768-1,615,790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596690009"/>
                  </a:ext>
                </a:extLst>
              </a:tr>
            </a:tbl>
          </a:graphicData>
        </a:graphic>
      </p:graphicFrame>
      <p:grpSp>
        <p:nvGrpSpPr>
          <p:cNvPr id="21" name="Gruppe 20">
            <a:extLst>
              <a:ext uri="{FF2B5EF4-FFF2-40B4-BE49-F238E27FC236}">
                <a16:creationId xmlns="" xmlns:a16="http://schemas.microsoft.com/office/drawing/2014/main" id="{1A5ED1BB-69A7-4B5B-AD84-16CEBA1584D6}"/>
              </a:ext>
            </a:extLst>
          </p:cNvPr>
          <p:cNvGrpSpPr/>
          <p:nvPr/>
        </p:nvGrpSpPr>
        <p:grpSpPr>
          <a:xfrm>
            <a:off x="5058447" y="3036511"/>
            <a:ext cx="2073874" cy="2463957"/>
            <a:chOff x="5058888" y="3608061"/>
            <a:chExt cx="1845049" cy="2477945"/>
          </a:xfrm>
        </p:grpSpPr>
        <p:pic>
          <p:nvPicPr>
            <p:cNvPr id="13" name="Bilde 12">
              <a:extLst>
                <a:ext uri="{FF2B5EF4-FFF2-40B4-BE49-F238E27FC236}">
                  <a16:creationId xmlns="" xmlns:a16="http://schemas.microsoft.com/office/drawing/2014/main" id="{9C765973-036F-4019-A920-5B54B212321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58888" y="3900105"/>
              <a:ext cx="1845049" cy="2185901"/>
            </a:xfrm>
            <a:prstGeom prst="rect">
              <a:avLst/>
            </a:prstGeom>
          </p:spPr>
        </p:pic>
        <p:sp>
          <p:nvSpPr>
            <p:cNvPr id="14" name="TekstSylinder 13">
              <a:extLst>
                <a:ext uri="{FF2B5EF4-FFF2-40B4-BE49-F238E27FC236}">
                  <a16:creationId xmlns="" xmlns:a16="http://schemas.microsoft.com/office/drawing/2014/main" id="{F382AEF0-CCC8-45D8-99AD-6C3088021EE1}"/>
                </a:ext>
              </a:extLst>
            </p:cNvPr>
            <p:cNvSpPr txBox="1"/>
            <p:nvPr/>
          </p:nvSpPr>
          <p:spPr>
            <a:xfrm>
              <a:off x="5075822" y="3608061"/>
              <a:ext cx="33374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M</a:t>
              </a:r>
            </a:p>
          </p:txBody>
        </p:sp>
        <p:sp>
          <p:nvSpPr>
            <p:cNvPr id="15" name="TekstSylinder 14">
              <a:extLst>
                <a:ext uri="{FF2B5EF4-FFF2-40B4-BE49-F238E27FC236}">
                  <a16:creationId xmlns="" xmlns:a16="http://schemas.microsoft.com/office/drawing/2014/main" id="{6237963F-4DB7-484F-A853-F7CF5C9E0ED0}"/>
                </a:ext>
              </a:extLst>
            </p:cNvPr>
            <p:cNvSpPr txBox="1"/>
            <p:nvPr/>
          </p:nvSpPr>
          <p:spPr>
            <a:xfrm>
              <a:off x="5372159" y="3611139"/>
              <a:ext cx="39305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L1</a:t>
              </a:r>
            </a:p>
          </p:txBody>
        </p:sp>
        <p:sp>
          <p:nvSpPr>
            <p:cNvPr id="17" name="TekstSylinder 16">
              <a:extLst>
                <a:ext uri="{FF2B5EF4-FFF2-40B4-BE49-F238E27FC236}">
                  <a16:creationId xmlns="" xmlns:a16="http://schemas.microsoft.com/office/drawing/2014/main" id="{95939CEE-9F0C-4076-BE08-56078EA86292}"/>
                </a:ext>
              </a:extLst>
            </p:cNvPr>
            <p:cNvSpPr txBox="1"/>
            <p:nvPr/>
          </p:nvSpPr>
          <p:spPr>
            <a:xfrm>
              <a:off x="5643095" y="3619604"/>
              <a:ext cx="39305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L2</a:t>
              </a:r>
            </a:p>
          </p:txBody>
        </p:sp>
        <p:sp>
          <p:nvSpPr>
            <p:cNvPr id="18" name="TekstSylinder 17">
              <a:extLst>
                <a:ext uri="{FF2B5EF4-FFF2-40B4-BE49-F238E27FC236}">
                  <a16:creationId xmlns="" xmlns:a16="http://schemas.microsoft.com/office/drawing/2014/main" id="{7B370836-4C46-485D-826B-536DA3DF57B4}"/>
                </a:ext>
              </a:extLst>
            </p:cNvPr>
            <p:cNvSpPr txBox="1"/>
            <p:nvPr/>
          </p:nvSpPr>
          <p:spPr>
            <a:xfrm>
              <a:off x="5939422" y="3619604"/>
              <a:ext cx="39305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L3</a:t>
              </a:r>
            </a:p>
          </p:txBody>
        </p:sp>
        <p:sp>
          <p:nvSpPr>
            <p:cNvPr id="19" name="TekstSylinder 18">
              <a:extLst>
                <a:ext uri="{FF2B5EF4-FFF2-40B4-BE49-F238E27FC236}">
                  <a16:creationId xmlns="" xmlns:a16="http://schemas.microsoft.com/office/drawing/2014/main" id="{6BE0BFEB-E5D9-49C1-9979-7AEF23119DD1}"/>
                </a:ext>
              </a:extLst>
            </p:cNvPr>
            <p:cNvSpPr txBox="1"/>
            <p:nvPr/>
          </p:nvSpPr>
          <p:spPr>
            <a:xfrm>
              <a:off x="6261158" y="3619603"/>
              <a:ext cx="39305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L4</a:t>
              </a:r>
            </a:p>
          </p:txBody>
        </p:sp>
      </p:grpSp>
      <p:sp>
        <p:nvSpPr>
          <p:cNvPr id="20" name="TekstSylinder 19">
            <a:extLst>
              <a:ext uri="{FF2B5EF4-FFF2-40B4-BE49-F238E27FC236}">
                <a16:creationId xmlns="" xmlns:a16="http://schemas.microsoft.com/office/drawing/2014/main" id="{FE146801-07C6-428A-829F-1137AF6CA3BF}"/>
              </a:ext>
            </a:extLst>
          </p:cNvPr>
          <p:cNvSpPr txBox="1"/>
          <p:nvPr/>
        </p:nvSpPr>
        <p:spPr>
          <a:xfrm>
            <a:off x="7440300" y="3825479"/>
            <a:ext cx="4162165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M:  </a:t>
            </a:r>
            <a:r>
              <a:rPr lang="sv-SE" sz="1200" dirty="0">
                <a:latin typeface="Arial" panose="020B0604020202020204" pitchFamily="34" charset="0"/>
                <a:cs typeface="Arial" panose="020B0604020202020204" pitchFamily="34" charset="0"/>
              </a:rPr>
              <a:t>GeneRuler 1 kb Plus DNA Ladder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L1: The current cell line, TCF3-Intr16F1+TCF3-Exon17R1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L2: The current cell line, TCF3-Intr16F2+TCF3-Exon17R2</a:t>
            </a:r>
            <a:endParaRPr lang="en-US" sz="1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L3: A cell line with </a:t>
            </a:r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KMT2A::AFDN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(control), 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TCF3-Intr16F1+TCF3-Exon17R1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L4: A cell line with </a:t>
            </a:r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KMT2A::AFDN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(control), 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TCF3-Intr16F2+TCF3-Exon17R2 </a:t>
            </a:r>
          </a:p>
        </p:txBody>
      </p:sp>
      <p:cxnSp>
        <p:nvCxnSpPr>
          <p:cNvPr id="5" name="Rett linje 4">
            <a:extLst>
              <a:ext uri="{FF2B5EF4-FFF2-40B4-BE49-F238E27FC236}">
                <a16:creationId xmlns="" xmlns:a16="http://schemas.microsoft.com/office/drawing/2014/main" id="{4E5B2B07-97D4-4E76-AD49-DD6E3AFFFDC1}"/>
              </a:ext>
            </a:extLst>
          </p:cNvPr>
          <p:cNvCxnSpPr>
            <a:cxnSpLocks/>
          </p:cNvCxnSpPr>
          <p:nvPr/>
        </p:nvCxnSpPr>
        <p:spPr>
          <a:xfrm flipH="1">
            <a:off x="4886185" y="4392753"/>
            <a:ext cx="17695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kstSylinder 7">
            <a:extLst>
              <a:ext uri="{FF2B5EF4-FFF2-40B4-BE49-F238E27FC236}">
                <a16:creationId xmlns="" xmlns:a16="http://schemas.microsoft.com/office/drawing/2014/main" id="{C677C492-7D3A-471F-B115-1D558714BE88}"/>
              </a:ext>
            </a:extLst>
          </p:cNvPr>
          <p:cNvSpPr txBox="1"/>
          <p:nvPr/>
        </p:nvSpPr>
        <p:spPr>
          <a:xfrm>
            <a:off x="4092020" y="4245544"/>
            <a:ext cx="7377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1500 bp</a:t>
            </a:r>
          </a:p>
        </p:txBody>
      </p:sp>
      <p:cxnSp>
        <p:nvCxnSpPr>
          <p:cNvPr id="22" name="Rett linje 21">
            <a:extLst>
              <a:ext uri="{FF2B5EF4-FFF2-40B4-BE49-F238E27FC236}">
                <a16:creationId xmlns="" xmlns:a16="http://schemas.microsoft.com/office/drawing/2014/main" id="{BAD18548-E1C5-40CA-B8A4-4EB32897C64E}"/>
              </a:ext>
            </a:extLst>
          </p:cNvPr>
          <p:cNvCxnSpPr>
            <a:cxnSpLocks/>
          </p:cNvCxnSpPr>
          <p:nvPr/>
        </p:nvCxnSpPr>
        <p:spPr>
          <a:xfrm flipH="1">
            <a:off x="4895710" y="4187746"/>
            <a:ext cx="17695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kstSylinder 22">
            <a:extLst>
              <a:ext uri="{FF2B5EF4-FFF2-40B4-BE49-F238E27FC236}">
                <a16:creationId xmlns="" xmlns:a16="http://schemas.microsoft.com/office/drawing/2014/main" id="{8C85E4D3-4951-4F57-874C-AF1A0218C383}"/>
              </a:ext>
            </a:extLst>
          </p:cNvPr>
          <p:cNvSpPr txBox="1"/>
          <p:nvPr/>
        </p:nvSpPr>
        <p:spPr>
          <a:xfrm>
            <a:off x="4101545" y="4009051"/>
            <a:ext cx="7377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3000 bp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="" xmlns:a16="http://schemas.microsoft.com/office/drawing/2014/main" id="{51545AFC-CB98-7819-E5C6-8BA3C22C19D2}"/>
              </a:ext>
            </a:extLst>
          </p:cNvPr>
          <p:cNvSpPr txBox="1"/>
          <p:nvPr/>
        </p:nvSpPr>
        <p:spPr>
          <a:xfrm>
            <a:off x="553565" y="5162001"/>
            <a:ext cx="11405824" cy="175432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kumimoji="1" lang="en-US" altLang="ja-JP" dirty="0">
                <a:ea typeface="游ゴシック"/>
              </a:rPr>
              <a:t>Fig. </a:t>
            </a:r>
            <a:r>
              <a:rPr kumimoji="1" lang="en-US" altLang="ja-JP" dirty="0" smtClean="0">
                <a:ea typeface="游ゴシック"/>
              </a:rPr>
              <a:t>S10a</a:t>
            </a:r>
            <a:endParaRPr kumimoji="1" lang="en-US" altLang="ja-JP" dirty="0">
              <a:ea typeface="游ゴシック"/>
            </a:endParaRPr>
          </a:p>
          <a:p>
            <a:r>
              <a:rPr kumimoji="1" lang="en-US" altLang="ja-JP" dirty="0"/>
              <a:t>The upper part: The schematic representation of </a:t>
            </a:r>
            <a:r>
              <a:rPr kumimoji="1" lang="en-US" altLang="ja-JP" i="1" dirty="0"/>
              <a:t>TCF3</a:t>
            </a:r>
            <a:r>
              <a:rPr kumimoji="1" lang="en-US" altLang="ja-JP" dirty="0"/>
              <a:t> genomic structure around the breakpoint and relative position of the primers used for long-range genomic PCR on UCSC Genomic Browser (GRCh37/hg19)(https://genome.ucsc.edu/)</a:t>
            </a:r>
          </a:p>
          <a:p>
            <a:r>
              <a:rPr kumimoji="1" lang="en-US" altLang="ja-JP" dirty="0"/>
              <a:t>The middle part: The primer sequences used for long-range genomic PCR. The lower part: The result of genomic PCR agarose gel electrophoresis. Note aberrant bands on L1 and L2, suggesting insertion of unidentified genomic material (frame border).</a:t>
            </a:r>
            <a:endParaRPr kumimoji="1" lang="ja-JP" altLang="en-US" dirty="0"/>
          </a:p>
        </p:txBody>
      </p:sp>
      <p:sp>
        <p:nvSpPr>
          <p:cNvPr id="6" name="四角形: 角を丸くする 5">
            <a:extLst>
              <a:ext uri="{FF2B5EF4-FFF2-40B4-BE49-F238E27FC236}">
                <a16:creationId xmlns="" xmlns:a16="http://schemas.microsoft.com/office/drawing/2014/main" id="{27B0D3D2-0212-33F3-2C8D-99A00DAE91AA}"/>
              </a:ext>
            </a:extLst>
          </p:cNvPr>
          <p:cNvSpPr/>
          <p:nvPr/>
        </p:nvSpPr>
        <p:spPr>
          <a:xfrm>
            <a:off x="5452619" y="4028358"/>
            <a:ext cx="704292" cy="257691"/>
          </a:xfrm>
          <a:prstGeom prst="roundRect">
            <a:avLst/>
          </a:prstGeom>
          <a:noFill/>
          <a:ln w="190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4" name="テキスト ボックス 23">
            <a:extLst>
              <a:ext uri="{FF2B5EF4-FFF2-40B4-BE49-F238E27FC236}">
                <a16:creationId xmlns="" xmlns:a16="http://schemas.microsoft.com/office/drawing/2014/main" id="{92646E32-0016-04CA-57BB-1254CA8B77D3}"/>
              </a:ext>
            </a:extLst>
          </p:cNvPr>
          <p:cNvSpPr txBox="1"/>
          <p:nvPr/>
        </p:nvSpPr>
        <p:spPr>
          <a:xfrm>
            <a:off x="4992175" y="-10518"/>
            <a:ext cx="1475084" cy="52322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kumimoji="1" lang="en-US" altLang="ja-JP" sz="2800" dirty="0">
                <a:ea typeface="游ゴシック"/>
              </a:rPr>
              <a:t>Fig. </a:t>
            </a:r>
            <a:r>
              <a:rPr kumimoji="1" lang="en-US" altLang="ja-JP" sz="2800" dirty="0" smtClean="0">
                <a:ea typeface="游ゴシック"/>
              </a:rPr>
              <a:t>S10a</a:t>
            </a:r>
            <a:endParaRPr kumimoji="1" lang="ja-JP" altLang="en-US" sz="2800" dirty="0">
              <a:ea typeface="游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0467889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="" xmlns:a16="http://schemas.microsoft.com/office/drawing/2014/main" id="{C9165C4F-F65D-4A71-BB46-ADB1A5A378A8}"/>
              </a:ext>
            </a:extLst>
          </p:cNvPr>
          <p:cNvSpPr txBox="1"/>
          <p:nvPr/>
        </p:nvSpPr>
        <p:spPr>
          <a:xfrm>
            <a:off x="520997" y="5781116"/>
            <a:ext cx="11159977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>
                <a:cs typeface="Arial"/>
              </a:rPr>
              <a:t>Fig. </a:t>
            </a:r>
            <a:r>
              <a:rPr lang="en-US" dirty="0" smtClean="0">
                <a:cs typeface="Arial"/>
              </a:rPr>
              <a:t>S10b</a:t>
            </a:r>
            <a:endParaRPr lang="en-US" dirty="0">
              <a:cs typeface="Arial"/>
            </a:endParaRPr>
          </a:p>
          <a:p>
            <a:r>
              <a:rPr lang="en-US" dirty="0">
                <a:cs typeface="Arial" panose="020B0604020202020204" pitchFamily="34" charset="0"/>
              </a:rPr>
              <a:t>The upper part: The electropherogram of the aberrant PCR product around 5’ boundary of the inserted </a:t>
            </a:r>
            <a:r>
              <a:rPr lang="en-US" i="1" dirty="0">
                <a:cs typeface="Arial" panose="020B0604020202020204" pitchFamily="34" charset="0"/>
              </a:rPr>
              <a:t>HLF</a:t>
            </a:r>
            <a:r>
              <a:rPr lang="en-US" dirty="0">
                <a:cs typeface="Arial" panose="020B0604020202020204" pitchFamily="34" charset="0"/>
              </a:rPr>
              <a:t> material. The lower part: The electropherogram of the aberrant PCR product around 3’ boundary of the inserted </a:t>
            </a:r>
            <a:r>
              <a:rPr lang="en-US" i="1" dirty="0">
                <a:cs typeface="Arial" panose="020B0604020202020204" pitchFamily="34" charset="0"/>
              </a:rPr>
              <a:t>HLF</a:t>
            </a:r>
            <a:r>
              <a:rPr lang="en-US" dirty="0">
                <a:cs typeface="Arial" panose="020B0604020202020204" pitchFamily="34" charset="0"/>
              </a:rPr>
              <a:t> material. </a:t>
            </a:r>
          </a:p>
        </p:txBody>
      </p:sp>
      <p:graphicFrame>
        <p:nvGraphicFramePr>
          <p:cNvPr id="4" name="Tabell 3">
            <a:extLst>
              <a:ext uri="{FF2B5EF4-FFF2-40B4-BE49-F238E27FC236}">
                <a16:creationId xmlns="" xmlns:a16="http://schemas.microsoft.com/office/drawing/2014/main" id="{9F207EB9-55AA-43A5-8E26-EC91EF3AA3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2072059"/>
              </p:ext>
            </p:extLst>
          </p:nvPr>
        </p:nvGraphicFramePr>
        <p:xfrm>
          <a:off x="1953260" y="603734"/>
          <a:ext cx="8262258" cy="588222"/>
        </p:xfrm>
        <a:graphic>
          <a:graphicData uri="http://schemas.openxmlformats.org/drawingml/2006/table">
            <a:tbl>
              <a:tblPr firstRow="1" firstCol="1" bandRow="1"/>
              <a:tblGrid>
                <a:gridCol w="2235926">
                  <a:extLst>
                    <a:ext uri="{9D8B030D-6E8A-4147-A177-3AD203B41FA5}">
                      <a16:colId xmlns="" xmlns:a16="http://schemas.microsoft.com/office/drawing/2014/main" val="3717084197"/>
                    </a:ext>
                  </a:extLst>
                </a:gridCol>
                <a:gridCol w="3048000">
                  <a:extLst>
                    <a:ext uri="{9D8B030D-6E8A-4147-A177-3AD203B41FA5}">
                      <a16:colId xmlns="" xmlns:a16="http://schemas.microsoft.com/office/drawing/2014/main" val="1442734938"/>
                    </a:ext>
                  </a:extLst>
                </a:gridCol>
                <a:gridCol w="2290354">
                  <a:extLst>
                    <a:ext uri="{9D8B030D-6E8A-4147-A177-3AD203B41FA5}">
                      <a16:colId xmlns="" xmlns:a16="http://schemas.microsoft.com/office/drawing/2014/main" val="2702611903"/>
                    </a:ext>
                  </a:extLst>
                </a:gridCol>
                <a:gridCol w="687978">
                  <a:extLst>
                    <a:ext uri="{9D8B030D-6E8A-4147-A177-3AD203B41FA5}">
                      <a16:colId xmlns="" xmlns:a16="http://schemas.microsoft.com/office/drawing/2014/main" val="2718926236"/>
                    </a:ext>
                  </a:extLst>
                </a:gridCol>
              </a:tblGrid>
              <a:tr h="19607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Sequencing Primer name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Primer sequence (5' to 3')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Position (GRCh37/hg19)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Strand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764928086"/>
                  </a:ext>
                </a:extLst>
              </a:tr>
              <a:tr h="19607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HLF-1266R1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ATG GCG ATC TGG TTC TCT TTC AGC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chr17:53,398,093-53,398,116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37152177"/>
                  </a:ext>
                </a:extLst>
              </a:tr>
              <a:tr h="19607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HLF-1300R1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GCC GAG TTC TCC TTC TCC AGG AA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chr17:53,398,127-53,398,149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678361741"/>
                  </a:ext>
                </a:extLst>
              </a:tr>
            </a:tbl>
          </a:graphicData>
        </a:graphic>
      </p:graphicFrame>
      <p:pic>
        <p:nvPicPr>
          <p:cNvPr id="5" name="Bilde 4">
            <a:extLst>
              <a:ext uri="{FF2B5EF4-FFF2-40B4-BE49-F238E27FC236}">
                <a16:creationId xmlns="" xmlns:a16="http://schemas.microsoft.com/office/drawing/2014/main" id="{AA7186E3-DACF-448C-B0C8-3CCB01A8CB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5612" y="1635662"/>
            <a:ext cx="7654835" cy="1521948"/>
          </a:xfrm>
          <a:prstGeom prst="rect">
            <a:avLst/>
          </a:prstGeom>
        </p:spPr>
      </p:pic>
      <p:cxnSp>
        <p:nvCxnSpPr>
          <p:cNvPr id="7" name="Rett linje 6">
            <a:extLst>
              <a:ext uri="{FF2B5EF4-FFF2-40B4-BE49-F238E27FC236}">
                <a16:creationId xmlns="" xmlns:a16="http://schemas.microsoft.com/office/drawing/2014/main" id="{E4E54CD7-159E-4D8A-ABAA-34EBF49087BB}"/>
              </a:ext>
            </a:extLst>
          </p:cNvPr>
          <p:cNvCxnSpPr>
            <a:cxnSpLocks/>
          </p:cNvCxnSpPr>
          <p:nvPr/>
        </p:nvCxnSpPr>
        <p:spPr>
          <a:xfrm>
            <a:off x="6690858" y="1635662"/>
            <a:ext cx="0" cy="163544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kstSylinder 7">
            <a:extLst>
              <a:ext uri="{FF2B5EF4-FFF2-40B4-BE49-F238E27FC236}">
                <a16:creationId xmlns="" xmlns:a16="http://schemas.microsoft.com/office/drawing/2014/main" id="{B1650C2B-8E5F-4E78-94A8-635DF5E2EAB8}"/>
              </a:ext>
            </a:extLst>
          </p:cNvPr>
          <p:cNvSpPr txBox="1"/>
          <p:nvPr/>
        </p:nvSpPr>
        <p:spPr>
          <a:xfrm>
            <a:off x="3444044" y="1253658"/>
            <a:ext cx="14863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TCF3  intron 16</a:t>
            </a:r>
          </a:p>
        </p:txBody>
      </p:sp>
      <p:graphicFrame>
        <p:nvGraphicFramePr>
          <p:cNvPr id="6" name="Tabell 5">
            <a:extLst>
              <a:ext uri="{FF2B5EF4-FFF2-40B4-BE49-F238E27FC236}">
                <a16:creationId xmlns="" xmlns:a16="http://schemas.microsoft.com/office/drawing/2014/main" id="{D989A506-D7CE-4D96-9602-7A7860A14C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946419"/>
              </p:ext>
            </p:extLst>
          </p:nvPr>
        </p:nvGraphicFramePr>
        <p:xfrm>
          <a:off x="2064314" y="3330943"/>
          <a:ext cx="8104062" cy="709974"/>
        </p:xfrm>
        <a:graphic>
          <a:graphicData uri="http://schemas.openxmlformats.org/drawingml/2006/table">
            <a:tbl>
              <a:tblPr firstRow="1" firstCol="1" bandRow="1"/>
              <a:tblGrid>
                <a:gridCol w="1923561">
                  <a:extLst>
                    <a:ext uri="{9D8B030D-6E8A-4147-A177-3AD203B41FA5}">
                      <a16:colId xmlns="" xmlns:a16="http://schemas.microsoft.com/office/drawing/2014/main" val="2658517398"/>
                    </a:ext>
                  </a:extLst>
                </a:gridCol>
                <a:gridCol w="3338342">
                  <a:extLst>
                    <a:ext uri="{9D8B030D-6E8A-4147-A177-3AD203B41FA5}">
                      <a16:colId xmlns="" xmlns:a16="http://schemas.microsoft.com/office/drawing/2014/main" val="604376444"/>
                    </a:ext>
                  </a:extLst>
                </a:gridCol>
                <a:gridCol w="2161309">
                  <a:extLst>
                    <a:ext uri="{9D8B030D-6E8A-4147-A177-3AD203B41FA5}">
                      <a16:colId xmlns="" xmlns:a16="http://schemas.microsoft.com/office/drawing/2014/main" val="877342350"/>
                    </a:ext>
                  </a:extLst>
                </a:gridCol>
                <a:gridCol w="680850">
                  <a:extLst>
                    <a:ext uri="{9D8B030D-6E8A-4147-A177-3AD203B41FA5}">
                      <a16:colId xmlns="" xmlns:a16="http://schemas.microsoft.com/office/drawing/2014/main" val="3156721310"/>
                    </a:ext>
                  </a:extLst>
                </a:gridCol>
              </a:tblGrid>
              <a:tr h="23665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Sequencing Prime name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Prime sequence (5' to 3')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Position (GRCh37/hg19)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Strand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726108335"/>
                  </a:ext>
                </a:extLst>
              </a:tr>
              <a:tr h="23665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HLF-4073F1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TCT TGT GTG CCA GGA GAG GTT TCA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chr17:53,400,900-53,400,923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60367345"/>
                  </a:ext>
                </a:extLst>
              </a:tr>
              <a:tr h="23665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HLF-4292F1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GTC AAC CGG AGT CAG ACG CAT GT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chr17:53,401,119-53,401,141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473252368"/>
                  </a:ext>
                </a:extLst>
              </a:tr>
            </a:tbl>
          </a:graphicData>
        </a:graphic>
      </p:graphicFrame>
      <p:pic>
        <p:nvPicPr>
          <p:cNvPr id="11" name="Bilde 10">
            <a:extLst>
              <a:ext uri="{FF2B5EF4-FFF2-40B4-BE49-F238E27FC236}">
                <a16:creationId xmlns="" xmlns:a16="http://schemas.microsoft.com/office/drawing/2014/main" id="{C6F66B42-C761-4A00-A525-624546A467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906" y="4418964"/>
            <a:ext cx="10888937" cy="1210659"/>
          </a:xfrm>
          <a:prstGeom prst="rect">
            <a:avLst/>
          </a:prstGeom>
        </p:spPr>
      </p:pic>
      <p:cxnSp>
        <p:nvCxnSpPr>
          <p:cNvPr id="12" name="Rett linje 11">
            <a:extLst>
              <a:ext uri="{FF2B5EF4-FFF2-40B4-BE49-F238E27FC236}">
                <a16:creationId xmlns="" xmlns:a16="http://schemas.microsoft.com/office/drawing/2014/main" id="{B24B9DB5-34D1-4DC5-A6F0-1E4067C464EA}"/>
              </a:ext>
            </a:extLst>
          </p:cNvPr>
          <p:cNvCxnSpPr>
            <a:cxnSpLocks/>
          </p:cNvCxnSpPr>
          <p:nvPr/>
        </p:nvCxnSpPr>
        <p:spPr>
          <a:xfrm>
            <a:off x="4950932" y="4143237"/>
            <a:ext cx="0" cy="157883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kstSylinder 12">
            <a:extLst>
              <a:ext uri="{FF2B5EF4-FFF2-40B4-BE49-F238E27FC236}">
                <a16:creationId xmlns="" xmlns:a16="http://schemas.microsoft.com/office/drawing/2014/main" id="{429D1FEB-502C-4C1F-90F7-73BEC72DF5A0}"/>
              </a:ext>
            </a:extLst>
          </p:cNvPr>
          <p:cNvSpPr txBox="1"/>
          <p:nvPr/>
        </p:nvSpPr>
        <p:spPr>
          <a:xfrm>
            <a:off x="3594058" y="4145199"/>
            <a:ext cx="11480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HLF exon 4</a:t>
            </a:r>
          </a:p>
        </p:txBody>
      </p:sp>
      <p:cxnSp>
        <p:nvCxnSpPr>
          <p:cNvPr id="14" name="Rett linje 13">
            <a:extLst>
              <a:ext uri="{FF2B5EF4-FFF2-40B4-BE49-F238E27FC236}">
                <a16:creationId xmlns="" xmlns:a16="http://schemas.microsoft.com/office/drawing/2014/main" id="{193D7A56-C104-4E1E-A640-D95D1CD126EF}"/>
              </a:ext>
            </a:extLst>
          </p:cNvPr>
          <p:cNvCxnSpPr>
            <a:cxnSpLocks/>
          </p:cNvCxnSpPr>
          <p:nvPr/>
        </p:nvCxnSpPr>
        <p:spPr>
          <a:xfrm>
            <a:off x="7371519" y="4153135"/>
            <a:ext cx="0" cy="156893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kstSylinder 15">
            <a:extLst>
              <a:ext uri="{FF2B5EF4-FFF2-40B4-BE49-F238E27FC236}">
                <a16:creationId xmlns="" xmlns:a16="http://schemas.microsoft.com/office/drawing/2014/main" id="{22D87F5C-0D31-4489-BED8-A3D1BD4F761F}"/>
              </a:ext>
            </a:extLst>
          </p:cNvPr>
          <p:cNvSpPr txBox="1"/>
          <p:nvPr/>
        </p:nvSpPr>
        <p:spPr>
          <a:xfrm>
            <a:off x="7479687" y="4143222"/>
            <a:ext cx="14366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TCF3 intron 16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="" xmlns:a16="http://schemas.microsoft.com/office/drawing/2014/main" id="{42B559DD-ED8D-41F2-B68F-759A130930A0}"/>
              </a:ext>
            </a:extLst>
          </p:cNvPr>
          <p:cNvSpPr txBox="1"/>
          <p:nvPr/>
        </p:nvSpPr>
        <p:spPr>
          <a:xfrm>
            <a:off x="5722141" y="4155095"/>
            <a:ext cx="9396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Insertion</a:t>
            </a:r>
          </a:p>
        </p:txBody>
      </p:sp>
      <p:cxnSp>
        <p:nvCxnSpPr>
          <p:cNvPr id="3" name="Rett linje 6">
            <a:extLst>
              <a:ext uri="{FF2B5EF4-FFF2-40B4-BE49-F238E27FC236}">
                <a16:creationId xmlns="" xmlns:a16="http://schemas.microsoft.com/office/drawing/2014/main" id="{347C5ED2-EF6D-04FB-880E-BA3D363D24B8}"/>
              </a:ext>
            </a:extLst>
          </p:cNvPr>
          <p:cNvCxnSpPr>
            <a:cxnSpLocks/>
          </p:cNvCxnSpPr>
          <p:nvPr/>
        </p:nvCxnSpPr>
        <p:spPr>
          <a:xfrm>
            <a:off x="7121938" y="1664780"/>
            <a:ext cx="0" cy="1615749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ett linje 6">
            <a:extLst>
              <a:ext uri="{FF2B5EF4-FFF2-40B4-BE49-F238E27FC236}">
                <a16:creationId xmlns="" xmlns:a16="http://schemas.microsoft.com/office/drawing/2014/main" id="{10F7DFBF-981F-12E3-91D3-7D559B0449A2}"/>
              </a:ext>
            </a:extLst>
          </p:cNvPr>
          <p:cNvCxnSpPr>
            <a:cxnSpLocks/>
          </p:cNvCxnSpPr>
          <p:nvPr/>
        </p:nvCxnSpPr>
        <p:spPr>
          <a:xfrm>
            <a:off x="7596559" y="1664780"/>
            <a:ext cx="0" cy="160632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Sylinder 16">
            <a:extLst>
              <a:ext uri="{FF2B5EF4-FFF2-40B4-BE49-F238E27FC236}">
                <a16:creationId xmlns="" xmlns:a16="http://schemas.microsoft.com/office/drawing/2014/main" id="{DF1775B8-B96C-8F8C-B148-C6F705DFCB1D}"/>
              </a:ext>
            </a:extLst>
          </p:cNvPr>
          <p:cNvSpPr txBox="1"/>
          <p:nvPr/>
        </p:nvSpPr>
        <p:spPr>
          <a:xfrm>
            <a:off x="6412714" y="1127027"/>
            <a:ext cx="9396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Insertion</a:t>
            </a:r>
          </a:p>
        </p:txBody>
      </p:sp>
      <p:sp>
        <p:nvSpPr>
          <p:cNvPr id="15" name="TekstSylinder 12">
            <a:extLst>
              <a:ext uri="{FF2B5EF4-FFF2-40B4-BE49-F238E27FC236}">
                <a16:creationId xmlns="" xmlns:a16="http://schemas.microsoft.com/office/drawing/2014/main" id="{CF247383-8701-B1A7-7AA2-6E6007AB4C71}"/>
              </a:ext>
            </a:extLst>
          </p:cNvPr>
          <p:cNvSpPr txBox="1"/>
          <p:nvPr/>
        </p:nvSpPr>
        <p:spPr>
          <a:xfrm>
            <a:off x="6862320" y="1357003"/>
            <a:ext cx="12378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HLF intron 3</a:t>
            </a:r>
          </a:p>
        </p:txBody>
      </p:sp>
      <p:sp>
        <p:nvSpPr>
          <p:cNvPr id="18" name="TekstSylinder 12">
            <a:extLst>
              <a:ext uri="{FF2B5EF4-FFF2-40B4-BE49-F238E27FC236}">
                <a16:creationId xmlns="" xmlns:a16="http://schemas.microsoft.com/office/drawing/2014/main" id="{586DDEB6-7C93-653C-6FEB-0C7D0250D834}"/>
              </a:ext>
            </a:extLst>
          </p:cNvPr>
          <p:cNvSpPr txBox="1"/>
          <p:nvPr/>
        </p:nvSpPr>
        <p:spPr>
          <a:xfrm>
            <a:off x="8363607" y="1276256"/>
            <a:ext cx="11480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HLF exon 4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="" xmlns:a16="http://schemas.microsoft.com/office/drawing/2014/main" id="{92646E32-0016-04CA-57BB-1254CA8B77D3}"/>
              </a:ext>
            </a:extLst>
          </p:cNvPr>
          <p:cNvSpPr txBox="1"/>
          <p:nvPr/>
        </p:nvSpPr>
        <p:spPr>
          <a:xfrm>
            <a:off x="4973125" y="8532"/>
            <a:ext cx="1492716" cy="52322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kumimoji="1" lang="en-US" altLang="ja-JP" sz="2800" dirty="0">
                <a:ea typeface="游ゴシック"/>
              </a:rPr>
              <a:t>Fig. </a:t>
            </a:r>
            <a:r>
              <a:rPr kumimoji="1" lang="en-US" altLang="ja-JP" sz="2800" dirty="0" smtClean="0">
                <a:ea typeface="游ゴシック"/>
              </a:rPr>
              <a:t>S10b</a:t>
            </a:r>
            <a:endParaRPr kumimoji="1" lang="ja-JP" altLang="en-US" sz="2800" dirty="0">
              <a:ea typeface="游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7616120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="" xmlns:a16="http://schemas.microsoft.com/office/drawing/2014/main" id="{BEAF636C-FD4E-4B4C-9016-1EC57E93FBAC}"/>
              </a:ext>
            </a:extLst>
          </p:cNvPr>
          <p:cNvSpPr txBox="1"/>
          <p:nvPr/>
        </p:nvSpPr>
        <p:spPr>
          <a:xfrm>
            <a:off x="3844407" y="430358"/>
            <a:ext cx="1060772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HLF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intron 3</a:t>
            </a:r>
          </a:p>
        </p:txBody>
      </p:sp>
      <p:graphicFrame>
        <p:nvGraphicFramePr>
          <p:cNvPr id="16" name="Tabell 15">
            <a:extLst>
              <a:ext uri="{FF2B5EF4-FFF2-40B4-BE49-F238E27FC236}">
                <a16:creationId xmlns="" xmlns:a16="http://schemas.microsoft.com/office/drawing/2014/main" id="{25534797-C517-4178-BE00-35A3413ABF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2519508"/>
              </p:ext>
            </p:extLst>
          </p:nvPr>
        </p:nvGraphicFramePr>
        <p:xfrm>
          <a:off x="581190" y="1191891"/>
          <a:ext cx="11048669" cy="4154337"/>
        </p:xfrm>
        <a:graphic>
          <a:graphicData uri="http://schemas.openxmlformats.org/drawingml/2006/table">
            <a:tbl>
              <a:tblPr firstRow="1" firstCol="1" bandRow="1"/>
              <a:tblGrid>
                <a:gridCol w="2048714">
                  <a:extLst>
                    <a:ext uri="{9D8B030D-6E8A-4147-A177-3AD203B41FA5}">
                      <a16:colId xmlns="" xmlns:a16="http://schemas.microsoft.com/office/drawing/2014/main" val="3937816912"/>
                    </a:ext>
                  </a:extLst>
                </a:gridCol>
                <a:gridCol w="130089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287678">
                  <a:extLst>
                    <a:ext uri="{9D8B030D-6E8A-4147-A177-3AD203B41FA5}">
                      <a16:colId xmlns="" xmlns:a16="http://schemas.microsoft.com/office/drawing/2014/main" val="3973746602"/>
                    </a:ext>
                  </a:extLst>
                </a:gridCol>
                <a:gridCol w="1411378">
                  <a:extLst>
                    <a:ext uri="{9D8B030D-6E8A-4147-A177-3AD203B41FA5}">
                      <a16:colId xmlns="" xmlns:a16="http://schemas.microsoft.com/office/drawing/2014/main" val="390790818"/>
                    </a:ext>
                  </a:extLst>
                </a:gridCol>
              </a:tblGrid>
              <a:tr h="103013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HLF intron 3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50" kern="1200" dirty="0"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chr17:53397972-53398021 on </a:t>
                      </a:r>
                      <a:r>
                        <a:rPr lang="en-US" altLang="ja-JP" sz="1050" dirty="0">
                          <a:effectLst/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GRCh37/hg19)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ja-JP" sz="1050" dirty="0"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Inserted </a:t>
                      </a:r>
                      <a:r>
                        <a:rPr lang="en-US" altLang="ja-JP" sz="1050" dirty="0">
                          <a:effectLst/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HLF intron 3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Sequence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ja-JP" sz="1050" dirty="0">
                          <a:effectLst/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(</a:t>
                      </a:r>
                      <a:r>
                        <a:rPr lang="en-US" altLang="ja-JP" sz="1050" kern="1200" dirty="0"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chr17:53398022-53398024 on </a:t>
                      </a:r>
                      <a:r>
                        <a:rPr lang="en-US" altLang="ja-JP" sz="1050" dirty="0">
                          <a:effectLst/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GRCh37/hg19)</a:t>
                      </a:r>
                      <a:endParaRPr lang="en-US" sz="1050" dirty="0"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Inserted HLF exon 4 sequence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(</a:t>
                      </a:r>
                      <a:r>
                        <a:rPr lang="en-US" altLang="ja-JP" sz="1050" kern="1200" dirty="0"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chr17:53398025-53401438 on </a:t>
                      </a:r>
                      <a:r>
                        <a:rPr lang="en-US" altLang="ja-JP" sz="1050" dirty="0">
                          <a:effectLst/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GRCh37/hg19</a:t>
                      </a:r>
                      <a:r>
                        <a:rPr lang="en-US" sz="1050" dirty="0">
                          <a:effectLst/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)</a:t>
                      </a: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HLF exon 4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50" kern="1200" dirty="0"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Chr17:53401439-53401488 on </a:t>
                      </a:r>
                      <a:r>
                        <a:rPr lang="en-US" altLang="ja-JP" sz="1050" dirty="0">
                          <a:effectLst/>
                          <a:latin typeface="Courier New" panose="02070309020205020404" pitchFamily="49" charset="0"/>
                          <a:ea typeface="Calibri" panose="020F0502020204030204" pitchFamily="34" charset="0"/>
                          <a:cs typeface="Courier New" panose="02070309020205020404" pitchFamily="49" charset="0"/>
                        </a:rPr>
                        <a:t>GRCh37/hg19)</a:t>
                      </a:r>
                      <a:endParaRPr lang="ja-JP" altLang="ja-JP" sz="1050" kern="1200" dirty="0"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 dirty="0"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069772064"/>
                  </a:ext>
                </a:extLst>
              </a:tr>
              <a:tr h="202016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1050" b="0" i="0" baseline="0" dirty="0" err="1"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tttgctgaaatctaatatcttgtttctttttcccttctgtaactaatga</a:t>
                      </a:r>
                      <a:r>
                        <a:rPr lang="en-US" sz="1050" b="0" i="0" baseline="0" dirty="0" err="1">
                          <a:solidFill>
                            <a:srgbClr val="FF0000"/>
                          </a:solidFill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g</a:t>
                      </a:r>
                      <a:endParaRPr lang="en-US" sz="1050" b="0" i="0" baseline="0" dirty="0">
                        <a:solidFill>
                          <a:srgbClr val="FF0000"/>
                        </a:solidFill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Courier New" panose="02070309020205020404" pitchFamily="49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altLang="ja-JP" sz="1200" dirty="0">
                          <a:solidFill>
                            <a:srgbClr val="FF0000"/>
                          </a:solidFill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C</a:t>
                      </a:r>
                      <a:r>
                        <a:rPr lang="en-US" altLang="ja-JP" sz="12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AG</a:t>
                      </a:r>
                      <a:endParaRPr lang="en-US" sz="1200" dirty="0"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ja-JP" sz="1050" kern="1200" dirty="0"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gatgacaagtactgggcaaggcgcagaaagaacaacatggcagccaagcgctcccgcgacgcccggaggctgaaagagaaccagatcgccatccgggcctcgttcctggagaaggagaactcggccctccgccaggaggtggctgacttgaggaaggagctgggcaaatgcaagaacatacttgccaagtatgaggccaggcacgggcccctg</a:t>
                      </a:r>
                      <a:r>
                        <a:rPr lang="en-US" altLang="ja-JP" sz="1050" b="1" kern="1200" dirty="0">
                          <a:solidFill>
                            <a:schemeClr val="tx1"/>
                          </a:solidFill>
                          <a:effectLst/>
                          <a:highlight>
                            <a:srgbClr val="FF00FF"/>
                          </a:highlight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tag</a:t>
                      </a:r>
                      <a:r>
                        <a:rPr lang="en-US" altLang="ja-JP" sz="1050" kern="1200" dirty="0"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gatggcatttttgcaggctggctttggaatagatggacagtttgtttcctgtctgatagcaccacacgcaaaccaacctttctgacatcagcactttaccagaggcataaacacaactgactcccattttggtgtgcatctgtgtgtgtgtgcgtgtatatgtgcttgtgctcatgtgtgtggtcagcggtatgtgcgtgtgcgtgttcctttgctcttgccattttaaggtagccctct</a:t>
                      </a:r>
                    </a:p>
                    <a:p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(deletion)</a:t>
                      </a:r>
                    </a:p>
                    <a:p>
                      <a:r>
                        <a:rPr lang="en-US" sz="1050" dirty="0"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gtgtattggaattgcaatacattgttcaggtgaataataaaatcaaaaacttttgcaatcttaagcagagataaataaaagatagcaatatgagacacaggtggacgtagagttggcctttttacaggcaaagaggcgaattgtagaattgttagatggcaatagtcattaaaaacatagaaaaatgatgtctttaagtggagaattgtggaaggattgtaacatggaccatccaaatttatggccgtatcaaatggtagctgaaaaaactatatttgagcactggtctctcttggaattagatgtttatatcaaatgagcatctcaaatgttttctgcagaaaaaaataaaaagattctaataaaatgtattctcttgtgtgccaggagaggtttcagaaacctacctcgtcttacaaatttaaacactttggagtctgtacaggtgccttatatgtaggtcattgtcacgatacacacacacgaacactccctctggactggctgcctctccatccagggcagttaactagcaaacaaggcagatctgcttcatggagcgggaggccatggcttgactctgagtgatttgggtcaaccggagtcagacgcatgtctgcacgctgcagctattatgagagtccctttgtcatttttcaccttttcatcctaagcatctttcagagattaattatttggccattaacaatgaatccaaatcatatcatactgacatcatctagacatgatttggaaggaacagcttaggacctcctgatgaggtcacattgttgtttcttttaactagacttggcaaagaaaggcaaaaattgaccagcctatctttctgctggtgctgccttaaggaggtagtttgttgaggggagggctgtagatcattacttctttctct</a:t>
                      </a: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ja-JP" sz="1050" kern="1200" dirty="0" err="1"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tcaggaagtg</a:t>
                      </a:r>
                      <a:r>
                        <a:rPr lang="en-US" altLang="ja-JP" sz="1050" b="1" kern="1200" dirty="0" err="1">
                          <a:solidFill>
                            <a:srgbClr val="FF0000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gc</a:t>
                      </a:r>
                      <a:r>
                        <a:rPr lang="en-US" altLang="ja-JP" sz="1050" kern="1200" dirty="0" err="1"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cactttgaaccattcaaataccacattaggcaagactg</a:t>
                      </a:r>
                      <a:endParaRPr lang="ja-JP" altLang="ja-JP" sz="1050" kern="1200" dirty="0"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713235060"/>
                  </a:ext>
                </a:extLst>
              </a:tr>
            </a:tbl>
          </a:graphicData>
        </a:graphic>
      </p:graphicFrame>
      <p:cxnSp>
        <p:nvCxnSpPr>
          <p:cNvPr id="18" name="Rett linje 17">
            <a:extLst>
              <a:ext uri="{FF2B5EF4-FFF2-40B4-BE49-F238E27FC236}">
                <a16:creationId xmlns="" xmlns:a16="http://schemas.microsoft.com/office/drawing/2014/main" id="{09D2190A-6E21-4EBD-9154-6886130288A9}"/>
              </a:ext>
            </a:extLst>
          </p:cNvPr>
          <p:cNvCxnSpPr>
            <a:cxnSpLocks/>
          </p:cNvCxnSpPr>
          <p:nvPr/>
        </p:nvCxnSpPr>
        <p:spPr>
          <a:xfrm flipH="1">
            <a:off x="2632559" y="788250"/>
            <a:ext cx="4277388" cy="38362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ett linje 19">
            <a:extLst>
              <a:ext uri="{FF2B5EF4-FFF2-40B4-BE49-F238E27FC236}">
                <a16:creationId xmlns="" xmlns:a16="http://schemas.microsoft.com/office/drawing/2014/main" id="{C60C2C88-05B2-45BD-A44C-A6B1145F926F}"/>
              </a:ext>
            </a:extLst>
          </p:cNvPr>
          <p:cNvCxnSpPr>
            <a:cxnSpLocks/>
          </p:cNvCxnSpPr>
          <p:nvPr/>
        </p:nvCxnSpPr>
        <p:spPr>
          <a:xfrm>
            <a:off x="9772991" y="875633"/>
            <a:ext cx="445763" cy="29624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テキスト ボックス 13"/>
          <p:cNvSpPr txBox="1"/>
          <p:nvPr/>
        </p:nvSpPr>
        <p:spPr>
          <a:xfrm>
            <a:off x="5322625" y="-76897"/>
            <a:ext cx="1455848" cy="52322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kumimoji="1" lang="en-US" altLang="ja-JP" sz="2800" dirty="0">
                <a:ea typeface="游ゴシック"/>
              </a:rPr>
              <a:t>Fig. </a:t>
            </a:r>
            <a:r>
              <a:rPr kumimoji="1" lang="en-US" altLang="ja-JP" sz="2800" smtClean="0">
                <a:ea typeface="游ゴシック"/>
              </a:rPr>
              <a:t>S10c</a:t>
            </a:r>
            <a:endParaRPr kumimoji="1" lang="ja-JP" altLang="en-US" sz="2800" dirty="0"/>
          </a:p>
        </p:txBody>
      </p:sp>
      <p:sp>
        <p:nvSpPr>
          <p:cNvPr id="26" name="TekstSylinder 1">
            <a:extLst>
              <a:ext uri="{FF2B5EF4-FFF2-40B4-BE49-F238E27FC236}">
                <a16:creationId xmlns="" xmlns:a16="http://schemas.microsoft.com/office/drawing/2014/main" id="{1CE91427-DB26-B931-B6FE-7A4F1950DBC2}"/>
              </a:ext>
            </a:extLst>
          </p:cNvPr>
          <p:cNvSpPr txBox="1"/>
          <p:nvPr/>
        </p:nvSpPr>
        <p:spPr>
          <a:xfrm>
            <a:off x="1238795" y="534900"/>
            <a:ext cx="736271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HLF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exon 3</a:t>
            </a:r>
          </a:p>
        </p:txBody>
      </p:sp>
      <p:cxnSp>
        <p:nvCxnSpPr>
          <p:cNvPr id="27" name="Rett linje 3">
            <a:extLst>
              <a:ext uri="{FF2B5EF4-FFF2-40B4-BE49-F238E27FC236}">
                <a16:creationId xmlns="" xmlns:a16="http://schemas.microsoft.com/office/drawing/2014/main" id="{7D68FD3C-0114-ABD8-8EDF-783B5D04D586}"/>
              </a:ext>
            </a:extLst>
          </p:cNvPr>
          <p:cNvCxnSpPr>
            <a:cxnSpLocks/>
          </p:cNvCxnSpPr>
          <p:nvPr/>
        </p:nvCxnSpPr>
        <p:spPr>
          <a:xfrm>
            <a:off x="1975066" y="737410"/>
            <a:ext cx="5330806" cy="100631"/>
          </a:xfrm>
          <a:prstGeom prst="line">
            <a:avLst/>
          </a:prstGeom>
          <a:ln w="38100"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kstSylinder 5">
            <a:extLst>
              <a:ext uri="{FF2B5EF4-FFF2-40B4-BE49-F238E27FC236}">
                <a16:creationId xmlns="" xmlns:a16="http://schemas.microsoft.com/office/drawing/2014/main" id="{93E8AF3F-4116-2EFD-FABA-2A98C5EFF88B}"/>
              </a:ext>
            </a:extLst>
          </p:cNvPr>
          <p:cNvSpPr txBox="1"/>
          <p:nvPr/>
        </p:nvSpPr>
        <p:spPr>
          <a:xfrm>
            <a:off x="7305872" y="598910"/>
            <a:ext cx="4428716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HLF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exon 4</a:t>
            </a:r>
          </a:p>
        </p:txBody>
      </p:sp>
      <p:sp>
        <p:nvSpPr>
          <p:cNvPr id="4" name="正方形/長方形 3"/>
          <p:cNvSpPr/>
          <p:nvPr/>
        </p:nvSpPr>
        <p:spPr>
          <a:xfrm>
            <a:off x="437155" y="5412530"/>
            <a:ext cx="11297433" cy="1477328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kumimoji="1" lang="en-US" altLang="ja-JP" dirty="0">
                <a:ea typeface="游ゴシック"/>
              </a:rPr>
              <a:t>Fig. </a:t>
            </a:r>
            <a:r>
              <a:rPr kumimoji="1" lang="en-US" altLang="ja-JP" smtClean="0">
                <a:ea typeface="游ゴシック"/>
              </a:rPr>
              <a:t>S10c</a:t>
            </a:r>
            <a:endParaRPr kumimoji="1" lang="ja-JP" altLang="en-US" dirty="0">
              <a:ea typeface="游ゴシック"/>
            </a:endParaRPr>
          </a:p>
          <a:p>
            <a:r>
              <a:rPr lang="en-US" altLang="ja-JP" dirty="0"/>
              <a:t>The diagrammatic representation of the genomic sequences around the </a:t>
            </a:r>
            <a:r>
              <a:rPr lang="en-US" altLang="ja-JP" i="1" dirty="0"/>
              <a:t>HLF material</a:t>
            </a:r>
            <a:r>
              <a:rPr lang="en-US" altLang="ja-JP" dirty="0"/>
              <a:t> on chromosome 17q22 inserted to the </a:t>
            </a:r>
            <a:r>
              <a:rPr lang="en-US" altLang="ja-JP" i="1" dirty="0"/>
              <a:t>TCF3</a:t>
            </a:r>
            <a:r>
              <a:rPr lang="en-US" altLang="ja-JP" dirty="0"/>
              <a:t> allele. The 5’ breakpoint of the inserted </a:t>
            </a:r>
            <a:r>
              <a:rPr lang="en-US" altLang="ja-JP" i="1" dirty="0"/>
              <a:t>HLF</a:t>
            </a:r>
            <a:r>
              <a:rPr lang="en-US" altLang="ja-JP" dirty="0"/>
              <a:t> material was located just on the GC sequence (boxed red letter). The 3’breakpoint of the inserted </a:t>
            </a:r>
            <a:r>
              <a:rPr lang="en-US" altLang="ja-JP" i="1" dirty="0"/>
              <a:t>HLF</a:t>
            </a:r>
            <a:r>
              <a:rPr lang="en-US" altLang="ja-JP" dirty="0"/>
              <a:t> material was located near the GC sequence (boxed red letter). The inserted HLF material had a tag stop codon </a:t>
            </a:r>
            <a:r>
              <a:rPr lang="en-US" altLang="ja-JP" dirty="0" smtClean="0"/>
              <a:t>(magenta </a:t>
            </a:r>
            <a:r>
              <a:rPr lang="en-US" altLang="ja-JP" dirty="0"/>
              <a:t>highlight).</a:t>
            </a:r>
            <a:endParaRPr kumimoji="1" lang="ja-JP" altLang="en-US" dirty="0"/>
          </a:p>
        </p:txBody>
      </p:sp>
      <p:sp>
        <p:nvSpPr>
          <p:cNvPr id="3" name="正方形/長方形 2">
            <a:extLst>
              <a:ext uri="{FF2B5EF4-FFF2-40B4-BE49-F238E27FC236}">
                <a16:creationId xmlns="" xmlns:a16="http://schemas.microsoft.com/office/drawing/2014/main" id="{73F970B1-35F6-AF70-C383-9E9E1489CDF6}"/>
              </a:ext>
            </a:extLst>
          </p:cNvPr>
          <p:cNvSpPr/>
          <p:nvPr/>
        </p:nvSpPr>
        <p:spPr>
          <a:xfrm>
            <a:off x="2685931" y="2249665"/>
            <a:ext cx="102093" cy="16735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="" xmlns:a16="http://schemas.microsoft.com/office/drawing/2014/main" id="{51B1B2AB-7750-57F8-6F80-4039125AB27E}"/>
              </a:ext>
            </a:extLst>
          </p:cNvPr>
          <p:cNvSpPr/>
          <p:nvPr/>
        </p:nvSpPr>
        <p:spPr>
          <a:xfrm>
            <a:off x="884022" y="2590324"/>
            <a:ext cx="102093" cy="16735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="" xmlns:a16="http://schemas.microsoft.com/office/drawing/2014/main" id="{EE5FBABF-F9AB-E04B-B6AE-6D6D1717CBFB}"/>
              </a:ext>
            </a:extLst>
          </p:cNvPr>
          <p:cNvSpPr/>
          <p:nvPr/>
        </p:nvSpPr>
        <p:spPr>
          <a:xfrm>
            <a:off x="11080377" y="2249664"/>
            <a:ext cx="170329" cy="16735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34654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473</Words>
  <Application>Microsoft Office PowerPoint</Application>
  <PresentationFormat>ユーザー設定</PresentationFormat>
  <Paragraphs>93</Paragraphs>
  <Slides>3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4" baseType="lpstr">
      <vt:lpstr>Office-tema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Ioannis Panagopoulos</dc:creator>
  <cp:lastModifiedBy>加藤　啓輔</cp:lastModifiedBy>
  <cp:revision>121</cp:revision>
  <dcterms:created xsi:type="dcterms:W3CDTF">2023-04-17T09:01:18Z</dcterms:created>
  <dcterms:modified xsi:type="dcterms:W3CDTF">2025-04-06T11:12:44Z</dcterms:modified>
</cp:coreProperties>
</file>