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86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81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27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07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68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23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39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00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59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924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53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31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5B794-5B16-4DF8-98B4-C92F168D3ABE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CECEE-4298-4163-BF77-8C4A47F0B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08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23528" y="5877272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ja-JP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S13: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dot plot demonstrates two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pathways, Senescence associated secretory phenotype SASP and Histone modifications are over-represented in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TCF3::HLF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leukemia cell lines compared to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TCF3</a:t>
            </a:r>
            <a:r>
              <a:rPr lang="en-US" altLang="ja-JP" i="1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ja-JP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PBX1</a:t>
            </a:r>
            <a:r>
              <a:rPr lang="en-US" altLang="ja-JP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leukemia cell lines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7282"/>
            <a:ext cx="5400600" cy="53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88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36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21</cp:revision>
  <dcterms:created xsi:type="dcterms:W3CDTF">2025-03-24T09:28:17Z</dcterms:created>
  <dcterms:modified xsi:type="dcterms:W3CDTF">2025-04-06T08:20:13Z</dcterms:modified>
</cp:coreProperties>
</file>