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17.1.7\infosv-2\naika\200701&#34880;&#28082;G\Kato%20Folder\&#9734;&#29694;&#22312;&#35352;&#36617;&#20013;&#35542;&#25991;&#12288;&#30740;&#31350;&#12398;&#20104;&#23450;\&#9734;cell_line_BCPALL_with_TCF3_HLF\Human%20Cell%20&#25913;&#35330;20241114\&#32048;&#32990;&#22679;&#27542;&#26354;&#3221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xVal>
            <c:numRef>
              <c:f>Sheet1!$A$2:$A$6</c:f>
              <c:numCache>
                <c:formatCode>General</c:formatCode>
                <c:ptCount val="5"/>
                <c:pt idx="0">
                  <c:v>0</c:v>
                </c:pt>
                <c:pt idx="1">
                  <c:v>27</c:v>
                </c:pt>
                <c:pt idx="2">
                  <c:v>53</c:v>
                </c:pt>
                <c:pt idx="3">
                  <c:v>84.25</c:v>
                </c:pt>
                <c:pt idx="4">
                  <c:v>120.75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2.1974999999999998</c:v>
                </c:pt>
                <c:pt idx="2">
                  <c:v>3.07125</c:v>
                </c:pt>
                <c:pt idx="3">
                  <c:v>6.4574999999999996</c:v>
                </c:pt>
                <c:pt idx="4">
                  <c:v>11.25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630976"/>
        <c:axId val="131632512"/>
      </c:scatterChart>
      <c:valAx>
        <c:axId val="13163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ja-JP"/>
          </a:p>
        </c:txPr>
        <c:crossAx val="131632512"/>
        <c:crosses val="autoZero"/>
        <c:crossBetween val="midCat"/>
      </c:valAx>
      <c:valAx>
        <c:axId val="1316325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ja-JP"/>
          </a:p>
        </c:txPr>
        <c:crossAx val="13163097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20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00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58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0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03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726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318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183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2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96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12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85E5C-CF4D-4D5F-9893-E6D8E4C90AC6}" type="datetimeFigureOut">
              <a:rPr kumimoji="1" lang="ja-JP" altLang="en-US" smtClean="0"/>
              <a:t>2025/4/6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AEFFB-5F6F-4DC8-B5FA-AA97B5D11B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3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0018900"/>
              </p:ext>
            </p:extLst>
          </p:nvPr>
        </p:nvGraphicFramePr>
        <p:xfrm>
          <a:off x="1907704" y="260648"/>
          <a:ext cx="612068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439305" y="5877272"/>
            <a:ext cx="8584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Fig.1: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cell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curve of ICH-BCPALL-3 demonstrates the cultured cells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proliferate rapidly and 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doubling time is approximately 24 hours.</a:t>
            </a:r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092280" y="4809926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Time lapse (hour) after the start of incubation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836712"/>
            <a:ext cx="1525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Cell density (x10^6/mL)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5482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38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茨城県立3病院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啓輔</dc:creator>
  <cp:lastModifiedBy>加藤　啓輔</cp:lastModifiedBy>
  <cp:revision>3</cp:revision>
  <dcterms:created xsi:type="dcterms:W3CDTF">2025-04-06T05:37:37Z</dcterms:created>
  <dcterms:modified xsi:type="dcterms:W3CDTF">2025-04-06T11:00:04Z</dcterms:modified>
</cp:coreProperties>
</file>