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7D662C-67FF-4D1A-B1C5-EC816DD12252}" v="1" dt="2021-04-22T14:24:10.4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5368" autoAdjust="0"/>
    <p:restoredTop sz="94660"/>
  </p:normalViewPr>
  <p:slideViewPr>
    <p:cSldViewPr snapToGrid="0">
      <p:cViewPr varScale="1">
        <p:scale>
          <a:sx n="66" d="100"/>
          <a:sy n="66" d="100"/>
        </p:scale>
        <p:origin x="131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B16FE-A434-4B52-8448-B59138030D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60A5985-5AE1-4590-B20D-0DD0C2A212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6F0B10F-3821-4122-8A8A-01423A966E26}"/>
              </a:ext>
            </a:extLst>
          </p:cNvPr>
          <p:cNvSpPr>
            <a:spLocks noGrp="1"/>
          </p:cNvSpPr>
          <p:nvPr>
            <p:ph type="dt" sz="half" idx="10"/>
          </p:nvPr>
        </p:nvSpPr>
        <p:spPr/>
        <p:txBody>
          <a:bodyPr/>
          <a:lstStyle/>
          <a:p>
            <a:fld id="{40A7241A-6180-41B8-9E4C-50A8038F173E}" type="datetimeFigureOut">
              <a:rPr lang="en-US" smtClean="0"/>
              <a:t>4/1/2022</a:t>
            </a:fld>
            <a:endParaRPr lang="en-US"/>
          </a:p>
        </p:txBody>
      </p:sp>
      <p:sp>
        <p:nvSpPr>
          <p:cNvPr id="5" name="Footer Placeholder 4">
            <a:extLst>
              <a:ext uri="{FF2B5EF4-FFF2-40B4-BE49-F238E27FC236}">
                <a16:creationId xmlns:a16="http://schemas.microsoft.com/office/drawing/2014/main" id="{4FF3F13F-70FC-4294-904C-92F23AB37A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0DE5DB-8212-4429-AAA1-EAC8B1671441}"/>
              </a:ext>
            </a:extLst>
          </p:cNvPr>
          <p:cNvSpPr>
            <a:spLocks noGrp="1"/>
          </p:cNvSpPr>
          <p:nvPr>
            <p:ph type="sldNum" sz="quarter" idx="12"/>
          </p:nvPr>
        </p:nvSpPr>
        <p:spPr/>
        <p:txBody>
          <a:bodyPr/>
          <a:lstStyle/>
          <a:p>
            <a:fld id="{0F53609F-C87D-4A20-B36D-BAB0F37427D7}" type="slidenum">
              <a:rPr lang="en-US" smtClean="0"/>
              <a:t>‹#›</a:t>
            </a:fld>
            <a:endParaRPr lang="en-US"/>
          </a:p>
        </p:txBody>
      </p:sp>
    </p:spTree>
    <p:extLst>
      <p:ext uri="{BB962C8B-B14F-4D97-AF65-F5344CB8AC3E}">
        <p14:creationId xmlns:p14="http://schemas.microsoft.com/office/powerpoint/2010/main" val="1376066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60661-C32A-4C6B-A6B3-F54656489E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4BBCC2-4C86-426B-BAD2-C0564860A9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52ABE7-0FFF-4557-B441-B6774E60A8B8}"/>
              </a:ext>
            </a:extLst>
          </p:cNvPr>
          <p:cNvSpPr>
            <a:spLocks noGrp="1"/>
          </p:cNvSpPr>
          <p:nvPr>
            <p:ph type="dt" sz="half" idx="10"/>
          </p:nvPr>
        </p:nvSpPr>
        <p:spPr/>
        <p:txBody>
          <a:bodyPr/>
          <a:lstStyle/>
          <a:p>
            <a:fld id="{40A7241A-6180-41B8-9E4C-50A8038F173E}" type="datetimeFigureOut">
              <a:rPr lang="en-US" smtClean="0"/>
              <a:t>4/1/2022</a:t>
            </a:fld>
            <a:endParaRPr lang="en-US"/>
          </a:p>
        </p:txBody>
      </p:sp>
      <p:sp>
        <p:nvSpPr>
          <p:cNvPr id="5" name="Footer Placeholder 4">
            <a:extLst>
              <a:ext uri="{FF2B5EF4-FFF2-40B4-BE49-F238E27FC236}">
                <a16:creationId xmlns:a16="http://schemas.microsoft.com/office/drawing/2014/main" id="{E43081FC-490C-40B2-836D-484E4174A9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6AA864-3BB8-46E8-A57F-D92D265A3121}"/>
              </a:ext>
            </a:extLst>
          </p:cNvPr>
          <p:cNvSpPr>
            <a:spLocks noGrp="1"/>
          </p:cNvSpPr>
          <p:nvPr>
            <p:ph type="sldNum" sz="quarter" idx="12"/>
          </p:nvPr>
        </p:nvSpPr>
        <p:spPr/>
        <p:txBody>
          <a:bodyPr/>
          <a:lstStyle/>
          <a:p>
            <a:fld id="{0F53609F-C87D-4A20-B36D-BAB0F37427D7}" type="slidenum">
              <a:rPr lang="en-US" smtClean="0"/>
              <a:t>‹#›</a:t>
            </a:fld>
            <a:endParaRPr lang="en-US"/>
          </a:p>
        </p:txBody>
      </p:sp>
    </p:spTree>
    <p:extLst>
      <p:ext uri="{BB962C8B-B14F-4D97-AF65-F5344CB8AC3E}">
        <p14:creationId xmlns:p14="http://schemas.microsoft.com/office/powerpoint/2010/main" val="1733472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2692E-700D-4462-90C3-0AFD2B5DC8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9F51A0-8CC1-4BB7-8EDF-EBC67ECE8B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D62BBF-435E-49C1-B82D-93DF106F0B78}"/>
              </a:ext>
            </a:extLst>
          </p:cNvPr>
          <p:cNvSpPr>
            <a:spLocks noGrp="1"/>
          </p:cNvSpPr>
          <p:nvPr>
            <p:ph type="dt" sz="half" idx="10"/>
          </p:nvPr>
        </p:nvSpPr>
        <p:spPr/>
        <p:txBody>
          <a:bodyPr/>
          <a:lstStyle/>
          <a:p>
            <a:fld id="{40A7241A-6180-41B8-9E4C-50A8038F173E}" type="datetimeFigureOut">
              <a:rPr lang="en-US" smtClean="0"/>
              <a:t>4/1/2022</a:t>
            </a:fld>
            <a:endParaRPr lang="en-US"/>
          </a:p>
        </p:txBody>
      </p:sp>
      <p:sp>
        <p:nvSpPr>
          <p:cNvPr id="5" name="Footer Placeholder 4">
            <a:extLst>
              <a:ext uri="{FF2B5EF4-FFF2-40B4-BE49-F238E27FC236}">
                <a16:creationId xmlns:a16="http://schemas.microsoft.com/office/drawing/2014/main" id="{B289BF04-C511-466E-BDDC-15CECE8667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19AAF6-085D-46AE-846C-00DCCCEDF3D5}"/>
              </a:ext>
            </a:extLst>
          </p:cNvPr>
          <p:cNvSpPr>
            <a:spLocks noGrp="1"/>
          </p:cNvSpPr>
          <p:nvPr>
            <p:ph type="sldNum" sz="quarter" idx="12"/>
          </p:nvPr>
        </p:nvSpPr>
        <p:spPr/>
        <p:txBody>
          <a:bodyPr/>
          <a:lstStyle/>
          <a:p>
            <a:fld id="{0F53609F-C87D-4A20-B36D-BAB0F37427D7}" type="slidenum">
              <a:rPr lang="en-US" smtClean="0"/>
              <a:t>‹#›</a:t>
            </a:fld>
            <a:endParaRPr lang="en-US"/>
          </a:p>
        </p:txBody>
      </p:sp>
    </p:spTree>
    <p:extLst>
      <p:ext uri="{BB962C8B-B14F-4D97-AF65-F5344CB8AC3E}">
        <p14:creationId xmlns:p14="http://schemas.microsoft.com/office/powerpoint/2010/main" val="1680220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C27E-2CB8-44B2-B388-7175C4AEFB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E08115-AD7B-451F-ADE4-D36E0D0398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F578978-B864-42DA-95E9-BF21740896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7624D4-D478-46A4-8561-318B07EA537D}"/>
              </a:ext>
            </a:extLst>
          </p:cNvPr>
          <p:cNvSpPr>
            <a:spLocks noGrp="1"/>
          </p:cNvSpPr>
          <p:nvPr>
            <p:ph type="dt" sz="half" idx="10"/>
          </p:nvPr>
        </p:nvSpPr>
        <p:spPr/>
        <p:txBody>
          <a:bodyPr/>
          <a:lstStyle/>
          <a:p>
            <a:fld id="{40A7241A-6180-41B8-9E4C-50A8038F173E}" type="datetimeFigureOut">
              <a:rPr lang="en-US" smtClean="0"/>
              <a:t>4/1/2022</a:t>
            </a:fld>
            <a:endParaRPr lang="en-US"/>
          </a:p>
        </p:txBody>
      </p:sp>
      <p:sp>
        <p:nvSpPr>
          <p:cNvPr id="6" name="Footer Placeholder 5">
            <a:extLst>
              <a:ext uri="{FF2B5EF4-FFF2-40B4-BE49-F238E27FC236}">
                <a16:creationId xmlns:a16="http://schemas.microsoft.com/office/drawing/2014/main" id="{7E42BA63-DE66-420D-A28A-E7B0A51874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EC6A5E-162D-47E7-B9A8-98C03D072A6E}"/>
              </a:ext>
            </a:extLst>
          </p:cNvPr>
          <p:cNvSpPr>
            <a:spLocks noGrp="1"/>
          </p:cNvSpPr>
          <p:nvPr>
            <p:ph type="sldNum" sz="quarter" idx="12"/>
          </p:nvPr>
        </p:nvSpPr>
        <p:spPr/>
        <p:txBody>
          <a:bodyPr/>
          <a:lstStyle/>
          <a:p>
            <a:fld id="{0F53609F-C87D-4A20-B36D-BAB0F37427D7}" type="slidenum">
              <a:rPr lang="en-US" smtClean="0"/>
              <a:t>‹#›</a:t>
            </a:fld>
            <a:endParaRPr lang="en-US"/>
          </a:p>
        </p:txBody>
      </p:sp>
    </p:spTree>
    <p:extLst>
      <p:ext uri="{BB962C8B-B14F-4D97-AF65-F5344CB8AC3E}">
        <p14:creationId xmlns:p14="http://schemas.microsoft.com/office/powerpoint/2010/main" val="2339750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5A75A-2BEE-455E-8D3B-451F964919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8153CC4-5901-45DB-B650-191D67A045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05B802-2871-47AC-876D-17C50E0088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3BBB7C-9F4E-4821-A4B2-21E9C95690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25E2AAE-24BC-40D4-B43E-EB9B691C15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8C92EC-0774-4E6C-9B15-43B47F18BB5F}"/>
              </a:ext>
            </a:extLst>
          </p:cNvPr>
          <p:cNvSpPr>
            <a:spLocks noGrp="1"/>
          </p:cNvSpPr>
          <p:nvPr>
            <p:ph type="dt" sz="half" idx="10"/>
          </p:nvPr>
        </p:nvSpPr>
        <p:spPr/>
        <p:txBody>
          <a:bodyPr/>
          <a:lstStyle/>
          <a:p>
            <a:fld id="{40A7241A-6180-41B8-9E4C-50A8038F173E}" type="datetimeFigureOut">
              <a:rPr lang="en-US" smtClean="0"/>
              <a:t>4/1/2022</a:t>
            </a:fld>
            <a:endParaRPr lang="en-US"/>
          </a:p>
        </p:txBody>
      </p:sp>
      <p:sp>
        <p:nvSpPr>
          <p:cNvPr id="8" name="Footer Placeholder 7">
            <a:extLst>
              <a:ext uri="{FF2B5EF4-FFF2-40B4-BE49-F238E27FC236}">
                <a16:creationId xmlns:a16="http://schemas.microsoft.com/office/drawing/2014/main" id="{59456B51-9782-47C3-A7A2-CC9B1EDB09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87650E-7C50-4FD1-9C46-6A1365E81DF7}"/>
              </a:ext>
            </a:extLst>
          </p:cNvPr>
          <p:cNvSpPr>
            <a:spLocks noGrp="1"/>
          </p:cNvSpPr>
          <p:nvPr>
            <p:ph type="sldNum" sz="quarter" idx="12"/>
          </p:nvPr>
        </p:nvSpPr>
        <p:spPr/>
        <p:txBody>
          <a:bodyPr/>
          <a:lstStyle/>
          <a:p>
            <a:fld id="{0F53609F-C87D-4A20-B36D-BAB0F37427D7}" type="slidenum">
              <a:rPr lang="en-US" smtClean="0"/>
              <a:t>‹#›</a:t>
            </a:fld>
            <a:endParaRPr lang="en-US"/>
          </a:p>
        </p:txBody>
      </p:sp>
    </p:spTree>
    <p:extLst>
      <p:ext uri="{BB962C8B-B14F-4D97-AF65-F5344CB8AC3E}">
        <p14:creationId xmlns:p14="http://schemas.microsoft.com/office/powerpoint/2010/main" val="363026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9AF8A-C2F0-4BF4-88B6-AF4EE3208B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A3E563-1CF1-442C-B9DB-2C3AE6697275}"/>
              </a:ext>
            </a:extLst>
          </p:cNvPr>
          <p:cNvSpPr>
            <a:spLocks noGrp="1"/>
          </p:cNvSpPr>
          <p:nvPr>
            <p:ph type="dt" sz="half" idx="10"/>
          </p:nvPr>
        </p:nvSpPr>
        <p:spPr/>
        <p:txBody>
          <a:bodyPr/>
          <a:lstStyle/>
          <a:p>
            <a:fld id="{40A7241A-6180-41B8-9E4C-50A8038F173E}" type="datetimeFigureOut">
              <a:rPr lang="en-US" smtClean="0"/>
              <a:t>4/1/2022</a:t>
            </a:fld>
            <a:endParaRPr lang="en-US"/>
          </a:p>
        </p:txBody>
      </p:sp>
      <p:sp>
        <p:nvSpPr>
          <p:cNvPr id="4" name="Footer Placeholder 3">
            <a:extLst>
              <a:ext uri="{FF2B5EF4-FFF2-40B4-BE49-F238E27FC236}">
                <a16:creationId xmlns:a16="http://schemas.microsoft.com/office/drawing/2014/main" id="{896AE2D9-021B-414F-BFE8-87B620453C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C968E87-7998-41BE-B858-4395DBA51A4F}"/>
              </a:ext>
            </a:extLst>
          </p:cNvPr>
          <p:cNvSpPr>
            <a:spLocks noGrp="1"/>
          </p:cNvSpPr>
          <p:nvPr>
            <p:ph type="sldNum" sz="quarter" idx="12"/>
          </p:nvPr>
        </p:nvSpPr>
        <p:spPr/>
        <p:txBody>
          <a:bodyPr/>
          <a:lstStyle/>
          <a:p>
            <a:fld id="{0F53609F-C87D-4A20-B36D-BAB0F37427D7}" type="slidenum">
              <a:rPr lang="en-US" smtClean="0"/>
              <a:t>‹#›</a:t>
            </a:fld>
            <a:endParaRPr lang="en-US"/>
          </a:p>
        </p:txBody>
      </p:sp>
    </p:spTree>
    <p:extLst>
      <p:ext uri="{BB962C8B-B14F-4D97-AF65-F5344CB8AC3E}">
        <p14:creationId xmlns:p14="http://schemas.microsoft.com/office/powerpoint/2010/main" val="3885561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9B61B9-5B98-48AF-8210-731BEF6503AF}"/>
              </a:ext>
            </a:extLst>
          </p:cNvPr>
          <p:cNvSpPr>
            <a:spLocks noGrp="1"/>
          </p:cNvSpPr>
          <p:nvPr>
            <p:ph type="dt" sz="half" idx="10"/>
          </p:nvPr>
        </p:nvSpPr>
        <p:spPr/>
        <p:txBody>
          <a:bodyPr/>
          <a:lstStyle/>
          <a:p>
            <a:fld id="{40A7241A-6180-41B8-9E4C-50A8038F173E}" type="datetimeFigureOut">
              <a:rPr lang="en-US" smtClean="0"/>
              <a:t>4/1/2022</a:t>
            </a:fld>
            <a:endParaRPr lang="en-US"/>
          </a:p>
        </p:txBody>
      </p:sp>
      <p:sp>
        <p:nvSpPr>
          <p:cNvPr id="3" name="Footer Placeholder 2">
            <a:extLst>
              <a:ext uri="{FF2B5EF4-FFF2-40B4-BE49-F238E27FC236}">
                <a16:creationId xmlns:a16="http://schemas.microsoft.com/office/drawing/2014/main" id="{543648B4-AB93-4092-BD32-972F5FFA2B9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6959E0-E792-47BF-8C34-1FE5E1CCD616}"/>
              </a:ext>
            </a:extLst>
          </p:cNvPr>
          <p:cNvSpPr>
            <a:spLocks noGrp="1"/>
          </p:cNvSpPr>
          <p:nvPr>
            <p:ph type="sldNum" sz="quarter" idx="12"/>
          </p:nvPr>
        </p:nvSpPr>
        <p:spPr/>
        <p:txBody>
          <a:bodyPr/>
          <a:lstStyle/>
          <a:p>
            <a:fld id="{0F53609F-C87D-4A20-B36D-BAB0F37427D7}" type="slidenum">
              <a:rPr lang="en-US" smtClean="0"/>
              <a:t>‹#›</a:t>
            </a:fld>
            <a:endParaRPr lang="en-US"/>
          </a:p>
        </p:txBody>
      </p:sp>
    </p:spTree>
    <p:extLst>
      <p:ext uri="{BB962C8B-B14F-4D97-AF65-F5344CB8AC3E}">
        <p14:creationId xmlns:p14="http://schemas.microsoft.com/office/powerpoint/2010/main" val="1438960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B0278-8A92-4DF0-98C6-66BC5513A0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7176C6-870D-455C-B2AE-B40A4A64C4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E1478B-0D38-4428-B0AC-77E2239C4D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CD0D4A-F802-46F3-94D3-C67D3276D469}"/>
              </a:ext>
            </a:extLst>
          </p:cNvPr>
          <p:cNvSpPr>
            <a:spLocks noGrp="1"/>
          </p:cNvSpPr>
          <p:nvPr>
            <p:ph type="dt" sz="half" idx="10"/>
          </p:nvPr>
        </p:nvSpPr>
        <p:spPr/>
        <p:txBody>
          <a:bodyPr/>
          <a:lstStyle/>
          <a:p>
            <a:fld id="{40A7241A-6180-41B8-9E4C-50A8038F173E}" type="datetimeFigureOut">
              <a:rPr lang="en-US" smtClean="0"/>
              <a:t>4/1/2022</a:t>
            </a:fld>
            <a:endParaRPr lang="en-US"/>
          </a:p>
        </p:txBody>
      </p:sp>
      <p:sp>
        <p:nvSpPr>
          <p:cNvPr id="6" name="Footer Placeholder 5">
            <a:extLst>
              <a:ext uri="{FF2B5EF4-FFF2-40B4-BE49-F238E27FC236}">
                <a16:creationId xmlns:a16="http://schemas.microsoft.com/office/drawing/2014/main" id="{3F936A90-F609-43C1-942E-8847E8FBC3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C83A44-50DC-44C9-9584-9F958EBA0918}"/>
              </a:ext>
            </a:extLst>
          </p:cNvPr>
          <p:cNvSpPr>
            <a:spLocks noGrp="1"/>
          </p:cNvSpPr>
          <p:nvPr>
            <p:ph type="sldNum" sz="quarter" idx="12"/>
          </p:nvPr>
        </p:nvSpPr>
        <p:spPr/>
        <p:txBody>
          <a:bodyPr/>
          <a:lstStyle/>
          <a:p>
            <a:fld id="{0F53609F-C87D-4A20-B36D-BAB0F37427D7}" type="slidenum">
              <a:rPr lang="en-US" smtClean="0"/>
              <a:t>‹#›</a:t>
            </a:fld>
            <a:endParaRPr lang="en-US"/>
          </a:p>
        </p:txBody>
      </p:sp>
    </p:spTree>
    <p:extLst>
      <p:ext uri="{BB962C8B-B14F-4D97-AF65-F5344CB8AC3E}">
        <p14:creationId xmlns:p14="http://schemas.microsoft.com/office/powerpoint/2010/main" val="3169147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7C34A-789A-4740-9B2C-2D56D96E9F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5FDDC7-2334-4915-8ECA-A2FE86D856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AB7DCA-94A7-4821-B29B-6CB29D0D99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1A9D88-23FA-457A-A3AE-433D7590D209}"/>
              </a:ext>
            </a:extLst>
          </p:cNvPr>
          <p:cNvSpPr>
            <a:spLocks noGrp="1"/>
          </p:cNvSpPr>
          <p:nvPr>
            <p:ph type="dt" sz="half" idx="10"/>
          </p:nvPr>
        </p:nvSpPr>
        <p:spPr/>
        <p:txBody>
          <a:bodyPr/>
          <a:lstStyle/>
          <a:p>
            <a:fld id="{40A7241A-6180-41B8-9E4C-50A8038F173E}" type="datetimeFigureOut">
              <a:rPr lang="en-US" smtClean="0"/>
              <a:t>4/1/2022</a:t>
            </a:fld>
            <a:endParaRPr lang="en-US"/>
          </a:p>
        </p:txBody>
      </p:sp>
      <p:sp>
        <p:nvSpPr>
          <p:cNvPr id="6" name="Footer Placeholder 5">
            <a:extLst>
              <a:ext uri="{FF2B5EF4-FFF2-40B4-BE49-F238E27FC236}">
                <a16:creationId xmlns:a16="http://schemas.microsoft.com/office/drawing/2014/main" id="{7B7EEF8A-3CA1-429F-B720-E289735B55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9F933B-03EF-43C1-8B72-E03DEF27C313}"/>
              </a:ext>
            </a:extLst>
          </p:cNvPr>
          <p:cNvSpPr>
            <a:spLocks noGrp="1"/>
          </p:cNvSpPr>
          <p:nvPr>
            <p:ph type="sldNum" sz="quarter" idx="12"/>
          </p:nvPr>
        </p:nvSpPr>
        <p:spPr/>
        <p:txBody>
          <a:bodyPr/>
          <a:lstStyle/>
          <a:p>
            <a:fld id="{0F53609F-C87D-4A20-B36D-BAB0F37427D7}" type="slidenum">
              <a:rPr lang="en-US" smtClean="0"/>
              <a:t>‹#›</a:t>
            </a:fld>
            <a:endParaRPr lang="en-US"/>
          </a:p>
        </p:txBody>
      </p:sp>
    </p:spTree>
    <p:extLst>
      <p:ext uri="{BB962C8B-B14F-4D97-AF65-F5344CB8AC3E}">
        <p14:creationId xmlns:p14="http://schemas.microsoft.com/office/powerpoint/2010/main" val="1610498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E723A-34E5-46F1-BF9C-D2949E33C5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7B1316-D8F4-4703-AAA0-23D198819E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E4DA12-2A1A-4A2B-8168-D866AE2BC756}"/>
              </a:ext>
            </a:extLst>
          </p:cNvPr>
          <p:cNvSpPr>
            <a:spLocks noGrp="1"/>
          </p:cNvSpPr>
          <p:nvPr>
            <p:ph type="dt" sz="half" idx="10"/>
          </p:nvPr>
        </p:nvSpPr>
        <p:spPr/>
        <p:txBody>
          <a:bodyPr/>
          <a:lstStyle/>
          <a:p>
            <a:fld id="{40A7241A-6180-41B8-9E4C-50A8038F173E}" type="datetimeFigureOut">
              <a:rPr lang="en-US" smtClean="0"/>
              <a:t>4/1/2022</a:t>
            </a:fld>
            <a:endParaRPr lang="en-US"/>
          </a:p>
        </p:txBody>
      </p:sp>
      <p:sp>
        <p:nvSpPr>
          <p:cNvPr id="5" name="Footer Placeholder 4">
            <a:extLst>
              <a:ext uri="{FF2B5EF4-FFF2-40B4-BE49-F238E27FC236}">
                <a16:creationId xmlns:a16="http://schemas.microsoft.com/office/drawing/2014/main" id="{BE427296-693D-4A3B-9786-2848F263E4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395E72-0963-417E-B13E-27F7BAA89F93}"/>
              </a:ext>
            </a:extLst>
          </p:cNvPr>
          <p:cNvSpPr>
            <a:spLocks noGrp="1"/>
          </p:cNvSpPr>
          <p:nvPr>
            <p:ph type="sldNum" sz="quarter" idx="12"/>
          </p:nvPr>
        </p:nvSpPr>
        <p:spPr/>
        <p:txBody>
          <a:bodyPr/>
          <a:lstStyle/>
          <a:p>
            <a:fld id="{0F53609F-C87D-4A20-B36D-BAB0F37427D7}" type="slidenum">
              <a:rPr lang="en-US" smtClean="0"/>
              <a:t>‹#›</a:t>
            </a:fld>
            <a:endParaRPr lang="en-US"/>
          </a:p>
        </p:txBody>
      </p:sp>
    </p:spTree>
    <p:extLst>
      <p:ext uri="{BB962C8B-B14F-4D97-AF65-F5344CB8AC3E}">
        <p14:creationId xmlns:p14="http://schemas.microsoft.com/office/powerpoint/2010/main" val="1959816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541C42-0013-4779-A6CD-396182A2D5C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60FD5C-9CA8-4907-B538-D1B97547B5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D6507E-47FC-4E0F-A52C-9F0150BB7FAB}"/>
              </a:ext>
            </a:extLst>
          </p:cNvPr>
          <p:cNvSpPr>
            <a:spLocks noGrp="1"/>
          </p:cNvSpPr>
          <p:nvPr>
            <p:ph type="dt" sz="half" idx="10"/>
          </p:nvPr>
        </p:nvSpPr>
        <p:spPr/>
        <p:txBody>
          <a:bodyPr/>
          <a:lstStyle/>
          <a:p>
            <a:fld id="{40A7241A-6180-41B8-9E4C-50A8038F173E}" type="datetimeFigureOut">
              <a:rPr lang="en-US" smtClean="0"/>
              <a:t>4/1/2022</a:t>
            </a:fld>
            <a:endParaRPr lang="en-US"/>
          </a:p>
        </p:txBody>
      </p:sp>
      <p:sp>
        <p:nvSpPr>
          <p:cNvPr id="5" name="Footer Placeholder 4">
            <a:extLst>
              <a:ext uri="{FF2B5EF4-FFF2-40B4-BE49-F238E27FC236}">
                <a16:creationId xmlns:a16="http://schemas.microsoft.com/office/drawing/2014/main" id="{B6264479-14AE-4839-AC57-338A9059A3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17CA7E-6A6E-48D0-8CD9-2DFACE308E30}"/>
              </a:ext>
            </a:extLst>
          </p:cNvPr>
          <p:cNvSpPr>
            <a:spLocks noGrp="1"/>
          </p:cNvSpPr>
          <p:nvPr>
            <p:ph type="sldNum" sz="quarter" idx="12"/>
          </p:nvPr>
        </p:nvSpPr>
        <p:spPr/>
        <p:txBody>
          <a:bodyPr/>
          <a:lstStyle/>
          <a:p>
            <a:fld id="{0F53609F-C87D-4A20-B36D-BAB0F37427D7}" type="slidenum">
              <a:rPr lang="en-US" smtClean="0"/>
              <a:t>‹#›</a:t>
            </a:fld>
            <a:endParaRPr lang="en-US"/>
          </a:p>
        </p:txBody>
      </p:sp>
    </p:spTree>
    <p:extLst>
      <p:ext uri="{BB962C8B-B14F-4D97-AF65-F5344CB8AC3E}">
        <p14:creationId xmlns:p14="http://schemas.microsoft.com/office/powerpoint/2010/main" val="635907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FCF76C-00DC-4CD7-8A39-5858A4E1A5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288C81-D15B-41AD-A7FC-D1817F84E8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342B28-CABD-46D6-BAA5-FE383FF11D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A7241A-6180-41B8-9E4C-50A8038F173E}" type="datetimeFigureOut">
              <a:rPr lang="en-US" smtClean="0"/>
              <a:t>4/1/2022</a:t>
            </a:fld>
            <a:endParaRPr lang="en-US"/>
          </a:p>
        </p:txBody>
      </p:sp>
      <p:sp>
        <p:nvSpPr>
          <p:cNvPr id="5" name="Footer Placeholder 4">
            <a:extLst>
              <a:ext uri="{FF2B5EF4-FFF2-40B4-BE49-F238E27FC236}">
                <a16:creationId xmlns:a16="http://schemas.microsoft.com/office/drawing/2014/main" id="{2DABE54D-8B75-457B-A2BD-80445FF655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CA6F669-D09A-4637-B7C2-FB3C3D273A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53609F-C87D-4A20-B36D-BAB0F37427D7}" type="slidenum">
              <a:rPr lang="en-US" smtClean="0"/>
              <a:t>‹#›</a:t>
            </a:fld>
            <a:endParaRPr lang="en-US"/>
          </a:p>
        </p:txBody>
      </p:sp>
    </p:spTree>
    <p:extLst>
      <p:ext uri="{BB962C8B-B14F-4D97-AF65-F5344CB8AC3E}">
        <p14:creationId xmlns:p14="http://schemas.microsoft.com/office/powerpoint/2010/main" val="1722865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A6BD8A-9855-4C00-9A0F-FA1CD1DE9531}"/>
              </a:ext>
            </a:extLst>
          </p:cNvPr>
          <p:cNvSpPr/>
          <p:nvPr/>
        </p:nvSpPr>
        <p:spPr>
          <a:xfrm>
            <a:off x="100246" y="719334"/>
            <a:ext cx="11984789" cy="78804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2388" marR="0">
              <a:lnSpc>
                <a:spcPct val="120000"/>
              </a:lnSpc>
              <a:spcBef>
                <a:spcPts val="0"/>
              </a:spcBef>
              <a:spcAft>
                <a:spcPts val="0"/>
              </a:spcAft>
            </a:pPr>
            <a:r>
              <a:rPr lang="en-US" sz="1100" b="1" i="1" dirty="0">
                <a:solidFill>
                  <a:schemeClr val="tx2">
                    <a:lumMod val="75000"/>
                  </a:schemeClr>
                </a:solidFill>
                <a:effectLst/>
                <a:ea typeface="Times New Roman" panose="02020603050405020304" pitchFamily="18" charset="0"/>
                <a:cs typeface="Times New Roman" panose="02020603050405020304" pitchFamily="18" charset="0"/>
              </a:rPr>
              <a:t>Observed Changes in Daily Activities</a:t>
            </a:r>
          </a:p>
          <a:p>
            <a:pPr marL="52388" marR="0">
              <a:lnSpc>
                <a:spcPct val="120000"/>
              </a:lnSpc>
              <a:spcBef>
                <a:spcPts val="0"/>
              </a:spcBef>
              <a:spcAft>
                <a:spcPts val="0"/>
              </a:spcAft>
            </a:pPr>
            <a:r>
              <a:rPr lang="en-US" sz="900" i="1" dirty="0">
                <a:solidFill>
                  <a:schemeClr val="tx2">
                    <a:lumMod val="75000"/>
                  </a:schemeClr>
                </a:solidFill>
                <a:effectLst/>
                <a:ea typeface="Times New Roman" panose="02020603050405020304" pitchFamily="18" charset="0"/>
                <a:cs typeface="Times New Roman" panose="02020603050405020304" pitchFamily="18" charset="0"/>
              </a:rPr>
              <a:t>In first grade, he was top of his class in whatever they were teaching him in math, top of his class… Third grade, just all of a sudden, he couldn’t add. </a:t>
            </a:r>
            <a:r>
              <a:rPr lang="en-US" sz="900" dirty="0">
                <a:solidFill>
                  <a:schemeClr val="tx2">
                    <a:lumMod val="75000"/>
                  </a:schemeClr>
                </a:solidFill>
                <a:effectLst/>
                <a:ea typeface="Times New Roman" panose="02020603050405020304" pitchFamily="18" charset="0"/>
                <a:cs typeface="Times New Roman" panose="02020603050405020304" pitchFamily="18" charset="0"/>
              </a:rPr>
              <a:t>—</a:t>
            </a:r>
            <a:r>
              <a:rPr lang="en-US" sz="900" dirty="0">
                <a:solidFill>
                  <a:schemeClr val="tx2">
                    <a:lumMod val="75000"/>
                  </a:schemeClr>
                </a:solidFill>
                <a:cs typeface="Times New Roman" panose="02020603050405020304" pitchFamily="18" charset="0"/>
              </a:rPr>
              <a:t>MLD Caregiver, US (juvenile onset MLD)</a:t>
            </a:r>
          </a:p>
          <a:p>
            <a:pPr marL="52388" marR="0">
              <a:lnSpc>
                <a:spcPct val="120000"/>
              </a:lnSpc>
              <a:spcBef>
                <a:spcPts val="0"/>
              </a:spcBef>
              <a:spcAft>
                <a:spcPts val="0"/>
              </a:spcAft>
            </a:pPr>
            <a:endParaRPr lang="en-US" sz="400" dirty="0">
              <a:solidFill>
                <a:schemeClr val="tx2">
                  <a:lumMod val="75000"/>
                </a:schemeClr>
              </a:solidFill>
              <a:ea typeface="Calibri" panose="020F0502020204030204" pitchFamily="34" charset="0"/>
              <a:cs typeface="Times New Roman" panose="02020603050405020304" pitchFamily="18" charset="0"/>
            </a:endParaRPr>
          </a:p>
          <a:p>
            <a:pPr marL="52388">
              <a:lnSpc>
                <a:spcPct val="120000"/>
              </a:lnSpc>
            </a:pPr>
            <a:r>
              <a:rPr lang="en-US" sz="900" i="1" dirty="0">
                <a:solidFill>
                  <a:schemeClr val="tx2">
                    <a:lumMod val="75000"/>
                  </a:schemeClr>
                </a:solidFill>
                <a:effectLst/>
                <a:ea typeface="Times New Roman" panose="02020603050405020304" pitchFamily="18" charset="0"/>
                <a:cs typeface="Times New Roman" panose="02020603050405020304" pitchFamily="18" charset="0"/>
              </a:rPr>
              <a:t>You could send her to the store with 5 dollars to buy a loaf of bread, and we have a store that is 5 blocks away, and she might forget how to get home, or she wouldn’t get the right change back. And at school, she might just forget stuff, she’d pee in her pants and not realize it.</a:t>
            </a:r>
            <a:r>
              <a:rPr lang="en-US" sz="900" dirty="0">
                <a:solidFill>
                  <a:schemeClr val="tx2">
                    <a:lumMod val="75000"/>
                  </a:schemeClr>
                </a:solidFill>
                <a:effectLst/>
                <a:ea typeface="Times New Roman" panose="02020603050405020304" pitchFamily="18" charset="0"/>
                <a:cs typeface="Times New Roman" panose="02020603050405020304" pitchFamily="18" charset="0"/>
              </a:rPr>
              <a:t> —MLD Caregiver, US </a:t>
            </a:r>
            <a:r>
              <a:rPr lang="en-US" sz="900" dirty="0">
                <a:solidFill>
                  <a:schemeClr val="tx2">
                    <a:lumMod val="75000"/>
                  </a:schemeClr>
                </a:solidFill>
                <a:cs typeface="Times New Roman" panose="02020603050405020304" pitchFamily="18" charset="0"/>
              </a:rPr>
              <a:t>(juvenile onset MLD)</a:t>
            </a:r>
          </a:p>
        </p:txBody>
      </p:sp>
      <p:sp>
        <p:nvSpPr>
          <p:cNvPr id="6" name="Rectangle 5">
            <a:extLst>
              <a:ext uri="{FF2B5EF4-FFF2-40B4-BE49-F238E27FC236}">
                <a16:creationId xmlns:a16="http://schemas.microsoft.com/office/drawing/2014/main" id="{FD9DEA7F-3B1A-420E-97DF-F2940FE8548F}"/>
              </a:ext>
            </a:extLst>
          </p:cNvPr>
          <p:cNvSpPr/>
          <p:nvPr/>
        </p:nvSpPr>
        <p:spPr>
          <a:xfrm>
            <a:off x="100246" y="1645597"/>
            <a:ext cx="11984789" cy="56692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2388">
              <a:lnSpc>
                <a:spcPct val="120000"/>
              </a:lnSpc>
            </a:pPr>
            <a:r>
              <a:rPr lang="en-US" sz="1100" b="1" i="1" dirty="0">
                <a:solidFill>
                  <a:schemeClr val="tx2">
                    <a:lumMod val="75000"/>
                  </a:schemeClr>
                </a:solidFill>
                <a:cs typeface="Times New Roman" panose="02020603050405020304" pitchFamily="18" charset="0"/>
              </a:rPr>
              <a:t>Peer Comparisons</a:t>
            </a:r>
          </a:p>
          <a:p>
            <a:pPr marL="52388">
              <a:lnSpc>
                <a:spcPct val="120000"/>
              </a:lnSpc>
            </a:pPr>
            <a:r>
              <a:rPr lang="en-US" sz="900" i="1" dirty="0">
                <a:solidFill>
                  <a:schemeClr val="tx2">
                    <a:lumMod val="75000"/>
                  </a:schemeClr>
                </a:solidFill>
                <a:cs typeface="Times New Roman" panose="02020603050405020304" pitchFamily="18" charset="0"/>
              </a:rPr>
              <a:t>As time went on, each milestone seemed to take longer for her to achieve and the gaps were getting bigger between normal children her age and between what they could do physically and what she could do physically. —MLD Caregiver, UK </a:t>
            </a:r>
            <a:r>
              <a:rPr lang="en-US" sz="900" dirty="0">
                <a:solidFill>
                  <a:schemeClr val="tx2">
                    <a:lumMod val="75000"/>
                  </a:schemeClr>
                </a:solidFill>
                <a:cs typeface="Times New Roman" panose="02020603050405020304" pitchFamily="18" charset="0"/>
              </a:rPr>
              <a:t>(late infantile onset MLD)</a:t>
            </a:r>
          </a:p>
        </p:txBody>
      </p:sp>
      <p:sp>
        <p:nvSpPr>
          <p:cNvPr id="8" name="Rectangle 7">
            <a:extLst>
              <a:ext uri="{FF2B5EF4-FFF2-40B4-BE49-F238E27FC236}">
                <a16:creationId xmlns:a16="http://schemas.microsoft.com/office/drawing/2014/main" id="{1D150AF8-D7CA-4165-87E3-D9ECE68BB9B1}"/>
              </a:ext>
            </a:extLst>
          </p:cNvPr>
          <p:cNvSpPr/>
          <p:nvPr/>
        </p:nvSpPr>
        <p:spPr>
          <a:xfrm>
            <a:off x="100246" y="2350742"/>
            <a:ext cx="11984789" cy="76252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2388">
              <a:lnSpc>
                <a:spcPct val="120000"/>
              </a:lnSpc>
            </a:pPr>
            <a:r>
              <a:rPr lang="en-US" sz="1100" b="1" i="1" dirty="0">
                <a:solidFill>
                  <a:schemeClr val="tx2">
                    <a:lumMod val="75000"/>
                  </a:schemeClr>
                </a:solidFill>
                <a:cs typeface="Times New Roman" panose="02020603050405020304" pitchFamily="18" charset="0"/>
              </a:rPr>
              <a:t>Non-Clinical Observers</a:t>
            </a:r>
          </a:p>
          <a:p>
            <a:pPr marL="52388">
              <a:lnSpc>
                <a:spcPct val="120000"/>
              </a:lnSpc>
            </a:pPr>
            <a:r>
              <a:rPr lang="en-US" sz="900" i="1" dirty="0">
                <a:solidFill>
                  <a:schemeClr val="tx2">
                    <a:lumMod val="75000"/>
                  </a:schemeClr>
                </a:solidFill>
                <a:cs typeface="Times New Roman" panose="02020603050405020304" pitchFamily="18" charset="0"/>
              </a:rPr>
              <a:t>We requested the help of a nursery teacher [child’s name] has had. And she agreed to observe [child’s name] for half a day… we had the chat with the nursery teacher after she'd observed [child’s name] for that half a day, and she had words to us. And I will never forget them… ‘There's something very wrong and you need to get somebody to have a really good look at her.’ And it was from that point that she then contacted the GP, our local doctor…I think it was within three days, [child’s name] was having a CT scan at the local hospital. —MLD Caregiver, UK </a:t>
            </a:r>
            <a:r>
              <a:rPr lang="en-US" sz="900" dirty="0">
                <a:solidFill>
                  <a:schemeClr val="tx2">
                    <a:lumMod val="75000"/>
                  </a:schemeClr>
                </a:solidFill>
                <a:cs typeface="Times New Roman" panose="02020603050405020304" pitchFamily="18" charset="0"/>
              </a:rPr>
              <a:t>(juvenile onset MLD)</a:t>
            </a:r>
            <a:endParaRPr lang="en-US" sz="900" i="1" dirty="0">
              <a:solidFill>
                <a:schemeClr val="tx2">
                  <a:lumMod val="75000"/>
                </a:schemeClr>
              </a:solidFill>
              <a:cs typeface="Times New Roman" panose="02020603050405020304" pitchFamily="18" charset="0"/>
            </a:endParaRPr>
          </a:p>
        </p:txBody>
      </p:sp>
      <p:sp>
        <p:nvSpPr>
          <p:cNvPr id="10" name="Rectangle 9">
            <a:extLst>
              <a:ext uri="{FF2B5EF4-FFF2-40B4-BE49-F238E27FC236}">
                <a16:creationId xmlns:a16="http://schemas.microsoft.com/office/drawing/2014/main" id="{4250602C-9E60-46E7-AD4A-789A97093E5C}"/>
              </a:ext>
            </a:extLst>
          </p:cNvPr>
          <p:cNvSpPr/>
          <p:nvPr/>
        </p:nvSpPr>
        <p:spPr>
          <a:xfrm>
            <a:off x="100246" y="3251486"/>
            <a:ext cx="11984789" cy="76252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2388">
              <a:lnSpc>
                <a:spcPct val="120000"/>
              </a:lnSpc>
            </a:pPr>
            <a:r>
              <a:rPr lang="en-US" sz="1100" b="1" i="1" dirty="0">
                <a:solidFill>
                  <a:schemeClr val="tx2">
                    <a:lumMod val="75000"/>
                  </a:schemeClr>
                </a:solidFill>
                <a:cs typeface="Times New Roman" panose="02020603050405020304" pitchFamily="18" charset="0"/>
              </a:rPr>
              <a:t>Referral Pathways During Initial Medical Consults</a:t>
            </a:r>
          </a:p>
          <a:p>
            <a:pPr marL="52388">
              <a:lnSpc>
                <a:spcPct val="120000"/>
              </a:lnSpc>
            </a:pPr>
            <a:r>
              <a:rPr lang="en-US" sz="900" i="1" dirty="0">
                <a:solidFill>
                  <a:schemeClr val="tx2">
                    <a:lumMod val="75000"/>
                  </a:schemeClr>
                </a:solidFill>
                <a:cs typeface="Times New Roman" panose="02020603050405020304" pitchFamily="18" charset="0"/>
              </a:rPr>
              <a:t>The doctor sent us to an endocrine doctor, which told us, "Have him drink more milk. He's just on the slower scale. He's just got developmental and cognitive delays." So, time went past and… we kept seeing more problems, like with motor skills. He was real clumsy, things like that. So, I went into the doctor's office since it was a new doctor and laid down the medical records…He reviewed the notes and we started from there, going through even allergy specialists, you name it. It took us, it seemed forever, to get into neurology. —MLD Caregiver, US </a:t>
            </a:r>
            <a:r>
              <a:rPr lang="en-US" sz="900" dirty="0">
                <a:solidFill>
                  <a:schemeClr val="tx2">
                    <a:lumMod val="75000"/>
                  </a:schemeClr>
                </a:solidFill>
                <a:cs typeface="Times New Roman" panose="02020603050405020304" pitchFamily="18" charset="0"/>
              </a:rPr>
              <a:t>(borderline late infantile/juvenile onset MLD)</a:t>
            </a:r>
            <a:endParaRPr lang="en-US" sz="900" i="1" dirty="0">
              <a:solidFill>
                <a:schemeClr val="tx2">
                  <a:lumMod val="75000"/>
                </a:schemeClr>
              </a:solidFill>
              <a:cs typeface="Times New Roman" panose="02020603050405020304" pitchFamily="18" charset="0"/>
            </a:endParaRPr>
          </a:p>
        </p:txBody>
      </p:sp>
      <p:sp>
        <p:nvSpPr>
          <p:cNvPr id="2" name="Rectangle 1">
            <a:extLst>
              <a:ext uri="{FF2B5EF4-FFF2-40B4-BE49-F238E27FC236}">
                <a16:creationId xmlns:a16="http://schemas.microsoft.com/office/drawing/2014/main" id="{17863554-C245-4945-8935-2C72C4DFD5A9}"/>
              </a:ext>
            </a:extLst>
          </p:cNvPr>
          <p:cNvSpPr/>
          <p:nvPr/>
        </p:nvSpPr>
        <p:spPr>
          <a:xfrm>
            <a:off x="100244" y="4838529"/>
            <a:ext cx="11984789" cy="9144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2388">
              <a:lnSpc>
                <a:spcPct val="120000"/>
              </a:lnSpc>
            </a:pPr>
            <a:r>
              <a:rPr lang="en-US" sz="1100" b="1" i="1" dirty="0">
                <a:solidFill>
                  <a:schemeClr val="tx2">
                    <a:lumMod val="75000"/>
                  </a:schemeClr>
                </a:solidFill>
                <a:cs typeface="Times New Roman" panose="02020603050405020304" pitchFamily="18" charset="0"/>
              </a:rPr>
              <a:t>Caregiver Advocacy for their Child</a:t>
            </a:r>
          </a:p>
          <a:p>
            <a:pPr marL="52388">
              <a:lnSpc>
                <a:spcPct val="120000"/>
              </a:lnSpc>
            </a:pPr>
            <a:r>
              <a:rPr lang="en-US" sz="900" i="1" dirty="0">
                <a:solidFill>
                  <a:schemeClr val="tx2">
                    <a:lumMod val="75000"/>
                  </a:schemeClr>
                </a:solidFill>
                <a:cs typeface="Times New Roman" panose="02020603050405020304" pitchFamily="18" charset="0"/>
              </a:rPr>
              <a:t>So first, we went to the midwife and she said just to wait a bit longer. And then we went to the doctors and asked for a referral to see a physiotherapist. We eventually got a referral. And then the physiotherapist said that she had hypermobility syndrome…and the physio decided there was no treatment needed. And then I decided to pay for a private physio because I wasn't happy with what the NHS physio said. I didn't think it was quite right… then she started having physiotherapy through the NHS because they accepted that she was late walking… And then in the end, I still wasn't happy. I thought there wasn't something quite right because she still wasn't walking. She wasn't balancing. Her speech is a little bit delayed. So, we went to a private neurologist. — MLD Caregiver, UK </a:t>
            </a:r>
            <a:r>
              <a:rPr lang="en-US" sz="900" dirty="0">
                <a:solidFill>
                  <a:schemeClr val="tx2">
                    <a:lumMod val="75000"/>
                  </a:schemeClr>
                </a:solidFill>
                <a:cs typeface="Times New Roman" panose="02020603050405020304" pitchFamily="18" charset="0"/>
              </a:rPr>
              <a:t>(late infantile onset MLD)</a:t>
            </a:r>
            <a:endParaRPr lang="en-US" sz="900" i="1" dirty="0">
              <a:solidFill>
                <a:schemeClr val="tx2">
                  <a:lumMod val="75000"/>
                </a:schemeClr>
              </a:solidFill>
              <a:cs typeface="Times New Roman" panose="02020603050405020304" pitchFamily="18" charset="0"/>
            </a:endParaRPr>
          </a:p>
        </p:txBody>
      </p:sp>
      <p:sp>
        <p:nvSpPr>
          <p:cNvPr id="3" name="Rectangle 2">
            <a:extLst>
              <a:ext uri="{FF2B5EF4-FFF2-40B4-BE49-F238E27FC236}">
                <a16:creationId xmlns:a16="http://schemas.microsoft.com/office/drawing/2014/main" id="{E94469C5-CA4C-49BE-8BBA-A06E96CE3271}"/>
              </a:ext>
            </a:extLst>
          </p:cNvPr>
          <p:cNvSpPr/>
          <p:nvPr/>
        </p:nvSpPr>
        <p:spPr>
          <a:xfrm>
            <a:off x="100246" y="4152230"/>
            <a:ext cx="11984789" cy="54808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2388">
              <a:lnSpc>
                <a:spcPct val="120000"/>
              </a:lnSpc>
            </a:pPr>
            <a:r>
              <a:rPr lang="en-US" sz="1100" b="1" i="1" dirty="0">
                <a:solidFill>
                  <a:schemeClr val="tx2">
                    <a:lumMod val="75000"/>
                  </a:schemeClr>
                </a:solidFill>
                <a:cs typeface="Times New Roman" panose="02020603050405020304" pitchFamily="18" charset="0"/>
              </a:rPr>
              <a:t>Caregiver Instincts</a:t>
            </a:r>
          </a:p>
          <a:p>
            <a:pPr marL="52388">
              <a:lnSpc>
                <a:spcPct val="120000"/>
              </a:lnSpc>
            </a:pPr>
            <a:r>
              <a:rPr lang="en-US" sz="900" i="1" dirty="0">
                <a:solidFill>
                  <a:schemeClr val="tx2">
                    <a:lumMod val="75000"/>
                  </a:schemeClr>
                </a:solidFill>
                <a:cs typeface="Times New Roman" panose="02020603050405020304" pitchFamily="18" charset="0"/>
              </a:rPr>
              <a:t>She developed a small tremor in her hands when she would reach for things. And for me, my parent radar went off and I just felt like something was going on, so I sought a new pediatrician who would listen to my concerns. —MLD Caregiver, US </a:t>
            </a:r>
            <a:r>
              <a:rPr lang="en-US" sz="900" dirty="0">
                <a:solidFill>
                  <a:schemeClr val="tx2">
                    <a:lumMod val="75000"/>
                  </a:schemeClr>
                </a:solidFill>
                <a:cs typeface="Times New Roman" panose="02020603050405020304" pitchFamily="18" charset="0"/>
              </a:rPr>
              <a:t>(late infantile onset MLD)</a:t>
            </a:r>
            <a:endParaRPr lang="en-US" sz="900" i="1" dirty="0">
              <a:solidFill>
                <a:schemeClr val="tx2">
                  <a:lumMod val="75000"/>
                </a:schemeClr>
              </a:solidFill>
              <a:cs typeface="Times New Roman" panose="02020603050405020304" pitchFamily="18" charset="0"/>
            </a:endParaRPr>
          </a:p>
        </p:txBody>
      </p:sp>
      <p:sp>
        <p:nvSpPr>
          <p:cNvPr id="5" name="Rectangle 4">
            <a:extLst>
              <a:ext uri="{FF2B5EF4-FFF2-40B4-BE49-F238E27FC236}">
                <a16:creationId xmlns:a16="http://schemas.microsoft.com/office/drawing/2014/main" id="{7721CD88-FE4B-4F00-AC74-FB501F2B164F}"/>
              </a:ext>
            </a:extLst>
          </p:cNvPr>
          <p:cNvSpPr/>
          <p:nvPr/>
        </p:nvSpPr>
        <p:spPr>
          <a:xfrm>
            <a:off x="0" y="-1190"/>
            <a:ext cx="12192000" cy="61387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pc="600" dirty="0">
                <a:solidFill>
                  <a:schemeClr val="bg1"/>
                </a:solidFill>
              </a:rPr>
              <a:t>SUPPLEMENTARY DATA  |  CAREGIVER QUOTES AND REPORTS</a:t>
            </a:r>
          </a:p>
        </p:txBody>
      </p:sp>
      <p:sp>
        <p:nvSpPr>
          <p:cNvPr id="16" name="Rectangle 15">
            <a:extLst>
              <a:ext uri="{FF2B5EF4-FFF2-40B4-BE49-F238E27FC236}">
                <a16:creationId xmlns:a16="http://schemas.microsoft.com/office/drawing/2014/main" id="{6F5A31DC-D137-41A9-84C0-28F4EA3425B7}"/>
              </a:ext>
            </a:extLst>
          </p:cNvPr>
          <p:cNvSpPr/>
          <p:nvPr/>
        </p:nvSpPr>
        <p:spPr>
          <a:xfrm>
            <a:off x="100245" y="5891147"/>
            <a:ext cx="11984789" cy="89132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2388">
              <a:lnSpc>
                <a:spcPct val="120000"/>
              </a:lnSpc>
            </a:pPr>
            <a:r>
              <a:rPr lang="en-US" sz="1100" b="1" i="1" dirty="0">
                <a:solidFill>
                  <a:schemeClr val="tx2">
                    <a:lumMod val="75000"/>
                  </a:schemeClr>
                </a:solidFill>
                <a:cs typeface="Times New Roman" panose="02020603050405020304" pitchFamily="18" charset="0"/>
              </a:rPr>
              <a:t>Caregiver-Reported Borderline Late Infantile/Juvenile Patient Case</a:t>
            </a:r>
          </a:p>
          <a:p>
            <a:pPr marL="52388">
              <a:lnSpc>
                <a:spcPct val="120000"/>
              </a:lnSpc>
            </a:pPr>
            <a:r>
              <a:rPr lang="en-US" sz="900" dirty="0">
                <a:solidFill>
                  <a:schemeClr val="tx2">
                    <a:lumMod val="75000"/>
                  </a:schemeClr>
                </a:solidFill>
                <a:cs typeface="Times New Roman" panose="02020603050405020304" pitchFamily="18" charset="0"/>
              </a:rPr>
              <a:t>This caregiver recalls first noticing developmental delays in their child at 1 year old— specifically stunted growth, early signs of cognitive delays, and a slight tremor. These symptoms began to affect the child’s motor function, being described by the caregiver as “clumsiness”. Early medical consults had concluded this child was a slow developer and no accurate diagnosis (misdiagnoses of ADHD and mental retardation) or therapeutic intervention was made until the child was 8.5 years old. Challenges in getting timely appointments with specialists (i.e., neurologist and geneticist) further added to this delay. Despite the prolonged period from when the caregiver first noticed symptoms to when their child was diagnosed with borderline late-infantile/juvenile MLD, it was determined that their symptoms were not too far progressed for interventional treatments.</a:t>
            </a:r>
          </a:p>
        </p:txBody>
      </p:sp>
    </p:spTree>
    <p:extLst>
      <p:ext uri="{BB962C8B-B14F-4D97-AF65-F5344CB8AC3E}">
        <p14:creationId xmlns:p14="http://schemas.microsoft.com/office/powerpoint/2010/main" val="8266252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7AE138455664D4C93BD39F583321214" ma:contentTypeVersion="12" ma:contentTypeDescription="Create a new document." ma:contentTypeScope="" ma:versionID="c8adeee534fc28851b51c9fdd1e128e7">
  <xsd:schema xmlns:xsd="http://www.w3.org/2001/XMLSchema" xmlns:xs="http://www.w3.org/2001/XMLSchema" xmlns:p="http://schemas.microsoft.com/office/2006/metadata/properties" xmlns:ns3="82bb9f28-cacb-474a-aadd-f215235ebc5a" xmlns:ns4="d3eeeca1-ae01-451e-a0f4-b74b290d546b" targetNamespace="http://schemas.microsoft.com/office/2006/metadata/properties" ma:root="true" ma:fieldsID="8b8f1da579c7518bed9964a30ab15f1f" ns3:_="" ns4:_="">
    <xsd:import namespace="82bb9f28-cacb-474a-aadd-f215235ebc5a"/>
    <xsd:import namespace="d3eeeca1-ae01-451e-a0f4-b74b290d546b"/>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bb9f28-cacb-474a-aadd-f215235ebc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3eeeca1-ae01-451e-a0f4-b74b290d546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8F5CBBB-0C29-47CC-AFF9-FA460246FD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bb9f28-cacb-474a-aadd-f215235ebc5a"/>
    <ds:schemaRef ds:uri="d3eeeca1-ae01-451e-a0f4-b74b290d54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E193427-8192-45C4-AABB-201B2A97F070}">
  <ds:schemaRefs>
    <ds:schemaRef ds:uri="http://schemas.microsoft.com/office/2006/metadata/properties"/>
    <ds:schemaRef ds:uri="http://purl.org/dc/dcmitype/"/>
    <ds:schemaRef ds:uri="82bb9f28-cacb-474a-aadd-f215235ebc5a"/>
    <ds:schemaRef ds:uri="http://schemas.openxmlformats.org/package/2006/metadata/core-properties"/>
    <ds:schemaRef ds:uri="http://purl.org/dc/elements/1.1/"/>
    <ds:schemaRef ds:uri="http://schemas.microsoft.com/office/infopath/2007/PartnerControls"/>
    <ds:schemaRef ds:uri="http://www.w3.org/XML/1998/namespace"/>
    <ds:schemaRef ds:uri="d3eeeca1-ae01-451e-a0f4-b74b290d546b"/>
    <ds:schemaRef ds:uri="http://schemas.microsoft.com/office/2006/documentManagement/types"/>
    <ds:schemaRef ds:uri="http://purl.org/dc/terms/"/>
  </ds:schemaRefs>
</ds:datastoreItem>
</file>

<file path=customXml/itemProps3.xml><?xml version="1.0" encoding="utf-8"?>
<ds:datastoreItem xmlns:ds="http://schemas.openxmlformats.org/officeDocument/2006/customXml" ds:itemID="{A75089D8-0F75-4BDC-8113-4EEE8A0EAC3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131</TotalTime>
  <Words>842</Words>
  <Application>Microsoft Office PowerPoint</Application>
  <PresentationFormat>Widescreen</PresentationFormat>
  <Paragraphs>17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 Calcagni</dc:creator>
  <cp:lastModifiedBy>Alexandra Wilds</cp:lastModifiedBy>
  <cp:revision>10</cp:revision>
  <dcterms:created xsi:type="dcterms:W3CDTF">2020-09-16T02:28:45Z</dcterms:created>
  <dcterms:modified xsi:type="dcterms:W3CDTF">2022-04-01T18:56:42Z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0x01010027AE138455664D4C93BD39F583321214</vt:lpwstr>
  </property>
</Properties>
</file>