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844" autoAdjust="0"/>
    <p:restoredTop sz="94660"/>
  </p:normalViewPr>
  <p:slideViewPr>
    <p:cSldViewPr snapToGrid="0">
      <p:cViewPr varScale="1">
        <p:scale>
          <a:sx n="76" d="100"/>
          <a:sy n="76" d="100"/>
        </p:scale>
        <p:origin x="36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B7214-B6F1-4EDD-BF9E-F6386F60B02E}" type="datetimeFigureOut">
              <a:rPr lang="zh-TW" altLang="en-US" smtClean="0"/>
              <a:t>2021/5/21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5A1D3-8636-424A-B464-38B6DD97CE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1921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5AA7F-6217-4A1A-85F3-F302467E1634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8192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FB31-DE95-4DB6-BCA8-220DB1E7A864}" type="datetimeFigureOut">
              <a:rPr lang="zh-TW" altLang="en-US" smtClean="0"/>
              <a:t>2021/5/21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E30E-518B-42D5-83E4-A07DB1C911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9282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FB31-DE95-4DB6-BCA8-220DB1E7A864}" type="datetimeFigureOut">
              <a:rPr lang="zh-TW" altLang="en-US" smtClean="0"/>
              <a:t>2021/5/21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E30E-518B-42D5-83E4-A07DB1C911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053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FB31-DE95-4DB6-BCA8-220DB1E7A864}" type="datetimeFigureOut">
              <a:rPr lang="zh-TW" altLang="en-US" smtClean="0"/>
              <a:t>2021/5/21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E30E-518B-42D5-83E4-A07DB1C911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4204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FB31-DE95-4DB6-BCA8-220DB1E7A864}" type="datetimeFigureOut">
              <a:rPr lang="zh-TW" altLang="en-US" smtClean="0"/>
              <a:t>2021/5/21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E30E-518B-42D5-83E4-A07DB1C911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3418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FB31-DE95-4DB6-BCA8-220DB1E7A864}" type="datetimeFigureOut">
              <a:rPr lang="zh-TW" altLang="en-US" smtClean="0"/>
              <a:t>2021/5/21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E30E-518B-42D5-83E4-A07DB1C911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082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FB31-DE95-4DB6-BCA8-220DB1E7A864}" type="datetimeFigureOut">
              <a:rPr lang="zh-TW" altLang="en-US" smtClean="0"/>
              <a:t>2021/5/21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E30E-518B-42D5-83E4-A07DB1C911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789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FB31-DE95-4DB6-BCA8-220DB1E7A864}" type="datetimeFigureOut">
              <a:rPr lang="zh-TW" altLang="en-US" smtClean="0"/>
              <a:t>2021/5/21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E30E-518B-42D5-83E4-A07DB1C911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119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FB31-DE95-4DB6-BCA8-220DB1E7A864}" type="datetimeFigureOut">
              <a:rPr lang="zh-TW" altLang="en-US" smtClean="0"/>
              <a:t>2021/5/21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E30E-518B-42D5-83E4-A07DB1C911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056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FB31-DE95-4DB6-BCA8-220DB1E7A864}" type="datetimeFigureOut">
              <a:rPr lang="zh-TW" altLang="en-US" smtClean="0"/>
              <a:t>2021/5/21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E30E-518B-42D5-83E4-A07DB1C911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1067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FB31-DE95-4DB6-BCA8-220DB1E7A864}" type="datetimeFigureOut">
              <a:rPr lang="zh-TW" altLang="en-US" smtClean="0"/>
              <a:t>2021/5/21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E30E-518B-42D5-83E4-A07DB1C911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57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FB31-DE95-4DB6-BCA8-220DB1E7A864}" type="datetimeFigureOut">
              <a:rPr lang="zh-TW" altLang="en-US" smtClean="0"/>
              <a:t>2021/5/21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E30E-518B-42D5-83E4-A07DB1C911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6801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1FB31-DE95-4DB6-BCA8-220DB1E7A864}" type="datetimeFigureOut">
              <a:rPr lang="zh-TW" altLang="en-US" smtClean="0"/>
              <a:t>2021/5/21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0E30E-518B-42D5-83E4-A07DB1C911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5431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0" y="13254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Supplementary</a:t>
            </a:r>
            <a:r>
              <a:rPr lang="zh-TW" altLang="en-US" dirty="0" smtClean="0"/>
              <a:t> </a:t>
            </a:r>
            <a:r>
              <a:rPr lang="en-US" altLang="zh-TW" dirty="0" smtClean="0"/>
              <a:t>Figure 1</a:t>
            </a:r>
            <a:endParaRPr lang="zh-TW" altLang="en-US" dirty="0"/>
          </a:p>
        </p:txBody>
      </p:sp>
      <p:sp>
        <p:nvSpPr>
          <p:cNvPr id="3" name="文字方塊 30"/>
          <p:cNvSpPr txBox="1">
            <a:spLocks noChangeArrowheads="1"/>
          </p:cNvSpPr>
          <p:nvPr/>
        </p:nvSpPr>
        <p:spPr bwMode="auto">
          <a:xfrm>
            <a:off x="1108969" y="382586"/>
            <a:ext cx="3385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zh-TW" dirty="0">
                <a:ea typeface="標楷體" pitchFamily="65" charset="-120"/>
              </a:rPr>
              <a:t>A</a:t>
            </a:r>
            <a:endParaRPr kumimoji="0" lang="zh-TW" altLang="en-US" dirty="0">
              <a:ea typeface="標楷體" pitchFamily="65" charset="-12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1918601" y="902463"/>
            <a:ext cx="3038666" cy="1567501"/>
            <a:chOff x="596767" y="1762849"/>
            <a:chExt cx="3038666" cy="1567501"/>
          </a:xfrm>
        </p:grpSpPr>
        <p:grpSp>
          <p:nvGrpSpPr>
            <p:cNvPr id="5" name="群組 4"/>
            <p:cNvGrpSpPr/>
            <p:nvPr/>
          </p:nvGrpSpPr>
          <p:grpSpPr>
            <a:xfrm>
              <a:off x="829494" y="2328707"/>
              <a:ext cx="2805939" cy="582121"/>
              <a:chOff x="829494" y="2328707"/>
              <a:chExt cx="2805939" cy="582121"/>
            </a:xfrm>
          </p:grpSpPr>
          <p:pic>
            <p:nvPicPr>
              <p:cNvPr id="27" name="Picture 20" descr="induction check0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9983" t="13925" r="63606" b="83397"/>
              <a:stretch>
                <a:fillRect/>
              </a:stretch>
            </p:blipFill>
            <p:spPr bwMode="auto">
              <a:xfrm>
                <a:off x="1286693" y="2471578"/>
                <a:ext cx="1600812" cy="328264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sp>
            <p:nvSpPr>
              <p:cNvPr id="28" name="Line 21"/>
              <p:cNvSpPr>
                <a:spLocks noChangeShapeType="1"/>
              </p:cNvSpPr>
              <p:nvPr/>
            </p:nvSpPr>
            <p:spPr bwMode="auto">
              <a:xfrm flipH="1">
                <a:off x="1108969" y="2328707"/>
                <a:ext cx="177724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9" name="Line 23"/>
              <p:cNvSpPr>
                <a:spLocks noChangeShapeType="1"/>
              </p:cNvSpPr>
              <p:nvPr/>
            </p:nvSpPr>
            <p:spPr bwMode="auto">
              <a:xfrm flipH="1">
                <a:off x="1110276" y="2525578"/>
                <a:ext cx="177724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0" name="Text Box 24"/>
              <p:cNvSpPr txBox="1">
                <a:spLocks noChangeArrowheads="1"/>
              </p:cNvSpPr>
              <p:nvPr/>
            </p:nvSpPr>
            <p:spPr bwMode="auto">
              <a:xfrm>
                <a:off x="829600" y="2408284"/>
                <a:ext cx="411045" cy="2463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TW" sz="1000" dirty="0">
                    <a:ea typeface="標楷體" pitchFamily="65" charset="-120"/>
                    <a:cs typeface="Arial" charset="0"/>
                  </a:rPr>
                  <a:t>72</a:t>
                </a:r>
              </a:p>
            </p:txBody>
          </p:sp>
          <p:sp>
            <p:nvSpPr>
              <p:cNvPr id="31" name="Text Box 25"/>
              <p:cNvSpPr txBox="1">
                <a:spLocks noChangeArrowheads="1"/>
              </p:cNvSpPr>
              <p:nvPr/>
            </p:nvSpPr>
            <p:spPr bwMode="auto">
              <a:xfrm>
                <a:off x="829494" y="2664443"/>
                <a:ext cx="339588" cy="2463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TW" sz="1000">
                    <a:ea typeface="標楷體" pitchFamily="65" charset="-120"/>
                    <a:cs typeface="Arial" charset="0"/>
                  </a:rPr>
                  <a:t>55</a:t>
                </a:r>
              </a:p>
            </p:txBody>
          </p:sp>
          <p:sp>
            <p:nvSpPr>
              <p:cNvPr id="32" name="Line 26"/>
              <p:cNvSpPr>
                <a:spLocks noChangeShapeType="1"/>
              </p:cNvSpPr>
              <p:nvPr/>
            </p:nvSpPr>
            <p:spPr bwMode="auto">
              <a:xfrm flipH="1">
                <a:off x="1110276" y="2804658"/>
                <a:ext cx="177724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3" name="Text Box 28"/>
              <p:cNvSpPr txBox="1">
                <a:spLocks noChangeArrowheads="1"/>
              </p:cNvSpPr>
              <p:nvPr/>
            </p:nvSpPr>
            <p:spPr bwMode="auto">
              <a:xfrm>
                <a:off x="3015663" y="2582444"/>
                <a:ext cx="61977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TW" sz="1200" b="1" dirty="0">
                    <a:ea typeface="標楷體" pitchFamily="65" charset="-120"/>
                    <a:cs typeface="Arial" charset="0"/>
                  </a:rPr>
                  <a:t>Akt2</a:t>
                </a:r>
              </a:p>
            </p:txBody>
          </p:sp>
          <p:cxnSp>
            <p:nvCxnSpPr>
              <p:cNvPr id="34" name="直線單箭頭接點 33"/>
              <p:cNvCxnSpPr/>
              <p:nvPr/>
            </p:nvCxnSpPr>
            <p:spPr bwMode="auto">
              <a:xfrm>
                <a:off x="2890787" y="2724180"/>
                <a:ext cx="195263" cy="158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群組 5"/>
            <p:cNvGrpSpPr/>
            <p:nvPr/>
          </p:nvGrpSpPr>
          <p:grpSpPr>
            <a:xfrm>
              <a:off x="829494" y="2829400"/>
              <a:ext cx="2750521" cy="500950"/>
              <a:chOff x="829494" y="2829400"/>
              <a:chExt cx="2750521" cy="500950"/>
            </a:xfrm>
          </p:grpSpPr>
          <p:pic>
            <p:nvPicPr>
              <p:cNvPr id="20" name="Picture 14" descr="induction check1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36000" contrast="24000"/>
              </a:blip>
              <a:srcRect l="29918" t="21515" r="57457" b="75404"/>
              <a:stretch>
                <a:fillRect/>
              </a:stretch>
            </p:blipFill>
            <p:spPr bwMode="auto">
              <a:xfrm>
                <a:off x="1288000" y="2937153"/>
                <a:ext cx="1600812" cy="31646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1" name="Line 15"/>
              <p:cNvSpPr>
                <a:spLocks noChangeShapeType="1"/>
              </p:cNvSpPr>
              <p:nvPr/>
            </p:nvSpPr>
            <p:spPr bwMode="auto">
              <a:xfrm flipH="1">
                <a:off x="1110276" y="2955884"/>
                <a:ext cx="177724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2" name="Text Box 16"/>
              <p:cNvSpPr txBox="1">
                <a:spLocks noChangeArrowheads="1"/>
              </p:cNvSpPr>
              <p:nvPr/>
            </p:nvSpPr>
            <p:spPr bwMode="auto">
              <a:xfrm>
                <a:off x="829494" y="2829400"/>
                <a:ext cx="339588" cy="2463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TW" sz="1000" dirty="0">
                    <a:ea typeface="標楷體" pitchFamily="65" charset="-120"/>
                    <a:cs typeface="Arial" charset="0"/>
                  </a:rPr>
                  <a:t>72</a:t>
                </a:r>
              </a:p>
            </p:txBody>
          </p:sp>
          <p:sp>
            <p:nvSpPr>
              <p:cNvPr id="23" name="Text Box 17"/>
              <p:cNvSpPr txBox="1">
                <a:spLocks noChangeArrowheads="1"/>
              </p:cNvSpPr>
              <p:nvPr/>
            </p:nvSpPr>
            <p:spPr bwMode="auto">
              <a:xfrm>
                <a:off x="829494" y="3083965"/>
                <a:ext cx="339588" cy="2463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TW" sz="1000" dirty="0">
                    <a:ea typeface="標楷體" pitchFamily="65" charset="-120"/>
                    <a:cs typeface="Arial" charset="0"/>
                  </a:rPr>
                  <a:t>55</a:t>
                </a:r>
              </a:p>
            </p:txBody>
          </p:sp>
          <p:sp>
            <p:nvSpPr>
              <p:cNvPr id="24" name="Text Box 19"/>
              <p:cNvSpPr txBox="1">
                <a:spLocks noChangeArrowheads="1"/>
              </p:cNvSpPr>
              <p:nvPr/>
            </p:nvSpPr>
            <p:spPr bwMode="auto">
              <a:xfrm>
                <a:off x="3011742" y="2963878"/>
                <a:ext cx="568273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TW" sz="1200" b="1" dirty="0">
                    <a:ea typeface="標楷體" pitchFamily="65" charset="-120"/>
                    <a:cs typeface="Arial" charset="0"/>
                  </a:rPr>
                  <a:t>Akt3</a:t>
                </a:r>
              </a:p>
            </p:txBody>
          </p:sp>
          <p:sp>
            <p:nvSpPr>
              <p:cNvPr id="25" name="Line 22"/>
              <p:cNvSpPr>
                <a:spLocks noChangeShapeType="1"/>
              </p:cNvSpPr>
              <p:nvPr/>
            </p:nvSpPr>
            <p:spPr bwMode="auto">
              <a:xfrm flipH="1">
                <a:off x="1110276" y="3202606"/>
                <a:ext cx="177724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cxnSp>
            <p:nvCxnSpPr>
              <p:cNvPr id="26" name="直線單箭頭接點 25"/>
              <p:cNvCxnSpPr/>
              <p:nvPr/>
            </p:nvCxnSpPr>
            <p:spPr bwMode="auto">
              <a:xfrm>
                <a:off x="2890787" y="3090637"/>
                <a:ext cx="195263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群組 6"/>
            <p:cNvGrpSpPr/>
            <p:nvPr/>
          </p:nvGrpSpPr>
          <p:grpSpPr>
            <a:xfrm>
              <a:off x="829494" y="1950909"/>
              <a:ext cx="2744979" cy="502546"/>
              <a:chOff x="829494" y="1950909"/>
              <a:chExt cx="2744979" cy="502546"/>
            </a:xfrm>
          </p:grpSpPr>
          <p:sp>
            <p:nvSpPr>
              <p:cNvPr id="14" name="Line 8"/>
              <p:cNvSpPr>
                <a:spLocks noChangeShapeType="1"/>
              </p:cNvSpPr>
              <p:nvPr/>
            </p:nvSpPr>
            <p:spPr bwMode="auto">
              <a:xfrm flipH="1">
                <a:off x="1108969" y="2073746"/>
                <a:ext cx="177724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 sz="1200"/>
              </a:p>
            </p:txBody>
          </p:sp>
          <p:sp>
            <p:nvSpPr>
              <p:cNvPr id="15" name="Text Box 10"/>
              <p:cNvSpPr txBox="1">
                <a:spLocks noChangeArrowheads="1"/>
              </p:cNvSpPr>
              <p:nvPr/>
            </p:nvSpPr>
            <p:spPr bwMode="auto">
              <a:xfrm>
                <a:off x="829494" y="1950909"/>
                <a:ext cx="338282" cy="2463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TW" sz="1000">
                    <a:ea typeface="標楷體" pitchFamily="65" charset="-120"/>
                    <a:cs typeface="Arial" charset="0"/>
                  </a:rPr>
                  <a:t>72</a:t>
                </a:r>
              </a:p>
            </p:txBody>
          </p:sp>
          <p:sp>
            <p:nvSpPr>
              <p:cNvPr id="16" name="Text Box 11"/>
              <p:cNvSpPr txBox="1">
                <a:spLocks noChangeArrowheads="1"/>
              </p:cNvSpPr>
              <p:nvPr/>
            </p:nvSpPr>
            <p:spPr bwMode="auto">
              <a:xfrm>
                <a:off x="829494" y="2207070"/>
                <a:ext cx="338282" cy="2463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TW" sz="1000">
                    <a:ea typeface="標楷體" pitchFamily="65" charset="-120"/>
                    <a:cs typeface="Arial" charset="0"/>
                  </a:rPr>
                  <a:t>55</a:t>
                </a:r>
              </a:p>
            </p:txBody>
          </p:sp>
          <p:sp>
            <p:nvSpPr>
              <p:cNvPr id="17" name="Text Box 13"/>
              <p:cNvSpPr txBox="1">
                <a:spLocks noChangeArrowheads="1"/>
              </p:cNvSpPr>
              <p:nvPr/>
            </p:nvSpPr>
            <p:spPr bwMode="auto">
              <a:xfrm>
                <a:off x="3010121" y="2074276"/>
                <a:ext cx="564352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TW" sz="1200" b="1" dirty="0">
                    <a:ea typeface="標楷體" pitchFamily="65" charset="-120"/>
                    <a:cs typeface="Arial" charset="0"/>
                  </a:rPr>
                  <a:t>Akt1</a:t>
                </a:r>
              </a:p>
            </p:txBody>
          </p:sp>
          <p:pic>
            <p:nvPicPr>
              <p:cNvPr id="18" name="Picture 29" descr="induction check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23024" t="32231" r="6200" b="52299"/>
              <a:stretch>
                <a:fillRect/>
              </a:stretch>
            </p:blipFill>
            <p:spPr bwMode="auto">
              <a:xfrm>
                <a:off x="1286693" y="2025591"/>
                <a:ext cx="1599505" cy="31646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cxnSp>
            <p:nvCxnSpPr>
              <p:cNvPr id="19" name="直線單箭頭接點 18"/>
              <p:cNvCxnSpPr/>
              <p:nvPr/>
            </p:nvCxnSpPr>
            <p:spPr bwMode="auto">
              <a:xfrm>
                <a:off x="2890787" y="2215043"/>
                <a:ext cx="195263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群組 7"/>
            <p:cNvGrpSpPr/>
            <p:nvPr/>
          </p:nvGrpSpPr>
          <p:grpSpPr>
            <a:xfrm>
              <a:off x="596767" y="1762849"/>
              <a:ext cx="2363922" cy="282874"/>
              <a:chOff x="596767" y="1762849"/>
              <a:chExt cx="2363922" cy="282874"/>
            </a:xfrm>
          </p:grpSpPr>
          <p:sp>
            <p:nvSpPr>
              <p:cNvPr id="9" name="Text Box 9"/>
              <p:cNvSpPr txBox="1">
                <a:spLocks noChangeArrowheads="1"/>
              </p:cNvSpPr>
              <p:nvPr/>
            </p:nvSpPr>
            <p:spPr bwMode="auto">
              <a:xfrm>
                <a:off x="596767" y="1762849"/>
                <a:ext cx="80373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0" lang="en-US" altLang="zh-TW" sz="1200" b="1" dirty="0">
                    <a:ea typeface="標楷體" pitchFamily="65" charset="-120"/>
                    <a:cs typeface="Arial" charset="0"/>
                  </a:rPr>
                  <a:t>siRNA</a:t>
                </a:r>
              </a:p>
            </p:txBody>
          </p:sp>
          <p:sp>
            <p:nvSpPr>
              <p:cNvPr id="10" name="Text Box 13"/>
              <p:cNvSpPr txBox="1">
                <a:spLocks noChangeArrowheads="1"/>
              </p:cNvSpPr>
              <p:nvPr/>
            </p:nvSpPr>
            <p:spPr bwMode="auto">
              <a:xfrm>
                <a:off x="1660813" y="1766156"/>
                <a:ext cx="512732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0" lang="en-US" altLang="zh-TW" sz="1200" b="1" dirty="0">
                    <a:ea typeface="標楷體" pitchFamily="65" charset="-120"/>
                    <a:cs typeface="Arial" charset="0"/>
                  </a:rPr>
                  <a:t>Akt1</a:t>
                </a:r>
              </a:p>
            </p:txBody>
          </p:sp>
          <p:sp>
            <p:nvSpPr>
              <p:cNvPr id="11" name="Text Box 13"/>
              <p:cNvSpPr txBox="1">
                <a:spLocks noChangeArrowheads="1"/>
              </p:cNvSpPr>
              <p:nvPr/>
            </p:nvSpPr>
            <p:spPr bwMode="auto">
              <a:xfrm>
                <a:off x="2033473" y="1766156"/>
                <a:ext cx="55455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0" lang="en-US" altLang="zh-TW" sz="1200" b="1" dirty="0">
                    <a:ea typeface="標楷體" pitchFamily="65" charset="-120"/>
                    <a:cs typeface="Arial" charset="0"/>
                  </a:rPr>
                  <a:t>Akt2</a:t>
                </a:r>
              </a:p>
            </p:txBody>
          </p:sp>
          <p:sp>
            <p:nvSpPr>
              <p:cNvPr id="12" name="Text Box 13"/>
              <p:cNvSpPr txBox="1">
                <a:spLocks noChangeArrowheads="1"/>
              </p:cNvSpPr>
              <p:nvPr/>
            </p:nvSpPr>
            <p:spPr bwMode="auto">
              <a:xfrm>
                <a:off x="2412308" y="1766156"/>
                <a:ext cx="54838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0" lang="en-US" altLang="zh-TW" sz="1200" b="1" dirty="0">
                    <a:ea typeface="標楷體" pitchFamily="65" charset="-120"/>
                    <a:cs typeface="Arial" charset="0"/>
                  </a:rPr>
                  <a:t>Akt3</a:t>
                </a:r>
              </a:p>
            </p:txBody>
          </p:sp>
          <p:sp>
            <p:nvSpPr>
              <p:cNvPr id="13" name="Text Box 13"/>
              <p:cNvSpPr txBox="1">
                <a:spLocks noChangeArrowheads="1"/>
              </p:cNvSpPr>
              <p:nvPr/>
            </p:nvSpPr>
            <p:spPr bwMode="auto">
              <a:xfrm>
                <a:off x="1240089" y="1768724"/>
                <a:ext cx="55462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0" lang="en-US" altLang="zh-TW" sz="1200" b="1">
                    <a:ea typeface="標楷體" pitchFamily="65" charset="-120"/>
                    <a:cs typeface="Arial" charset="0"/>
                  </a:rPr>
                  <a:t>NT#2</a:t>
                </a:r>
              </a:p>
            </p:txBody>
          </p:sp>
        </p:grpSp>
      </p:grpSp>
      <p:sp>
        <p:nvSpPr>
          <p:cNvPr id="35" name="文字方塊 30"/>
          <p:cNvSpPr txBox="1">
            <a:spLocks noChangeArrowheads="1"/>
          </p:cNvSpPr>
          <p:nvPr/>
        </p:nvSpPr>
        <p:spPr bwMode="auto">
          <a:xfrm>
            <a:off x="1094811" y="2671107"/>
            <a:ext cx="3385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zh-TW" dirty="0" smtClean="0">
                <a:ea typeface="標楷體" pitchFamily="65" charset="-120"/>
              </a:rPr>
              <a:t>B</a:t>
            </a:r>
            <a:endParaRPr kumimoji="0" lang="zh-TW" altLang="en-US" dirty="0">
              <a:ea typeface="標楷體" pitchFamily="65" charset="-120"/>
            </a:endParaRPr>
          </a:p>
        </p:txBody>
      </p:sp>
      <p:sp>
        <p:nvSpPr>
          <p:cNvPr id="36" name="文字方塊 30"/>
          <p:cNvSpPr txBox="1">
            <a:spLocks noChangeArrowheads="1"/>
          </p:cNvSpPr>
          <p:nvPr/>
        </p:nvSpPr>
        <p:spPr bwMode="auto">
          <a:xfrm>
            <a:off x="1108969" y="6037211"/>
            <a:ext cx="3513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zh-TW" dirty="0" smtClean="0">
                <a:ea typeface="標楷體" pitchFamily="65" charset="-120"/>
              </a:rPr>
              <a:t>C</a:t>
            </a:r>
            <a:endParaRPr kumimoji="0" lang="zh-TW" altLang="en-US" dirty="0">
              <a:ea typeface="標楷體" pitchFamily="65" charset="-120"/>
            </a:endParaRPr>
          </a:p>
        </p:txBody>
      </p:sp>
      <p:pic>
        <p:nvPicPr>
          <p:cNvPr id="37" name="圖片 36"/>
          <p:cNvPicPr>
            <a:picLocks noChangeAspect="1"/>
          </p:cNvPicPr>
          <p:nvPr/>
        </p:nvPicPr>
        <p:blipFill rotWithShape="1">
          <a:blip r:embed="rId6"/>
          <a:srcRect l="2592" t="5628" r="9003" b="2661"/>
          <a:stretch/>
        </p:blipFill>
        <p:spPr>
          <a:xfrm>
            <a:off x="1576477" y="3219062"/>
            <a:ext cx="3727163" cy="2665958"/>
          </a:xfrm>
          <a:prstGeom prst="rect">
            <a:avLst/>
          </a:prstGeom>
        </p:spPr>
      </p:pic>
      <p:pic>
        <p:nvPicPr>
          <p:cNvPr id="38" name="圖片 37"/>
          <p:cNvPicPr>
            <a:picLocks noChangeAspect="1"/>
          </p:cNvPicPr>
          <p:nvPr/>
        </p:nvPicPr>
        <p:blipFill rotWithShape="1">
          <a:blip r:embed="rId7"/>
          <a:srcRect r="11553" b="4420"/>
          <a:stretch/>
        </p:blipFill>
        <p:spPr>
          <a:xfrm>
            <a:off x="1977930" y="6499583"/>
            <a:ext cx="2942408" cy="262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2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21</Words>
  <Application>Microsoft Office PowerPoint</Application>
  <PresentationFormat>A4 紙張 (210x297 公釐)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標楷體</vt:lpstr>
      <vt:lpstr>Arial</vt:lpstr>
      <vt:lpstr>Calibri</vt:lpstr>
      <vt:lpstr>Calibri Light</vt:lpstr>
      <vt:lpstr>Office 佈景主題</vt:lpstr>
      <vt:lpstr>PowerPoint 簡報</vt:lpstr>
    </vt:vector>
  </TitlesOfParts>
  <Company>臺北榮民總醫院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vghuser</dc:creator>
  <cp:lastModifiedBy>vghuser</cp:lastModifiedBy>
  <cp:revision>1</cp:revision>
  <dcterms:created xsi:type="dcterms:W3CDTF">2021-05-21T06:39:03Z</dcterms:created>
  <dcterms:modified xsi:type="dcterms:W3CDTF">2021-05-21T06:42:40Z</dcterms:modified>
</cp:coreProperties>
</file>