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FFDE"/>
    <a:srgbClr val="FF66CC"/>
    <a:srgbClr val="FFFF99"/>
    <a:srgbClr val="FF00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1803" autoAdjust="0"/>
  </p:normalViewPr>
  <p:slideViewPr>
    <p:cSldViewPr snapToGrid="0" snapToObjects="1">
      <p:cViewPr varScale="1">
        <p:scale>
          <a:sx n="114" d="100"/>
          <a:sy n="114" d="100"/>
        </p:scale>
        <p:origin x="4194" y="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21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46CD6-C697-4A87-84D8-B3178E87BAF7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AF813-C44E-40B2-A429-2F60EF08CF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10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9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82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279654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119288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486837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1552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56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52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316570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66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316570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5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2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6835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6835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9CCFB-1537-1342-A874-86DC41C74113}" type="datetimeFigureOut">
              <a:rPr lang="en-US" smtClean="0"/>
              <a:pPr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1FEFF-8844-9148-BFDD-DE046831DB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6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2149475" y="827087"/>
            <a:ext cx="2228850" cy="6826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identified through database searching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 </a:t>
            </a:r>
            <a:r>
              <a:rPr kumimoji="0" lang="en-US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417</a:t>
            </a: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21"/>
          <p:cNvSpPr>
            <a:spLocks noChangeArrowheads="1"/>
          </p:cNvSpPr>
          <p:nvPr/>
        </p:nvSpPr>
        <p:spPr bwMode="auto">
          <a:xfrm rot="16200000">
            <a:off x="-302419" y="27376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Screening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utoShape 1"/>
          <p:cNvSpPr>
            <a:spLocks noChangeArrowheads="1"/>
          </p:cNvSpPr>
          <p:nvPr/>
        </p:nvSpPr>
        <p:spPr bwMode="auto">
          <a:xfrm rot="16200000">
            <a:off x="-302419" y="59380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Included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utoShape 20"/>
          <p:cNvSpPr>
            <a:spLocks noChangeArrowheads="1"/>
          </p:cNvSpPr>
          <p:nvPr/>
        </p:nvSpPr>
        <p:spPr bwMode="auto">
          <a:xfrm rot="16200000">
            <a:off x="-302419" y="43378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Eligibility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AutoShape 18"/>
          <p:cNvSpPr>
            <a:spLocks noChangeShapeType="1"/>
          </p:cNvSpPr>
          <p:nvPr/>
        </p:nvSpPr>
        <p:spPr bwMode="auto">
          <a:xfrm>
            <a:off x="3406775" y="1512887"/>
            <a:ext cx="0" cy="457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AutoShape 2"/>
          <p:cNvSpPr>
            <a:spLocks noChangeArrowheads="1"/>
          </p:cNvSpPr>
          <p:nvPr/>
        </p:nvSpPr>
        <p:spPr bwMode="auto">
          <a:xfrm rot="16200000">
            <a:off x="-302419" y="1137443"/>
            <a:ext cx="1371600" cy="2968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Identification</a:t>
            </a:r>
            <a:endParaRPr kumimoji="0" lang="en-CA" altLang="zh-CN" sz="12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2049463" y="1970087"/>
            <a:ext cx="2771775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after duplicates removed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=309  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600325" y="2998787"/>
            <a:ext cx="167005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screened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=230 )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921250" y="2998787"/>
            <a:ext cx="17145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Records excluded </a:t>
            </a:r>
            <a:r>
              <a:rPr lang="en-US" altLang="zh-CN" sz="11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by title and abstract </a:t>
            </a:r>
            <a:r>
              <a:rPr lang="en-US" altLang="zh-CN" sz="1100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view </a:t>
            </a: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=227)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2578100" y="3913187"/>
            <a:ext cx="1714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Full-text articles assessed for eligibility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=3)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4921250" y="3913187"/>
            <a:ext cx="1714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Full-text articles excluded, with reasons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=1)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578100" y="4941887"/>
            <a:ext cx="1714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Studies included in qualitative synthesis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2578100" y="5970587"/>
            <a:ext cx="17145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Studies included in quantitative synthesis (meta-analysis)</a:t>
            </a:r>
            <a:b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kumimoji="0" lang="en-CA" altLang="zh-CN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(n =2 )</a:t>
            </a:r>
            <a:endParaRPr kumimoji="0" lang="en-C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AutoShape 8"/>
          <p:cNvSpPr>
            <a:spLocks noChangeShapeType="1"/>
          </p:cNvSpPr>
          <p:nvPr/>
        </p:nvSpPr>
        <p:spPr bwMode="auto">
          <a:xfrm>
            <a:off x="3435350" y="2541587"/>
            <a:ext cx="0" cy="457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AutoShape 7"/>
          <p:cNvSpPr>
            <a:spLocks noChangeShapeType="1"/>
          </p:cNvSpPr>
          <p:nvPr/>
        </p:nvSpPr>
        <p:spPr bwMode="auto">
          <a:xfrm>
            <a:off x="3435350" y="3570287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AutoShape 6"/>
          <p:cNvSpPr>
            <a:spLocks noChangeShapeType="1"/>
          </p:cNvSpPr>
          <p:nvPr/>
        </p:nvSpPr>
        <p:spPr bwMode="auto">
          <a:xfrm>
            <a:off x="3435350" y="4598987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AutoShape 5"/>
          <p:cNvSpPr>
            <a:spLocks noChangeShapeType="1"/>
          </p:cNvSpPr>
          <p:nvPr/>
        </p:nvSpPr>
        <p:spPr bwMode="auto">
          <a:xfrm>
            <a:off x="3435350" y="5627687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AutoShape 4"/>
          <p:cNvSpPr>
            <a:spLocks noChangeShapeType="1"/>
          </p:cNvSpPr>
          <p:nvPr/>
        </p:nvSpPr>
        <p:spPr bwMode="auto">
          <a:xfrm>
            <a:off x="4270375" y="3284537"/>
            <a:ext cx="6508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AutoShape 3"/>
          <p:cNvSpPr>
            <a:spLocks noChangeShapeType="1"/>
          </p:cNvSpPr>
          <p:nvPr/>
        </p:nvSpPr>
        <p:spPr bwMode="auto">
          <a:xfrm>
            <a:off x="4292600" y="4256087"/>
            <a:ext cx="6286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34950" y="139526"/>
            <a:ext cx="40908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b="1" dirty="0">
                <a:latin typeface="Arial" pitchFamily="34" charset="0"/>
                <a:cs typeface="Arial" pitchFamily="34" charset="0"/>
              </a:rPr>
              <a:t>S</a:t>
            </a:r>
            <a:r>
              <a:rPr lang="en-US" altLang="zh-CN" sz="900" b="1" dirty="0" smtClean="0">
                <a:latin typeface="Arial" pitchFamily="34" charset="0"/>
                <a:cs typeface="Arial" pitchFamily="34" charset="0"/>
              </a:rPr>
              <a:t>1A</a:t>
            </a:r>
            <a:endParaRPr lang="zh-CN" altLang="zh-CN" sz="9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94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2468</TotalTime>
  <Words>52</Words>
  <Application>Microsoft Office PowerPoint</Application>
  <PresentationFormat>信纸(8.5x11 英寸)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Lowe, Michael Charles</dc:creator>
  <cp:lastModifiedBy>xb21cn</cp:lastModifiedBy>
  <cp:revision>183</cp:revision>
  <cp:lastPrinted>2018-05-16T21:47:28Z</cp:lastPrinted>
  <dcterms:created xsi:type="dcterms:W3CDTF">2016-08-17T13:06:06Z</dcterms:created>
  <dcterms:modified xsi:type="dcterms:W3CDTF">2020-06-21T18:26:04Z</dcterms:modified>
</cp:coreProperties>
</file>