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4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5.xml" ContentType="application/vnd.openxmlformats-officedocument.drawingml.chartshapes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drawings/drawing6.xml" ContentType="application/vnd.openxmlformats-officedocument.drawingml.chartshapes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drawings/drawing7.xml" ContentType="application/vnd.openxmlformats-officedocument.drawingml.chartshapes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drawings/drawing8.xml" ContentType="application/vnd.openxmlformats-officedocument.drawingml.chartshapes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drawings/drawing9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62" r:id="rId3"/>
    <p:sldId id="264" r:id="rId4"/>
    <p:sldId id="287" r:id="rId5"/>
    <p:sldId id="292" r:id="rId6"/>
    <p:sldId id="293" r:id="rId7"/>
    <p:sldId id="299" r:id="rId8"/>
    <p:sldId id="300" r:id="rId9"/>
    <p:sldId id="301" r:id="rId10"/>
    <p:sldId id="265" r:id="rId11"/>
    <p:sldId id="286" r:id="rId12"/>
    <p:sldId id="263" r:id="rId13"/>
    <p:sldId id="261" r:id="rId14"/>
    <p:sldId id="267" r:id="rId15"/>
    <p:sldId id="268" r:id="rId16"/>
    <p:sldId id="288" r:id="rId17"/>
    <p:sldId id="294" r:id="rId18"/>
    <p:sldId id="297" r:id="rId19"/>
    <p:sldId id="302" r:id="rId20"/>
    <p:sldId id="269" r:id="rId21"/>
    <p:sldId id="289" r:id="rId22"/>
    <p:sldId id="270" r:id="rId23"/>
    <p:sldId id="266" r:id="rId24"/>
    <p:sldId id="271" r:id="rId25"/>
    <p:sldId id="272" r:id="rId26"/>
    <p:sldId id="290" r:id="rId27"/>
    <p:sldId id="295" r:id="rId28"/>
    <p:sldId id="298" r:id="rId29"/>
    <p:sldId id="303" r:id="rId30"/>
    <p:sldId id="273" r:id="rId31"/>
    <p:sldId id="291" r:id="rId32"/>
    <p:sldId id="274" r:id="rId33"/>
    <p:sldId id="275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MLT2A1%20MLT2A2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5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chartUserShapes" Target="../drawings/drawing6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chartUserShapes" Target="../drawings/drawing7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9.xml"/><Relationship Id="rId1" Type="http://schemas.microsoft.com/office/2011/relationships/chartStyle" Target="style29.xml"/><Relationship Id="rId4" Type="http://schemas.openxmlformats.org/officeDocument/2006/relationships/chartUserShapes" Target="../drawings/drawing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30.xml"/><Relationship Id="rId1" Type="http://schemas.microsoft.com/office/2011/relationships/chartStyle" Target="style30.xml"/><Relationship Id="rId4" Type="http://schemas.openxmlformats.org/officeDocument/2006/relationships/chartUserShapes" Target="../drawings/drawing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MLT2A2%20TFB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Human</a:t>
            </a:r>
            <a:r>
              <a:rPr lang="en-US" sz="1600" b="1" baseline="0">
                <a:solidFill>
                  <a:schemeClr val="tx1"/>
                </a:solidFill>
              </a:rPr>
              <a:t> embryo retroviral LTRs harbor nearly identical arrays of TFBS</a:t>
            </a:r>
            <a:endParaRPr lang="en-US" sz="1600" b="1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Table!$B$3</c:f>
              <c:strCache>
                <c:ptCount val="1"/>
                <c:pt idx="0">
                  <c:v>MLT2A1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Table!$C$2:$E$2</c:f>
              <c:strCache>
                <c:ptCount val="3"/>
                <c:pt idx="0">
                  <c:v>MLT2A1</c:v>
                </c:pt>
                <c:pt idx="1">
                  <c:v>MLT2A2</c:v>
                </c:pt>
                <c:pt idx="2">
                  <c:v>LTR7</c:v>
                </c:pt>
              </c:strCache>
            </c:strRef>
          </c:cat>
          <c:val>
            <c:numRef>
              <c:f>Table!$C$3:$E$3</c:f>
              <c:numCache>
                <c:formatCode>General</c:formatCode>
                <c:ptCount val="3"/>
                <c:pt idx="0">
                  <c:v>766</c:v>
                </c:pt>
                <c:pt idx="1">
                  <c:v>764</c:v>
                </c:pt>
                <c:pt idx="2">
                  <c:v>763</c:v>
                </c:pt>
              </c:numCache>
            </c:numRef>
          </c:val>
        </c:ser>
        <c:ser>
          <c:idx val="1"/>
          <c:order val="1"/>
          <c:tx>
            <c:strRef>
              <c:f>Table!$B$4</c:f>
              <c:strCache>
                <c:ptCount val="1"/>
                <c:pt idx="0">
                  <c:v>MLT2A2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Table!$C$2:$E$2</c:f>
              <c:strCache>
                <c:ptCount val="3"/>
                <c:pt idx="0">
                  <c:v>MLT2A1</c:v>
                </c:pt>
                <c:pt idx="1">
                  <c:v>MLT2A2</c:v>
                </c:pt>
                <c:pt idx="2">
                  <c:v>LTR7</c:v>
                </c:pt>
              </c:strCache>
            </c:strRef>
          </c:cat>
          <c:val>
            <c:numRef>
              <c:f>Table!$C$4:$E$4</c:f>
              <c:numCache>
                <c:formatCode>General</c:formatCode>
                <c:ptCount val="3"/>
                <c:pt idx="0">
                  <c:v>764</c:v>
                </c:pt>
                <c:pt idx="1">
                  <c:v>770</c:v>
                </c:pt>
                <c:pt idx="2">
                  <c:v>765</c:v>
                </c:pt>
              </c:numCache>
            </c:numRef>
          </c:val>
        </c:ser>
        <c:ser>
          <c:idx val="2"/>
          <c:order val="2"/>
          <c:tx>
            <c:strRef>
              <c:f>Table!$B$5</c:f>
              <c:strCache>
                <c:ptCount val="1"/>
                <c:pt idx="0">
                  <c:v>LTR7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Table!$C$2:$E$2</c:f>
              <c:strCache>
                <c:ptCount val="3"/>
                <c:pt idx="0">
                  <c:v>MLT2A1</c:v>
                </c:pt>
                <c:pt idx="1">
                  <c:v>MLT2A2</c:v>
                </c:pt>
                <c:pt idx="2">
                  <c:v>LTR7</c:v>
                </c:pt>
              </c:strCache>
            </c:strRef>
          </c:cat>
          <c:val>
            <c:numRef>
              <c:f>Table!$C$5:$E$5</c:f>
              <c:numCache>
                <c:formatCode>General</c:formatCode>
                <c:ptCount val="3"/>
                <c:pt idx="0">
                  <c:v>763</c:v>
                </c:pt>
                <c:pt idx="1">
                  <c:v>765</c:v>
                </c:pt>
                <c:pt idx="2">
                  <c:v>770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2684952"/>
        <c:axId val="312567552"/>
        <c:axId val="0"/>
      </c:bar3DChart>
      <c:catAx>
        <c:axId val="312684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567552"/>
        <c:crosses val="autoZero"/>
        <c:auto val="1"/>
        <c:lblAlgn val="ctr"/>
        <c:lblOffset val="100"/>
        <c:noMultiLvlLbl val="0"/>
      </c:catAx>
      <c:valAx>
        <c:axId val="312567552"/>
        <c:scaling>
          <c:orientation val="minMax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individual TFs with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84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947837386386049"/>
          <c:y val="9.9205487909667808E-2"/>
          <c:w val="0.2981116479480328"/>
          <c:h val="4.63167291498259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mlt2a1_mlt2a2!$N$1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mlt2a1_mlt2a2!$M$2:$M$34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mlt2a1_mlt2a2!$N$2:$N$34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mlt2a1_mlt2a2!$O$1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mlt2a1_mlt2a2!$M$2:$M$34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mlt2a1_mlt2a2!$O$2:$O$34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1533368"/>
        <c:axId val="361531800"/>
        <c:axId val="0"/>
      </c:bar3DChart>
      <c:catAx>
        <c:axId val="361533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1800"/>
        <c:crosses val="autoZero"/>
        <c:auto val="1"/>
        <c:lblAlgn val="ctr"/>
        <c:lblOffset val="100"/>
        <c:tickLblSkip val="1"/>
        <c:noMultiLvlLbl val="0"/>
      </c:catAx>
      <c:valAx>
        <c:axId val="361531800"/>
        <c:scaling>
          <c:orientation val="minMax"/>
          <c:min val="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778476500596278"/>
              <c:y val="0.902360144867575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3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942772950759408"/>
          <c:y val="7.4954808445092266E-2"/>
          <c:w val="0.82607603243519345"/>
          <c:h val="0.80337743222858005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mlt2a1_mlt2a2!$O$1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38803865209408239"/>
                  <c:y val="-0.1320324504891434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mlt2a1_mlt2a2!$N$2:$N$34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xVal>
          <c:yVal>
            <c:numRef>
              <c:f>mlt2a1_mlt2a2!$O$2:$O$34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439568"/>
        <c:axId val="362440352"/>
      </c:scatterChart>
      <c:valAx>
        <c:axId val="3624395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953598685400343"/>
              <c:y val="0.937338726616552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40352"/>
        <c:crossesAt val="0"/>
        <c:crossBetween val="midCat"/>
      </c:valAx>
      <c:valAx>
        <c:axId val="362440352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MLT2A1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2246378024266498E-2"/>
              <c:y val="0.274180664379507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95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540417787951557"/>
          <c:y val="7.4954808445092266E-2"/>
          <c:w val="0.85844694103171559"/>
          <c:h val="0.81752366191624903"/>
        </c:manualLayout>
      </c:layout>
      <c:scatterChart>
        <c:scatterStyle val="lineMarker"/>
        <c:varyColors val="0"/>
        <c:ser>
          <c:idx val="0"/>
          <c:order val="0"/>
          <c:tx>
            <c:strRef>
              <c:f>'161'!$C$1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5438225559703669E-2"/>
                  <c:y val="0.4403614093692833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'161'!$B$2:$B$162</c:f>
              <c:numCache>
                <c:formatCode>0.00</c:formatCode>
                <c:ptCount val="161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1.9626639757820383</c:v>
                </c:pt>
                <c:pt idx="16">
                  <c:v>1.5405701754385965</c:v>
                </c:pt>
                <c:pt idx="17">
                  <c:v>1.2524509803921569</c:v>
                </c:pt>
                <c:pt idx="18">
                  <c:v>2.5530303030303028</c:v>
                </c:pt>
                <c:pt idx="19">
                  <c:v>1.6917670682730923</c:v>
                </c:pt>
                <c:pt idx="20">
                  <c:v>1.2060041407867494</c:v>
                </c:pt>
                <c:pt idx="21">
                  <c:v>0.36764705882352938</c:v>
                </c:pt>
                <c:pt idx="22">
                  <c:v>1.4304461942257218</c:v>
                </c:pt>
                <c:pt idx="23">
                  <c:v>2.0158286778398513</c:v>
                </c:pt>
                <c:pt idx="24">
                  <c:v>1.8235642391947899</c:v>
                </c:pt>
                <c:pt idx="25">
                  <c:v>5.4807692307692308</c:v>
                </c:pt>
                <c:pt idx="26">
                  <c:v>2.8571428571428572</c:v>
                </c:pt>
                <c:pt idx="27">
                  <c:v>5.0525624178712221</c:v>
                </c:pt>
                <c:pt idx="28">
                  <c:v>4.0230855855855863</c:v>
                </c:pt>
                <c:pt idx="29">
                  <c:v>1.5702479338842976</c:v>
                </c:pt>
                <c:pt idx="30">
                  <c:v>4.0138888888888893</c:v>
                </c:pt>
                <c:pt idx="31">
                  <c:v>1.4107973601644488</c:v>
                </c:pt>
                <c:pt idx="32">
                  <c:v>1.4571482745544178</c:v>
                </c:pt>
                <c:pt idx="33">
                  <c:v>0.41966426858513184</c:v>
                </c:pt>
                <c:pt idx="34">
                  <c:v>2.0198675496688741</c:v>
                </c:pt>
                <c:pt idx="35">
                  <c:v>0.11132623426911908</c:v>
                </c:pt>
                <c:pt idx="36">
                  <c:v>2.9276315789473686</c:v>
                </c:pt>
                <c:pt idx="37">
                  <c:v>1.8518518518518519</c:v>
                </c:pt>
                <c:pt idx="38">
                  <c:v>2.7463919117079572</c:v>
                </c:pt>
                <c:pt idx="39">
                  <c:v>3.8063063063063063</c:v>
                </c:pt>
                <c:pt idx="40">
                  <c:v>3.5329341317365266</c:v>
                </c:pt>
                <c:pt idx="41">
                  <c:v>2.1810287241148965</c:v>
                </c:pt>
                <c:pt idx="42">
                  <c:v>1.0006626905235254</c:v>
                </c:pt>
                <c:pt idx="43">
                  <c:v>2.4469067405355496</c:v>
                </c:pt>
                <c:pt idx="44">
                  <c:v>3.1440588853838065</c:v>
                </c:pt>
                <c:pt idx="45">
                  <c:v>2.4671542733306242</c:v>
                </c:pt>
                <c:pt idx="46">
                  <c:v>2.456476323119777</c:v>
                </c:pt>
                <c:pt idx="47">
                  <c:v>4.7336769759450172</c:v>
                </c:pt>
                <c:pt idx="48">
                  <c:v>2.1125030704986489</c:v>
                </c:pt>
                <c:pt idx="49">
                  <c:v>2.6118904475617901</c:v>
                </c:pt>
                <c:pt idx="50">
                  <c:v>2.9035087719298245</c:v>
                </c:pt>
                <c:pt idx="51">
                  <c:v>0.68977591036414565</c:v>
                </c:pt>
                <c:pt idx="52">
                  <c:v>1.0545839957604664</c:v>
                </c:pt>
                <c:pt idx="53">
                  <c:v>0.85861667096854943</c:v>
                </c:pt>
                <c:pt idx="54">
                  <c:v>1.0308867854154695</c:v>
                </c:pt>
                <c:pt idx="55">
                  <c:v>1.4054548346055979</c:v>
                </c:pt>
                <c:pt idx="56">
                  <c:v>1.2068015971361699</c:v>
                </c:pt>
                <c:pt idx="57">
                  <c:v>1.8019506908696834</c:v>
                </c:pt>
                <c:pt idx="58">
                  <c:v>2.4423441449031169</c:v>
                </c:pt>
                <c:pt idx="59">
                  <c:v>5.4640463132236441</c:v>
                </c:pt>
                <c:pt idx="60">
                  <c:v>3.0422071237389336</c:v>
                </c:pt>
                <c:pt idx="61">
                  <c:v>1.1477865592231002</c:v>
                </c:pt>
                <c:pt idx="62">
                  <c:v>1.1381269049598226</c:v>
                </c:pt>
                <c:pt idx="63">
                  <c:v>2.771652782808161</c:v>
                </c:pt>
                <c:pt idx="64">
                  <c:v>1.6407402723325322</c:v>
                </c:pt>
                <c:pt idx="65">
                  <c:v>1.9734271199687379</c:v>
                </c:pt>
                <c:pt idx="66">
                  <c:v>1.4035087719298247</c:v>
                </c:pt>
                <c:pt idx="67">
                  <c:v>1.6974313022700118</c:v>
                </c:pt>
                <c:pt idx="68">
                  <c:v>1.192879170171012</c:v>
                </c:pt>
                <c:pt idx="69">
                  <c:v>1.822762903390003</c:v>
                </c:pt>
                <c:pt idx="70">
                  <c:v>0.46795523906408953</c:v>
                </c:pt>
                <c:pt idx="71">
                  <c:v>1.0436234606553956</c:v>
                </c:pt>
                <c:pt idx="72">
                  <c:v>0.64650059311981012</c:v>
                </c:pt>
                <c:pt idx="73">
                  <c:v>2.1248523040567151</c:v>
                </c:pt>
                <c:pt idx="74">
                  <c:v>1.8816190989050441</c:v>
                </c:pt>
                <c:pt idx="75">
                  <c:v>1.7213504517356157</c:v>
                </c:pt>
                <c:pt idx="76">
                  <c:v>1.4444444444444442</c:v>
                </c:pt>
                <c:pt idx="77">
                  <c:v>2.9735682819383258</c:v>
                </c:pt>
                <c:pt idx="78">
                  <c:v>2.3436545121205952</c:v>
                </c:pt>
                <c:pt idx="79">
                  <c:v>2.6788974078130705</c:v>
                </c:pt>
                <c:pt idx="80">
                  <c:v>5.145199001009618</c:v>
                </c:pt>
                <c:pt idx="81">
                  <c:v>1.3926733272782321</c:v>
                </c:pt>
                <c:pt idx="82">
                  <c:v>4.0703735881841876</c:v>
                </c:pt>
                <c:pt idx="83">
                  <c:v>2.3375671136971072</c:v>
                </c:pt>
                <c:pt idx="84">
                  <c:v>2.9719445090289081</c:v>
                </c:pt>
                <c:pt idx="85">
                  <c:v>0.66810362225828068</c:v>
                </c:pt>
                <c:pt idx="86">
                  <c:v>0.43524615867042959</c:v>
                </c:pt>
                <c:pt idx="87">
                  <c:v>0.49245159737267447</c:v>
                </c:pt>
                <c:pt idx="88">
                  <c:v>0.4612068965517242</c:v>
                </c:pt>
                <c:pt idx="89">
                  <c:v>0.46509706732755057</c:v>
                </c:pt>
                <c:pt idx="90">
                  <c:v>0.31678145597274676</c:v>
                </c:pt>
                <c:pt idx="91">
                  <c:v>2.7883830967531402</c:v>
                </c:pt>
                <c:pt idx="92">
                  <c:v>8.2523216755581892</c:v>
                </c:pt>
                <c:pt idx="93">
                  <c:v>1.5415137019319909</c:v>
                </c:pt>
                <c:pt idx="94">
                  <c:v>1.4551863041289024</c:v>
                </c:pt>
                <c:pt idx="95">
                  <c:v>2.6622494053686716</c:v>
                </c:pt>
                <c:pt idx="96">
                  <c:v>1.0339506172839505</c:v>
                </c:pt>
                <c:pt idx="97">
                  <c:v>1.0981796478663084</c:v>
                </c:pt>
                <c:pt idx="98">
                  <c:v>1.6607825831126801</c:v>
                </c:pt>
                <c:pt idx="99">
                  <c:v>1.2010744435917116</c:v>
                </c:pt>
                <c:pt idx="100">
                  <c:v>1.5017700763927706</c:v>
                </c:pt>
                <c:pt idx="101">
                  <c:v>1.7137445887445888</c:v>
                </c:pt>
                <c:pt idx="102">
                  <c:v>1.1570358480470839</c:v>
                </c:pt>
                <c:pt idx="103">
                  <c:v>5.3902061056872768</c:v>
                </c:pt>
                <c:pt idx="104">
                  <c:v>5.9919099542736545</c:v>
                </c:pt>
                <c:pt idx="105">
                  <c:v>4.3660531697341511</c:v>
                </c:pt>
                <c:pt idx="106">
                  <c:v>5.3101462117855558</c:v>
                </c:pt>
                <c:pt idx="107">
                  <c:v>5.4084665846658471</c:v>
                </c:pt>
                <c:pt idx="108">
                  <c:v>5.2192857819456284</c:v>
                </c:pt>
                <c:pt idx="109">
                  <c:v>2.6647027316550616</c:v>
                </c:pt>
                <c:pt idx="110">
                  <c:v>0.52469135802469136</c:v>
                </c:pt>
                <c:pt idx="111">
                  <c:v>0.81888246628131023</c:v>
                </c:pt>
                <c:pt idx="112">
                  <c:v>2.8054298642533935</c:v>
                </c:pt>
                <c:pt idx="113">
                  <c:v>5.6641604010025057</c:v>
                </c:pt>
                <c:pt idx="114">
                  <c:v>0.46092796092796084</c:v>
                </c:pt>
                <c:pt idx="115">
                  <c:v>0.4098360655737705</c:v>
                </c:pt>
                <c:pt idx="116">
                  <c:v>1.875</c:v>
                </c:pt>
                <c:pt idx="117">
                  <c:v>4.8569023569023564</c:v>
                </c:pt>
                <c:pt idx="118">
                  <c:v>13.944444444444445</c:v>
                </c:pt>
                <c:pt idx="119">
                  <c:v>3.072289156626506</c:v>
                </c:pt>
                <c:pt idx="120">
                  <c:v>1.1309523809523807</c:v>
                </c:pt>
                <c:pt idx="121">
                  <c:v>4.1519419547588567</c:v>
                </c:pt>
                <c:pt idx="122">
                  <c:v>4.4273706330443918</c:v>
                </c:pt>
                <c:pt idx="123">
                  <c:v>4.2207990240927113</c:v>
                </c:pt>
                <c:pt idx="124">
                  <c:v>3.876647224022467</c:v>
                </c:pt>
                <c:pt idx="125">
                  <c:v>0.56935416060282651</c:v>
                </c:pt>
                <c:pt idx="126">
                  <c:v>0.13467419430722183</c:v>
                </c:pt>
                <c:pt idx="127">
                  <c:v>0.32499999999999996</c:v>
                </c:pt>
                <c:pt idx="128">
                  <c:v>1.0668498168498168</c:v>
                </c:pt>
                <c:pt idx="129">
                  <c:v>0.28536733454766239</c:v>
                </c:pt>
                <c:pt idx="130">
                  <c:v>0.80927902991959944</c:v>
                </c:pt>
                <c:pt idx="131">
                  <c:v>1.4956812973735236</c:v>
                </c:pt>
                <c:pt idx="132">
                  <c:v>0.88883640371595019</c:v>
                </c:pt>
                <c:pt idx="133">
                  <c:v>1.4365256124721604</c:v>
                </c:pt>
                <c:pt idx="134">
                  <c:v>1.293780967025457</c:v>
                </c:pt>
                <c:pt idx="135">
                  <c:v>4.1888150609080839</c:v>
                </c:pt>
                <c:pt idx="136">
                  <c:v>11.929824561403509</c:v>
                </c:pt>
                <c:pt idx="137">
                  <c:v>3.6556329849012776</c:v>
                </c:pt>
                <c:pt idx="138">
                  <c:v>3.3944954128440368</c:v>
                </c:pt>
                <c:pt idx="139">
                  <c:v>4.6676587301587302</c:v>
                </c:pt>
                <c:pt idx="140">
                  <c:v>3.8836050724637681</c:v>
                </c:pt>
                <c:pt idx="141">
                  <c:v>4.8168789808917198</c:v>
                </c:pt>
                <c:pt idx="142">
                  <c:v>3.6853685368536855</c:v>
                </c:pt>
                <c:pt idx="143">
                  <c:v>4.0891330891330897</c:v>
                </c:pt>
                <c:pt idx="144">
                  <c:v>0.29813218390804597</c:v>
                </c:pt>
                <c:pt idx="145">
                  <c:v>1.1831124202258223</c:v>
                </c:pt>
                <c:pt idx="146">
                  <c:v>1.7541766109785204</c:v>
                </c:pt>
                <c:pt idx="147">
                  <c:v>1.0496531580868931</c:v>
                </c:pt>
                <c:pt idx="148">
                  <c:v>0.46666666666666667</c:v>
                </c:pt>
                <c:pt idx="149">
                  <c:v>2.0408163265306123</c:v>
                </c:pt>
                <c:pt idx="150">
                  <c:v>4.6562032884902838</c:v>
                </c:pt>
                <c:pt idx="151">
                  <c:v>5.5945419103313831</c:v>
                </c:pt>
                <c:pt idx="152">
                  <c:v>3.142907058001398</c:v>
                </c:pt>
                <c:pt idx="153">
                  <c:v>2.6895565092989986</c:v>
                </c:pt>
                <c:pt idx="154">
                  <c:v>2.0304232804232805</c:v>
                </c:pt>
                <c:pt idx="155">
                  <c:v>4.6405228758169939</c:v>
                </c:pt>
                <c:pt idx="156">
                  <c:v>1.656686626746507</c:v>
                </c:pt>
                <c:pt idx="157">
                  <c:v>2.7372919478182638</c:v>
                </c:pt>
                <c:pt idx="158">
                  <c:v>2.9810298102981028</c:v>
                </c:pt>
                <c:pt idx="159">
                  <c:v>3.4699453551912569</c:v>
                </c:pt>
                <c:pt idx="160">
                  <c:v>3.9085545722713864</c:v>
                </c:pt>
              </c:numCache>
            </c:numRef>
          </c:xVal>
          <c:yVal>
            <c:numRef>
              <c:f>'161'!$C$2:$C$162</c:f>
              <c:numCache>
                <c:formatCode>0.00</c:formatCode>
                <c:ptCount val="161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2.7033299697275477</c:v>
                </c:pt>
                <c:pt idx="16">
                  <c:v>1.9144736842105263</c:v>
                </c:pt>
                <c:pt idx="17">
                  <c:v>1.6764705882352939</c:v>
                </c:pt>
                <c:pt idx="18">
                  <c:v>3.2181818181818178</c:v>
                </c:pt>
                <c:pt idx="19">
                  <c:v>2.6566265060240961</c:v>
                </c:pt>
                <c:pt idx="20">
                  <c:v>0.10869565217391305</c:v>
                </c:pt>
                <c:pt idx="21">
                  <c:v>5.8823529411764705E-2</c:v>
                </c:pt>
                <c:pt idx="22">
                  <c:v>0.12204724409448818</c:v>
                </c:pt>
                <c:pt idx="23">
                  <c:v>1.5474860335195533</c:v>
                </c:pt>
                <c:pt idx="24">
                  <c:v>1.3605683836589699</c:v>
                </c:pt>
                <c:pt idx="25">
                  <c:v>0.96153846153846168</c:v>
                </c:pt>
                <c:pt idx="26">
                  <c:v>0.33222591362126247</c:v>
                </c:pt>
                <c:pt idx="27">
                  <c:v>4.5808147174770042</c:v>
                </c:pt>
                <c:pt idx="28">
                  <c:v>3.7567567567567575</c:v>
                </c:pt>
                <c:pt idx="29">
                  <c:v>0.76033057851239672</c:v>
                </c:pt>
                <c:pt idx="30">
                  <c:v>3.8033333333333337</c:v>
                </c:pt>
                <c:pt idx="31">
                  <c:v>1.2223304122038299</c:v>
                </c:pt>
                <c:pt idx="32">
                  <c:v>1.5790671217292376</c:v>
                </c:pt>
                <c:pt idx="33">
                  <c:v>0.28776978417266186</c:v>
                </c:pt>
                <c:pt idx="34">
                  <c:v>0.60927152317880795</c:v>
                </c:pt>
                <c:pt idx="35">
                  <c:v>7.1636011616650536E-2</c:v>
                </c:pt>
                <c:pt idx="36">
                  <c:v>1.4276315789473684</c:v>
                </c:pt>
                <c:pt idx="37">
                  <c:v>1.5555555555555554</c:v>
                </c:pt>
                <c:pt idx="38">
                  <c:v>3.205834683954619</c:v>
                </c:pt>
                <c:pt idx="39">
                  <c:v>4.7995495495495488</c:v>
                </c:pt>
                <c:pt idx="40">
                  <c:v>3.9041916167664672</c:v>
                </c:pt>
                <c:pt idx="41">
                  <c:v>2.3567134268537071</c:v>
                </c:pt>
                <c:pt idx="42">
                  <c:v>1.0775347912524851</c:v>
                </c:pt>
                <c:pt idx="43">
                  <c:v>2.9293628808864272</c:v>
                </c:pt>
                <c:pt idx="44">
                  <c:v>3.2429022082018926</c:v>
                </c:pt>
                <c:pt idx="45">
                  <c:v>1.7570093457943925</c:v>
                </c:pt>
                <c:pt idx="46">
                  <c:v>1.7555710306406684</c:v>
                </c:pt>
                <c:pt idx="47">
                  <c:v>2.8144329896907219</c:v>
                </c:pt>
                <c:pt idx="48">
                  <c:v>1.5239498894620487</c:v>
                </c:pt>
                <c:pt idx="49">
                  <c:v>1.9879759519038076</c:v>
                </c:pt>
                <c:pt idx="50">
                  <c:v>2.4421052631578948</c:v>
                </c:pt>
                <c:pt idx="51">
                  <c:v>0.48739495798319332</c:v>
                </c:pt>
                <c:pt idx="52">
                  <c:v>0.51616322204557497</c:v>
                </c:pt>
                <c:pt idx="53">
                  <c:v>0.95980477274327158</c:v>
                </c:pt>
                <c:pt idx="54">
                  <c:v>0.81942722351589192</c:v>
                </c:pt>
                <c:pt idx="55">
                  <c:v>1.0596374045801527</c:v>
                </c:pt>
                <c:pt idx="56">
                  <c:v>0.63031805039239985</c:v>
                </c:pt>
                <c:pt idx="57">
                  <c:v>1.4861555134109998</c:v>
                </c:pt>
                <c:pt idx="58">
                  <c:v>1.9893639427127208</c:v>
                </c:pt>
                <c:pt idx="59">
                  <c:v>6.7444241316270572</c:v>
                </c:pt>
                <c:pt idx="60">
                  <c:v>3.4482025941939467</c:v>
                </c:pt>
                <c:pt idx="61">
                  <c:v>0.79735523529107899</c:v>
                </c:pt>
                <c:pt idx="62">
                  <c:v>0.91147132169576062</c:v>
                </c:pt>
                <c:pt idx="63">
                  <c:v>2.8099963781238682</c:v>
                </c:pt>
                <c:pt idx="64">
                  <c:v>1.250031617554066</c:v>
                </c:pt>
                <c:pt idx="65">
                  <c:v>1.4021101992966003</c:v>
                </c:pt>
                <c:pt idx="66">
                  <c:v>1.0175438596491229</c:v>
                </c:pt>
                <c:pt idx="67">
                  <c:v>1.2745519713261648</c:v>
                </c:pt>
                <c:pt idx="68">
                  <c:v>1.0815811606391925</c:v>
                </c:pt>
                <c:pt idx="69">
                  <c:v>1.807390817469205</c:v>
                </c:pt>
                <c:pt idx="70">
                  <c:v>0.26449643947100715</c:v>
                </c:pt>
                <c:pt idx="71">
                  <c:v>0.85660613650594875</c:v>
                </c:pt>
                <c:pt idx="72">
                  <c:v>0.37722419928825618</c:v>
                </c:pt>
                <c:pt idx="73">
                  <c:v>1.97558093737692</c:v>
                </c:pt>
                <c:pt idx="74">
                  <c:v>0.91491653204092627</c:v>
                </c:pt>
                <c:pt idx="75">
                  <c:v>0.99857346647646217</c:v>
                </c:pt>
                <c:pt idx="76">
                  <c:v>0.55913978494623651</c:v>
                </c:pt>
                <c:pt idx="77">
                  <c:v>1.1424375917767988</c:v>
                </c:pt>
                <c:pt idx="78">
                  <c:v>1.771847626807904</c:v>
                </c:pt>
                <c:pt idx="79">
                  <c:v>2.0492880613362541</c:v>
                </c:pt>
                <c:pt idx="80">
                  <c:v>3.0591423561294442</c:v>
                </c:pt>
                <c:pt idx="81">
                  <c:v>1.1480472297910991</c:v>
                </c:pt>
                <c:pt idx="82">
                  <c:v>4.1859252823631623</c:v>
                </c:pt>
                <c:pt idx="83">
                  <c:v>1.7364649116582702</c:v>
                </c:pt>
                <c:pt idx="84">
                  <c:v>2.8498488723552664</c:v>
                </c:pt>
                <c:pt idx="85">
                  <c:v>0.41762127340098332</c:v>
                </c:pt>
                <c:pt idx="86">
                  <c:v>0.20185458943690365</c:v>
                </c:pt>
                <c:pt idx="87">
                  <c:v>0.25193438563912102</c:v>
                </c:pt>
                <c:pt idx="88">
                  <c:v>0.2134099616858238</c:v>
                </c:pt>
                <c:pt idx="89">
                  <c:v>0.22131350681536555</c:v>
                </c:pt>
                <c:pt idx="90">
                  <c:v>0.11708509220173295</c:v>
                </c:pt>
                <c:pt idx="91">
                  <c:v>2.3822809593734702</c:v>
                </c:pt>
                <c:pt idx="92">
                  <c:v>5.60877296976882</c:v>
                </c:pt>
                <c:pt idx="93">
                  <c:v>1.2054733563243965</c:v>
                </c:pt>
                <c:pt idx="94">
                  <c:v>1.1258811681772407</c:v>
                </c:pt>
                <c:pt idx="95">
                  <c:v>2.6258919469928643</c:v>
                </c:pt>
                <c:pt idx="96">
                  <c:v>0.72222222222222221</c:v>
                </c:pt>
                <c:pt idx="97">
                  <c:v>0.89525514771709935</c:v>
                </c:pt>
                <c:pt idx="98">
                  <c:v>1.2842012356575463</c:v>
                </c:pt>
                <c:pt idx="99">
                  <c:v>0.92248656945510366</c:v>
                </c:pt>
                <c:pt idx="100">
                  <c:v>0.91671324762437112</c:v>
                </c:pt>
                <c:pt idx="101">
                  <c:v>1.8188311688311689</c:v>
                </c:pt>
                <c:pt idx="102">
                  <c:v>0.8041733547351525</c:v>
                </c:pt>
                <c:pt idx="103">
                  <c:v>3.1496048349604835</c:v>
                </c:pt>
                <c:pt idx="104">
                  <c:v>3.2683784734435455</c:v>
                </c:pt>
                <c:pt idx="105">
                  <c:v>2.385626643295355</c:v>
                </c:pt>
                <c:pt idx="106">
                  <c:v>3.2284743760153596</c:v>
                </c:pt>
                <c:pt idx="107">
                  <c:v>3.3167281672816729</c:v>
                </c:pt>
                <c:pt idx="108">
                  <c:v>3.1469167377095766</c:v>
                </c:pt>
                <c:pt idx="109">
                  <c:v>2.5152651312265664</c:v>
                </c:pt>
                <c:pt idx="110">
                  <c:v>0.22222222222222224</c:v>
                </c:pt>
                <c:pt idx="111">
                  <c:v>0.20809248554913296</c:v>
                </c:pt>
                <c:pt idx="112">
                  <c:v>3.0316742081447967</c:v>
                </c:pt>
                <c:pt idx="113">
                  <c:v>5.4075187969924814</c:v>
                </c:pt>
                <c:pt idx="114">
                  <c:v>0.36263736263736263</c:v>
                </c:pt>
                <c:pt idx="115">
                  <c:v>0.36065573770491804</c:v>
                </c:pt>
                <c:pt idx="116">
                  <c:v>2.6428571428571428</c:v>
                </c:pt>
                <c:pt idx="117">
                  <c:v>4.1262626262626254</c:v>
                </c:pt>
                <c:pt idx="118">
                  <c:v>10.733333333333334</c:v>
                </c:pt>
                <c:pt idx="119">
                  <c:v>3.4216867469879513</c:v>
                </c:pt>
                <c:pt idx="120">
                  <c:v>0.7142857142857143</c:v>
                </c:pt>
                <c:pt idx="121">
                  <c:v>4.8005121638924457</c:v>
                </c:pt>
                <c:pt idx="122">
                  <c:v>5.0969267139479912</c:v>
                </c:pt>
                <c:pt idx="123">
                  <c:v>5.0960658737419946</c:v>
                </c:pt>
                <c:pt idx="124">
                  <c:v>4.3473752430330528</c:v>
                </c:pt>
                <c:pt idx="125">
                  <c:v>0.70524885999805953</c:v>
                </c:pt>
                <c:pt idx="126">
                  <c:v>0.2907551164431898</c:v>
                </c:pt>
                <c:pt idx="127">
                  <c:v>0.54777777777777781</c:v>
                </c:pt>
                <c:pt idx="128">
                  <c:v>1.3373626373626375</c:v>
                </c:pt>
                <c:pt idx="129">
                  <c:v>0.28901032179720704</c:v>
                </c:pt>
                <c:pt idx="130">
                  <c:v>0.68327402135231319</c:v>
                </c:pt>
                <c:pt idx="131">
                  <c:v>1.5081967213114753</c:v>
                </c:pt>
                <c:pt idx="132">
                  <c:v>0.96740670760510161</c:v>
                </c:pt>
                <c:pt idx="133">
                  <c:v>1.0334075723830736</c:v>
                </c:pt>
                <c:pt idx="134">
                  <c:v>0.90568939005638127</c:v>
                </c:pt>
                <c:pt idx="135">
                  <c:v>4.3435606800859876</c:v>
                </c:pt>
                <c:pt idx="136">
                  <c:v>10.789473684210526</c:v>
                </c:pt>
                <c:pt idx="137">
                  <c:v>3.2299651567944254</c:v>
                </c:pt>
                <c:pt idx="138">
                  <c:v>9.9816513761467895</c:v>
                </c:pt>
                <c:pt idx="139">
                  <c:v>4.7644557823129254</c:v>
                </c:pt>
                <c:pt idx="140">
                  <c:v>3.9782608695652173</c:v>
                </c:pt>
                <c:pt idx="141">
                  <c:v>5.4968152866242042</c:v>
                </c:pt>
                <c:pt idx="142">
                  <c:v>3.7267326732673269</c:v>
                </c:pt>
                <c:pt idx="143">
                  <c:v>3.97948717948718</c:v>
                </c:pt>
                <c:pt idx="144">
                  <c:v>0.16379310344827586</c:v>
                </c:pt>
                <c:pt idx="145">
                  <c:v>0.96907216494845361</c:v>
                </c:pt>
                <c:pt idx="146">
                  <c:v>1.1599045346062054</c:v>
                </c:pt>
                <c:pt idx="147">
                  <c:v>1.2048192771084338</c:v>
                </c:pt>
                <c:pt idx="148">
                  <c:v>0.79999999999999993</c:v>
                </c:pt>
                <c:pt idx="149">
                  <c:v>2.072759538598048</c:v>
                </c:pt>
                <c:pt idx="150">
                  <c:v>4.5739910313901344</c:v>
                </c:pt>
                <c:pt idx="151">
                  <c:v>5.5321637426900576</c:v>
                </c:pt>
                <c:pt idx="152">
                  <c:v>2.6876310272536688</c:v>
                </c:pt>
                <c:pt idx="153">
                  <c:v>0.70672389127324753</c:v>
                </c:pt>
                <c:pt idx="154">
                  <c:v>0.18253968253968253</c:v>
                </c:pt>
                <c:pt idx="155">
                  <c:v>0.52941176470588236</c:v>
                </c:pt>
                <c:pt idx="156">
                  <c:v>0.17365269461077845</c:v>
                </c:pt>
                <c:pt idx="157">
                  <c:v>1.4358974358974359</c:v>
                </c:pt>
                <c:pt idx="158">
                  <c:v>0.86178861788617889</c:v>
                </c:pt>
                <c:pt idx="159">
                  <c:v>0.22131147540983606</c:v>
                </c:pt>
                <c:pt idx="160">
                  <c:v>0.26548672566371678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434472"/>
        <c:axId val="362438000"/>
      </c:scatterChart>
      <c:valAx>
        <c:axId val="3624344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MLT2A2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7283301445844602"/>
              <c:y val="0.943402847371351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8000"/>
        <c:crosses val="autoZero"/>
        <c:crossBetween val="midCat"/>
      </c:valAx>
      <c:valAx>
        <c:axId val="362438000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MLT2A1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54655967930122E-2"/>
              <c:y val="0.254043267318857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44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6265011906576912E-2"/>
          <c:y val="0.13339687732720595"/>
          <c:w val="0.93761179908128989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mlt2a2_ltr7!$H$1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mlt2a2_ltr7!$H$2:$H$127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mlt2a2_ltr7!$I$1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mlt2a2_ltr7!$I$2:$I$127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436824"/>
        <c:axId val="362435648"/>
        <c:axId val="0"/>
      </c:bar3DChart>
      <c:catAx>
        <c:axId val="3624368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10072803642525"/>
              <c:y val="0.8927144530230604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5648"/>
        <c:crosses val="autoZero"/>
        <c:auto val="1"/>
        <c:lblAlgn val="ctr"/>
        <c:lblOffset val="100"/>
        <c:tickLblSkip val="1"/>
        <c:noMultiLvlLbl val="0"/>
      </c:catAx>
      <c:valAx>
        <c:axId val="3624356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Numbwe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478466850619774E-2"/>
              <c:y val="0.2525915851427663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6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6265011906576912E-2"/>
          <c:y val="0.13339687732720595"/>
          <c:w val="0.93761179908128989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mlt2a2_ltr7!$H$1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mlt2a2_ltr7!$H$2:$H$127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mlt2a2_ltr7!$I$1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mlt2a2_ltr7!$I$2:$I$127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436432"/>
        <c:axId val="362437608"/>
        <c:axId val="0"/>
      </c:bar3DChart>
      <c:catAx>
        <c:axId val="3624364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10072803642525"/>
              <c:y val="0.8927144530230604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7608"/>
        <c:crosses val="autoZero"/>
        <c:auto val="1"/>
        <c:lblAlgn val="ctr"/>
        <c:lblOffset val="100"/>
        <c:tickLblSkip val="1"/>
        <c:noMultiLvlLbl val="0"/>
      </c:catAx>
      <c:valAx>
        <c:axId val="362437608"/>
        <c:scaling>
          <c:orientation val="minMax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Numbwe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478466850619774E-2"/>
              <c:y val="0.2525915851427663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6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Numbers</a:t>
            </a:r>
            <a:r>
              <a:rPr lang="en-US" sz="1600" b="1" baseline="0">
                <a:solidFill>
                  <a:sysClr val="windowText" lastClr="000000"/>
                </a:solidFill>
              </a:rPr>
              <a:t> of TFBS per retroviral LTR locus for 46 TFs of the HOX family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1806928694940369E-2"/>
          <c:y val="0.14543358432680495"/>
          <c:w val="0.94206990087065712"/>
          <c:h val="0.678883450343392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hox!$Y$1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hox!$X$2:$X$47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hox!$Y$2:$Y$47</c:f>
              <c:numCache>
                <c:formatCode>0.00</c:formatCode>
                <c:ptCount val="46"/>
                <c:pt idx="0">
                  <c:v>2.9791408508880628</c:v>
                </c:pt>
                <c:pt idx="1">
                  <c:v>2.8986429177268871</c:v>
                </c:pt>
                <c:pt idx="2">
                  <c:v>2.3421926910299002</c:v>
                </c:pt>
                <c:pt idx="3">
                  <c:v>4.3204252088078965</c:v>
                </c:pt>
                <c:pt idx="4">
                  <c:v>3.0960548885077186</c:v>
                </c:pt>
                <c:pt idx="5">
                  <c:v>2.2341886745333079</c:v>
                </c:pt>
                <c:pt idx="6">
                  <c:v>2.091356001638673</c:v>
                </c:pt>
                <c:pt idx="7">
                  <c:v>2.7830114617679382</c:v>
                </c:pt>
                <c:pt idx="8">
                  <c:v>3.4907516725698544</c:v>
                </c:pt>
                <c:pt idx="9">
                  <c:v>2.1826652601969059</c:v>
                </c:pt>
                <c:pt idx="10">
                  <c:v>3.416206261510129</c:v>
                </c:pt>
                <c:pt idx="11">
                  <c:v>2.3359023763648037</c:v>
                </c:pt>
                <c:pt idx="12">
                  <c:v>4.0365634813817852</c:v>
                </c:pt>
                <c:pt idx="13">
                  <c:v>2.5202092249167851</c:v>
                </c:pt>
                <c:pt idx="14">
                  <c:v>2.1447811447811449</c:v>
                </c:pt>
                <c:pt idx="15">
                  <c:v>2.6226057672069039</c:v>
                </c:pt>
                <c:pt idx="16">
                  <c:v>2.1438567030506577</c:v>
                </c:pt>
                <c:pt idx="17">
                  <c:v>2.112211221122112</c:v>
                </c:pt>
                <c:pt idx="18">
                  <c:v>1.1520467836257311</c:v>
                </c:pt>
                <c:pt idx="19">
                  <c:v>2.9333333333333336</c:v>
                </c:pt>
                <c:pt idx="20">
                  <c:v>1.1711711711711712</c:v>
                </c:pt>
                <c:pt idx="21">
                  <c:v>1.3798449612403103</c:v>
                </c:pt>
                <c:pt idx="22">
                  <c:v>1.4117647058823528</c:v>
                </c:pt>
                <c:pt idx="23">
                  <c:v>3.1458689458689459</c:v>
                </c:pt>
                <c:pt idx="24">
                  <c:v>3.1265498760099195</c:v>
                </c:pt>
                <c:pt idx="25">
                  <c:v>1.2323943661971832</c:v>
                </c:pt>
                <c:pt idx="26">
                  <c:v>1.3484087102177553</c:v>
                </c:pt>
                <c:pt idx="27">
                  <c:v>3.354363827549947</c:v>
                </c:pt>
                <c:pt idx="28">
                  <c:v>6.1481481481481488</c:v>
                </c:pt>
                <c:pt idx="29">
                  <c:v>1.4912280701754386</c:v>
                </c:pt>
                <c:pt idx="30">
                  <c:v>5.0032488628979861</c:v>
                </c:pt>
                <c:pt idx="31">
                  <c:v>2.4360132490213791</c:v>
                </c:pt>
                <c:pt idx="32">
                  <c:v>3.028919330289193</c:v>
                </c:pt>
                <c:pt idx="33">
                  <c:v>1.8868114193807801</c:v>
                </c:pt>
                <c:pt idx="34">
                  <c:v>2.7147307521139297</c:v>
                </c:pt>
                <c:pt idx="35">
                  <c:v>0.11904761904761905</c:v>
                </c:pt>
                <c:pt idx="36">
                  <c:v>0.80952380952380942</c:v>
                </c:pt>
                <c:pt idx="37">
                  <c:v>1.7403628117913834</c:v>
                </c:pt>
                <c:pt idx="38">
                  <c:v>3.8700564971751414</c:v>
                </c:pt>
                <c:pt idx="39">
                  <c:v>1.5045045045045045</c:v>
                </c:pt>
                <c:pt idx="40">
                  <c:v>9.7435897435897427</c:v>
                </c:pt>
                <c:pt idx="41">
                  <c:v>6.3888888888888884</c:v>
                </c:pt>
                <c:pt idx="42">
                  <c:v>1.3861386138613863</c:v>
                </c:pt>
                <c:pt idx="43">
                  <c:v>2.0859989918963979</c:v>
                </c:pt>
                <c:pt idx="44">
                  <c:v>5.0448218919556496</c:v>
                </c:pt>
                <c:pt idx="45">
                  <c:v>4.4129138391939131</c:v>
                </c:pt>
              </c:numCache>
            </c:numRef>
          </c:val>
        </c:ser>
        <c:ser>
          <c:idx val="1"/>
          <c:order val="1"/>
          <c:tx>
            <c:strRef>
              <c:f>hox!$Z$1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hox!$X$2:$X$47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hox!$Z$2:$Z$47</c:f>
              <c:numCache>
                <c:formatCode>0.00</c:formatCode>
                <c:ptCount val="46"/>
                <c:pt idx="0">
                  <c:v>2.7645600991325896</c:v>
                </c:pt>
                <c:pt idx="1">
                  <c:v>3.3409669211195925</c:v>
                </c:pt>
                <c:pt idx="2">
                  <c:v>2.4119601328903655</c:v>
                </c:pt>
                <c:pt idx="3">
                  <c:v>4.4191343963553527</c:v>
                </c:pt>
                <c:pt idx="4">
                  <c:v>2.6575185820468836</c:v>
                </c:pt>
                <c:pt idx="5">
                  <c:v>2.3135418617718675</c:v>
                </c:pt>
                <c:pt idx="6">
                  <c:v>2.2679229823842686</c:v>
                </c:pt>
                <c:pt idx="7">
                  <c:v>3.6137541215261417</c:v>
                </c:pt>
                <c:pt idx="8">
                  <c:v>3.5082644628099171</c:v>
                </c:pt>
                <c:pt idx="9">
                  <c:v>3.0200421940928273</c:v>
                </c:pt>
                <c:pt idx="10">
                  <c:v>6.2320441988950268</c:v>
                </c:pt>
                <c:pt idx="11">
                  <c:v>2.5071290944123312</c:v>
                </c:pt>
                <c:pt idx="12">
                  <c:v>3.4253028263795424</c:v>
                </c:pt>
                <c:pt idx="13">
                  <c:v>2.9358059914407986</c:v>
                </c:pt>
                <c:pt idx="14">
                  <c:v>2.7426262626262625</c:v>
                </c:pt>
                <c:pt idx="15">
                  <c:v>2.1885918753946534</c:v>
                </c:pt>
                <c:pt idx="16">
                  <c:v>2.065491183879093</c:v>
                </c:pt>
                <c:pt idx="17">
                  <c:v>3.2266226622662262</c:v>
                </c:pt>
                <c:pt idx="18">
                  <c:v>3.3263157894736843</c:v>
                </c:pt>
                <c:pt idx="19">
                  <c:v>3.0977777777777775</c:v>
                </c:pt>
                <c:pt idx="20">
                  <c:v>4.9459459459459465</c:v>
                </c:pt>
                <c:pt idx="21">
                  <c:v>2.902325581395349</c:v>
                </c:pt>
                <c:pt idx="22">
                  <c:v>5.0705882352941174</c:v>
                </c:pt>
                <c:pt idx="23">
                  <c:v>2.8143589743589743</c:v>
                </c:pt>
                <c:pt idx="24">
                  <c:v>2.1967842572594192</c:v>
                </c:pt>
                <c:pt idx="25">
                  <c:v>3.394366197183099</c:v>
                </c:pt>
                <c:pt idx="26">
                  <c:v>4.1005025125628132</c:v>
                </c:pt>
                <c:pt idx="27">
                  <c:v>3.2429022082018926</c:v>
                </c:pt>
                <c:pt idx="28">
                  <c:v>4.0333333333333332</c:v>
                </c:pt>
                <c:pt idx="29">
                  <c:v>0.52631578947368418</c:v>
                </c:pt>
                <c:pt idx="30">
                  <c:v>4.0272904483430798</c:v>
                </c:pt>
                <c:pt idx="31">
                  <c:v>2.0343270099367659</c:v>
                </c:pt>
                <c:pt idx="32">
                  <c:v>2.9512937595129376</c:v>
                </c:pt>
                <c:pt idx="33">
                  <c:v>2.4969843184559708</c:v>
                </c:pt>
                <c:pt idx="34">
                  <c:v>3.2710280373831777</c:v>
                </c:pt>
                <c:pt idx="35">
                  <c:v>1.1428571428571428</c:v>
                </c:pt>
                <c:pt idx="36">
                  <c:v>0.74285714285714277</c:v>
                </c:pt>
                <c:pt idx="37">
                  <c:v>1.4081632653061225</c:v>
                </c:pt>
                <c:pt idx="38">
                  <c:v>1.1864406779661019</c:v>
                </c:pt>
                <c:pt idx="39">
                  <c:v>3.5891891891891894</c:v>
                </c:pt>
                <c:pt idx="40">
                  <c:v>3.9112426035502956</c:v>
                </c:pt>
                <c:pt idx="41">
                  <c:v>0.80952380952380953</c:v>
                </c:pt>
                <c:pt idx="42">
                  <c:v>0.71287128712871273</c:v>
                </c:pt>
                <c:pt idx="43">
                  <c:v>1.7936489473072004</c:v>
                </c:pt>
                <c:pt idx="44">
                  <c:v>3.3885350318471339</c:v>
                </c:pt>
                <c:pt idx="45">
                  <c:v>2.3491671807526218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437216"/>
        <c:axId val="362435256"/>
        <c:axId val="0"/>
      </c:bar3DChart>
      <c:catAx>
        <c:axId val="36243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5256"/>
        <c:crosses val="autoZero"/>
        <c:auto val="1"/>
        <c:lblAlgn val="ctr"/>
        <c:lblOffset val="100"/>
        <c:tickLblSkip val="1"/>
        <c:noMultiLvlLbl val="0"/>
      </c:catAx>
      <c:valAx>
        <c:axId val="362435256"/>
        <c:scaling>
          <c:orientation val="minMax"/>
          <c:max val="1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Numberof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843569261484836E-2"/>
              <c:y val="0.2601921577984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7850844851959633"/>
          <c:y val="9.9202736021633653E-2"/>
          <c:w val="0.4926378530956656"/>
          <c:h val="4.63009623797025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for 42 TFs of the FOX family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6993107192431121E-2"/>
          <c:y val="0.10374039679458209"/>
          <c:w val="0.9268837037954355"/>
          <c:h val="0.756800851638034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fox!$Y$1</c:f>
              <c:strCache>
                <c:ptCount val="1"/>
                <c:pt idx="0">
                  <c:v>TFBS per MLT2A2 loci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fox!$X$2:$X$43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fox!$Y$2:$Y$43</c:f>
              <c:numCache>
                <c:formatCode>0.00</c:formatCode>
                <c:ptCount val="42"/>
                <c:pt idx="0">
                  <c:v>4.0726817042606518</c:v>
                </c:pt>
                <c:pt idx="1">
                  <c:v>4.7551342812006316</c:v>
                </c:pt>
                <c:pt idx="2">
                  <c:v>2.8735632183908049</c:v>
                </c:pt>
                <c:pt idx="3">
                  <c:v>10.310320781032079</c:v>
                </c:pt>
                <c:pt idx="4">
                  <c:v>6.1202686202686198</c:v>
                </c:pt>
                <c:pt idx="5">
                  <c:v>3.9176029962546819</c:v>
                </c:pt>
                <c:pt idx="6">
                  <c:v>1.219758064516129</c:v>
                </c:pt>
                <c:pt idx="7">
                  <c:v>3.9050211736237146</c:v>
                </c:pt>
                <c:pt idx="8">
                  <c:v>1.9491525423728815</c:v>
                </c:pt>
                <c:pt idx="9">
                  <c:v>2.8051643192488265</c:v>
                </c:pt>
                <c:pt idx="10">
                  <c:v>5.4772502472799207</c:v>
                </c:pt>
                <c:pt idx="11">
                  <c:v>1.5359477124183007</c:v>
                </c:pt>
                <c:pt idx="12">
                  <c:v>4.8443689869835884</c:v>
                </c:pt>
                <c:pt idx="13">
                  <c:v>4.4929881337648325</c:v>
                </c:pt>
                <c:pt idx="14">
                  <c:v>2.1561338289962824</c:v>
                </c:pt>
                <c:pt idx="15">
                  <c:v>3.6655452761424163</c:v>
                </c:pt>
                <c:pt idx="16">
                  <c:v>3.4951456310679614</c:v>
                </c:pt>
                <c:pt idx="17">
                  <c:v>0.88757396449704129</c:v>
                </c:pt>
                <c:pt idx="18">
                  <c:v>0.89464123524069028</c:v>
                </c:pt>
                <c:pt idx="19">
                  <c:v>2.9636150234741785</c:v>
                </c:pt>
                <c:pt idx="20">
                  <c:v>4.2837203400583688</c:v>
                </c:pt>
                <c:pt idx="21">
                  <c:v>3.0575980392156858</c:v>
                </c:pt>
                <c:pt idx="22">
                  <c:v>1.6532839201152976</c:v>
                </c:pt>
                <c:pt idx="23">
                  <c:v>0.57109557109557119</c:v>
                </c:pt>
                <c:pt idx="24">
                  <c:v>1.2933138116154219</c:v>
                </c:pt>
                <c:pt idx="25">
                  <c:v>3.0795847750865053</c:v>
                </c:pt>
                <c:pt idx="26">
                  <c:v>2.621308016877637</c:v>
                </c:pt>
                <c:pt idx="27">
                  <c:v>1.8134171907756813</c:v>
                </c:pt>
                <c:pt idx="28">
                  <c:v>0.79439252336448607</c:v>
                </c:pt>
                <c:pt idx="29">
                  <c:v>1.4033701948393891</c:v>
                </c:pt>
                <c:pt idx="30">
                  <c:v>4.3181416710828477</c:v>
                </c:pt>
                <c:pt idx="31">
                  <c:v>4.2469050894085285</c:v>
                </c:pt>
                <c:pt idx="32">
                  <c:v>5.7611548556430447</c:v>
                </c:pt>
                <c:pt idx="33">
                  <c:v>1.4460784313725488</c:v>
                </c:pt>
                <c:pt idx="34">
                  <c:v>3.9987892334916642</c:v>
                </c:pt>
                <c:pt idx="35">
                  <c:v>2.6291079812206575</c:v>
                </c:pt>
                <c:pt idx="36">
                  <c:v>2.1590909090909092</c:v>
                </c:pt>
                <c:pt idx="37">
                  <c:v>2.2862787356321839</c:v>
                </c:pt>
                <c:pt idx="38">
                  <c:v>2.9772079772079771</c:v>
                </c:pt>
                <c:pt idx="39">
                  <c:v>1.3562453806356245</c:v>
                </c:pt>
                <c:pt idx="40">
                  <c:v>1.5465686274509804</c:v>
                </c:pt>
                <c:pt idx="41">
                  <c:v>2.5712881022615535</c:v>
                </c:pt>
              </c:numCache>
            </c:numRef>
          </c:val>
        </c:ser>
        <c:ser>
          <c:idx val="1"/>
          <c:order val="1"/>
          <c:tx>
            <c:strRef>
              <c:f>fox!$Z$1</c:f>
              <c:strCache>
                <c:ptCount val="1"/>
                <c:pt idx="0">
                  <c:v>TFBS per LTR7 loci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fox!$X$2:$X$43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fox!$Z$2:$Z$43</c:f>
              <c:numCache>
                <c:formatCode>0.00</c:formatCode>
                <c:ptCount val="42"/>
                <c:pt idx="0">
                  <c:v>3.3834586466165413</c:v>
                </c:pt>
                <c:pt idx="1">
                  <c:v>2.9478672985781991</c:v>
                </c:pt>
                <c:pt idx="2">
                  <c:v>2.4482758620689657</c:v>
                </c:pt>
                <c:pt idx="3">
                  <c:v>5.2970711297071134</c:v>
                </c:pt>
                <c:pt idx="4">
                  <c:v>3.5439560439560438</c:v>
                </c:pt>
                <c:pt idx="5">
                  <c:v>3.7235955056179777</c:v>
                </c:pt>
                <c:pt idx="6">
                  <c:v>2.67741935483871</c:v>
                </c:pt>
                <c:pt idx="7">
                  <c:v>2.3411978221415608</c:v>
                </c:pt>
                <c:pt idx="8">
                  <c:v>5.6271186440677976</c:v>
                </c:pt>
                <c:pt idx="9">
                  <c:v>2.8544600938967135</c:v>
                </c:pt>
                <c:pt idx="10">
                  <c:v>2.6468842729970326</c:v>
                </c:pt>
                <c:pt idx="11">
                  <c:v>0.62745098039215697</c:v>
                </c:pt>
                <c:pt idx="12">
                  <c:v>2.7945670628183361</c:v>
                </c:pt>
                <c:pt idx="13">
                  <c:v>2.8975188781014021</c:v>
                </c:pt>
                <c:pt idx="14">
                  <c:v>2.707806691449814</c:v>
                </c:pt>
                <c:pt idx="15">
                  <c:v>2.5365853658536586</c:v>
                </c:pt>
                <c:pt idx="16">
                  <c:v>2.4611650485436893</c:v>
                </c:pt>
                <c:pt idx="17">
                  <c:v>2.0946745562130173</c:v>
                </c:pt>
                <c:pt idx="18">
                  <c:v>2.3596730245231607</c:v>
                </c:pt>
                <c:pt idx="19">
                  <c:v>2.591549295774648</c:v>
                </c:pt>
                <c:pt idx="20">
                  <c:v>1.74343357441949</c:v>
                </c:pt>
                <c:pt idx="21">
                  <c:v>3.5294117647058818</c:v>
                </c:pt>
                <c:pt idx="22">
                  <c:v>0.86526074296302824</c:v>
                </c:pt>
                <c:pt idx="23">
                  <c:v>0.62937062937062938</c:v>
                </c:pt>
                <c:pt idx="24">
                  <c:v>1.8272327964860906</c:v>
                </c:pt>
                <c:pt idx="25">
                  <c:v>0.60899653979238755</c:v>
                </c:pt>
                <c:pt idx="26">
                  <c:v>0.33544303797468356</c:v>
                </c:pt>
                <c:pt idx="27">
                  <c:v>0.3522012578616352</c:v>
                </c:pt>
                <c:pt idx="28">
                  <c:v>0.44859813084112149</c:v>
                </c:pt>
                <c:pt idx="29">
                  <c:v>2.2243285939968405</c:v>
                </c:pt>
                <c:pt idx="30">
                  <c:v>2.6391096979332276</c:v>
                </c:pt>
                <c:pt idx="31">
                  <c:v>2.6602475928473179</c:v>
                </c:pt>
                <c:pt idx="32">
                  <c:v>2.4440944881889766</c:v>
                </c:pt>
                <c:pt idx="33">
                  <c:v>2.0029411764705882</c:v>
                </c:pt>
                <c:pt idx="34">
                  <c:v>2.1005867560771163</c:v>
                </c:pt>
                <c:pt idx="35">
                  <c:v>3.643192488262911</c:v>
                </c:pt>
                <c:pt idx="36">
                  <c:v>0.61079545454545459</c:v>
                </c:pt>
                <c:pt idx="37">
                  <c:v>0.48275862068965514</c:v>
                </c:pt>
                <c:pt idx="38">
                  <c:v>0.29629629629629628</c:v>
                </c:pt>
                <c:pt idx="39">
                  <c:v>0.21286031042128603</c:v>
                </c:pt>
                <c:pt idx="40">
                  <c:v>0.37352941176470589</c:v>
                </c:pt>
                <c:pt idx="41">
                  <c:v>0.51917404129793499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439960"/>
        <c:axId val="362441136"/>
        <c:axId val="0"/>
      </c:bar3DChart>
      <c:catAx>
        <c:axId val="362439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41136"/>
        <c:crosses val="autoZero"/>
        <c:auto val="1"/>
        <c:lblAlgn val="ctr"/>
        <c:lblOffset val="100"/>
        <c:tickLblSkip val="1"/>
        <c:noMultiLvlLbl val="0"/>
      </c:catAx>
      <c:valAx>
        <c:axId val="3624411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0941750045790088E-2"/>
              <c:y val="0.254034301026675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9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TFs of the POU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527362736782652E-2"/>
          <c:y val="9.1615057062294336E-2"/>
          <c:w val="0.92834944825108412"/>
          <c:h val="0.715042741026930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pou!$Z$1</c:f>
              <c:strCache>
                <c:ptCount val="1"/>
                <c:pt idx="0">
                  <c:v>TFBS per MLT2A2 loci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pou!$Y$2:$Y$20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pou!$Z$2:$Z$20</c:f>
              <c:numCache>
                <c:formatCode>0.00</c:formatCode>
                <c:ptCount val="19"/>
                <c:pt idx="0">
                  <c:v>2.6262626262626263</c:v>
                </c:pt>
                <c:pt idx="1">
                  <c:v>7.1202185792349733</c:v>
                </c:pt>
                <c:pt idx="2">
                  <c:v>3.0687830687830688</c:v>
                </c:pt>
                <c:pt idx="3">
                  <c:v>3.4999999999999996</c:v>
                </c:pt>
                <c:pt idx="4">
                  <c:v>6.5057915057915059</c:v>
                </c:pt>
                <c:pt idx="5">
                  <c:v>9.7391304347826093</c:v>
                </c:pt>
                <c:pt idx="6">
                  <c:v>9.6296296296296298</c:v>
                </c:pt>
                <c:pt idx="7">
                  <c:v>13.402777777777779</c:v>
                </c:pt>
                <c:pt idx="8">
                  <c:v>6.6666666666666661</c:v>
                </c:pt>
                <c:pt idx="9">
                  <c:v>5.0546448087431699</c:v>
                </c:pt>
                <c:pt idx="10">
                  <c:v>2.9629629629629632</c:v>
                </c:pt>
                <c:pt idx="11">
                  <c:v>3.6666666666666661</c:v>
                </c:pt>
                <c:pt idx="12">
                  <c:v>5.8178438661710032</c:v>
                </c:pt>
                <c:pt idx="13">
                  <c:v>1.7912772585669783</c:v>
                </c:pt>
                <c:pt idx="14">
                  <c:v>6.1215932914046123</c:v>
                </c:pt>
                <c:pt idx="15">
                  <c:v>3.7650810065494658</c:v>
                </c:pt>
                <c:pt idx="16">
                  <c:v>4.8087954110898661</c:v>
                </c:pt>
                <c:pt idx="17">
                  <c:v>2.4065040650406506</c:v>
                </c:pt>
                <c:pt idx="18">
                  <c:v>1.1904761904761905</c:v>
                </c:pt>
              </c:numCache>
            </c:numRef>
          </c:val>
        </c:ser>
        <c:ser>
          <c:idx val="1"/>
          <c:order val="1"/>
          <c:tx>
            <c:strRef>
              <c:f>pou!$AA$1</c:f>
              <c:strCache>
                <c:ptCount val="1"/>
                <c:pt idx="0">
                  <c:v>TFBS per LTR7 loci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pou!$Y$2:$Y$20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pou!$AA$2:$AA$20</c:f>
              <c:numCache>
                <c:formatCode>0.00</c:formatCode>
                <c:ptCount val="19"/>
                <c:pt idx="0">
                  <c:v>0.54545454545454541</c:v>
                </c:pt>
                <c:pt idx="1">
                  <c:v>0.9770491803278688</c:v>
                </c:pt>
                <c:pt idx="2">
                  <c:v>3.2380952380952377</c:v>
                </c:pt>
                <c:pt idx="3">
                  <c:v>0.45714285714285713</c:v>
                </c:pt>
                <c:pt idx="4">
                  <c:v>1.2586872586872586</c:v>
                </c:pt>
                <c:pt idx="5">
                  <c:v>2.0869565217391304</c:v>
                </c:pt>
                <c:pt idx="6">
                  <c:v>2.7134502923976607</c:v>
                </c:pt>
                <c:pt idx="7">
                  <c:v>0.71666666666666667</c:v>
                </c:pt>
                <c:pt idx="8">
                  <c:v>1.766839378238342</c:v>
                </c:pt>
                <c:pt idx="9">
                  <c:v>0.22950819672131148</c:v>
                </c:pt>
                <c:pt idx="10">
                  <c:v>0.44444444444444448</c:v>
                </c:pt>
                <c:pt idx="11">
                  <c:v>0.24</c:v>
                </c:pt>
                <c:pt idx="12">
                  <c:v>1.4981412639405205</c:v>
                </c:pt>
                <c:pt idx="13">
                  <c:v>1.3084112149532712</c:v>
                </c:pt>
                <c:pt idx="14">
                  <c:v>1.4622641509433962</c:v>
                </c:pt>
                <c:pt idx="15">
                  <c:v>2.2626680455015515</c:v>
                </c:pt>
                <c:pt idx="16">
                  <c:v>1.632887189292543</c:v>
                </c:pt>
                <c:pt idx="17">
                  <c:v>4.206829268292684</c:v>
                </c:pt>
                <c:pt idx="18">
                  <c:v>1.1428571428571428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434080"/>
        <c:axId val="362204648"/>
        <c:axId val="0"/>
      </c:bar3DChart>
      <c:catAx>
        <c:axId val="36243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4648"/>
        <c:crosses val="autoZero"/>
        <c:auto val="1"/>
        <c:lblAlgn val="ctr"/>
        <c:lblOffset val="100"/>
        <c:noMultiLvlLbl val="0"/>
      </c:catAx>
      <c:valAx>
        <c:axId val="3622046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8838881099155995E-2"/>
              <c:y val="0.21959865443736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434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mlt2a2_ltr7!$N$1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mlt2a2_ltr7!$N$2:$N$34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mlt2a2_ltr7!$O$1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mlt2a2_ltr7!$O$2:$O$34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206216"/>
        <c:axId val="362205824"/>
        <c:axId val="0"/>
      </c:bar3DChart>
      <c:catAx>
        <c:axId val="362206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5824"/>
        <c:crosses val="autoZero"/>
        <c:auto val="1"/>
        <c:lblAlgn val="ctr"/>
        <c:lblOffset val="100"/>
        <c:tickLblSkip val="1"/>
        <c:noMultiLvlLbl val="0"/>
      </c:catAx>
      <c:valAx>
        <c:axId val="3622058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ter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695898535398128"/>
              <c:y val="0.906336524323877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6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mlt2a2_ltr7!$N$1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mlt2a2_ltr7!$N$2:$N$34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mlt2a2_ltr7!$O$1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mlt2a2_ltr7!$O$2:$O$34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208568"/>
        <c:axId val="362204256"/>
        <c:axId val="0"/>
      </c:bar3DChart>
      <c:catAx>
        <c:axId val="362208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4256"/>
        <c:crosses val="autoZero"/>
        <c:auto val="1"/>
        <c:lblAlgn val="ctr"/>
        <c:lblOffset val="100"/>
        <c:tickLblSkip val="1"/>
        <c:noMultiLvlLbl val="0"/>
      </c:catAx>
      <c:valAx>
        <c:axId val="362204256"/>
        <c:scaling>
          <c:orientation val="minMax"/>
          <c:min val="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ter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695898535398128"/>
              <c:y val="0.906336524323877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8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9196500817873863E-2"/>
          <c:y val="0.13339687732720595"/>
          <c:w val="0.93468031016999276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mlt2a1_mlt2a2!$H$1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mlt2a1_mlt2a2!$G$2:$G$127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mlt2a1_mlt2a2!$H$2:$H$127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mlt2a1_mlt2a2!$I$1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mlt2a1_mlt2a2!$G$2:$G$127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mlt2a1_mlt2a2!$I$2:$I$127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5107760"/>
        <c:axId val="315108152"/>
        <c:axId val="0"/>
      </c:bar3DChart>
      <c:catAx>
        <c:axId val="3151077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74659044179962"/>
              <c:y val="0.894737570731148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108152"/>
        <c:crosses val="autoZero"/>
        <c:auto val="1"/>
        <c:lblAlgn val="ctr"/>
        <c:lblOffset val="100"/>
        <c:tickLblSkip val="1"/>
        <c:noMultiLvlLbl val="0"/>
      </c:catAx>
      <c:valAx>
        <c:axId val="31510815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4956043247078697E-2"/>
              <c:y val="0.2506479577872687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107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822219624148497"/>
          <c:y val="7.4954808445092266E-2"/>
          <c:w val="0.81728156570130273"/>
          <c:h val="0.7892312025409110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mlt2a2_ltr7!$O$1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5.0121889237565468E-3"/>
                  <c:y val="0.3771441978843553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mlt2a2_ltr7!$N$2:$N$34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xVal>
          <c:yVal>
            <c:numRef>
              <c:f>mlt2a2_ltr7!$O$2:$O$34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202296"/>
        <c:axId val="362203080"/>
      </c:scatterChart>
      <c:valAx>
        <c:axId val="3622022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0415433527392508"/>
              <c:y val="0.926833599602823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3080"/>
        <c:crosses val="autoZero"/>
        <c:crossBetween val="midCat"/>
      </c:valAx>
      <c:valAx>
        <c:axId val="362203080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LTR7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664361139121193E-2"/>
              <c:y val="0.289337339044866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22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954120005692167"/>
          <c:y val="7.4954808445092266E-2"/>
          <c:w val="0.86430991885430952"/>
          <c:h val="0.8155027719608679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mlt2a2_ltr7!$C$1</c:f>
              <c:strCache>
                <c:ptCount val="1"/>
                <c:pt idx="0">
                  <c:v>Per LTR7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4409364678116906E-2"/>
                  <c:y val="-0.3231720353137675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mlt2a2_ltr7!$B$2:$B$162</c:f>
              <c:numCache>
                <c:formatCode>0.00</c:formatCode>
                <c:ptCount val="161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1.9626639757820383</c:v>
                </c:pt>
                <c:pt idx="16">
                  <c:v>1.5405701754385965</c:v>
                </c:pt>
                <c:pt idx="17">
                  <c:v>1.2524509803921569</c:v>
                </c:pt>
                <c:pt idx="18">
                  <c:v>2.5530303030303028</c:v>
                </c:pt>
                <c:pt idx="19">
                  <c:v>1.6917670682730923</c:v>
                </c:pt>
                <c:pt idx="20">
                  <c:v>1.2060041407867494</c:v>
                </c:pt>
                <c:pt idx="21">
                  <c:v>0.36764705882352938</c:v>
                </c:pt>
                <c:pt idx="22">
                  <c:v>1.4304461942257218</c:v>
                </c:pt>
                <c:pt idx="23">
                  <c:v>2.0158286778398513</c:v>
                </c:pt>
                <c:pt idx="24">
                  <c:v>1.8235642391947899</c:v>
                </c:pt>
                <c:pt idx="25">
                  <c:v>5.4807692307692308</c:v>
                </c:pt>
                <c:pt idx="26">
                  <c:v>2.8571428571428572</c:v>
                </c:pt>
                <c:pt idx="27">
                  <c:v>5.0525624178712221</c:v>
                </c:pt>
                <c:pt idx="28">
                  <c:v>4.0230855855855863</c:v>
                </c:pt>
                <c:pt idx="29">
                  <c:v>1.5702479338842976</c:v>
                </c:pt>
                <c:pt idx="30">
                  <c:v>4.0138888888888893</c:v>
                </c:pt>
                <c:pt idx="31">
                  <c:v>1.4107973601644488</c:v>
                </c:pt>
                <c:pt idx="32">
                  <c:v>1.4571482745544178</c:v>
                </c:pt>
                <c:pt idx="33">
                  <c:v>0.41966426858513184</c:v>
                </c:pt>
                <c:pt idx="34">
                  <c:v>2.0198675496688741</c:v>
                </c:pt>
                <c:pt idx="35">
                  <c:v>0.11132623426911908</c:v>
                </c:pt>
                <c:pt idx="36">
                  <c:v>2.9276315789473686</c:v>
                </c:pt>
                <c:pt idx="37">
                  <c:v>1.8518518518518519</c:v>
                </c:pt>
                <c:pt idx="38">
                  <c:v>2.7463919117079572</c:v>
                </c:pt>
                <c:pt idx="39">
                  <c:v>3.8063063063063063</c:v>
                </c:pt>
                <c:pt idx="40">
                  <c:v>3.5329341317365266</c:v>
                </c:pt>
                <c:pt idx="41">
                  <c:v>2.1810287241148965</c:v>
                </c:pt>
                <c:pt idx="42">
                  <c:v>1.0006626905235254</c:v>
                </c:pt>
                <c:pt idx="43">
                  <c:v>2.4469067405355496</c:v>
                </c:pt>
                <c:pt idx="44">
                  <c:v>3.1440588853838065</c:v>
                </c:pt>
                <c:pt idx="45">
                  <c:v>2.4671542733306242</c:v>
                </c:pt>
                <c:pt idx="46">
                  <c:v>2.456476323119777</c:v>
                </c:pt>
                <c:pt idx="47">
                  <c:v>4.7336769759450172</c:v>
                </c:pt>
                <c:pt idx="48">
                  <c:v>2.1125030704986489</c:v>
                </c:pt>
                <c:pt idx="49">
                  <c:v>2.6118904475617901</c:v>
                </c:pt>
                <c:pt idx="50">
                  <c:v>2.9035087719298245</c:v>
                </c:pt>
                <c:pt idx="51">
                  <c:v>0.68977591036414565</c:v>
                </c:pt>
                <c:pt idx="52">
                  <c:v>1.0545839957604664</c:v>
                </c:pt>
                <c:pt idx="53">
                  <c:v>0.85861667096854943</c:v>
                </c:pt>
                <c:pt idx="54">
                  <c:v>1.0308867854154695</c:v>
                </c:pt>
                <c:pt idx="55">
                  <c:v>1.4054548346055979</c:v>
                </c:pt>
                <c:pt idx="56">
                  <c:v>1.2068015971361699</c:v>
                </c:pt>
                <c:pt idx="57">
                  <c:v>1.8019506908696834</c:v>
                </c:pt>
                <c:pt idx="58">
                  <c:v>2.4423441449031169</c:v>
                </c:pt>
                <c:pt idx="59">
                  <c:v>5.4640463132236441</c:v>
                </c:pt>
                <c:pt idx="60">
                  <c:v>3.0422071237389336</c:v>
                </c:pt>
                <c:pt idx="61">
                  <c:v>1.1477865592231002</c:v>
                </c:pt>
                <c:pt idx="62">
                  <c:v>1.1381269049598226</c:v>
                </c:pt>
                <c:pt idx="63">
                  <c:v>2.771652782808161</c:v>
                </c:pt>
                <c:pt idx="64">
                  <c:v>1.6407402723325322</c:v>
                </c:pt>
                <c:pt idx="65">
                  <c:v>1.9734271199687379</c:v>
                </c:pt>
                <c:pt idx="66">
                  <c:v>1.4035087719298247</c:v>
                </c:pt>
                <c:pt idx="67">
                  <c:v>1.6974313022700118</c:v>
                </c:pt>
                <c:pt idx="68">
                  <c:v>1.192879170171012</c:v>
                </c:pt>
                <c:pt idx="69">
                  <c:v>1.822762903390003</c:v>
                </c:pt>
                <c:pt idx="70">
                  <c:v>0.46795523906408953</c:v>
                </c:pt>
                <c:pt idx="71">
                  <c:v>1.0436234606553956</c:v>
                </c:pt>
                <c:pt idx="72">
                  <c:v>0.64650059311981012</c:v>
                </c:pt>
                <c:pt idx="73">
                  <c:v>2.1248523040567151</c:v>
                </c:pt>
                <c:pt idx="74">
                  <c:v>1.8816190989050441</c:v>
                </c:pt>
                <c:pt idx="75">
                  <c:v>1.7213504517356157</c:v>
                </c:pt>
                <c:pt idx="76">
                  <c:v>1.4444444444444442</c:v>
                </c:pt>
                <c:pt idx="77">
                  <c:v>2.9735682819383258</c:v>
                </c:pt>
                <c:pt idx="78">
                  <c:v>2.3436545121205952</c:v>
                </c:pt>
                <c:pt idx="79">
                  <c:v>2.6788974078130705</c:v>
                </c:pt>
                <c:pt idx="80">
                  <c:v>5.145199001009618</c:v>
                </c:pt>
                <c:pt idx="81">
                  <c:v>1.3926733272782321</c:v>
                </c:pt>
                <c:pt idx="82">
                  <c:v>4.0703735881841876</c:v>
                </c:pt>
                <c:pt idx="83">
                  <c:v>2.3375671136971072</c:v>
                </c:pt>
                <c:pt idx="84">
                  <c:v>2.9719445090289081</c:v>
                </c:pt>
                <c:pt idx="85">
                  <c:v>0.66810362225828068</c:v>
                </c:pt>
                <c:pt idx="86">
                  <c:v>0.43524615867042959</c:v>
                </c:pt>
                <c:pt idx="87">
                  <c:v>0.49245159737267447</c:v>
                </c:pt>
                <c:pt idx="88">
                  <c:v>0.4612068965517242</c:v>
                </c:pt>
                <c:pt idx="89">
                  <c:v>0.46509706732755057</c:v>
                </c:pt>
                <c:pt idx="90">
                  <c:v>0.31678145597274676</c:v>
                </c:pt>
                <c:pt idx="91">
                  <c:v>2.7883830967531402</c:v>
                </c:pt>
                <c:pt idx="92">
                  <c:v>8.2523216755581892</c:v>
                </c:pt>
                <c:pt idx="93">
                  <c:v>1.5415137019319909</c:v>
                </c:pt>
                <c:pt idx="94">
                  <c:v>1.4551863041289024</c:v>
                </c:pt>
                <c:pt idx="95">
                  <c:v>2.6622494053686716</c:v>
                </c:pt>
                <c:pt idx="96">
                  <c:v>1.0339506172839505</c:v>
                </c:pt>
                <c:pt idx="97">
                  <c:v>1.0981796478663084</c:v>
                </c:pt>
                <c:pt idx="98">
                  <c:v>1.6607825831126801</c:v>
                </c:pt>
                <c:pt idx="99">
                  <c:v>1.2010744435917116</c:v>
                </c:pt>
                <c:pt idx="100">
                  <c:v>1.5017700763927706</c:v>
                </c:pt>
                <c:pt idx="101">
                  <c:v>1.7137445887445888</c:v>
                </c:pt>
                <c:pt idx="102">
                  <c:v>1.1570358480470839</c:v>
                </c:pt>
                <c:pt idx="103">
                  <c:v>5.3902061056872768</c:v>
                </c:pt>
                <c:pt idx="104">
                  <c:v>5.9919099542736545</c:v>
                </c:pt>
                <c:pt idx="105">
                  <c:v>4.3660531697341511</c:v>
                </c:pt>
                <c:pt idx="106">
                  <c:v>5.3101462117855558</c:v>
                </c:pt>
                <c:pt idx="107">
                  <c:v>5.4084665846658471</c:v>
                </c:pt>
                <c:pt idx="108">
                  <c:v>5.2192857819456284</c:v>
                </c:pt>
                <c:pt idx="109">
                  <c:v>2.6647027316550616</c:v>
                </c:pt>
                <c:pt idx="110">
                  <c:v>0.52469135802469136</c:v>
                </c:pt>
                <c:pt idx="111">
                  <c:v>0.81888246628131023</c:v>
                </c:pt>
                <c:pt idx="112">
                  <c:v>2.8054298642533935</c:v>
                </c:pt>
                <c:pt idx="113">
                  <c:v>5.6641604010025057</c:v>
                </c:pt>
                <c:pt idx="114">
                  <c:v>0.46092796092796084</c:v>
                </c:pt>
                <c:pt idx="115">
                  <c:v>0.4098360655737705</c:v>
                </c:pt>
                <c:pt idx="116">
                  <c:v>1.875</c:v>
                </c:pt>
                <c:pt idx="117">
                  <c:v>4.8569023569023564</c:v>
                </c:pt>
                <c:pt idx="118">
                  <c:v>13.944444444444445</c:v>
                </c:pt>
                <c:pt idx="119">
                  <c:v>3.072289156626506</c:v>
                </c:pt>
                <c:pt idx="120">
                  <c:v>1.1309523809523807</c:v>
                </c:pt>
                <c:pt idx="121">
                  <c:v>4.1519419547588567</c:v>
                </c:pt>
                <c:pt idx="122">
                  <c:v>4.4273706330443918</c:v>
                </c:pt>
                <c:pt idx="123">
                  <c:v>4.2207990240927113</c:v>
                </c:pt>
                <c:pt idx="124">
                  <c:v>3.876647224022467</c:v>
                </c:pt>
                <c:pt idx="125">
                  <c:v>0.56935416060282651</c:v>
                </c:pt>
                <c:pt idx="126">
                  <c:v>0.13467419430722183</c:v>
                </c:pt>
                <c:pt idx="127">
                  <c:v>0.32499999999999996</c:v>
                </c:pt>
                <c:pt idx="128">
                  <c:v>1.0668498168498168</c:v>
                </c:pt>
                <c:pt idx="129">
                  <c:v>0.28536733454766239</c:v>
                </c:pt>
                <c:pt idx="130">
                  <c:v>0.80927902991959944</c:v>
                </c:pt>
                <c:pt idx="131">
                  <c:v>1.4956812973735236</c:v>
                </c:pt>
                <c:pt idx="132">
                  <c:v>0.88883640371595019</c:v>
                </c:pt>
                <c:pt idx="133">
                  <c:v>1.4365256124721604</c:v>
                </c:pt>
                <c:pt idx="134">
                  <c:v>1.293780967025457</c:v>
                </c:pt>
                <c:pt idx="135">
                  <c:v>4.1888150609080839</c:v>
                </c:pt>
                <c:pt idx="136">
                  <c:v>11.929824561403509</c:v>
                </c:pt>
                <c:pt idx="137">
                  <c:v>3.6556329849012776</c:v>
                </c:pt>
                <c:pt idx="138">
                  <c:v>3.3944954128440368</c:v>
                </c:pt>
                <c:pt idx="139">
                  <c:v>4.6676587301587302</c:v>
                </c:pt>
                <c:pt idx="140">
                  <c:v>3.8836050724637681</c:v>
                </c:pt>
                <c:pt idx="141">
                  <c:v>4.8168789808917198</c:v>
                </c:pt>
                <c:pt idx="142">
                  <c:v>3.6853685368536855</c:v>
                </c:pt>
                <c:pt idx="143">
                  <c:v>4.0891330891330897</c:v>
                </c:pt>
                <c:pt idx="144">
                  <c:v>0.29813218390804597</c:v>
                </c:pt>
                <c:pt idx="145">
                  <c:v>1.1831124202258223</c:v>
                </c:pt>
                <c:pt idx="146">
                  <c:v>1.7541766109785204</c:v>
                </c:pt>
                <c:pt idx="147">
                  <c:v>1.0496531580868931</c:v>
                </c:pt>
                <c:pt idx="148">
                  <c:v>0.46666666666666667</c:v>
                </c:pt>
                <c:pt idx="149">
                  <c:v>2.0408163265306123</c:v>
                </c:pt>
                <c:pt idx="150">
                  <c:v>4.6562032884902838</c:v>
                </c:pt>
                <c:pt idx="151">
                  <c:v>5.5945419103313831</c:v>
                </c:pt>
                <c:pt idx="152">
                  <c:v>3.142907058001398</c:v>
                </c:pt>
                <c:pt idx="153">
                  <c:v>2.6895565092989986</c:v>
                </c:pt>
                <c:pt idx="154">
                  <c:v>2.0304232804232805</c:v>
                </c:pt>
                <c:pt idx="155">
                  <c:v>4.6405228758169939</c:v>
                </c:pt>
                <c:pt idx="156">
                  <c:v>1.656686626746507</c:v>
                </c:pt>
                <c:pt idx="157">
                  <c:v>2.7372919478182638</c:v>
                </c:pt>
                <c:pt idx="158">
                  <c:v>2.9810298102981028</c:v>
                </c:pt>
                <c:pt idx="159">
                  <c:v>3.4699453551912569</c:v>
                </c:pt>
                <c:pt idx="160">
                  <c:v>3.9085545722713864</c:v>
                </c:pt>
              </c:numCache>
            </c:numRef>
          </c:xVal>
          <c:yVal>
            <c:numRef>
              <c:f>mlt2a2_ltr7!$C$2:$C$162</c:f>
              <c:numCache>
                <c:formatCode>0.00</c:formatCode>
                <c:ptCount val="161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1.9969727547931384</c:v>
                </c:pt>
                <c:pt idx="16">
                  <c:v>1.3980263157894737</c:v>
                </c:pt>
                <c:pt idx="17">
                  <c:v>1.5029411764705882</c:v>
                </c:pt>
                <c:pt idx="18">
                  <c:v>1.7454545454545456</c:v>
                </c:pt>
                <c:pt idx="19">
                  <c:v>1.3795180722891567</c:v>
                </c:pt>
                <c:pt idx="20">
                  <c:v>0.14285714285714285</c:v>
                </c:pt>
                <c:pt idx="21">
                  <c:v>7.3529411764705885E-2</c:v>
                </c:pt>
                <c:pt idx="22">
                  <c:v>0.16141732283464566</c:v>
                </c:pt>
                <c:pt idx="23">
                  <c:v>2.2234636871508382</c:v>
                </c:pt>
                <c:pt idx="24">
                  <c:v>1.8010657193605686</c:v>
                </c:pt>
                <c:pt idx="25">
                  <c:v>11.153846153846153</c:v>
                </c:pt>
                <c:pt idx="26">
                  <c:v>3.7342192691029905</c:v>
                </c:pt>
                <c:pt idx="27">
                  <c:v>2.7910643889618925</c:v>
                </c:pt>
                <c:pt idx="28">
                  <c:v>2.310810810810811</c:v>
                </c:pt>
                <c:pt idx="29">
                  <c:v>0.39669421487603307</c:v>
                </c:pt>
                <c:pt idx="30">
                  <c:v>2</c:v>
                </c:pt>
                <c:pt idx="31">
                  <c:v>1.2223304122038299</c:v>
                </c:pt>
                <c:pt idx="32">
                  <c:v>1.9032992036405005</c:v>
                </c:pt>
                <c:pt idx="33">
                  <c:v>0.64748201438848918</c:v>
                </c:pt>
                <c:pt idx="34">
                  <c:v>0.18543046357615894</c:v>
                </c:pt>
                <c:pt idx="35">
                  <c:v>0.29235237173281703</c:v>
                </c:pt>
                <c:pt idx="36">
                  <c:v>2.3026315789473681</c:v>
                </c:pt>
                <c:pt idx="37">
                  <c:v>0.50666666666666671</c:v>
                </c:pt>
                <c:pt idx="38">
                  <c:v>3.2859458207918499</c:v>
                </c:pt>
                <c:pt idx="39">
                  <c:v>2.6148648648648649</c:v>
                </c:pt>
                <c:pt idx="40">
                  <c:v>3.763473053892215</c:v>
                </c:pt>
                <c:pt idx="41">
                  <c:v>2.2725450901803605</c:v>
                </c:pt>
                <c:pt idx="42">
                  <c:v>3.2365805168986079</c:v>
                </c:pt>
                <c:pt idx="43">
                  <c:v>3.8919667590027704</c:v>
                </c:pt>
                <c:pt idx="44">
                  <c:v>3.0725552050473186</c:v>
                </c:pt>
                <c:pt idx="45">
                  <c:v>1.0873628606257619</c:v>
                </c:pt>
                <c:pt idx="46">
                  <c:v>1.1072423398328692</c:v>
                </c:pt>
                <c:pt idx="47">
                  <c:v>0.19587628865979381</c:v>
                </c:pt>
                <c:pt idx="48">
                  <c:v>1.4915254237288136</c:v>
                </c:pt>
                <c:pt idx="49">
                  <c:v>0.22044088176352705</c:v>
                </c:pt>
                <c:pt idx="50">
                  <c:v>2.553684210526316</c:v>
                </c:pt>
                <c:pt idx="51">
                  <c:v>2.53781512605042</c:v>
                </c:pt>
                <c:pt idx="52">
                  <c:v>1.4223635400105989</c:v>
                </c:pt>
                <c:pt idx="53">
                  <c:v>1.2946946054391442</c:v>
                </c:pt>
                <c:pt idx="54">
                  <c:v>1.067831977500227</c:v>
                </c:pt>
                <c:pt idx="55">
                  <c:v>1.2542938931297709</c:v>
                </c:pt>
                <c:pt idx="56">
                  <c:v>0.63197026022304836</c:v>
                </c:pt>
                <c:pt idx="57">
                  <c:v>1.8211324844215662</c:v>
                </c:pt>
                <c:pt idx="58">
                  <c:v>2.5940395956192077</c:v>
                </c:pt>
                <c:pt idx="59">
                  <c:v>1.7769652650822672</c:v>
                </c:pt>
                <c:pt idx="60">
                  <c:v>1.8637677578752316</c:v>
                </c:pt>
                <c:pt idx="61">
                  <c:v>1.1722712950049072</c:v>
                </c:pt>
                <c:pt idx="62">
                  <c:v>0.80922693266832912</c:v>
                </c:pt>
                <c:pt idx="63">
                  <c:v>2.6583701557406734</c:v>
                </c:pt>
                <c:pt idx="64">
                  <c:v>0.9338560768938915</c:v>
                </c:pt>
                <c:pt idx="65">
                  <c:v>1.1512309495896835</c:v>
                </c:pt>
                <c:pt idx="66">
                  <c:v>2.119298245614035</c:v>
                </c:pt>
                <c:pt idx="67">
                  <c:v>0.7817204301075269</c:v>
                </c:pt>
                <c:pt idx="68">
                  <c:v>1.2077375946173254</c:v>
                </c:pt>
                <c:pt idx="69">
                  <c:v>2.2390308459737351</c:v>
                </c:pt>
                <c:pt idx="70">
                  <c:v>0.94404883011190244</c:v>
                </c:pt>
                <c:pt idx="71">
                  <c:v>1.3863494051346275</c:v>
                </c:pt>
                <c:pt idx="72">
                  <c:v>0.39145907473309605</c:v>
                </c:pt>
                <c:pt idx="73">
                  <c:v>1.8629381646317449</c:v>
                </c:pt>
                <c:pt idx="74">
                  <c:v>1.5438879913839527</c:v>
                </c:pt>
                <c:pt idx="75">
                  <c:v>1.233475986685687</c:v>
                </c:pt>
                <c:pt idx="76">
                  <c:v>1.9741935483870967</c:v>
                </c:pt>
                <c:pt idx="77">
                  <c:v>1.9148311306901615</c:v>
                </c:pt>
                <c:pt idx="78">
                  <c:v>1.1590955388062743</c:v>
                </c:pt>
                <c:pt idx="79">
                  <c:v>0.69660460021905801</c:v>
                </c:pt>
                <c:pt idx="80">
                  <c:v>2.6127849513789259</c:v>
                </c:pt>
                <c:pt idx="81">
                  <c:v>1.410535876475931</c:v>
                </c:pt>
                <c:pt idx="82">
                  <c:v>3.7219808861859249</c:v>
                </c:pt>
                <c:pt idx="83">
                  <c:v>1.6544383736606825</c:v>
                </c:pt>
                <c:pt idx="84">
                  <c:v>1.8617065798651478</c:v>
                </c:pt>
                <c:pt idx="85">
                  <c:v>0.52355234796929118</c:v>
                </c:pt>
                <c:pt idx="86">
                  <c:v>0.33006316355328585</c:v>
                </c:pt>
                <c:pt idx="87">
                  <c:v>0.47477561126586204</c:v>
                </c:pt>
                <c:pt idx="88">
                  <c:v>0.32375478927203066</c:v>
                </c:pt>
                <c:pt idx="89">
                  <c:v>0.28624535315985128</c:v>
                </c:pt>
                <c:pt idx="90">
                  <c:v>0.22083981337480557</c:v>
                </c:pt>
                <c:pt idx="91">
                  <c:v>2.2853646598139985</c:v>
                </c:pt>
                <c:pt idx="92">
                  <c:v>2.5963248369887371</c:v>
                </c:pt>
                <c:pt idx="93">
                  <c:v>0.97830681944598952</c:v>
                </c:pt>
                <c:pt idx="94">
                  <c:v>1.5287009063444108</c:v>
                </c:pt>
                <c:pt idx="95">
                  <c:v>0.72171253822629966</c:v>
                </c:pt>
                <c:pt idx="96">
                  <c:v>2.2777777777777777</c:v>
                </c:pt>
                <c:pt idx="97">
                  <c:v>0.78245299910474486</c:v>
                </c:pt>
                <c:pt idx="98">
                  <c:v>0.91526919682259478</c:v>
                </c:pt>
                <c:pt idx="99">
                  <c:v>0.65080583269378356</c:v>
                </c:pt>
                <c:pt idx="100">
                  <c:v>0.86193404136389051</c:v>
                </c:pt>
                <c:pt idx="101">
                  <c:v>1.2487012987012986</c:v>
                </c:pt>
                <c:pt idx="102">
                  <c:v>1.550561797752809</c:v>
                </c:pt>
                <c:pt idx="103">
                  <c:v>2.727661552766155</c:v>
                </c:pt>
                <c:pt idx="104">
                  <c:v>2.989799507562434</c:v>
                </c:pt>
                <c:pt idx="105">
                  <c:v>2.6941279579316388</c:v>
                </c:pt>
                <c:pt idx="106">
                  <c:v>2.6232461970166887</c:v>
                </c:pt>
                <c:pt idx="107">
                  <c:v>2.4520295202952034</c:v>
                </c:pt>
                <c:pt idx="108">
                  <c:v>2.7814720090934926</c:v>
                </c:pt>
                <c:pt idx="109">
                  <c:v>2.0214247455811463</c:v>
                </c:pt>
                <c:pt idx="110">
                  <c:v>0.88888888888888895</c:v>
                </c:pt>
                <c:pt idx="111">
                  <c:v>1.0057803468208093</c:v>
                </c:pt>
                <c:pt idx="112">
                  <c:v>8.3257918552036205</c:v>
                </c:pt>
                <c:pt idx="113">
                  <c:v>1.5308270676691729</c:v>
                </c:pt>
                <c:pt idx="114">
                  <c:v>0.76923076923076916</c:v>
                </c:pt>
                <c:pt idx="115">
                  <c:v>0.68852459016393452</c:v>
                </c:pt>
                <c:pt idx="116">
                  <c:v>2.714285714285714</c:v>
                </c:pt>
                <c:pt idx="117">
                  <c:v>1.9393939393939394</c:v>
                </c:pt>
                <c:pt idx="118">
                  <c:v>1.2</c:v>
                </c:pt>
                <c:pt idx="119">
                  <c:v>3.3253012048192772</c:v>
                </c:pt>
                <c:pt idx="120">
                  <c:v>0.77142857142857135</c:v>
                </c:pt>
                <c:pt idx="121">
                  <c:v>2.2407170294494239</c:v>
                </c:pt>
                <c:pt idx="122">
                  <c:v>2.0929866036249019</c:v>
                </c:pt>
                <c:pt idx="123">
                  <c:v>2.129917657822507</c:v>
                </c:pt>
                <c:pt idx="124">
                  <c:v>2.4406999351911862</c:v>
                </c:pt>
                <c:pt idx="125">
                  <c:v>1.1094401862811683</c:v>
                </c:pt>
                <c:pt idx="126">
                  <c:v>0.83556810162314743</c:v>
                </c:pt>
                <c:pt idx="127">
                  <c:v>1.132222222222222</c:v>
                </c:pt>
                <c:pt idx="128">
                  <c:v>1.0989010989010988</c:v>
                </c:pt>
                <c:pt idx="129">
                  <c:v>1.1268973891924712</c:v>
                </c:pt>
                <c:pt idx="130">
                  <c:v>0.80901542111506519</c:v>
                </c:pt>
                <c:pt idx="131">
                  <c:v>1.7345319936541512</c:v>
                </c:pt>
                <c:pt idx="132">
                  <c:v>1.5786490316485593</c:v>
                </c:pt>
                <c:pt idx="133">
                  <c:v>0.51224944320712695</c:v>
                </c:pt>
                <c:pt idx="134">
                  <c:v>1.9220912352639672</c:v>
                </c:pt>
                <c:pt idx="135">
                  <c:v>2.0726988469806527</c:v>
                </c:pt>
                <c:pt idx="136">
                  <c:v>0.78947368421052633</c:v>
                </c:pt>
                <c:pt idx="137">
                  <c:v>1.240418118466899</c:v>
                </c:pt>
                <c:pt idx="138">
                  <c:v>1.6330275229357798</c:v>
                </c:pt>
                <c:pt idx="139">
                  <c:v>2.5195578231292517</c:v>
                </c:pt>
                <c:pt idx="140">
                  <c:v>2.125</c:v>
                </c:pt>
                <c:pt idx="141">
                  <c:v>2.1640127388535033</c:v>
                </c:pt>
                <c:pt idx="142">
                  <c:v>2.1531353135313531</c:v>
                </c:pt>
                <c:pt idx="143">
                  <c:v>1.4402930402930403</c:v>
                </c:pt>
                <c:pt idx="144">
                  <c:v>1.4525862068965518</c:v>
                </c:pt>
                <c:pt idx="145">
                  <c:v>0.71575846833578782</c:v>
                </c:pt>
                <c:pt idx="146">
                  <c:v>4.1050119331742243</c:v>
                </c:pt>
                <c:pt idx="147">
                  <c:v>1.6254107338444688</c:v>
                </c:pt>
                <c:pt idx="148">
                  <c:v>1.1199999999999999</c:v>
                </c:pt>
                <c:pt idx="149">
                  <c:v>1.4392191659272406</c:v>
                </c:pt>
                <c:pt idx="150">
                  <c:v>3.9730941704035874</c:v>
                </c:pt>
                <c:pt idx="151">
                  <c:v>5.0292397660818713</c:v>
                </c:pt>
                <c:pt idx="152">
                  <c:v>2.8846960167714886</c:v>
                </c:pt>
                <c:pt idx="153">
                  <c:v>2.8268955650929901</c:v>
                </c:pt>
                <c:pt idx="154">
                  <c:v>0.55555555555555558</c:v>
                </c:pt>
                <c:pt idx="155">
                  <c:v>3.607843137254902</c:v>
                </c:pt>
                <c:pt idx="156">
                  <c:v>0.51497005988023947</c:v>
                </c:pt>
                <c:pt idx="157">
                  <c:v>3.0067476383265861</c:v>
                </c:pt>
                <c:pt idx="158">
                  <c:v>7.3658536585365857</c:v>
                </c:pt>
                <c:pt idx="159">
                  <c:v>4.057377049180328</c:v>
                </c:pt>
                <c:pt idx="160">
                  <c:v>4.053097345132743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201904"/>
        <c:axId val="362202688"/>
      </c:scatterChart>
      <c:valAx>
        <c:axId val="3622019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7433012881585503"/>
              <c:y val="0.951084279067399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2688"/>
        <c:crosses val="autoZero"/>
        <c:crossBetween val="midCat"/>
      </c:valAx>
      <c:valAx>
        <c:axId val="362202688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LTR7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024731237548453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19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5433160379334666E-2"/>
          <c:y val="0.13339687732720595"/>
          <c:w val="0.94844365060853209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mlt2a1_ltr7!$H$1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mlt2a1_ltr7!$H$2:$H$127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ser>
          <c:idx val="1"/>
          <c:order val="1"/>
          <c:tx>
            <c:strRef>
              <c:f>mlt2a1_ltr7!$I$1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mlt2a1_ltr7!$I$2:$I$127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203472"/>
        <c:axId val="362205432"/>
        <c:axId val="0"/>
      </c:bar3DChart>
      <c:catAx>
        <c:axId val="3622034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426781159390009"/>
              <c:y val="0.87677201815300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5432"/>
        <c:crosses val="autoZero"/>
        <c:auto val="1"/>
        <c:lblAlgn val="ctr"/>
        <c:lblOffset val="100"/>
        <c:tickLblSkip val="1"/>
        <c:noMultiLvlLbl val="0"/>
      </c:catAx>
      <c:valAx>
        <c:axId val="3622054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220475896063253E-2"/>
              <c:y val="0.229758479781552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3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5433160379334666E-2"/>
          <c:y val="0.13339687732720595"/>
          <c:w val="0.94844365060853209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mlt2a1_ltr7!$H$1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mlt2a1_ltr7!$H$2:$H$127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ser>
          <c:idx val="1"/>
          <c:order val="1"/>
          <c:tx>
            <c:strRef>
              <c:f>mlt2a1_ltr7!$I$1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mlt2a1_ltr7!$G$2:$G$127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mlt2a1_ltr7!$I$2:$I$127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207000"/>
        <c:axId val="362207784"/>
        <c:axId val="0"/>
      </c:bar3DChart>
      <c:catAx>
        <c:axId val="3622070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426781159390009"/>
              <c:y val="0.87677201815300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7784"/>
        <c:crosses val="autoZero"/>
        <c:auto val="1"/>
        <c:lblAlgn val="ctr"/>
        <c:lblOffset val="100"/>
        <c:tickLblSkip val="1"/>
        <c:noMultiLvlLbl val="0"/>
      </c:catAx>
      <c:valAx>
        <c:axId val="362207784"/>
        <c:scaling>
          <c:orientation val="minMax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220475896063253E-2"/>
              <c:y val="0.229758479781552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2207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46 TFs of the HOX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7159116024522489E-2"/>
          <c:y val="0.10099196691322673"/>
          <c:w val="0.93671769496334423"/>
          <c:h val="0.747091545375009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hox!$AO$1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hox!$AN$2:$AN$47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hox!$AO$2:$AO$47</c:f>
              <c:numCache>
                <c:formatCode>0.00</c:formatCode>
                <c:ptCount val="46"/>
                <c:pt idx="0">
                  <c:v>2.7930607187112764</c:v>
                </c:pt>
                <c:pt idx="1">
                  <c:v>4.3231552162849871</c:v>
                </c:pt>
                <c:pt idx="2">
                  <c:v>1.8737541528239201</c:v>
                </c:pt>
                <c:pt idx="3">
                  <c:v>4.738041002277904</c:v>
                </c:pt>
                <c:pt idx="4">
                  <c:v>3.0371640937678674</c:v>
                </c:pt>
                <c:pt idx="5">
                  <c:v>2.4547668102640943</c:v>
                </c:pt>
                <c:pt idx="6">
                  <c:v>1.5829578041786154</c:v>
                </c:pt>
                <c:pt idx="7">
                  <c:v>2.7197362223268957</c:v>
                </c:pt>
                <c:pt idx="8">
                  <c:v>3.5962219598583234</c:v>
                </c:pt>
                <c:pt idx="9">
                  <c:v>1.9377637130801688</c:v>
                </c:pt>
                <c:pt idx="10">
                  <c:v>4.4640883977900554</c:v>
                </c:pt>
                <c:pt idx="11">
                  <c:v>1.963776493256262</c:v>
                </c:pt>
                <c:pt idx="12">
                  <c:v>4.4690444145356665</c:v>
                </c:pt>
                <c:pt idx="13">
                  <c:v>2.8996671421778411</c:v>
                </c:pt>
                <c:pt idx="14">
                  <c:v>1.734141414141414</c:v>
                </c:pt>
                <c:pt idx="15">
                  <c:v>2.6272363712902544</c:v>
                </c:pt>
                <c:pt idx="16">
                  <c:v>2.4130982367758187</c:v>
                </c:pt>
                <c:pt idx="17">
                  <c:v>1.9790979097909789</c:v>
                </c:pt>
                <c:pt idx="18">
                  <c:v>1.0105263157894737</c:v>
                </c:pt>
                <c:pt idx="19">
                  <c:v>2.6133333333333333</c:v>
                </c:pt>
                <c:pt idx="20">
                  <c:v>1.5135135135135136</c:v>
                </c:pt>
                <c:pt idx="21">
                  <c:v>1.516279069767442</c:v>
                </c:pt>
                <c:pt idx="22">
                  <c:v>0.84705882352941164</c:v>
                </c:pt>
                <c:pt idx="23">
                  <c:v>3.3319658119658122</c:v>
                </c:pt>
                <c:pt idx="24">
                  <c:v>3.2694984401247904</c:v>
                </c:pt>
                <c:pt idx="25">
                  <c:v>0.98591549295774661</c:v>
                </c:pt>
                <c:pt idx="26">
                  <c:v>1.0452261306532662</c:v>
                </c:pt>
                <c:pt idx="27">
                  <c:v>3.3753943217665618</c:v>
                </c:pt>
                <c:pt idx="28">
                  <c:v>6.1222222222222227</c:v>
                </c:pt>
                <c:pt idx="29">
                  <c:v>1.368421052631579</c:v>
                </c:pt>
                <c:pt idx="30">
                  <c:v>4.1091617933723201</c:v>
                </c:pt>
                <c:pt idx="31">
                  <c:v>2.4101174345076788</c:v>
                </c:pt>
                <c:pt idx="32">
                  <c:v>3.211567732115677</c:v>
                </c:pt>
                <c:pt idx="33">
                  <c:v>1.6791314837153197</c:v>
                </c:pt>
                <c:pt idx="34">
                  <c:v>3.2336448598130842</c:v>
                </c:pt>
                <c:pt idx="35">
                  <c:v>0.14285714285714285</c:v>
                </c:pt>
                <c:pt idx="36">
                  <c:v>0.1714285714285714</c:v>
                </c:pt>
                <c:pt idx="37">
                  <c:v>1.6394557823129252</c:v>
                </c:pt>
                <c:pt idx="38">
                  <c:v>4.6610169491525433</c:v>
                </c:pt>
                <c:pt idx="39">
                  <c:v>1.0162162162162163</c:v>
                </c:pt>
                <c:pt idx="40">
                  <c:v>13.733727810650887</c:v>
                </c:pt>
                <c:pt idx="41">
                  <c:v>10.38095238095238</c:v>
                </c:pt>
                <c:pt idx="42">
                  <c:v>1.0396039603960394</c:v>
                </c:pt>
                <c:pt idx="43">
                  <c:v>1.9744096777945797</c:v>
                </c:pt>
                <c:pt idx="44">
                  <c:v>5.1521585279547066</c:v>
                </c:pt>
                <c:pt idx="45">
                  <c:v>4.9278223318938927</c:v>
                </c:pt>
              </c:numCache>
            </c:numRef>
          </c:val>
        </c:ser>
        <c:ser>
          <c:idx val="1"/>
          <c:order val="1"/>
          <c:tx>
            <c:strRef>
              <c:f>hox!$AP$1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hox!$AN$2:$AN$47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hox!$AP$2:$AP$47</c:f>
              <c:numCache>
                <c:formatCode>0.00</c:formatCode>
                <c:ptCount val="46"/>
                <c:pt idx="0">
                  <c:v>2.7645600991325896</c:v>
                </c:pt>
                <c:pt idx="1">
                  <c:v>3.3409669211195925</c:v>
                </c:pt>
                <c:pt idx="2">
                  <c:v>2.4119601328903655</c:v>
                </c:pt>
                <c:pt idx="3">
                  <c:v>4.4191343963553527</c:v>
                </c:pt>
                <c:pt idx="4">
                  <c:v>2.6575185820468836</c:v>
                </c:pt>
                <c:pt idx="5">
                  <c:v>2.3135418617718675</c:v>
                </c:pt>
                <c:pt idx="6">
                  <c:v>2.2679229823842686</c:v>
                </c:pt>
                <c:pt idx="7">
                  <c:v>3.6137541215261417</c:v>
                </c:pt>
                <c:pt idx="8">
                  <c:v>3.5082644628099171</c:v>
                </c:pt>
                <c:pt idx="9">
                  <c:v>3.0200421940928273</c:v>
                </c:pt>
                <c:pt idx="10">
                  <c:v>6.2320441988950268</c:v>
                </c:pt>
                <c:pt idx="11">
                  <c:v>2.5071290944123312</c:v>
                </c:pt>
                <c:pt idx="12">
                  <c:v>3.4253028263795424</c:v>
                </c:pt>
                <c:pt idx="13">
                  <c:v>2.9358059914407986</c:v>
                </c:pt>
                <c:pt idx="14">
                  <c:v>2.7426262626262625</c:v>
                </c:pt>
                <c:pt idx="15">
                  <c:v>2.1885918753946534</c:v>
                </c:pt>
                <c:pt idx="16">
                  <c:v>2.065491183879093</c:v>
                </c:pt>
                <c:pt idx="17">
                  <c:v>3.2266226622662262</c:v>
                </c:pt>
                <c:pt idx="18">
                  <c:v>3.3263157894736843</c:v>
                </c:pt>
                <c:pt idx="19">
                  <c:v>3.0977777777777775</c:v>
                </c:pt>
                <c:pt idx="20">
                  <c:v>4.9459459459459465</c:v>
                </c:pt>
                <c:pt idx="21">
                  <c:v>2.902325581395349</c:v>
                </c:pt>
                <c:pt idx="22">
                  <c:v>5.0705882352941174</c:v>
                </c:pt>
                <c:pt idx="23">
                  <c:v>2.8143589743589743</c:v>
                </c:pt>
                <c:pt idx="24">
                  <c:v>2.1967842572594192</c:v>
                </c:pt>
                <c:pt idx="25">
                  <c:v>3.394366197183099</c:v>
                </c:pt>
                <c:pt idx="26">
                  <c:v>4.1005025125628132</c:v>
                </c:pt>
                <c:pt idx="27">
                  <c:v>3.2429022082018926</c:v>
                </c:pt>
                <c:pt idx="28">
                  <c:v>4.0333333333333332</c:v>
                </c:pt>
                <c:pt idx="29">
                  <c:v>0.52631578947368418</c:v>
                </c:pt>
                <c:pt idx="30">
                  <c:v>4.0272904483430798</c:v>
                </c:pt>
                <c:pt idx="31">
                  <c:v>2.0343270099367659</c:v>
                </c:pt>
                <c:pt idx="32">
                  <c:v>2.9512937595129376</c:v>
                </c:pt>
                <c:pt idx="33">
                  <c:v>2.4969843184559708</c:v>
                </c:pt>
                <c:pt idx="34">
                  <c:v>3.2710280373831777</c:v>
                </c:pt>
                <c:pt idx="35">
                  <c:v>1.1428571428571428</c:v>
                </c:pt>
                <c:pt idx="36">
                  <c:v>0.74285714285714277</c:v>
                </c:pt>
                <c:pt idx="37">
                  <c:v>1.4081632653061225</c:v>
                </c:pt>
                <c:pt idx="38">
                  <c:v>1.1864406779661019</c:v>
                </c:pt>
                <c:pt idx="39">
                  <c:v>3.5891891891891894</c:v>
                </c:pt>
                <c:pt idx="40">
                  <c:v>3.9112426035502956</c:v>
                </c:pt>
                <c:pt idx="41">
                  <c:v>0.80952380952380953</c:v>
                </c:pt>
                <c:pt idx="42">
                  <c:v>0.71287128712871273</c:v>
                </c:pt>
                <c:pt idx="43">
                  <c:v>1.7936489473072004</c:v>
                </c:pt>
                <c:pt idx="44">
                  <c:v>3.3885350318471339</c:v>
                </c:pt>
                <c:pt idx="45">
                  <c:v>2.3491671807526218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3136112"/>
        <c:axId val="363136504"/>
        <c:axId val="0"/>
      </c:bar3DChart>
      <c:catAx>
        <c:axId val="36313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6504"/>
        <c:crosses val="autoZero"/>
        <c:auto val="1"/>
        <c:lblAlgn val="ctr"/>
        <c:lblOffset val="100"/>
        <c:tickLblSkip val="1"/>
        <c:noMultiLvlLbl val="0"/>
      </c:catAx>
      <c:valAx>
        <c:axId val="363136504"/>
        <c:scaling>
          <c:orientation val="minMax"/>
          <c:max val="1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273525545958538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6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5530163809061279"/>
          <c:y val="0.1000946794900356"/>
          <c:w val="0.49232809731712213"/>
          <c:h val="4.63167291498259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42 TFs of the FOX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595873825485695E-2"/>
          <c:y val="0.10374039679458209"/>
          <c:w val="0.93128093716238092"/>
          <c:h val="0.756800851638034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fox!$AO$1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fox!$AN$2:$AN$43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fox!$AO$2:$AO$43</c:f>
              <c:numCache>
                <c:formatCode>0.00</c:formatCode>
                <c:ptCount val="42"/>
                <c:pt idx="0">
                  <c:v>4.2155388471177941</c:v>
                </c:pt>
                <c:pt idx="1">
                  <c:v>7.3902053712480251</c:v>
                </c:pt>
                <c:pt idx="2">
                  <c:v>3.3862068965517245</c:v>
                </c:pt>
                <c:pt idx="3">
                  <c:v>17.97071129707113</c:v>
                </c:pt>
                <c:pt idx="4">
                  <c:v>8.9413919413919398</c:v>
                </c:pt>
                <c:pt idx="5">
                  <c:v>7.3977528089887636</c:v>
                </c:pt>
                <c:pt idx="6">
                  <c:v>1.3266129032258065</c:v>
                </c:pt>
                <c:pt idx="7">
                  <c:v>4.6061705989110697</c:v>
                </c:pt>
                <c:pt idx="8">
                  <c:v>3.8305084745762716</c:v>
                </c:pt>
                <c:pt idx="9">
                  <c:v>3.2300469483568075</c:v>
                </c:pt>
                <c:pt idx="10">
                  <c:v>8.0563798219584566</c:v>
                </c:pt>
                <c:pt idx="11">
                  <c:v>1.0588235294117647</c:v>
                </c:pt>
                <c:pt idx="12">
                  <c:v>5.0050933786078105</c:v>
                </c:pt>
                <c:pt idx="13">
                  <c:v>3.5318230852211432</c:v>
                </c:pt>
                <c:pt idx="14">
                  <c:v>2.5695167286245355</c:v>
                </c:pt>
                <c:pt idx="15">
                  <c:v>4.0454163162321271</c:v>
                </c:pt>
                <c:pt idx="16">
                  <c:v>2.2524271844660197</c:v>
                </c:pt>
                <c:pt idx="17">
                  <c:v>1.7278106508875737</c:v>
                </c:pt>
                <c:pt idx="18">
                  <c:v>1.1553133514986376</c:v>
                </c:pt>
                <c:pt idx="19">
                  <c:v>3.0950704225352115</c:v>
                </c:pt>
                <c:pt idx="20">
                  <c:v>5.6589265321659692</c:v>
                </c:pt>
                <c:pt idx="21">
                  <c:v>4.7205882352941178</c:v>
                </c:pt>
                <c:pt idx="22">
                  <c:v>1.1045618988793788</c:v>
                </c:pt>
                <c:pt idx="23">
                  <c:v>0.27972027972027974</c:v>
                </c:pt>
                <c:pt idx="24">
                  <c:v>1.9121522693997071</c:v>
                </c:pt>
                <c:pt idx="25">
                  <c:v>2.7266435986159174</c:v>
                </c:pt>
                <c:pt idx="26">
                  <c:v>2.018987341772152</c:v>
                </c:pt>
                <c:pt idx="27">
                  <c:v>2.0125786163522013</c:v>
                </c:pt>
                <c:pt idx="28">
                  <c:v>1.0467289719626169</c:v>
                </c:pt>
                <c:pt idx="29">
                  <c:v>1.9873617693522907</c:v>
                </c:pt>
                <c:pt idx="30">
                  <c:v>4.5129835718071014</c:v>
                </c:pt>
                <c:pt idx="31">
                  <c:v>4.3356258596973865</c:v>
                </c:pt>
                <c:pt idx="32">
                  <c:v>6.2803149606299211</c:v>
                </c:pt>
                <c:pt idx="33">
                  <c:v>2.3823529411764706</c:v>
                </c:pt>
                <c:pt idx="34">
                  <c:v>4.8287231070131318</c:v>
                </c:pt>
                <c:pt idx="35">
                  <c:v>2.704225352112676</c:v>
                </c:pt>
                <c:pt idx="36">
                  <c:v>1.5909090909090911</c:v>
                </c:pt>
                <c:pt idx="37">
                  <c:v>2.1659482758620685</c:v>
                </c:pt>
                <c:pt idx="38">
                  <c:v>2.9458689458689462</c:v>
                </c:pt>
                <c:pt idx="39">
                  <c:v>1.0288248337028825</c:v>
                </c:pt>
                <c:pt idx="40">
                  <c:v>1.1352941176470588</c:v>
                </c:pt>
                <c:pt idx="41">
                  <c:v>3.056047197640118</c:v>
                </c:pt>
              </c:numCache>
            </c:numRef>
          </c:val>
        </c:ser>
        <c:ser>
          <c:idx val="1"/>
          <c:order val="1"/>
          <c:tx>
            <c:strRef>
              <c:f>fox!$AP$1</c:f>
              <c:strCache>
                <c:ptCount val="1"/>
                <c:pt idx="0">
                  <c:v>TFBS per LTR7 loci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fox!$AN$2:$AN$43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fox!$AP$2:$AP$43</c:f>
              <c:numCache>
                <c:formatCode>0.00</c:formatCode>
                <c:ptCount val="42"/>
                <c:pt idx="0">
                  <c:v>3.3834586466165413</c:v>
                </c:pt>
                <c:pt idx="1">
                  <c:v>2.9478672985781991</c:v>
                </c:pt>
                <c:pt idx="2">
                  <c:v>2.4482758620689657</c:v>
                </c:pt>
                <c:pt idx="3">
                  <c:v>5.2970711297071134</c:v>
                </c:pt>
                <c:pt idx="4">
                  <c:v>3.5439560439560438</c:v>
                </c:pt>
                <c:pt idx="5">
                  <c:v>3.7235955056179777</c:v>
                </c:pt>
                <c:pt idx="6">
                  <c:v>2.67741935483871</c:v>
                </c:pt>
                <c:pt idx="7">
                  <c:v>2.3411978221415608</c:v>
                </c:pt>
                <c:pt idx="8">
                  <c:v>5.6271186440677976</c:v>
                </c:pt>
                <c:pt idx="9">
                  <c:v>2.8544600938967135</c:v>
                </c:pt>
                <c:pt idx="10">
                  <c:v>2.6468842729970326</c:v>
                </c:pt>
                <c:pt idx="11">
                  <c:v>0.62745098039215697</c:v>
                </c:pt>
                <c:pt idx="12">
                  <c:v>2.7945670628183361</c:v>
                </c:pt>
                <c:pt idx="13">
                  <c:v>2.8975188781014021</c:v>
                </c:pt>
                <c:pt idx="14">
                  <c:v>2.707806691449814</c:v>
                </c:pt>
                <c:pt idx="15">
                  <c:v>2.5365853658536586</c:v>
                </c:pt>
                <c:pt idx="16">
                  <c:v>2.4611650485436893</c:v>
                </c:pt>
                <c:pt idx="17">
                  <c:v>2.0946745562130173</c:v>
                </c:pt>
                <c:pt idx="18">
                  <c:v>2.3596730245231607</c:v>
                </c:pt>
                <c:pt idx="19">
                  <c:v>2.591549295774648</c:v>
                </c:pt>
                <c:pt idx="20">
                  <c:v>1.74343357441949</c:v>
                </c:pt>
                <c:pt idx="21">
                  <c:v>3.5294117647058818</c:v>
                </c:pt>
                <c:pt idx="22">
                  <c:v>0.86526074296302824</c:v>
                </c:pt>
                <c:pt idx="23">
                  <c:v>0.62937062937062938</c:v>
                </c:pt>
                <c:pt idx="24">
                  <c:v>1.8272327964860906</c:v>
                </c:pt>
                <c:pt idx="25">
                  <c:v>0.60899653979238755</c:v>
                </c:pt>
                <c:pt idx="26">
                  <c:v>0.33544303797468356</c:v>
                </c:pt>
                <c:pt idx="27">
                  <c:v>0.3522012578616352</c:v>
                </c:pt>
                <c:pt idx="28">
                  <c:v>0.44859813084112149</c:v>
                </c:pt>
                <c:pt idx="29">
                  <c:v>2.2243285939968405</c:v>
                </c:pt>
                <c:pt idx="30">
                  <c:v>2.6391096979332276</c:v>
                </c:pt>
                <c:pt idx="31">
                  <c:v>2.6602475928473179</c:v>
                </c:pt>
                <c:pt idx="32">
                  <c:v>2.4440944881889766</c:v>
                </c:pt>
                <c:pt idx="33">
                  <c:v>2.0029411764705882</c:v>
                </c:pt>
                <c:pt idx="34">
                  <c:v>2.1005867560771163</c:v>
                </c:pt>
                <c:pt idx="35">
                  <c:v>3.643192488262911</c:v>
                </c:pt>
                <c:pt idx="36">
                  <c:v>0.61079545454545459</c:v>
                </c:pt>
                <c:pt idx="37">
                  <c:v>0.48275862068965514</c:v>
                </c:pt>
                <c:pt idx="38">
                  <c:v>0.29629629629629628</c:v>
                </c:pt>
                <c:pt idx="39">
                  <c:v>0.21286031042128603</c:v>
                </c:pt>
                <c:pt idx="40">
                  <c:v>0.37352941176470589</c:v>
                </c:pt>
                <c:pt idx="41">
                  <c:v>0.51917404129793499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3140032"/>
        <c:axId val="363137288"/>
        <c:axId val="0"/>
      </c:bar3DChart>
      <c:catAx>
        <c:axId val="363140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7288"/>
        <c:crosses val="autoZero"/>
        <c:auto val="1"/>
        <c:lblAlgn val="ctr"/>
        <c:lblOffset val="100"/>
        <c:tickLblSkip val="1"/>
        <c:noMultiLvlLbl val="0"/>
      </c:catAx>
      <c:valAx>
        <c:axId val="3631372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1498963764835033E-2"/>
              <c:y val="0.2458067329051805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4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TFs of the POU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856085015025043E-2"/>
          <c:y val="0.10002195927668052"/>
          <c:w val="0.93714391498497496"/>
          <c:h val="0.70663583881254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pou!$AO$1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pou!$AN$2:$AN$20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pou!$AO$2:$AO$20</c:f>
              <c:numCache>
                <c:formatCode>0.00</c:formatCode>
                <c:ptCount val="19"/>
                <c:pt idx="0">
                  <c:v>3.7575757575757573</c:v>
                </c:pt>
                <c:pt idx="1">
                  <c:v>7.8754098360655744</c:v>
                </c:pt>
                <c:pt idx="2">
                  <c:v>4.3174603174603181</c:v>
                </c:pt>
                <c:pt idx="3">
                  <c:v>5.4571428571428564</c:v>
                </c:pt>
                <c:pt idx="4">
                  <c:v>5.8301158301158296</c:v>
                </c:pt>
                <c:pt idx="5">
                  <c:v>10.582608695652175</c:v>
                </c:pt>
                <c:pt idx="6">
                  <c:v>10.035087719298245</c:v>
                </c:pt>
                <c:pt idx="7">
                  <c:v>15.000000000000002</c:v>
                </c:pt>
                <c:pt idx="8">
                  <c:v>6.9119170984455964</c:v>
                </c:pt>
                <c:pt idx="9">
                  <c:v>20.491803278688526</c:v>
                </c:pt>
                <c:pt idx="10">
                  <c:v>62.888888888888886</c:v>
                </c:pt>
                <c:pt idx="11">
                  <c:v>34.96</c:v>
                </c:pt>
                <c:pt idx="12">
                  <c:v>6.3382899628252787</c:v>
                </c:pt>
                <c:pt idx="13">
                  <c:v>1.7383177570093458</c:v>
                </c:pt>
                <c:pt idx="14">
                  <c:v>9.5471698113207548</c:v>
                </c:pt>
                <c:pt idx="15">
                  <c:v>4.7300930713547054</c:v>
                </c:pt>
                <c:pt idx="16">
                  <c:v>3.9732313575525806</c:v>
                </c:pt>
                <c:pt idx="17">
                  <c:v>2.1912195121951221</c:v>
                </c:pt>
                <c:pt idx="18">
                  <c:v>0.5714285714285714</c:v>
                </c:pt>
              </c:numCache>
            </c:numRef>
          </c:val>
        </c:ser>
        <c:ser>
          <c:idx val="1"/>
          <c:order val="1"/>
          <c:tx>
            <c:strRef>
              <c:f>pou!$AP$1</c:f>
              <c:strCache>
                <c:ptCount val="1"/>
                <c:pt idx="0">
                  <c:v>TFBS per LTR7 loci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pou!$AN$2:$AN$20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pou!$AP$2:$AP$20</c:f>
              <c:numCache>
                <c:formatCode>0.00</c:formatCode>
                <c:ptCount val="19"/>
                <c:pt idx="0">
                  <c:v>0.54545454545454541</c:v>
                </c:pt>
                <c:pt idx="1">
                  <c:v>0.9770491803278688</c:v>
                </c:pt>
                <c:pt idx="2">
                  <c:v>3.2380952380952377</c:v>
                </c:pt>
                <c:pt idx="3">
                  <c:v>0.45714285714285713</c:v>
                </c:pt>
                <c:pt idx="4">
                  <c:v>1.2586872586872586</c:v>
                </c:pt>
                <c:pt idx="5">
                  <c:v>2.0869565217391304</c:v>
                </c:pt>
                <c:pt idx="6">
                  <c:v>2.7134502923976607</c:v>
                </c:pt>
                <c:pt idx="7">
                  <c:v>0.71666666666666667</c:v>
                </c:pt>
                <c:pt idx="8">
                  <c:v>1.766839378238342</c:v>
                </c:pt>
                <c:pt idx="9">
                  <c:v>0.22950819672131148</c:v>
                </c:pt>
                <c:pt idx="10">
                  <c:v>0.44444444444444448</c:v>
                </c:pt>
                <c:pt idx="11">
                  <c:v>0.24</c:v>
                </c:pt>
                <c:pt idx="12">
                  <c:v>1.4981412639405205</c:v>
                </c:pt>
                <c:pt idx="13">
                  <c:v>1.3084112149532712</c:v>
                </c:pt>
                <c:pt idx="14">
                  <c:v>1.4622641509433962</c:v>
                </c:pt>
                <c:pt idx="15">
                  <c:v>2.2626680455015515</c:v>
                </c:pt>
                <c:pt idx="16">
                  <c:v>1.632887189292543</c:v>
                </c:pt>
                <c:pt idx="17">
                  <c:v>4.206829268292684</c:v>
                </c:pt>
                <c:pt idx="18">
                  <c:v>1.1428571428571428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3133368"/>
        <c:axId val="363133760"/>
        <c:axId val="0"/>
      </c:bar3DChart>
      <c:catAx>
        <c:axId val="363133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3760"/>
        <c:crosses val="autoZero"/>
        <c:auto val="1"/>
        <c:lblAlgn val="ctr"/>
        <c:lblOffset val="100"/>
        <c:noMultiLvlLbl val="0"/>
      </c:catAx>
      <c:valAx>
        <c:axId val="3631337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4426297809958498E-2"/>
              <c:y val="0.2177351392981942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3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mlt2a1_ltr7!$N$1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mlt2a1_ltr7!$N$2:$N$34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ser>
          <c:idx val="1"/>
          <c:order val="1"/>
          <c:tx>
            <c:strRef>
              <c:f>mlt2a1_ltr7!$O$1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mlt2a1_ltr7!$O$2:$O$34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3138856"/>
        <c:axId val="363134152"/>
        <c:axId val="0"/>
      </c:bar3DChart>
      <c:catAx>
        <c:axId val="363138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4152"/>
        <c:crosses val="autoZero"/>
        <c:auto val="1"/>
        <c:lblAlgn val="ctr"/>
        <c:lblOffset val="100"/>
        <c:tickLblSkip val="1"/>
        <c:noMultiLvlLbl val="0"/>
      </c:catAx>
      <c:valAx>
        <c:axId val="3631341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8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mlt2a1_ltr7!$N$1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mlt2a1_ltr7!$N$2:$N$34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ser>
          <c:idx val="1"/>
          <c:order val="1"/>
          <c:tx>
            <c:strRef>
              <c:f>mlt2a1_ltr7!$O$1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mlt2a1_ltr7!$M$2:$M$34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mlt2a1_ltr7!$O$2:$O$34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3136896"/>
        <c:axId val="363137680"/>
        <c:axId val="0"/>
      </c:bar3DChart>
      <c:catAx>
        <c:axId val="363136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7680"/>
        <c:crosses val="autoZero"/>
        <c:auto val="1"/>
        <c:lblAlgn val="ctr"/>
        <c:lblOffset val="100"/>
        <c:tickLblSkip val="1"/>
        <c:noMultiLvlLbl val="0"/>
      </c:catAx>
      <c:valAx>
        <c:axId val="363137680"/>
        <c:scaling>
          <c:orientation val="minMax"/>
          <c:min val="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6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235921841889107"/>
          <c:y val="7.4954808445092266E-2"/>
          <c:w val="0.82314454352389654"/>
          <c:h val="0.7868096353487069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mlt2a1_ltr7!$O$1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50008032020913051"/>
                  <c:y val="-0.2130126461465044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mlt2a1_ltr7!$N$2:$N$34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xVal>
          <c:yVal>
            <c:numRef>
              <c:f>mlt2a1_ltr7!$O$2:$O$34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3135328"/>
        <c:axId val="363134544"/>
      </c:scatterChart>
      <c:valAx>
        <c:axId val="3631353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LTR7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2320901319735527"/>
              <c:y val="0.924812709647442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4544"/>
        <c:crosses val="autoZero"/>
        <c:crossBetween val="midCat"/>
      </c:valAx>
      <c:valAx>
        <c:axId val="3631345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MLT2A1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5177866935563448E-2"/>
              <c:y val="0.263875875984189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53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9196500817873863E-2"/>
          <c:y val="0.13339687732720595"/>
          <c:w val="0.93468031016999276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mlt2a1_mlt2a2!$H$1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mlt2a1_mlt2a2!$G$2:$G$127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mlt2a1_mlt2a2!$H$2:$H$127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mlt2a1_mlt2a2!$I$1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mlt2a1_mlt2a2!$G$2:$G$127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mlt2a1_mlt2a2!$I$2:$I$127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5103056"/>
        <c:axId val="315103840"/>
        <c:axId val="0"/>
      </c:bar3DChart>
      <c:catAx>
        <c:axId val="3151030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74659044179962"/>
              <c:y val="0.894737570731148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103840"/>
        <c:crosses val="autoZero"/>
        <c:auto val="1"/>
        <c:lblAlgn val="ctr"/>
        <c:lblOffset val="100"/>
        <c:tickLblSkip val="1"/>
        <c:noMultiLvlLbl val="0"/>
      </c:catAx>
      <c:valAx>
        <c:axId val="315103840"/>
        <c:scaling>
          <c:orientation val="minMax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4956043247078697E-2"/>
              <c:y val="0.2506479577872687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103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66438906905492"/>
          <c:y val="7.4954808445092266E-2"/>
          <c:w val="0.84818672984217636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mlt2a1_ltr7!$C$1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054708629346891E-2"/>
                  <c:y val="-0.213176012089397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mlt2a1_ltr7!$B$2:$B$162</c:f>
              <c:numCache>
                <c:formatCode>0.00</c:formatCode>
                <c:ptCount val="161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1.9969727547931384</c:v>
                </c:pt>
                <c:pt idx="16">
                  <c:v>1.3980263157894737</c:v>
                </c:pt>
                <c:pt idx="17">
                  <c:v>1.5029411764705882</c:v>
                </c:pt>
                <c:pt idx="18">
                  <c:v>1.7454545454545456</c:v>
                </c:pt>
                <c:pt idx="19">
                  <c:v>1.3795180722891567</c:v>
                </c:pt>
                <c:pt idx="20">
                  <c:v>0.14285714285714285</c:v>
                </c:pt>
                <c:pt idx="21">
                  <c:v>7.3529411764705885E-2</c:v>
                </c:pt>
                <c:pt idx="22">
                  <c:v>0.16141732283464566</c:v>
                </c:pt>
                <c:pt idx="23">
                  <c:v>2.2234636871508382</c:v>
                </c:pt>
                <c:pt idx="24">
                  <c:v>1.8010657193605686</c:v>
                </c:pt>
                <c:pt idx="25">
                  <c:v>11.153846153846153</c:v>
                </c:pt>
                <c:pt idx="26">
                  <c:v>3.7342192691029905</c:v>
                </c:pt>
                <c:pt idx="27">
                  <c:v>2.7910643889618925</c:v>
                </c:pt>
                <c:pt idx="28">
                  <c:v>2.310810810810811</c:v>
                </c:pt>
                <c:pt idx="29">
                  <c:v>0.39669421487603307</c:v>
                </c:pt>
                <c:pt idx="30">
                  <c:v>2</c:v>
                </c:pt>
                <c:pt idx="31">
                  <c:v>1.2223304122038299</c:v>
                </c:pt>
                <c:pt idx="32">
                  <c:v>1.9032992036405005</c:v>
                </c:pt>
                <c:pt idx="33">
                  <c:v>0.64748201438848918</c:v>
                </c:pt>
                <c:pt idx="34">
                  <c:v>0.18543046357615894</c:v>
                </c:pt>
                <c:pt idx="35">
                  <c:v>0.29235237173281703</c:v>
                </c:pt>
                <c:pt idx="36">
                  <c:v>2.3026315789473681</c:v>
                </c:pt>
                <c:pt idx="37">
                  <c:v>0.50666666666666671</c:v>
                </c:pt>
                <c:pt idx="38">
                  <c:v>3.2859458207918499</c:v>
                </c:pt>
                <c:pt idx="39">
                  <c:v>2.6148648648648649</c:v>
                </c:pt>
                <c:pt idx="40">
                  <c:v>3.763473053892215</c:v>
                </c:pt>
                <c:pt idx="41">
                  <c:v>2.2725450901803605</c:v>
                </c:pt>
                <c:pt idx="42">
                  <c:v>3.2365805168986079</c:v>
                </c:pt>
                <c:pt idx="43">
                  <c:v>3.8919667590027704</c:v>
                </c:pt>
                <c:pt idx="44">
                  <c:v>3.0725552050473186</c:v>
                </c:pt>
                <c:pt idx="45">
                  <c:v>1.0873628606257619</c:v>
                </c:pt>
                <c:pt idx="46">
                  <c:v>1.1072423398328692</c:v>
                </c:pt>
                <c:pt idx="47">
                  <c:v>0.19587628865979381</c:v>
                </c:pt>
                <c:pt idx="48">
                  <c:v>1.4915254237288136</c:v>
                </c:pt>
                <c:pt idx="49">
                  <c:v>0.22044088176352705</c:v>
                </c:pt>
                <c:pt idx="50">
                  <c:v>2.553684210526316</c:v>
                </c:pt>
                <c:pt idx="51">
                  <c:v>2.53781512605042</c:v>
                </c:pt>
                <c:pt idx="52">
                  <c:v>1.4223635400105989</c:v>
                </c:pt>
                <c:pt idx="53">
                  <c:v>1.2946946054391442</c:v>
                </c:pt>
                <c:pt idx="54">
                  <c:v>1.067831977500227</c:v>
                </c:pt>
                <c:pt idx="55">
                  <c:v>1.2542938931297709</c:v>
                </c:pt>
                <c:pt idx="56">
                  <c:v>0.63197026022304836</c:v>
                </c:pt>
                <c:pt idx="57">
                  <c:v>1.8211324844215662</c:v>
                </c:pt>
                <c:pt idx="58">
                  <c:v>2.5940395956192077</c:v>
                </c:pt>
                <c:pt idx="59">
                  <c:v>1.7769652650822672</c:v>
                </c:pt>
                <c:pt idx="60">
                  <c:v>1.8637677578752316</c:v>
                </c:pt>
                <c:pt idx="61">
                  <c:v>1.1722712950049072</c:v>
                </c:pt>
                <c:pt idx="62">
                  <c:v>0.80922693266832912</c:v>
                </c:pt>
                <c:pt idx="63">
                  <c:v>2.6583701557406734</c:v>
                </c:pt>
                <c:pt idx="64">
                  <c:v>0.9338560768938915</c:v>
                </c:pt>
                <c:pt idx="65">
                  <c:v>1.1512309495896835</c:v>
                </c:pt>
                <c:pt idx="66">
                  <c:v>2.119298245614035</c:v>
                </c:pt>
                <c:pt idx="67">
                  <c:v>0.7817204301075269</c:v>
                </c:pt>
                <c:pt idx="68">
                  <c:v>1.2077375946173254</c:v>
                </c:pt>
                <c:pt idx="69">
                  <c:v>2.2390308459737351</c:v>
                </c:pt>
                <c:pt idx="70">
                  <c:v>0.94404883011190244</c:v>
                </c:pt>
                <c:pt idx="71">
                  <c:v>1.3863494051346275</c:v>
                </c:pt>
                <c:pt idx="72">
                  <c:v>0.39145907473309605</c:v>
                </c:pt>
                <c:pt idx="73">
                  <c:v>1.8629381646317449</c:v>
                </c:pt>
                <c:pt idx="74">
                  <c:v>1.5438879913839527</c:v>
                </c:pt>
                <c:pt idx="75">
                  <c:v>1.233475986685687</c:v>
                </c:pt>
                <c:pt idx="76">
                  <c:v>1.9741935483870967</c:v>
                </c:pt>
                <c:pt idx="77">
                  <c:v>1.9148311306901615</c:v>
                </c:pt>
                <c:pt idx="78">
                  <c:v>1.1590955388062743</c:v>
                </c:pt>
                <c:pt idx="79">
                  <c:v>0.69660460021905801</c:v>
                </c:pt>
                <c:pt idx="80">
                  <c:v>2.6127849513789259</c:v>
                </c:pt>
                <c:pt idx="81">
                  <c:v>1.410535876475931</c:v>
                </c:pt>
                <c:pt idx="82">
                  <c:v>3.7219808861859249</c:v>
                </c:pt>
                <c:pt idx="83">
                  <c:v>1.6544383736606825</c:v>
                </c:pt>
                <c:pt idx="84">
                  <c:v>1.8617065798651478</c:v>
                </c:pt>
                <c:pt idx="85">
                  <c:v>0.52355234796929118</c:v>
                </c:pt>
                <c:pt idx="86">
                  <c:v>0.33006316355328585</c:v>
                </c:pt>
                <c:pt idx="87">
                  <c:v>0.47477561126586204</c:v>
                </c:pt>
                <c:pt idx="88">
                  <c:v>0.32375478927203066</c:v>
                </c:pt>
                <c:pt idx="89">
                  <c:v>0.28624535315985128</c:v>
                </c:pt>
                <c:pt idx="90">
                  <c:v>0.22083981337480557</c:v>
                </c:pt>
                <c:pt idx="91">
                  <c:v>2.2853646598139985</c:v>
                </c:pt>
                <c:pt idx="92">
                  <c:v>2.5963248369887371</c:v>
                </c:pt>
                <c:pt idx="93">
                  <c:v>0.97830681944598952</c:v>
                </c:pt>
                <c:pt idx="94">
                  <c:v>1.5287009063444108</c:v>
                </c:pt>
                <c:pt idx="95">
                  <c:v>0.72171253822629966</c:v>
                </c:pt>
                <c:pt idx="96">
                  <c:v>2.2777777777777777</c:v>
                </c:pt>
                <c:pt idx="97">
                  <c:v>0.78245299910474486</c:v>
                </c:pt>
                <c:pt idx="98">
                  <c:v>0.91526919682259478</c:v>
                </c:pt>
                <c:pt idx="99">
                  <c:v>0.65080583269378356</c:v>
                </c:pt>
                <c:pt idx="100">
                  <c:v>0.86193404136389051</c:v>
                </c:pt>
                <c:pt idx="101">
                  <c:v>1.2487012987012986</c:v>
                </c:pt>
                <c:pt idx="102">
                  <c:v>1.550561797752809</c:v>
                </c:pt>
                <c:pt idx="103">
                  <c:v>2.727661552766155</c:v>
                </c:pt>
                <c:pt idx="104">
                  <c:v>2.989799507562434</c:v>
                </c:pt>
                <c:pt idx="105">
                  <c:v>2.6941279579316388</c:v>
                </c:pt>
                <c:pt idx="106">
                  <c:v>2.6232461970166887</c:v>
                </c:pt>
                <c:pt idx="107">
                  <c:v>2.4520295202952034</c:v>
                </c:pt>
                <c:pt idx="108">
                  <c:v>2.7814720090934926</c:v>
                </c:pt>
                <c:pt idx="109">
                  <c:v>2.0214247455811463</c:v>
                </c:pt>
                <c:pt idx="110">
                  <c:v>0.88888888888888895</c:v>
                </c:pt>
                <c:pt idx="111">
                  <c:v>1.0057803468208093</c:v>
                </c:pt>
                <c:pt idx="112">
                  <c:v>8.3257918552036205</c:v>
                </c:pt>
                <c:pt idx="113">
                  <c:v>1.5308270676691729</c:v>
                </c:pt>
                <c:pt idx="114">
                  <c:v>0.76923076923076916</c:v>
                </c:pt>
                <c:pt idx="115">
                  <c:v>0.68852459016393452</c:v>
                </c:pt>
                <c:pt idx="116">
                  <c:v>2.714285714285714</c:v>
                </c:pt>
                <c:pt idx="117">
                  <c:v>1.9393939393939394</c:v>
                </c:pt>
                <c:pt idx="118">
                  <c:v>1.2</c:v>
                </c:pt>
                <c:pt idx="119">
                  <c:v>3.3253012048192772</c:v>
                </c:pt>
                <c:pt idx="120">
                  <c:v>0.77142857142857135</c:v>
                </c:pt>
                <c:pt idx="121">
                  <c:v>2.2407170294494239</c:v>
                </c:pt>
                <c:pt idx="122">
                  <c:v>2.0929866036249019</c:v>
                </c:pt>
                <c:pt idx="123">
                  <c:v>2.129917657822507</c:v>
                </c:pt>
                <c:pt idx="124">
                  <c:v>2.4406999351911862</c:v>
                </c:pt>
                <c:pt idx="125">
                  <c:v>1.1094401862811683</c:v>
                </c:pt>
                <c:pt idx="126">
                  <c:v>0.83556810162314743</c:v>
                </c:pt>
                <c:pt idx="127">
                  <c:v>1.132222222222222</c:v>
                </c:pt>
                <c:pt idx="128">
                  <c:v>1.0989010989010988</c:v>
                </c:pt>
                <c:pt idx="129">
                  <c:v>1.1268973891924712</c:v>
                </c:pt>
                <c:pt idx="130">
                  <c:v>0.80901542111506519</c:v>
                </c:pt>
                <c:pt idx="131">
                  <c:v>1.7345319936541512</c:v>
                </c:pt>
                <c:pt idx="132">
                  <c:v>1.5786490316485593</c:v>
                </c:pt>
                <c:pt idx="133">
                  <c:v>0.51224944320712695</c:v>
                </c:pt>
                <c:pt idx="134">
                  <c:v>1.9220912352639672</c:v>
                </c:pt>
                <c:pt idx="135">
                  <c:v>2.0726988469806527</c:v>
                </c:pt>
                <c:pt idx="136">
                  <c:v>0.78947368421052633</c:v>
                </c:pt>
                <c:pt idx="137">
                  <c:v>1.240418118466899</c:v>
                </c:pt>
                <c:pt idx="138">
                  <c:v>1.6330275229357798</c:v>
                </c:pt>
                <c:pt idx="139">
                  <c:v>2.5195578231292517</c:v>
                </c:pt>
                <c:pt idx="140">
                  <c:v>2.125</c:v>
                </c:pt>
                <c:pt idx="141">
                  <c:v>2.1640127388535033</c:v>
                </c:pt>
                <c:pt idx="142">
                  <c:v>2.1531353135313531</c:v>
                </c:pt>
                <c:pt idx="143">
                  <c:v>1.4402930402930403</c:v>
                </c:pt>
                <c:pt idx="144">
                  <c:v>1.4525862068965518</c:v>
                </c:pt>
                <c:pt idx="145">
                  <c:v>0.71575846833578782</c:v>
                </c:pt>
                <c:pt idx="146">
                  <c:v>4.1050119331742243</c:v>
                </c:pt>
                <c:pt idx="147">
                  <c:v>1.6254107338444688</c:v>
                </c:pt>
                <c:pt idx="148">
                  <c:v>1.1199999999999999</c:v>
                </c:pt>
                <c:pt idx="149">
                  <c:v>1.4392191659272406</c:v>
                </c:pt>
                <c:pt idx="150">
                  <c:v>3.9730941704035874</c:v>
                </c:pt>
                <c:pt idx="151">
                  <c:v>5.0292397660818713</c:v>
                </c:pt>
                <c:pt idx="152">
                  <c:v>2.8846960167714886</c:v>
                </c:pt>
                <c:pt idx="153">
                  <c:v>2.8268955650929901</c:v>
                </c:pt>
                <c:pt idx="154">
                  <c:v>0.55555555555555558</c:v>
                </c:pt>
                <c:pt idx="155">
                  <c:v>3.607843137254902</c:v>
                </c:pt>
                <c:pt idx="156">
                  <c:v>0.51497005988023947</c:v>
                </c:pt>
                <c:pt idx="157">
                  <c:v>3.0067476383265861</c:v>
                </c:pt>
                <c:pt idx="158">
                  <c:v>7.3658536585365857</c:v>
                </c:pt>
                <c:pt idx="159">
                  <c:v>4.057377049180328</c:v>
                </c:pt>
                <c:pt idx="160">
                  <c:v>4.053097345132743</c:v>
                </c:pt>
              </c:numCache>
            </c:numRef>
          </c:xVal>
          <c:yVal>
            <c:numRef>
              <c:f>mlt2a1_ltr7!$C$2:$C$162</c:f>
              <c:numCache>
                <c:formatCode>0.00</c:formatCode>
                <c:ptCount val="161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2.7033299697275477</c:v>
                </c:pt>
                <c:pt idx="16">
                  <c:v>1.9144736842105263</c:v>
                </c:pt>
                <c:pt idx="17">
                  <c:v>1.6764705882352939</c:v>
                </c:pt>
                <c:pt idx="18">
                  <c:v>3.2181818181818178</c:v>
                </c:pt>
                <c:pt idx="19">
                  <c:v>2.6566265060240961</c:v>
                </c:pt>
                <c:pt idx="20">
                  <c:v>0.10869565217391305</c:v>
                </c:pt>
                <c:pt idx="21">
                  <c:v>5.8823529411764705E-2</c:v>
                </c:pt>
                <c:pt idx="22">
                  <c:v>0.12204724409448818</c:v>
                </c:pt>
                <c:pt idx="23">
                  <c:v>1.5474860335195533</c:v>
                </c:pt>
                <c:pt idx="24">
                  <c:v>1.3605683836589699</c:v>
                </c:pt>
                <c:pt idx="25">
                  <c:v>0.96153846153846168</c:v>
                </c:pt>
                <c:pt idx="26">
                  <c:v>0.33222591362126247</c:v>
                </c:pt>
                <c:pt idx="27">
                  <c:v>4.5808147174770042</c:v>
                </c:pt>
                <c:pt idx="28">
                  <c:v>3.7567567567567575</c:v>
                </c:pt>
                <c:pt idx="29">
                  <c:v>0.76033057851239672</c:v>
                </c:pt>
                <c:pt idx="30">
                  <c:v>3.8033333333333337</c:v>
                </c:pt>
                <c:pt idx="31">
                  <c:v>1.2223304122038299</c:v>
                </c:pt>
                <c:pt idx="32">
                  <c:v>1.5790671217292376</c:v>
                </c:pt>
                <c:pt idx="33">
                  <c:v>0.28776978417266186</c:v>
                </c:pt>
                <c:pt idx="34">
                  <c:v>0.60927152317880795</c:v>
                </c:pt>
                <c:pt idx="35">
                  <c:v>7.1636011616650536E-2</c:v>
                </c:pt>
                <c:pt idx="36">
                  <c:v>1.4276315789473684</c:v>
                </c:pt>
                <c:pt idx="37">
                  <c:v>1.5555555555555554</c:v>
                </c:pt>
                <c:pt idx="38">
                  <c:v>3.205834683954619</c:v>
                </c:pt>
                <c:pt idx="39">
                  <c:v>4.7995495495495488</c:v>
                </c:pt>
                <c:pt idx="40">
                  <c:v>3.9041916167664672</c:v>
                </c:pt>
                <c:pt idx="41">
                  <c:v>2.3567134268537071</c:v>
                </c:pt>
                <c:pt idx="42">
                  <c:v>1.0775347912524851</c:v>
                </c:pt>
                <c:pt idx="43">
                  <c:v>2.9293628808864272</c:v>
                </c:pt>
                <c:pt idx="44">
                  <c:v>3.2429022082018926</c:v>
                </c:pt>
                <c:pt idx="45">
                  <c:v>1.7570093457943925</c:v>
                </c:pt>
                <c:pt idx="46">
                  <c:v>1.7555710306406684</c:v>
                </c:pt>
                <c:pt idx="47">
                  <c:v>2.8144329896907219</c:v>
                </c:pt>
                <c:pt idx="48">
                  <c:v>1.5239498894620487</c:v>
                </c:pt>
                <c:pt idx="49">
                  <c:v>1.9879759519038076</c:v>
                </c:pt>
                <c:pt idx="50">
                  <c:v>2.4421052631578948</c:v>
                </c:pt>
                <c:pt idx="51">
                  <c:v>0.48739495798319332</c:v>
                </c:pt>
                <c:pt idx="52">
                  <c:v>0.51616322204557497</c:v>
                </c:pt>
                <c:pt idx="53">
                  <c:v>0.95980477274327158</c:v>
                </c:pt>
                <c:pt idx="54">
                  <c:v>0.81942722351589192</c:v>
                </c:pt>
                <c:pt idx="55">
                  <c:v>1.0596374045801527</c:v>
                </c:pt>
                <c:pt idx="56">
                  <c:v>0.63031805039239985</c:v>
                </c:pt>
                <c:pt idx="57">
                  <c:v>1.4861555134109998</c:v>
                </c:pt>
                <c:pt idx="58">
                  <c:v>1.9893639427127208</c:v>
                </c:pt>
                <c:pt idx="59">
                  <c:v>6.7444241316270572</c:v>
                </c:pt>
                <c:pt idx="60">
                  <c:v>3.4482025941939467</c:v>
                </c:pt>
                <c:pt idx="61">
                  <c:v>0.79735523529107899</c:v>
                </c:pt>
                <c:pt idx="62">
                  <c:v>0.91147132169576062</c:v>
                </c:pt>
                <c:pt idx="63">
                  <c:v>2.8099963781238682</c:v>
                </c:pt>
                <c:pt idx="64">
                  <c:v>1.250031617554066</c:v>
                </c:pt>
                <c:pt idx="65">
                  <c:v>1.4021101992966003</c:v>
                </c:pt>
                <c:pt idx="66">
                  <c:v>1.0175438596491229</c:v>
                </c:pt>
                <c:pt idx="67">
                  <c:v>1.2745519713261648</c:v>
                </c:pt>
                <c:pt idx="68">
                  <c:v>1.0815811606391925</c:v>
                </c:pt>
                <c:pt idx="69">
                  <c:v>1.807390817469205</c:v>
                </c:pt>
                <c:pt idx="70">
                  <c:v>0.26449643947100715</c:v>
                </c:pt>
                <c:pt idx="71">
                  <c:v>0.85660613650594875</c:v>
                </c:pt>
                <c:pt idx="72">
                  <c:v>0.37722419928825618</c:v>
                </c:pt>
                <c:pt idx="73">
                  <c:v>1.97558093737692</c:v>
                </c:pt>
                <c:pt idx="74">
                  <c:v>0.91491653204092627</c:v>
                </c:pt>
                <c:pt idx="75">
                  <c:v>0.99857346647646217</c:v>
                </c:pt>
                <c:pt idx="76">
                  <c:v>0.55913978494623651</c:v>
                </c:pt>
                <c:pt idx="77">
                  <c:v>1.1424375917767988</c:v>
                </c:pt>
                <c:pt idx="78">
                  <c:v>1.771847626807904</c:v>
                </c:pt>
                <c:pt idx="79">
                  <c:v>2.0492880613362541</c:v>
                </c:pt>
                <c:pt idx="80">
                  <c:v>3.0591423561294442</c:v>
                </c:pt>
                <c:pt idx="81">
                  <c:v>1.1480472297910991</c:v>
                </c:pt>
                <c:pt idx="82">
                  <c:v>4.1859252823631623</c:v>
                </c:pt>
                <c:pt idx="83">
                  <c:v>1.7364649116582702</c:v>
                </c:pt>
                <c:pt idx="84">
                  <c:v>2.8498488723552664</c:v>
                </c:pt>
                <c:pt idx="85">
                  <c:v>0.41762127340098332</c:v>
                </c:pt>
                <c:pt idx="86">
                  <c:v>0.20185458943690365</c:v>
                </c:pt>
                <c:pt idx="87">
                  <c:v>0.25193438563912102</c:v>
                </c:pt>
                <c:pt idx="88">
                  <c:v>0.2134099616858238</c:v>
                </c:pt>
                <c:pt idx="89">
                  <c:v>0.22131350681536555</c:v>
                </c:pt>
                <c:pt idx="90">
                  <c:v>0.11708509220173295</c:v>
                </c:pt>
                <c:pt idx="91">
                  <c:v>2.3822809593734702</c:v>
                </c:pt>
                <c:pt idx="92">
                  <c:v>5.60877296976882</c:v>
                </c:pt>
                <c:pt idx="93">
                  <c:v>1.2054733563243965</c:v>
                </c:pt>
                <c:pt idx="94">
                  <c:v>1.1258811681772407</c:v>
                </c:pt>
                <c:pt idx="95">
                  <c:v>2.6258919469928643</c:v>
                </c:pt>
                <c:pt idx="96">
                  <c:v>0.72222222222222221</c:v>
                </c:pt>
                <c:pt idx="97">
                  <c:v>0.89525514771709935</c:v>
                </c:pt>
                <c:pt idx="98">
                  <c:v>1.2842012356575463</c:v>
                </c:pt>
                <c:pt idx="99">
                  <c:v>0.92248656945510366</c:v>
                </c:pt>
                <c:pt idx="100">
                  <c:v>0.91671324762437112</c:v>
                </c:pt>
                <c:pt idx="101">
                  <c:v>1.8188311688311689</c:v>
                </c:pt>
                <c:pt idx="102">
                  <c:v>0.8041733547351525</c:v>
                </c:pt>
                <c:pt idx="103">
                  <c:v>3.1496048349604835</c:v>
                </c:pt>
                <c:pt idx="104">
                  <c:v>3.2683784734435455</c:v>
                </c:pt>
                <c:pt idx="105">
                  <c:v>2.385626643295355</c:v>
                </c:pt>
                <c:pt idx="106">
                  <c:v>3.2284743760153596</c:v>
                </c:pt>
                <c:pt idx="107">
                  <c:v>3.3167281672816729</c:v>
                </c:pt>
                <c:pt idx="108">
                  <c:v>3.1469167377095766</c:v>
                </c:pt>
                <c:pt idx="109">
                  <c:v>2.5152651312265664</c:v>
                </c:pt>
                <c:pt idx="110">
                  <c:v>0.22222222222222224</c:v>
                </c:pt>
                <c:pt idx="111">
                  <c:v>0.20809248554913296</c:v>
                </c:pt>
                <c:pt idx="112">
                  <c:v>3.0316742081447967</c:v>
                </c:pt>
                <c:pt idx="113">
                  <c:v>5.4075187969924814</c:v>
                </c:pt>
                <c:pt idx="114">
                  <c:v>0.36263736263736263</c:v>
                </c:pt>
                <c:pt idx="115">
                  <c:v>0.36065573770491804</c:v>
                </c:pt>
                <c:pt idx="116">
                  <c:v>2.6428571428571428</c:v>
                </c:pt>
                <c:pt idx="117">
                  <c:v>4.1262626262626254</c:v>
                </c:pt>
                <c:pt idx="118">
                  <c:v>10.733333333333334</c:v>
                </c:pt>
                <c:pt idx="119">
                  <c:v>3.4216867469879513</c:v>
                </c:pt>
                <c:pt idx="120">
                  <c:v>0.7142857142857143</c:v>
                </c:pt>
                <c:pt idx="121">
                  <c:v>4.8005121638924457</c:v>
                </c:pt>
                <c:pt idx="122">
                  <c:v>5.0969267139479912</c:v>
                </c:pt>
                <c:pt idx="123">
                  <c:v>5.0960658737419946</c:v>
                </c:pt>
                <c:pt idx="124">
                  <c:v>4.3473752430330528</c:v>
                </c:pt>
                <c:pt idx="125">
                  <c:v>0.70524885999805953</c:v>
                </c:pt>
                <c:pt idx="126">
                  <c:v>0.2907551164431898</c:v>
                </c:pt>
                <c:pt idx="127">
                  <c:v>0.54777777777777781</c:v>
                </c:pt>
                <c:pt idx="128">
                  <c:v>1.3373626373626375</c:v>
                </c:pt>
                <c:pt idx="129">
                  <c:v>0.28901032179720704</c:v>
                </c:pt>
                <c:pt idx="130">
                  <c:v>0.68327402135231319</c:v>
                </c:pt>
                <c:pt idx="131">
                  <c:v>1.5081967213114753</c:v>
                </c:pt>
                <c:pt idx="132">
                  <c:v>0.96740670760510161</c:v>
                </c:pt>
                <c:pt idx="133">
                  <c:v>1.0334075723830736</c:v>
                </c:pt>
                <c:pt idx="134">
                  <c:v>0.90568939005638127</c:v>
                </c:pt>
                <c:pt idx="135">
                  <c:v>4.3435606800859876</c:v>
                </c:pt>
                <c:pt idx="136">
                  <c:v>10.789473684210526</c:v>
                </c:pt>
                <c:pt idx="137">
                  <c:v>3.2299651567944254</c:v>
                </c:pt>
                <c:pt idx="138">
                  <c:v>9.9816513761467895</c:v>
                </c:pt>
                <c:pt idx="139">
                  <c:v>4.7644557823129254</c:v>
                </c:pt>
                <c:pt idx="140">
                  <c:v>3.9782608695652173</c:v>
                </c:pt>
                <c:pt idx="141">
                  <c:v>5.4968152866242042</c:v>
                </c:pt>
                <c:pt idx="142">
                  <c:v>3.7267326732673269</c:v>
                </c:pt>
                <c:pt idx="143">
                  <c:v>3.97948717948718</c:v>
                </c:pt>
                <c:pt idx="144">
                  <c:v>0.16379310344827586</c:v>
                </c:pt>
                <c:pt idx="145">
                  <c:v>0.96907216494845361</c:v>
                </c:pt>
                <c:pt idx="146">
                  <c:v>1.1599045346062054</c:v>
                </c:pt>
                <c:pt idx="147">
                  <c:v>1.2048192771084338</c:v>
                </c:pt>
                <c:pt idx="148">
                  <c:v>0.79999999999999993</c:v>
                </c:pt>
                <c:pt idx="149">
                  <c:v>2.072759538598048</c:v>
                </c:pt>
                <c:pt idx="150">
                  <c:v>4.5739910313901344</c:v>
                </c:pt>
                <c:pt idx="151">
                  <c:v>5.5321637426900576</c:v>
                </c:pt>
                <c:pt idx="152">
                  <c:v>2.6876310272536688</c:v>
                </c:pt>
                <c:pt idx="153">
                  <c:v>0.70672389127324753</c:v>
                </c:pt>
                <c:pt idx="154">
                  <c:v>0.18253968253968253</c:v>
                </c:pt>
                <c:pt idx="155">
                  <c:v>0.52941176470588236</c:v>
                </c:pt>
                <c:pt idx="156">
                  <c:v>0.17365269461077845</c:v>
                </c:pt>
                <c:pt idx="157">
                  <c:v>1.4358974358974359</c:v>
                </c:pt>
                <c:pt idx="158">
                  <c:v>0.86178861788617889</c:v>
                </c:pt>
                <c:pt idx="159">
                  <c:v>0.22131147540983606</c:v>
                </c:pt>
                <c:pt idx="160">
                  <c:v>0.26548672566371678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3138072"/>
        <c:axId val="363139248"/>
      </c:scatterChart>
      <c:valAx>
        <c:axId val="3631380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LTR7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730937906794573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9248"/>
        <c:crosses val="autoZero"/>
        <c:crossBetween val="midCat"/>
      </c:valAx>
      <c:valAx>
        <c:axId val="3631392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MLT2A1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257813206118045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1380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for 46 TFs of the HOX family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059478640467785E-2"/>
          <c:y val="9.4999968174961355E-2"/>
          <c:w val="0.92881733234739894"/>
          <c:h val="0.753031812308651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hox!$AJ$1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hox!$AI$2:$AI$47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hox!$AJ$2:$AJ$47</c:f>
              <c:numCache>
                <c:formatCode>0.00</c:formatCode>
                <c:ptCount val="46"/>
                <c:pt idx="0">
                  <c:v>2.9791408508880628</c:v>
                </c:pt>
                <c:pt idx="1">
                  <c:v>2.8986429177268871</c:v>
                </c:pt>
                <c:pt idx="2">
                  <c:v>2.3421926910299002</c:v>
                </c:pt>
                <c:pt idx="3">
                  <c:v>4.3204252088078965</c:v>
                </c:pt>
                <c:pt idx="4">
                  <c:v>3.0960548885077186</c:v>
                </c:pt>
                <c:pt idx="5">
                  <c:v>2.2341886745333079</c:v>
                </c:pt>
                <c:pt idx="6">
                  <c:v>2.091356001638673</c:v>
                </c:pt>
                <c:pt idx="7">
                  <c:v>2.7830114617679382</c:v>
                </c:pt>
                <c:pt idx="8">
                  <c:v>3.4907516725698544</c:v>
                </c:pt>
                <c:pt idx="9">
                  <c:v>2.1826652601969059</c:v>
                </c:pt>
                <c:pt idx="10">
                  <c:v>3.416206261510129</c:v>
                </c:pt>
                <c:pt idx="11">
                  <c:v>2.3359023763648037</c:v>
                </c:pt>
                <c:pt idx="12">
                  <c:v>4.0365634813817852</c:v>
                </c:pt>
                <c:pt idx="13">
                  <c:v>2.5202092249167851</c:v>
                </c:pt>
                <c:pt idx="14">
                  <c:v>2.1447811447811449</c:v>
                </c:pt>
                <c:pt idx="15">
                  <c:v>2.6226057672069039</c:v>
                </c:pt>
                <c:pt idx="16">
                  <c:v>2.1438567030506577</c:v>
                </c:pt>
                <c:pt idx="17">
                  <c:v>2.112211221122112</c:v>
                </c:pt>
                <c:pt idx="18">
                  <c:v>1.1520467836257311</c:v>
                </c:pt>
                <c:pt idx="19">
                  <c:v>2.9333333333333336</c:v>
                </c:pt>
                <c:pt idx="20">
                  <c:v>1.1711711711711712</c:v>
                </c:pt>
                <c:pt idx="21">
                  <c:v>1.3798449612403103</c:v>
                </c:pt>
                <c:pt idx="22">
                  <c:v>1.4117647058823528</c:v>
                </c:pt>
                <c:pt idx="23">
                  <c:v>3.1458689458689459</c:v>
                </c:pt>
                <c:pt idx="24">
                  <c:v>3.1265498760099195</c:v>
                </c:pt>
                <c:pt idx="25">
                  <c:v>1.2323943661971832</c:v>
                </c:pt>
                <c:pt idx="26">
                  <c:v>1.3484087102177553</c:v>
                </c:pt>
                <c:pt idx="27">
                  <c:v>3.354363827549947</c:v>
                </c:pt>
                <c:pt idx="28">
                  <c:v>6.1481481481481488</c:v>
                </c:pt>
                <c:pt idx="29">
                  <c:v>1.4912280701754386</c:v>
                </c:pt>
                <c:pt idx="30">
                  <c:v>5.0032488628979861</c:v>
                </c:pt>
                <c:pt idx="31">
                  <c:v>2.4360132490213791</c:v>
                </c:pt>
                <c:pt idx="32">
                  <c:v>3.028919330289193</c:v>
                </c:pt>
                <c:pt idx="33">
                  <c:v>1.8868114193807801</c:v>
                </c:pt>
                <c:pt idx="34">
                  <c:v>2.7147307521139297</c:v>
                </c:pt>
                <c:pt idx="35">
                  <c:v>0.11904761904761905</c:v>
                </c:pt>
                <c:pt idx="36">
                  <c:v>0.80952380952380942</c:v>
                </c:pt>
                <c:pt idx="37">
                  <c:v>1.7403628117913834</c:v>
                </c:pt>
                <c:pt idx="38">
                  <c:v>3.8700564971751414</c:v>
                </c:pt>
                <c:pt idx="39">
                  <c:v>1.5045045045045045</c:v>
                </c:pt>
                <c:pt idx="40">
                  <c:v>9.7435897435897427</c:v>
                </c:pt>
                <c:pt idx="41">
                  <c:v>6.3888888888888884</c:v>
                </c:pt>
                <c:pt idx="42">
                  <c:v>1.3861386138613863</c:v>
                </c:pt>
                <c:pt idx="43">
                  <c:v>2.0859989918963979</c:v>
                </c:pt>
                <c:pt idx="44">
                  <c:v>5.0448218919556496</c:v>
                </c:pt>
                <c:pt idx="45">
                  <c:v>4.4129138391939131</c:v>
                </c:pt>
              </c:numCache>
            </c:numRef>
          </c:val>
        </c:ser>
        <c:ser>
          <c:idx val="1"/>
          <c:order val="1"/>
          <c:tx>
            <c:strRef>
              <c:f>hox!$AK$1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hox!$AI$2:$AI$47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hox!$AK$2:$AK$47</c:f>
              <c:numCache>
                <c:formatCode>0.00</c:formatCode>
                <c:ptCount val="46"/>
                <c:pt idx="0">
                  <c:v>2.7930607187112764</c:v>
                </c:pt>
                <c:pt idx="1">
                  <c:v>4.3231552162849871</c:v>
                </c:pt>
                <c:pt idx="2">
                  <c:v>1.8737541528239201</c:v>
                </c:pt>
                <c:pt idx="3">
                  <c:v>4.738041002277904</c:v>
                </c:pt>
                <c:pt idx="4">
                  <c:v>3.0371640937678674</c:v>
                </c:pt>
                <c:pt idx="5">
                  <c:v>2.4547668102640943</c:v>
                </c:pt>
                <c:pt idx="6">
                  <c:v>1.5829578041786154</c:v>
                </c:pt>
                <c:pt idx="7">
                  <c:v>2.7197362223268957</c:v>
                </c:pt>
                <c:pt idx="8">
                  <c:v>3.5962219598583234</c:v>
                </c:pt>
                <c:pt idx="9">
                  <c:v>1.9377637130801688</c:v>
                </c:pt>
                <c:pt idx="10">
                  <c:v>4.4640883977900554</c:v>
                </c:pt>
                <c:pt idx="11">
                  <c:v>1.963776493256262</c:v>
                </c:pt>
                <c:pt idx="12">
                  <c:v>4.4690444145356665</c:v>
                </c:pt>
                <c:pt idx="13">
                  <c:v>2.8996671421778411</c:v>
                </c:pt>
                <c:pt idx="14">
                  <c:v>1.734141414141414</c:v>
                </c:pt>
                <c:pt idx="15">
                  <c:v>2.6272363712902544</c:v>
                </c:pt>
                <c:pt idx="16">
                  <c:v>2.4130982367758187</c:v>
                </c:pt>
                <c:pt idx="17">
                  <c:v>1.9790979097909789</c:v>
                </c:pt>
                <c:pt idx="18">
                  <c:v>1.0105263157894737</c:v>
                </c:pt>
                <c:pt idx="19">
                  <c:v>2.6133333333333333</c:v>
                </c:pt>
                <c:pt idx="20">
                  <c:v>1.5135135135135136</c:v>
                </c:pt>
                <c:pt idx="21">
                  <c:v>1.516279069767442</c:v>
                </c:pt>
                <c:pt idx="22">
                  <c:v>0.84705882352941164</c:v>
                </c:pt>
                <c:pt idx="23">
                  <c:v>3.3319658119658122</c:v>
                </c:pt>
                <c:pt idx="24">
                  <c:v>3.2694984401247904</c:v>
                </c:pt>
                <c:pt idx="25">
                  <c:v>0.98591549295774661</c:v>
                </c:pt>
                <c:pt idx="26">
                  <c:v>1.0452261306532662</c:v>
                </c:pt>
                <c:pt idx="27">
                  <c:v>3.3753943217665618</c:v>
                </c:pt>
                <c:pt idx="28">
                  <c:v>6.1222222222222227</c:v>
                </c:pt>
                <c:pt idx="29">
                  <c:v>1.368421052631579</c:v>
                </c:pt>
                <c:pt idx="30">
                  <c:v>4.1091617933723201</c:v>
                </c:pt>
                <c:pt idx="31">
                  <c:v>2.4101174345076788</c:v>
                </c:pt>
                <c:pt idx="32">
                  <c:v>3.211567732115677</c:v>
                </c:pt>
                <c:pt idx="33">
                  <c:v>1.6791314837153197</c:v>
                </c:pt>
                <c:pt idx="34">
                  <c:v>3.2336448598130842</c:v>
                </c:pt>
                <c:pt idx="35">
                  <c:v>0.14285714285714285</c:v>
                </c:pt>
                <c:pt idx="36">
                  <c:v>0.1714285714285714</c:v>
                </c:pt>
                <c:pt idx="37">
                  <c:v>1.6394557823129252</c:v>
                </c:pt>
                <c:pt idx="38">
                  <c:v>4.6610169491525433</c:v>
                </c:pt>
                <c:pt idx="39">
                  <c:v>1.0162162162162163</c:v>
                </c:pt>
                <c:pt idx="40">
                  <c:v>13.733727810650887</c:v>
                </c:pt>
                <c:pt idx="41">
                  <c:v>10.38095238095238</c:v>
                </c:pt>
                <c:pt idx="42">
                  <c:v>1.0396039603960394</c:v>
                </c:pt>
                <c:pt idx="43">
                  <c:v>1.9744096777945797</c:v>
                </c:pt>
                <c:pt idx="44">
                  <c:v>5.1521585279547066</c:v>
                </c:pt>
                <c:pt idx="45">
                  <c:v>4.9278223318938927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1529448"/>
        <c:axId val="361536112"/>
        <c:axId val="0"/>
      </c:bar3DChart>
      <c:catAx>
        <c:axId val="361529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6112"/>
        <c:crosses val="autoZero"/>
        <c:auto val="1"/>
        <c:lblAlgn val="ctr"/>
        <c:lblOffset val="100"/>
        <c:tickLblSkip val="1"/>
        <c:noMultiLvlLbl val="0"/>
      </c:catAx>
      <c:valAx>
        <c:axId val="3615361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8109355846860406E-2"/>
              <c:y val="0.257402822244429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29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3044111175447418"/>
          <c:y val="9.4032009623891688E-2"/>
          <c:w val="0.52739182084586378"/>
          <c:h val="4.63167291498259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Correlation</a:t>
            </a:r>
            <a:r>
              <a:rPr lang="en-US" sz="1600" b="1" baseline="0">
                <a:solidFill>
                  <a:sysClr val="windowText" lastClr="000000"/>
                </a:solidFill>
              </a:rPr>
              <a:t> plot of TFBS records for 46 TFs of the HOX family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127819033418855"/>
          <c:y val="0.12345616737424338"/>
          <c:w val="0.83756746896747769"/>
          <c:h val="0.74235005633031848"/>
        </c:manualLayout>
      </c:layout>
      <c:scatterChart>
        <c:scatterStyle val="lineMarker"/>
        <c:varyColors val="0"/>
        <c:ser>
          <c:idx val="0"/>
          <c:order val="0"/>
          <c:tx>
            <c:strRef>
              <c:f>hox!$AK$1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9.8426125152186406E-2"/>
                  <c:y val="0.3071135326429421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hox!$AJ$2:$AJ$47</c:f>
              <c:numCache>
                <c:formatCode>0.00</c:formatCode>
                <c:ptCount val="46"/>
                <c:pt idx="0">
                  <c:v>2.9791408508880628</c:v>
                </c:pt>
                <c:pt idx="1">
                  <c:v>2.8986429177268871</c:v>
                </c:pt>
                <c:pt idx="2">
                  <c:v>2.3421926910299002</c:v>
                </c:pt>
                <c:pt idx="3">
                  <c:v>4.3204252088078965</c:v>
                </c:pt>
                <c:pt idx="4">
                  <c:v>3.0960548885077186</c:v>
                </c:pt>
                <c:pt idx="5">
                  <c:v>2.2341886745333079</c:v>
                </c:pt>
                <c:pt idx="6">
                  <c:v>2.091356001638673</c:v>
                </c:pt>
                <c:pt idx="7">
                  <c:v>2.7830114617679382</c:v>
                </c:pt>
                <c:pt idx="8">
                  <c:v>3.4907516725698544</c:v>
                </c:pt>
                <c:pt idx="9">
                  <c:v>2.1826652601969059</c:v>
                </c:pt>
                <c:pt idx="10">
                  <c:v>3.416206261510129</c:v>
                </c:pt>
                <c:pt idx="11">
                  <c:v>2.3359023763648037</c:v>
                </c:pt>
                <c:pt idx="12">
                  <c:v>4.0365634813817852</c:v>
                </c:pt>
                <c:pt idx="13">
                  <c:v>2.5202092249167851</c:v>
                </c:pt>
                <c:pt idx="14">
                  <c:v>2.1447811447811449</c:v>
                </c:pt>
                <c:pt idx="15">
                  <c:v>2.6226057672069039</c:v>
                </c:pt>
                <c:pt idx="16">
                  <c:v>2.1438567030506577</c:v>
                </c:pt>
                <c:pt idx="17">
                  <c:v>2.112211221122112</c:v>
                </c:pt>
                <c:pt idx="18">
                  <c:v>1.1520467836257311</c:v>
                </c:pt>
                <c:pt idx="19">
                  <c:v>2.9333333333333336</c:v>
                </c:pt>
                <c:pt idx="20">
                  <c:v>1.1711711711711712</c:v>
                </c:pt>
                <c:pt idx="21">
                  <c:v>1.3798449612403103</c:v>
                </c:pt>
                <c:pt idx="22">
                  <c:v>1.4117647058823528</c:v>
                </c:pt>
                <c:pt idx="23">
                  <c:v>3.1458689458689459</c:v>
                </c:pt>
                <c:pt idx="24">
                  <c:v>3.1265498760099195</c:v>
                </c:pt>
                <c:pt idx="25">
                  <c:v>1.2323943661971832</c:v>
                </c:pt>
                <c:pt idx="26">
                  <c:v>1.3484087102177553</c:v>
                </c:pt>
                <c:pt idx="27">
                  <c:v>3.354363827549947</c:v>
                </c:pt>
                <c:pt idx="28">
                  <c:v>6.1481481481481488</c:v>
                </c:pt>
                <c:pt idx="29">
                  <c:v>1.4912280701754386</c:v>
                </c:pt>
                <c:pt idx="30">
                  <c:v>5.0032488628979861</c:v>
                </c:pt>
                <c:pt idx="31">
                  <c:v>2.4360132490213791</c:v>
                </c:pt>
                <c:pt idx="32">
                  <c:v>3.028919330289193</c:v>
                </c:pt>
                <c:pt idx="33">
                  <c:v>1.8868114193807801</c:v>
                </c:pt>
                <c:pt idx="34">
                  <c:v>2.7147307521139297</c:v>
                </c:pt>
                <c:pt idx="35">
                  <c:v>0.11904761904761905</c:v>
                </c:pt>
                <c:pt idx="36">
                  <c:v>0.80952380952380942</c:v>
                </c:pt>
                <c:pt idx="37">
                  <c:v>1.7403628117913834</c:v>
                </c:pt>
                <c:pt idx="38">
                  <c:v>3.8700564971751414</c:v>
                </c:pt>
                <c:pt idx="39">
                  <c:v>1.5045045045045045</c:v>
                </c:pt>
                <c:pt idx="40">
                  <c:v>9.7435897435897427</c:v>
                </c:pt>
                <c:pt idx="41">
                  <c:v>6.3888888888888884</c:v>
                </c:pt>
                <c:pt idx="42">
                  <c:v>1.3861386138613863</c:v>
                </c:pt>
                <c:pt idx="43">
                  <c:v>2.0859989918963979</c:v>
                </c:pt>
                <c:pt idx="44">
                  <c:v>5.0448218919556496</c:v>
                </c:pt>
                <c:pt idx="45">
                  <c:v>4.4129138391939131</c:v>
                </c:pt>
              </c:numCache>
            </c:numRef>
          </c:xVal>
          <c:yVal>
            <c:numRef>
              <c:f>hox!$AK$2:$AK$47</c:f>
              <c:numCache>
                <c:formatCode>0.00</c:formatCode>
                <c:ptCount val="46"/>
                <c:pt idx="0">
                  <c:v>2.7930607187112764</c:v>
                </c:pt>
                <c:pt idx="1">
                  <c:v>4.3231552162849871</c:v>
                </c:pt>
                <c:pt idx="2">
                  <c:v>1.8737541528239201</c:v>
                </c:pt>
                <c:pt idx="3">
                  <c:v>4.738041002277904</c:v>
                </c:pt>
                <c:pt idx="4">
                  <c:v>3.0371640937678674</c:v>
                </c:pt>
                <c:pt idx="5">
                  <c:v>2.4547668102640943</c:v>
                </c:pt>
                <c:pt idx="6">
                  <c:v>1.5829578041786154</c:v>
                </c:pt>
                <c:pt idx="7">
                  <c:v>2.7197362223268957</c:v>
                </c:pt>
                <c:pt idx="8">
                  <c:v>3.5962219598583234</c:v>
                </c:pt>
                <c:pt idx="9">
                  <c:v>1.9377637130801688</c:v>
                </c:pt>
                <c:pt idx="10">
                  <c:v>4.4640883977900554</c:v>
                </c:pt>
                <c:pt idx="11">
                  <c:v>1.963776493256262</c:v>
                </c:pt>
                <c:pt idx="12">
                  <c:v>4.4690444145356665</c:v>
                </c:pt>
                <c:pt idx="13">
                  <c:v>2.8996671421778411</c:v>
                </c:pt>
                <c:pt idx="14">
                  <c:v>1.734141414141414</c:v>
                </c:pt>
                <c:pt idx="15">
                  <c:v>2.6272363712902544</c:v>
                </c:pt>
                <c:pt idx="16">
                  <c:v>2.4130982367758187</c:v>
                </c:pt>
                <c:pt idx="17">
                  <c:v>1.9790979097909789</c:v>
                </c:pt>
                <c:pt idx="18">
                  <c:v>1.0105263157894737</c:v>
                </c:pt>
                <c:pt idx="19">
                  <c:v>2.6133333333333333</c:v>
                </c:pt>
                <c:pt idx="20">
                  <c:v>1.5135135135135136</c:v>
                </c:pt>
                <c:pt idx="21">
                  <c:v>1.516279069767442</c:v>
                </c:pt>
                <c:pt idx="22">
                  <c:v>0.84705882352941164</c:v>
                </c:pt>
                <c:pt idx="23">
                  <c:v>3.3319658119658122</c:v>
                </c:pt>
                <c:pt idx="24">
                  <c:v>3.2694984401247904</c:v>
                </c:pt>
                <c:pt idx="25">
                  <c:v>0.98591549295774661</c:v>
                </c:pt>
                <c:pt idx="26">
                  <c:v>1.0452261306532662</c:v>
                </c:pt>
                <c:pt idx="27">
                  <c:v>3.3753943217665618</c:v>
                </c:pt>
                <c:pt idx="28">
                  <c:v>6.1222222222222227</c:v>
                </c:pt>
                <c:pt idx="29">
                  <c:v>1.368421052631579</c:v>
                </c:pt>
                <c:pt idx="30">
                  <c:v>4.1091617933723201</c:v>
                </c:pt>
                <c:pt idx="31">
                  <c:v>2.4101174345076788</c:v>
                </c:pt>
                <c:pt idx="32">
                  <c:v>3.211567732115677</c:v>
                </c:pt>
                <c:pt idx="33">
                  <c:v>1.6791314837153197</c:v>
                </c:pt>
                <c:pt idx="34">
                  <c:v>3.2336448598130842</c:v>
                </c:pt>
                <c:pt idx="35">
                  <c:v>0.14285714285714285</c:v>
                </c:pt>
                <c:pt idx="36">
                  <c:v>0.1714285714285714</c:v>
                </c:pt>
                <c:pt idx="37">
                  <c:v>1.6394557823129252</c:v>
                </c:pt>
                <c:pt idx="38">
                  <c:v>4.6610169491525433</c:v>
                </c:pt>
                <c:pt idx="39">
                  <c:v>1.0162162162162163</c:v>
                </c:pt>
                <c:pt idx="40">
                  <c:v>13.733727810650887</c:v>
                </c:pt>
                <c:pt idx="41">
                  <c:v>10.38095238095238</c:v>
                </c:pt>
                <c:pt idx="42">
                  <c:v>1.0396039603960394</c:v>
                </c:pt>
                <c:pt idx="43">
                  <c:v>1.9744096777945797</c:v>
                </c:pt>
                <c:pt idx="44">
                  <c:v>5.1521585279547066</c:v>
                </c:pt>
                <c:pt idx="45">
                  <c:v>4.9278223318938927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1530624"/>
        <c:axId val="361532976"/>
      </c:scatterChart>
      <c:valAx>
        <c:axId val="3615306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MLT2A2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761349218925552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2976"/>
        <c:crosses val="autoZero"/>
        <c:crossBetween val="midCat"/>
      </c:valAx>
      <c:valAx>
        <c:axId val="361532976"/>
        <c:scaling>
          <c:orientation val="minMax"/>
          <c:max val="14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opf TFBS per MLT2A1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284084775538002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06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42 TFs of the FOX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5267151547243305E-2"/>
          <c:y val="0.10576128674996341"/>
          <c:w val="0.93860965944062336"/>
          <c:h val="0.7547799616826534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fox!$AJ$1</c:f>
              <c:strCache>
                <c:ptCount val="1"/>
                <c:pt idx="0">
                  <c:v>TFBS per MLT2A2 loci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fox!$AI$2:$AI$43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fox!$AJ$2:$AJ$43</c:f>
              <c:numCache>
                <c:formatCode>0.00</c:formatCode>
                <c:ptCount val="42"/>
                <c:pt idx="0">
                  <c:v>4.0726817042606518</c:v>
                </c:pt>
                <c:pt idx="1">
                  <c:v>4.7551342812006316</c:v>
                </c:pt>
                <c:pt idx="2">
                  <c:v>2.8735632183908049</c:v>
                </c:pt>
                <c:pt idx="3">
                  <c:v>10.310320781032079</c:v>
                </c:pt>
                <c:pt idx="4">
                  <c:v>6.1202686202686198</c:v>
                </c:pt>
                <c:pt idx="5">
                  <c:v>3.9176029962546819</c:v>
                </c:pt>
                <c:pt idx="6">
                  <c:v>1.219758064516129</c:v>
                </c:pt>
                <c:pt idx="7">
                  <c:v>3.9050211736237146</c:v>
                </c:pt>
                <c:pt idx="8">
                  <c:v>1.9491525423728815</c:v>
                </c:pt>
                <c:pt idx="9">
                  <c:v>2.8051643192488265</c:v>
                </c:pt>
                <c:pt idx="10">
                  <c:v>5.4772502472799207</c:v>
                </c:pt>
                <c:pt idx="11">
                  <c:v>1.5359477124183007</c:v>
                </c:pt>
                <c:pt idx="12">
                  <c:v>4.8443689869835884</c:v>
                </c:pt>
                <c:pt idx="13">
                  <c:v>4.4929881337648325</c:v>
                </c:pt>
                <c:pt idx="14">
                  <c:v>2.1561338289962824</c:v>
                </c:pt>
                <c:pt idx="15">
                  <c:v>3.6655452761424163</c:v>
                </c:pt>
                <c:pt idx="16">
                  <c:v>3.4951456310679614</c:v>
                </c:pt>
                <c:pt idx="17">
                  <c:v>0.88757396449704129</c:v>
                </c:pt>
                <c:pt idx="18">
                  <c:v>0.89464123524069028</c:v>
                </c:pt>
                <c:pt idx="19">
                  <c:v>2.9636150234741785</c:v>
                </c:pt>
                <c:pt idx="20">
                  <c:v>4.2837203400583688</c:v>
                </c:pt>
                <c:pt idx="21">
                  <c:v>3.0575980392156858</c:v>
                </c:pt>
                <c:pt idx="22">
                  <c:v>1.6532839201152976</c:v>
                </c:pt>
                <c:pt idx="23">
                  <c:v>0.57109557109557119</c:v>
                </c:pt>
                <c:pt idx="24">
                  <c:v>1.2933138116154219</c:v>
                </c:pt>
                <c:pt idx="25">
                  <c:v>3.0795847750865053</c:v>
                </c:pt>
                <c:pt idx="26">
                  <c:v>2.621308016877637</c:v>
                </c:pt>
                <c:pt idx="27">
                  <c:v>1.8134171907756813</c:v>
                </c:pt>
                <c:pt idx="28">
                  <c:v>0.79439252336448607</c:v>
                </c:pt>
                <c:pt idx="29">
                  <c:v>1.4033701948393891</c:v>
                </c:pt>
                <c:pt idx="30">
                  <c:v>4.3181416710828477</c:v>
                </c:pt>
                <c:pt idx="31">
                  <c:v>4.2469050894085285</c:v>
                </c:pt>
                <c:pt idx="32">
                  <c:v>5.7611548556430447</c:v>
                </c:pt>
                <c:pt idx="33">
                  <c:v>1.4460784313725488</c:v>
                </c:pt>
                <c:pt idx="34">
                  <c:v>3.9987892334916642</c:v>
                </c:pt>
                <c:pt idx="35">
                  <c:v>2.6291079812206575</c:v>
                </c:pt>
                <c:pt idx="36">
                  <c:v>2.1590909090909092</c:v>
                </c:pt>
                <c:pt idx="37">
                  <c:v>2.2862787356321839</c:v>
                </c:pt>
                <c:pt idx="38">
                  <c:v>2.9772079772079771</c:v>
                </c:pt>
                <c:pt idx="39">
                  <c:v>1.3562453806356245</c:v>
                </c:pt>
                <c:pt idx="40">
                  <c:v>1.5465686274509804</c:v>
                </c:pt>
                <c:pt idx="41">
                  <c:v>2.5712881022615535</c:v>
                </c:pt>
              </c:numCache>
            </c:numRef>
          </c:val>
        </c:ser>
        <c:ser>
          <c:idx val="1"/>
          <c:order val="1"/>
          <c:tx>
            <c:strRef>
              <c:f>fox!$AK$1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fox!$AI$2:$AI$43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fox!$AK$2:$AK$43</c:f>
              <c:numCache>
                <c:formatCode>0.00</c:formatCode>
                <c:ptCount val="42"/>
                <c:pt idx="0">
                  <c:v>4.2155388471177941</c:v>
                </c:pt>
                <c:pt idx="1">
                  <c:v>7.3902053712480251</c:v>
                </c:pt>
                <c:pt idx="2">
                  <c:v>3.3862068965517245</c:v>
                </c:pt>
                <c:pt idx="3">
                  <c:v>17.97071129707113</c:v>
                </c:pt>
                <c:pt idx="4">
                  <c:v>8.9413919413919398</c:v>
                </c:pt>
                <c:pt idx="5">
                  <c:v>7.3977528089887636</c:v>
                </c:pt>
                <c:pt idx="6">
                  <c:v>1.3266129032258065</c:v>
                </c:pt>
                <c:pt idx="7">
                  <c:v>4.6061705989110697</c:v>
                </c:pt>
                <c:pt idx="8">
                  <c:v>3.8305084745762716</c:v>
                </c:pt>
                <c:pt idx="9">
                  <c:v>3.2300469483568075</c:v>
                </c:pt>
                <c:pt idx="10">
                  <c:v>8.0563798219584566</c:v>
                </c:pt>
                <c:pt idx="11">
                  <c:v>1.0588235294117647</c:v>
                </c:pt>
                <c:pt idx="12">
                  <c:v>5.0050933786078105</c:v>
                </c:pt>
                <c:pt idx="13">
                  <c:v>3.5318230852211432</c:v>
                </c:pt>
                <c:pt idx="14">
                  <c:v>2.5695167286245355</c:v>
                </c:pt>
                <c:pt idx="15">
                  <c:v>4.0454163162321271</c:v>
                </c:pt>
                <c:pt idx="16">
                  <c:v>2.2524271844660197</c:v>
                </c:pt>
                <c:pt idx="17">
                  <c:v>1.7278106508875737</c:v>
                </c:pt>
                <c:pt idx="18">
                  <c:v>1.1553133514986376</c:v>
                </c:pt>
                <c:pt idx="19">
                  <c:v>3.0950704225352115</c:v>
                </c:pt>
                <c:pt idx="20">
                  <c:v>5.6589265321659692</c:v>
                </c:pt>
                <c:pt idx="21">
                  <c:v>4.7205882352941178</c:v>
                </c:pt>
                <c:pt idx="22">
                  <c:v>1.1045618988793788</c:v>
                </c:pt>
                <c:pt idx="23">
                  <c:v>0.27972027972027974</c:v>
                </c:pt>
                <c:pt idx="24">
                  <c:v>1.9121522693997071</c:v>
                </c:pt>
                <c:pt idx="25">
                  <c:v>2.7266435986159174</c:v>
                </c:pt>
                <c:pt idx="26">
                  <c:v>2.018987341772152</c:v>
                </c:pt>
                <c:pt idx="27">
                  <c:v>2.0125786163522013</c:v>
                </c:pt>
                <c:pt idx="28">
                  <c:v>1.0467289719626169</c:v>
                </c:pt>
                <c:pt idx="29">
                  <c:v>1.9873617693522907</c:v>
                </c:pt>
                <c:pt idx="30">
                  <c:v>4.5129835718071014</c:v>
                </c:pt>
                <c:pt idx="31">
                  <c:v>4.3356258596973865</c:v>
                </c:pt>
                <c:pt idx="32">
                  <c:v>6.2803149606299211</c:v>
                </c:pt>
                <c:pt idx="33">
                  <c:v>2.3823529411764706</c:v>
                </c:pt>
                <c:pt idx="34">
                  <c:v>4.8287231070131318</c:v>
                </c:pt>
                <c:pt idx="35">
                  <c:v>2.704225352112676</c:v>
                </c:pt>
                <c:pt idx="36">
                  <c:v>1.5909090909090911</c:v>
                </c:pt>
                <c:pt idx="37">
                  <c:v>2.1659482758620685</c:v>
                </c:pt>
                <c:pt idx="38">
                  <c:v>2.9458689458689462</c:v>
                </c:pt>
                <c:pt idx="39">
                  <c:v>1.0288248337028825</c:v>
                </c:pt>
                <c:pt idx="40">
                  <c:v>1.1352941176470588</c:v>
                </c:pt>
                <c:pt idx="41">
                  <c:v>3.056047197640118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1529840"/>
        <c:axId val="361535720"/>
        <c:axId val="0"/>
      </c:bar3DChart>
      <c:catAx>
        <c:axId val="361529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5720"/>
        <c:crosses val="autoZero"/>
        <c:auto val="1"/>
        <c:lblAlgn val="ctr"/>
        <c:lblOffset val="100"/>
        <c:tickLblSkip val="1"/>
        <c:noMultiLvlLbl val="0"/>
      </c:catAx>
      <c:valAx>
        <c:axId val="3615357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101730397889601E-2"/>
              <c:y val="0.2518694027713243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29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TFBS records for 42 TFs of the FOX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41521251159468"/>
          <c:y val="7.4954808445092266E-2"/>
          <c:w val="0.84343044679007162"/>
          <c:h val="0.79933565231781745"/>
        </c:manualLayout>
      </c:layout>
      <c:scatterChart>
        <c:scatterStyle val="lineMarker"/>
        <c:varyColors val="0"/>
        <c:ser>
          <c:idx val="0"/>
          <c:order val="0"/>
          <c:tx>
            <c:strRef>
              <c:f>fox!$AK$1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8996535187850158E-2"/>
                  <c:y val="0.3122251112285101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fox!$AJ$2:$AJ$43</c:f>
              <c:numCache>
                <c:formatCode>0.00</c:formatCode>
                <c:ptCount val="42"/>
                <c:pt idx="0">
                  <c:v>4.0726817042606518</c:v>
                </c:pt>
                <c:pt idx="1">
                  <c:v>4.7551342812006316</c:v>
                </c:pt>
                <c:pt idx="2">
                  <c:v>2.8735632183908049</c:v>
                </c:pt>
                <c:pt idx="3">
                  <c:v>10.310320781032079</c:v>
                </c:pt>
                <c:pt idx="4">
                  <c:v>6.1202686202686198</c:v>
                </c:pt>
                <c:pt idx="5">
                  <c:v>3.9176029962546819</c:v>
                </c:pt>
                <c:pt idx="6">
                  <c:v>1.219758064516129</c:v>
                </c:pt>
                <c:pt idx="7">
                  <c:v>3.9050211736237146</c:v>
                </c:pt>
                <c:pt idx="8">
                  <c:v>1.9491525423728815</c:v>
                </c:pt>
                <c:pt idx="9">
                  <c:v>2.8051643192488265</c:v>
                </c:pt>
                <c:pt idx="10">
                  <c:v>5.4772502472799207</c:v>
                </c:pt>
                <c:pt idx="11">
                  <c:v>1.5359477124183007</c:v>
                </c:pt>
                <c:pt idx="12">
                  <c:v>4.8443689869835884</c:v>
                </c:pt>
                <c:pt idx="13">
                  <c:v>4.4929881337648325</c:v>
                </c:pt>
                <c:pt idx="14">
                  <c:v>2.1561338289962824</c:v>
                </c:pt>
                <c:pt idx="15">
                  <c:v>3.6655452761424163</c:v>
                </c:pt>
                <c:pt idx="16">
                  <c:v>3.4951456310679614</c:v>
                </c:pt>
                <c:pt idx="17">
                  <c:v>0.88757396449704129</c:v>
                </c:pt>
                <c:pt idx="18">
                  <c:v>0.89464123524069028</c:v>
                </c:pt>
                <c:pt idx="19">
                  <c:v>2.9636150234741785</c:v>
                </c:pt>
                <c:pt idx="20">
                  <c:v>4.2837203400583688</c:v>
                </c:pt>
                <c:pt idx="21">
                  <c:v>3.0575980392156858</c:v>
                </c:pt>
                <c:pt idx="22">
                  <c:v>1.6532839201152976</c:v>
                </c:pt>
                <c:pt idx="23">
                  <c:v>0.57109557109557119</c:v>
                </c:pt>
                <c:pt idx="24">
                  <c:v>1.2933138116154219</c:v>
                </c:pt>
                <c:pt idx="25">
                  <c:v>3.0795847750865053</c:v>
                </c:pt>
                <c:pt idx="26">
                  <c:v>2.621308016877637</c:v>
                </c:pt>
                <c:pt idx="27">
                  <c:v>1.8134171907756813</c:v>
                </c:pt>
                <c:pt idx="28">
                  <c:v>0.79439252336448607</c:v>
                </c:pt>
                <c:pt idx="29">
                  <c:v>1.4033701948393891</c:v>
                </c:pt>
                <c:pt idx="30">
                  <c:v>4.3181416710828477</c:v>
                </c:pt>
                <c:pt idx="31">
                  <c:v>4.2469050894085285</c:v>
                </c:pt>
                <c:pt idx="32">
                  <c:v>5.7611548556430447</c:v>
                </c:pt>
                <c:pt idx="33">
                  <c:v>1.4460784313725488</c:v>
                </c:pt>
                <c:pt idx="34">
                  <c:v>3.9987892334916642</c:v>
                </c:pt>
                <c:pt idx="35">
                  <c:v>2.6291079812206575</c:v>
                </c:pt>
                <c:pt idx="36">
                  <c:v>2.1590909090909092</c:v>
                </c:pt>
                <c:pt idx="37">
                  <c:v>2.2862787356321839</c:v>
                </c:pt>
                <c:pt idx="38">
                  <c:v>2.9772079772079771</c:v>
                </c:pt>
                <c:pt idx="39">
                  <c:v>1.3562453806356245</c:v>
                </c:pt>
                <c:pt idx="40">
                  <c:v>1.5465686274509804</c:v>
                </c:pt>
                <c:pt idx="41">
                  <c:v>2.5712881022615535</c:v>
                </c:pt>
              </c:numCache>
            </c:numRef>
          </c:xVal>
          <c:yVal>
            <c:numRef>
              <c:f>fox!$AK$2:$AK$43</c:f>
              <c:numCache>
                <c:formatCode>0.00</c:formatCode>
                <c:ptCount val="42"/>
                <c:pt idx="0">
                  <c:v>4.2155388471177941</c:v>
                </c:pt>
                <c:pt idx="1">
                  <c:v>7.3902053712480251</c:v>
                </c:pt>
                <c:pt idx="2">
                  <c:v>3.3862068965517245</c:v>
                </c:pt>
                <c:pt idx="3">
                  <c:v>17.97071129707113</c:v>
                </c:pt>
                <c:pt idx="4">
                  <c:v>8.9413919413919398</c:v>
                </c:pt>
                <c:pt idx="5">
                  <c:v>7.3977528089887636</c:v>
                </c:pt>
                <c:pt idx="6">
                  <c:v>1.3266129032258065</c:v>
                </c:pt>
                <c:pt idx="7">
                  <c:v>4.6061705989110697</c:v>
                </c:pt>
                <c:pt idx="8">
                  <c:v>3.8305084745762716</c:v>
                </c:pt>
                <c:pt idx="9">
                  <c:v>3.2300469483568075</c:v>
                </c:pt>
                <c:pt idx="10">
                  <c:v>8.0563798219584566</c:v>
                </c:pt>
                <c:pt idx="11">
                  <c:v>1.0588235294117647</c:v>
                </c:pt>
                <c:pt idx="12">
                  <c:v>5.0050933786078105</c:v>
                </c:pt>
                <c:pt idx="13">
                  <c:v>3.5318230852211432</c:v>
                </c:pt>
                <c:pt idx="14">
                  <c:v>2.5695167286245355</c:v>
                </c:pt>
                <c:pt idx="15">
                  <c:v>4.0454163162321271</c:v>
                </c:pt>
                <c:pt idx="16">
                  <c:v>2.2524271844660197</c:v>
                </c:pt>
                <c:pt idx="17">
                  <c:v>1.7278106508875737</c:v>
                </c:pt>
                <c:pt idx="18">
                  <c:v>1.1553133514986376</c:v>
                </c:pt>
                <c:pt idx="19">
                  <c:v>3.0950704225352115</c:v>
                </c:pt>
                <c:pt idx="20">
                  <c:v>5.6589265321659692</c:v>
                </c:pt>
                <c:pt idx="21">
                  <c:v>4.7205882352941178</c:v>
                </c:pt>
                <c:pt idx="22">
                  <c:v>1.1045618988793788</c:v>
                </c:pt>
                <c:pt idx="23">
                  <c:v>0.27972027972027974</c:v>
                </c:pt>
                <c:pt idx="24">
                  <c:v>1.9121522693997071</c:v>
                </c:pt>
                <c:pt idx="25">
                  <c:v>2.7266435986159174</c:v>
                </c:pt>
                <c:pt idx="26">
                  <c:v>2.018987341772152</c:v>
                </c:pt>
                <c:pt idx="27">
                  <c:v>2.0125786163522013</c:v>
                </c:pt>
                <c:pt idx="28">
                  <c:v>1.0467289719626169</c:v>
                </c:pt>
                <c:pt idx="29">
                  <c:v>1.9873617693522907</c:v>
                </c:pt>
                <c:pt idx="30">
                  <c:v>4.5129835718071014</c:v>
                </c:pt>
                <c:pt idx="31">
                  <c:v>4.3356258596973865</c:v>
                </c:pt>
                <c:pt idx="32">
                  <c:v>6.2803149606299211</c:v>
                </c:pt>
                <c:pt idx="33">
                  <c:v>2.3823529411764706</c:v>
                </c:pt>
                <c:pt idx="34">
                  <c:v>4.8287231070131318</c:v>
                </c:pt>
                <c:pt idx="35">
                  <c:v>2.704225352112676</c:v>
                </c:pt>
                <c:pt idx="36">
                  <c:v>1.5909090909090911</c:v>
                </c:pt>
                <c:pt idx="37">
                  <c:v>2.1659482758620685</c:v>
                </c:pt>
                <c:pt idx="38">
                  <c:v>2.9458689458689462</c:v>
                </c:pt>
                <c:pt idx="39">
                  <c:v>1.0288248337028825</c:v>
                </c:pt>
                <c:pt idx="40">
                  <c:v>1.1352941176470588</c:v>
                </c:pt>
                <c:pt idx="41">
                  <c:v>3.056047197640118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1528664"/>
        <c:axId val="361535328"/>
      </c:scatterChart>
      <c:valAx>
        <c:axId val="3615286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MLT2A1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9881902545536474"/>
              <c:y val="0.944550280378590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5328"/>
        <c:crosses val="autoZero"/>
        <c:crossBetween val="midCat"/>
      </c:valAx>
      <c:valAx>
        <c:axId val="361535328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MLT2A1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1609875609077416E-2"/>
              <c:y val="0.273170219401816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286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for TFs of the POU family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458851648079603E-2"/>
          <c:y val="9.9698616883819494E-2"/>
          <c:w val="0.92541795933978699"/>
          <c:h val="0.7069591812054051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pou!$AJ$1</c:f>
              <c:strCache>
                <c:ptCount val="1"/>
                <c:pt idx="0">
                  <c:v>TFBS per MLT2A2 loci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pou!$AI$2:$AI$20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pou!$AJ$2:$AJ$20</c:f>
              <c:numCache>
                <c:formatCode>0.00</c:formatCode>
                <c:ptCount val="19"/>
                <c:pt idx="0">
                  <c:v>2.6262626262626263</c:v>
                </c:pt>
                <c:pt idx="1">
                  <c:v>7.1202185792349733</c:v>
                </c:pt>
                <c:pt idx="2">
                  <c:v>3.0687830687830688</c:v>
                </c:pt>
                <c:pt idx="3">
                  <c:v>3.4999999999999996</c:v>
                </c:pt>
                <c:pt idx="4">
                  <c:v>6.5057915057915059</c:v>
                </c:pt>
                <c:pt idx="5">
                  <c:v>9.7391304347826093</c:v>
                </c:pt>
                <c:pt idx="6">
                  <c:v>9.6296296296296298</c:v>
                </c:pt>
                <c:pt idx="7">
                  <c:v>13.402777777777779</c:v>
                </c:pt>
                <c:pt idx="8">
                  <c:v>6.6666666666666661</c:v>
                </c:pt>
                <c:pt idx="9">
                  <c:v>5.0546448087431699</c:v>
                </c:pt>
                <c:pt idx="10">
                  <c:v>2.9629629629629632</c:v>
                </c:pt>
                <c:pt idx="11">
                  <c:v>3.6666666666666661</c:v>
                </c:pt>
                <c:pt idx="12">
                  <c:v>5.8178438661710032</c:v>
                </c:pt>
                <c:pt idx="13">
                  <c:v>1.7912772585669783</c:v>
                </c:pt>
                <c:pt idx="14">
                  <c:v>6.1215932914046123</c:v>
                </c:pt>
                <c:pt idx="15">
                  <c:v>3.7650810065494658</c:v>
                </c:pt>
                <c:pt idx="16">
                  <c:v>4.8087954110898661</c:v>
                </c:pt>
                <c:pt idx="17">
                  <c:v>2.4065040650406506</c:v>
                </c:pt>
                <c:pt idx="18">
                  <c:v>1.1904761904761905</c:v>
                </c:pt>
              </c:numCache>
            </c:numRef>
          </c:val>
        </c:ser>
        <c:ser>
          <c:idx val="1"/>
          <c:order val="1"/>
          <c:tx>
            <c:strRef>
              <c:f>pou!$AK$1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pou!$AI$2:$AI$20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pou!$AK$2:$AK$20</c:f>
              <c:numCache>
                <c:formatCode>0.00</c:formatCode>
                <c:ptCount val="19"/>
                <c:pt idx="0">
                  <c:v>3.7575757575757573</c:v>
                </c:pt>
                <c:pt idx="1">
                  <c:v>7.8754098360655744</c:v>
                </c:pt>
                <c:pt idx="2">
                  <c:v>4.3174603174603181</c:v>
                </c:pt>
                <c:pt idx="3">
                  <c:v>5.4571428571428564</c:v>
                </c:pt>
                <c:pt idx="4">
                  <c:v>5.8301158301158296</c:v>
                </c:pt>
                <c:pt idx="5">
                  <c:v>10.582608695652175</c:v>
                </c:pt>
                <c:pt idx="6">
                  <c:v>10.035087719298245</c:v>
                </c:pt>
                <c:pt idx="7">
                  <c:v>15.000000000000002</c:v>
                </c:pt>
                <c:pt idx="8">
                  <c:v>6.9119170984455964</c:v>
                </c:pt>
                <c:pt idx="9">
                  <c:v>20.491803278688526</c:v>
                </c:pt>
                <c:pt idx="10">
                  <c:v>62.888888888888886</c:v>
                </c:pt>
                <c:pt idx="11">
                  <c:v>34.96</c:v>
                </c:pt>
                <c:pt idx="12">
                  <c:v>6.3382899628252787</c:v>
                </c:pt>
                <c:pt idx="13">
                  <c:v>1.7383177570093458</c:v>
                </c:pt>
                <c:pt idx="14">
                  <c:v>9.5471698113207548</c:v>
                </c:pt>
                <c:pt idx="15">
                  <c:v>4.7300930713547054</c:v>
                </c:pt>
                <c:pt idx="16">
                  <c:v>3.9732313575525806</c:v>
                </c:pt>
                <c:pt idx="17">
                  <c:v>2.1912195121951221</c:v>
                </c:pt>
                <c:pt idx="18">
                  <c:v>0.5714285714285714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1529056"/>
        <c:axId val="361531016"/>
        <c:axId val="0"/>
      </c:bar3DChart>
      <c:catAx>
        <c:axId val="361529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1016"/>
        <c:crosses val="autoZero"/>
        <c:auto val="1"/>
        <c:lblAlgn val="ctr"/>
        <c:lblOffset val="100"/>
        <c:noMultiLvlLbl val="0"/>
      </c:catAx>
      <c:valAx>
        <c:axId val="3615310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0029064443013072E-2"/>
              <c:y val="0.2136933593874316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29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mlt2a1_mlt2a2!$N$1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mlt2a1_mlt2a2!$M$2:$M$34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mlt2a1_mlt2a2!$N$2:$N$34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mlt2a1_mlt2a2!$O$1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mlt2a1_mlt2a2!$M$2:$M$34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mlt2a1_mlt2a2!$O$2:$O$34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1534152"/>
        <c:axId val="361533760"/>
        <c:axId val="0"/>
      </c:bar3DChart>
      <c:catAx>
        <c:axId val="361534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3760"/>
        <c:crosses val="autoZero"/>
        <c:auto val="1"/>
        <c:lblAlgn val="ctr"/>
        <c:lblOffset val="100"/>
        <c:tickLblSkip val="1"/>
        <c:noMultiLvlLbl val="0"/>
      </c:catAx>
      <c:valAx>
        <c:axId val="3615337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778476500596278"/>
              <c:y val="0.902360144867575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534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0.461</cdr:x>
      <cdr:y>0.62259</cdr:y>
    </cdr:from>
    <cdr:to>
      <cdr:x>0.5666</cdr:x>
      <cdr:y>0.67218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91841" y="3913909"/>
          <a:ext cx="914400" cy="311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sz="1600" b="1"/>
            <a:t>99.6%</a:t>
          </a:r>
        </a:p>
      </cdr:txBody>
    </cdr:sp>
  </cdr:relSizeAnchor>
  <cdr:relSizeAnchor xmlns:cdr="http://schemas.openxmlformats.org/drawingml/2006/chartDrawing">
    <cdr:from>
      <cdr:x>0.45987</cdr:x>
      <cdr:y>0.25877</cdr:y>
    </cdr:from>
    <cdr:to>
      <cdr:x>0.56547</cdr:x>
      <cdr:y>0.30836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982026" y="1626755"/>
          <a:ext cx="914400" cy="311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/>
            <a:t>99.4%</a:t>
          </a:r>
        </a:p>
      </cdr:txBody>
    </cdr:sp>
  </cdr:relSizeAnchor>
  <cdr:relSizeAnchor xmlns:cdr="http://schemas.openxmlformats.org/drawingml/2006/chartDrawing">
    <cdr:from>
      <cdr:x>0.45987</cdr:x>
      <cdr:y>0.31249</cdr:y>
    </cdr:from>
    <cdr:to>
      <cdr:x>0.56547</cdr:x>
      <cdr:y>0.36208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982027" y="1964459"/>
          <a:ext cx="914400" cy="311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/>
            <a:t>99.1%</a:t>
          </a:r>
        </a:p>
      </cdr:txBody>
    </cdr:sp>
  </cdr:relSizeAnchor>
  <cdr:relSizeAnchor xmlns:cdr="http://schemas.openxmlformats.org/drawingml/2006/chartDrawing">
    <cdr:from>
      <cdr:x>0.45887</cdr:x>
      <cdr:y>0.42544</cdr:y>
    </cdr:from>
    <cdr:to>
      <cdr:x>0.56447</cdr:x>
      <cdr:y>0.47502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973368" y="2674505"/>
          <a:ext cx="914400" cy="311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/>
            <a:t>99.4%</a:t>
          </a:r>
        </a:p>
      </cdr:txBody>
    </cdr:sp>
  </cdr:relSizeAnchor>
  <cdr:relSizeAnchor xmlns:cdr="http://schemas.openxmlformats.org/drawingml/2006/chartDrawing">
    <cdr:from>
      <cdr:x>0.45687</cdr:x>
      <cdr:y>0.51497</cdr:y>
    </cdr:from>
    <cdr:to>
      <cdr:x>0.56247</cdr:x>
      <cdr:y>0.56455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3956050" y="3237345"/>
          <a:ext cx="914400" cy="311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/>
            <a:t>99.2%</a:t>
          </a:r>
        </a:p>
      </cdr:txBody>
    </cdr:sp>
  </cdr:relSizeAnchor>
  <cdr:relSizeAnchor xmlns:cdr="http://schemas.openxmlformats.org/drawingml/2006/chartDrawing">
    <cdr:from>
      <cdr:x>0.46087</cdr:x>
      <cdr:y>0.66786</cdr:y>
    </cdr:from>
    <cdr:to>
      <cdr:x>0.56647</cdr:x>
      <cdr:y>0.71745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3990686" y="4198504"/>
          <a:ext cx="914400" cy="311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/>
            <a:t>99.7%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0.76452</cdr:x>
      <cdr:y>0.54151</cdr:y>
    </cdr:from>
    <cdr:to>
      <cdr:x>0.87005</cdr:x>
      <cdr:y>0.60489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624205" y="3403023"/>
          <a:ext cx="914400" cy="3983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0.961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0.7404</cdr:x>
      <cdr:y>0.62675</cdr:y>
    </cdr:from>
    <cdr:to>
      <cdr:x>0.84586</cdr:x>
      <cdr:y>0.69015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15232" y="3938732"/>
          <a:ext cx="913794" cy="3984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0.931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0.3484</cdr:x>
      <cdr:y>0.28791</cdr:y>
    </cdr:from>
    <cdr:to>
      <cdr:x>0.45393</cdr:x>
      <cdr:y>0.34302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16826" y="1809932"/>
          <a:ext cx="913794" cy="346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0.865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0.73387</cdr:x>
      <cdr:y>0.65134</cdr:y>
    </cdr:from>
    <cdr:to>
      <cdr:x>0.83947</cdr:x>
      <cdr:y>0.70643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354647" y="4094626"/>
          <a:ext cx="914400" cy="346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0.839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0.7374</cdr:x>
      <cdr:y>0.67083</cdr:y>
    </cdr:from>
    <cdr:to>
      <cdr:x>0.84287</cdr:x>
      <cdr:y>0.72595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385213" y="4217153"/>
          <a:ext cx="913274" cy="3465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0.613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0.7274</cdr:x>
      <cdr:y>0.2645</cdr:y>
    </cdr:from>
    <cdr:to>
      <cdr:x>0.83294</cdr:x>
      <cdr:y>0.3196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298622" y="1662753"/>
          <a:ext cx="913881" cy="3463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0.363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0.26741</cdr:x>
      <cdr:y>0.3127</cdr:y>
    </cdr:from>
    <cdr:to>
      <cdr:x>0.37289</cdr:x>
      <cdr:y>0.36782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15528" y="1965809"/>
          <a:ext cx="913361" cy="3465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0.530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0.78843</cdr:x>
      <cdr:y>0.32374</cdr:y>
    </cdr:from>
    <cdr:to>
      <cdr:x>0.8939</cdr:x>
      <cdr:y>0.37886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27086" y="2035164"/>
          <a:ext cx="913274" cy="3465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0.260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2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36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448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626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45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940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789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4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37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332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70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48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461377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81310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951183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3068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399985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736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785181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54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645465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8987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TFBS </a:t>
            </a:r>
            <a:r>
              <a:rPr lang="en-US" dirty="0" smtClean="0"/>
              <a:t>frequency patterns </a:t>
            </a:r>
            <a:r>
              <a:rPr lang="en-US" dirty="0" smtClean="0"/>
              <a:t>for MLT2A2 and </a:t>
            </a:r>
            <a:r>
              <a:rPr lang="en-US" dirty="0" smtClean="0"/>
              <a:t>LTR7 loci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58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623817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7649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647644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494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842302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6219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42804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9212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83299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8092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TFBS </a:t>
            </a:r>
            <a:r>
              <a:rPr lang="en-US" dirty="0" smtClean="0"/>
              <a:t>frequency patterns </a:t>
            </a:r>
            <a:r>
              <a:rPr lang="en-US" dirty="0" smtClean="0"/>
              <a:t>for MLT2A1 and </a:t>
            </a:r>
            <a:r>
              <a:rPr lang="en-US" dirty="0" smtClean="0"/>
              <a:t>MLT2A2 loci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59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33932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027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069924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942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17993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433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31385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73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TFBS </a:t>
            </a:r>
            <a:r>
              <a:rPr lang="en-US" dirty="0" smtClean="0"/>
              <a:t>frequency patterns </a:t>
            </a:r>
            <a:r>
              <a:rPr lang="en-US" dirty="0" smtClean="0"/>
              <a:t>for MLT2A1 and </a:t>
            </a:r>
            <a:r>
              <a:rPr lang="en-US" dirty="0" smtClean="0"/>
              <a:t>LTR7 loci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1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92267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1943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259782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670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718821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95943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85186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03111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298288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8145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237297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585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331914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342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177971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72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38234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6773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93649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947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23030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46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33853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2998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320224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7133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99631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1763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198083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74088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251713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2589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678</Words>
  <Application>Microsoft Office PowerPoint</Application>
  <PresentationFormat>Widescreen</PresentationFormat>
  <Paragraphs>94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PowerPoint Presentation</vt:lpstr>
      <vt:lpstr>TFBS frequency patterns for MLT2A1 and MLT2A2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TFBS frequency patterns for MLT2A2 and LTR7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TFBS frequency patterns for MLT2A1 and LTR7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TFBS patterns for LTR7 and LTR5_Hs</dc:title>
  <dc:creator>Guennadi Glinskii</dc:creator>
  <cp:lastModifiedBy>Guennadi Glinskii</cp:lastModifiedBy>
  <cp:revision>45</cp:revision>
  <dcterms:created xsi:type="dcterms:W3CDTF">2023-11-15T22:16:45Z</dcterms:created>
  <dcterms:modified xsi:type="dcterms:W3CDTF">2024-09-22T07:25:33Z</dcterms:modified>
</cp:coreProperties>
</file>