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2.xml" ContentType="application/vnd.openxmlformats-officedocument.drawingml.chartshapes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drawings/drawing3.xml" ContentType="application/vnd.openxmlformats-officedocument.drawingml.chartshapes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drawings/drawing4.xml" ContentType="application/vnd.openxmlformats-officedocument.drawingml.chartshapes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drawings/drawing5.xml" ContentType="application/vnd.openxmlformats-officedocument.drawingml.chartshapes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drawings/drawing6.xml" ContentType="application/vnd.openxmlformats-officedocument.drawingml.chartshapes+xml"/>
  <Override PartName="/ppt/charts/chart3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drawings/drawing7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5" r:id="rId2"/>
    <p:sldId id="316" r:id="rId3"/>
    <p:sldId id="330" r:id="rId4"/>
    <p:sldId id="256" r:id="rId5"/>
    <p:sldId id="257" r:id="rId6"/>
    <p:sldId id="305" r:id="rId7"/>
    <p:sldId id="290" r:id="rId8"/>
    <p:sldId id="309" r:id="rId9"/>
    <p:sldId id="312" r:id="rId10"/>
    <p:sldId id="258" r:id="rId11"/>
    <p:sldId id="306" r:id="rId12"/>
    <p:sldId id="259" r:id="rId13"/>
    <p:sldId id="260" r:id="rId14"/>
    <p:sldId id="291" r:id="rId15"/>
    <p:sldId id="292" r:id="rId16"/>
    <p:sldId id="293" r:id="rId17"/>
    <p:sldId id="307" r:id="rId18"/>
    <p:sldId id="310" r:id="rId19"/>
    <p:sldId id="31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8" r:id="rId28"/>
    <p:sldId id="311" r:id="rId29"/>
    <p:sldId id="314" r:id="rId30"/>
    <p:sldId id="301" r:id="rId31"/>
    <p:sldId id="302" r:id="rId32"/>
    <p:sldId id="303" r:id="rId33"/>
    <p:sldId id="304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RECE%20TFBS%20Project\LTRs%20TFBS%20Jaspar%20hg38\LTR7%20MLT2A1%20MLT2A2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7%20TFBS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7%20TFBS.xlsx" TargetMode="Externa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2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7%20TFBS.xlsx" TargetMode="Externa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chartUserShapes" Target="../drawings/drawing3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2Xcutoff%20LTRs%20TFBS%20summary%20161%20records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5_Hs%20TFBS%201_606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5_Hs%20TFBS%201_606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5_Hs%20TFBS%201_606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2Xcutoff%20LTRs%20TFBS%20summary%20161%20records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RECE%20TFBS%20Project\LTRs%20TFBS%20Jaspar%20hg38\LTR7%20MLT2A1%20MLT2A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chartUserShapes" Target="../drawings/drawing4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chartUserShapes" Target="../drawings/drawing5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2Xcutoff%20LTRs%20TFBS%20summary%20161%20records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5_Hs%20TFBS%201_606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5_Hs%20TFBS%201_606.xlsx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5_Hs%20TFBS%201_606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2Xcutoff%20LTRs%20TFBS%20summary%20161%20records.xlsx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29.xml"/><Relationship Id="rId1" Type="http://schemas.microsoft.com/office/2011/relationships/chartStyle" Target="style29.xml"/><Relationship Id="rId4" Type="http://schemas.openxmlformats.org/officeDocument/2006/relationships/chartUserShapes" Target="../drawings/drawing6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RECE%20TFBS%20Project\Global%20TFBS%20Number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30.xml"/><Relationship Id="rId1" Type="http://schemas.microsoft.com/office/2011/relationships/chartStyle" Target="style30.xml"/><Relationship Id="rId4" Type="http://schemas.openxmlformats.org/officeDocument/2006/relationships/chartUserShapes" Target="../drawings/drawing7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7%20TFB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7%20TFBS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5_Hs%20TFBS%201_606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5_Hs%20TFBS%201_606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5_Hs%20TFBS%201_606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7%20TFBS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Identity</a:t>
            </a:r>
            <a:r>
              <a:rPr lang="en-US" sz="1600" b="1" baseline="0">
                <a:solidFill>
                  <a:schemeClr val="tx1"/>
                </a:solidFill>
              </a:rPr>
              <a:t> profiles of TFBS arrays harbored by human embryo retroviral LTRs</a:t>
            </a:r>
            <a:endParaRPr lang="en-US" sz="1600" b="1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2973344571476908E-2"/>
          <c:y val="0.16453083527996487"/>
          <c:w val="0.93615297940259734"/>
          <c:h val="0.7698375013525641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Tables!$I$3</c:f>
              <c:strCache>
                <c:ptCount val="1"/>
                <c:pt idx="0">
                  <c:v>LTR5_Hs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spPr>
                <a:solidFill>
                  <a:srgbClr val="FFFF00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Tables!$J$2:$M$2</c:f>
              <c:strCache>
                <c:ptCount val="4"/>
                <c:pt idx="0">
                  <c:v>LTR5_Hs</c:v>
                </c:pt>
                <c:pt idx="1">
                  <c:v>MLT2A1</c:v>
                </c:pt>
                <c:pt idx="2">
                  <c:v>MLT2A2</c:v>
                </c:pt>
                <c:pt idx="3">
                  <c:v>LTR7</c:v>
                </c:pt>
              </c:strCache>
            </c:strRef>
          </c:cat>
          <c:val>
            <c:numRef>
              <c:f>Tables!$J$3:$M$3</c:f>
              <c:numCache>
                <c:formatCode>General</c:formatCode>
                <c:ptCount val="4"/>
                <c:pt idx="0">
                  <c:v>771</c:v>
                </c:pt>
                <c:pt idx="1">
                  <c:v>764</c:v>
                </c:pt>
                <c:pt idx="2">
                  <c:v>767</c:v>
                </c:pt>
                <c:pt idx="3">
                  <c:v>766</c:v>
                </c:pt>
              </c:numCache>
            </c:numRef>
          </c:val>
        </c:ser>
        <c:ser>
          <c:idx val="1"/>
          <c:order val="1"/>
          <c:tx>
            <c:strRef>
              <c:f>Tables!$I$4</c:f>
              <c:strCache>
                <c:ptCount val="1"/>
                <c:pt idx="0">
                  <c:v>MLT2A1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1"/>
              <c:spPr>
                <a:solidFill>
                  <a:srgbClr val="FFFF00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Tables!$J$2:$M$2</c:f>
              <c:strCache>
                <c:ptCount val="4"/>
                <c:pt idx="0">
                  <c:v>LTR5_Hs</c:v>
                </c:pt>
                <c:pt idx="1">
                  <c:v>MLT2A1</c:v>
                </c:pt>
                <c:pt idx="2">
                  <c:v>MLT2A2</c:v>
                </c:pt>
                <c:pt idx="3">
                  <c:v>LTR7</c:v>
                </c:pt>
              </c:strCache>
            </c:strRef>
          </c:cat>
          <c:val>
            <c:numRef>
              <c:f>Tables!$J$4:$M$4</c:f>
              <c:numCache>
                <c:formatCode>General</c:formatCode>
                <c:ptCount val="4"/>
                <c:pt idx="0">
                  <c:v>764</c:v>
                </c:pt>
                <c:pt idx="1">
                  <c:v>766</c:v>
                </c:pt>
                <c:pt idx="2">
                  <c:v>764</c:v>
                </c:pt>
                <c:pt idx="3">
                  <c:v>763</c:v>
                </c:pt>
              </c:numCache>
            </c:numRef>
          </c:val>
        </c:ser>
        <c:ser>
          <c:idx val="2"/>
          <c:order val="2"/>
          <c:tx>
            <c:strRef>
              <c:f>Tables!$I$5</c:f>
              <c:strCache>
                <c:ptCount val="1"/>
                <c:pt idx="0">
                  <c:v>MLT2A2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2"/>
              <c:spPr>
                <a:solidFill>
                  <a:srgbClr val="FFFF00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Tables!$J$2:$M$2</c:f>
              <c:strCache>
                <c:ptCount val="4"/>
                <c:pt idx="0">
                  <c:v>LTR5_Hs</c:v>
                </c:pt>
                <c:pt idx="1">
                  <c:v>MLT2A1</c:v>
                </c:pt>
                <c:pt idx="2">
                  <c:v>MLT2A2</c:v>
                </c:pt>
                <c:pt idx="3">
                  <c:v>LTR7</c:v>
                </c:pt>
              </c:strCache>
            </c:strRef>
          </c:cat>
          <c:val>
            <c:numRef>
              <c:f>Tables!$J$5:$M$5</c:f>
              <c:numCache>
                <c:formatCode>General</c:formatCode>
                <c:ptCount val="4"/>
                <c:pt idx="0">
                  <c:v>767</c:v>
                </c:pt>
                <c:pt idx="1">
                  <c:v>764</c:v>
                </c:pt>
                <c:pt idx="2">
                  <c:v>770</c:v>
                </c:pt>
                <c:pt idx="3">
                  <c:v>765</c:v>
                </c:pt>
              </c:numCache>
            </c:numRef>
          </c:val>
        </c:ser>
        <c:ser>
          <c:idx val="3"/>
          <c:order val="3"/>
          <c:tx>
            <c:strRef>
              <c:f>Tables!$I$6</c:f>
              <c:strCache>
                <c:ptCount val="1"/>
                <c:pt idx="0">
                  <c:v>LTR7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dLbls>
            <c:dLbl>
              <c:idx val="3"/>
              <c:spPr>
                <a:solidFill>
                  <a:srgbClr val="FFFF00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Tables!$J$2:$M$2</c:f>
              <c:strCache>
                <c:ptCount val="4"/>
                <c:pt idx="0">
                  <c:v>LTR5_Hs</c:v>
                </c:pt>
                <c:pt idx="1">
                  <c:v>MLT2A1</c:v>
                </c:pt>
                <c:pt idx="2">
                  <c:v>MLT2A2</c:v>
                </c:pt>
                <c:pt idx="3">
                  <c:v>LTR7</c:v>
                </c:pt>
              </c:strCache>
            </c:strRef>
          </c:cat>
          <c:val>
            <c:numRef>
              <c:f>Tables!$J$6:$M$6</c:f>
              <c:numCache>
                <c:formatCode>General</c:formatCode>
                <c:ptCount val="4"/>
                <c:pt idx="0">
                  <c:v>766</c:v>
                </c:pt>
                <c:pt idx="1">
                  <c:v>763</c:v>
                </c:pt>
                <c:pt idx="2">
                  <c:v>765</c:v>
                </c:pt>
                <c:pt idx="3">
                  <c:v>770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20453656"/>
        <c:axId val="320102608"/>
        <c:axId val="0"/>
      </c:bar3DChart>
      <c:catAx>
        <c:axId val="320453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0102608"/>
        <c:crosses val="autoZero"/>
        <c:auto val="1"/>
        <c:lblAlgn val="ctr"/>
        <c:lblOffset val="100"/>
        <c:noMultiLvlLbl val="0"/>
      </c:catAx>
      <c:valAx>
        <c:axId val="320102608"/>
        <c:scaling>
          <c:orientation val="minMax"/>
          <c:max val="800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TFs with TFBS per LTR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3.7562183054401392E-2"/>
              <c:y val="0.2678417531777301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0453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560107006270037"/>
          <c:y val="9.5163707998905236E-2"/>
          <c:w val="0.41172923337294687"/>
          <c:h val="4.63167291498259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Sheet1!$O$1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Sheet1!$N$2:$N$34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Sheet1!$O$2:$O$34</c:f>
              <c:numCache>
                <c:formatCode>0.00</c:formatCode>
                <c:ptCount val="33"/>
                <c:pt idx="0">
                  <c:v>1.9969727547931384</c:v>
                </c:pt>
                <c:pt idx="1">
                  <c:v>0.14285714285714285</c:v>
                </c:pt>
                <c:pt idx="2">
                  <c:v>1.2223304122038299</c:v>
                </c:pt>
                <c:pt idx="3">
                  <c:v>3.2859458207918499</c:v>
                </c:pt>
                <c:pt idx="4">
                  <c:v>1.0873628606257619</c:v>
                </c:pt>
                <c:pt idx="5">
                  <c:v>1.2946946054391442</c:v>
                </c:pt>
                <c:pt idx="6">
                  <c:v>1.067831977500227</c:v>
                </c:pt>
                <c:pt idx="7">
                  <c:v>1.2542938931297709</c:v>
                </c:pt>
                <c:pt idx="8">
                  <c:v>1.8211324844215662</c:v>
                </c:pt>
                <c:pt idx="9">
                  <c:v>2.5940395956192077</c:v>
                </c:pt>
                <c:pt idx="10">
                  <c:v>1.7769652650822672</c:v>
                </c:pt>
                <c:pt idx="11">
                  <c:v>1.8637677578752316</c:v>
                </c:pt>
                <c:pt idx="12">
                  <c:v>1.1722712950049072</c:v>
                </c:pt>
                <c:pt idx="13">
                  <c:v>0.80922693266832912</c:v>
                </c:pt>
                <c:pt idx="14">
                  <c:v>2.6583701557406734</c:v>
                </c:pt>
                <c:pt idx="15">
                  <c:v>0.9338560768938915</c:v>
                </c:pt>
                <c:pt idx="16">
                  <c:v>2.2390308459737351</c:v>
                </c:pt>
                <c:pt idx="17">
                  <c:v>1.5438879913839527</c:v>
                </c:pt>
                <c:pt idx="18">
                  <c:v>1.1590955388062743</c:v>
                </c:pt>
                <c:pt idx="19">
                  <c:v>2.6127849513789259</c:v>
                </c:pt>
                <c:pt idx="20">
                  <c:v>1.410535876475931</c:v>
                </c:pt>
                <c:pt idx="21">
                  <c:v>1.6544383736606825</c:v>
                </c:pt>
                <c:pt idx="22">
                  <c:v>1.8617065798651478</c:v>
                </c:pt>
                <c:pt idx="23">
                  <c:v>0.52355234796929118</c:v>
                </c:pt>
                <c:pt idx="24">
                  <c:v>0.97830681944598952</c:v>
                </c:pt>
                <c:pt idx="25">
                  <c:v>2.727661552766155</c:v>
                </c:pt>
                <c:pt idx="26">
                  <c:v>2.0214247455811463</c:v>
                </c:pt>
                <c:pt idx="27">
                  <c:v>1.9393939393939394</c:v>
                </c:pt>
                <c:pt idx="28">
                  <c:v>2.2407170294494239</c:v>
                </c:pt>
                <c:pt idx="29">
                  <c:v>1.1094401862811683</c:v>
                </c:pt>
                <c:pt idx="30">
                  <c:v>1.9220912352639672</c:v>
                </c:pt>
                <c:pt idx="31">
                  <c:v>2.0726988469806527</c:v>
                </c:pt>
                <c:pt idx="32">
                  <c:v>2.8268955650929901</c:v>
                </c:pt>
              </c:numCache>
            </c:numRef>
          </c:val>
        </c:ser>
        <c:ser>
          <c:idx val="1"/>
          <c:order val="1"/>
          <c:tx>
            <c:strRef>
              <c:f>Sheet1!$P$1</c:f>
              <c:strCache>
                <c:ptCount val="1"/>
                <c:pt idx="0">
                  <c:v>TFBS per LTR5_Hs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Sheet1!$N$2:$N$34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Sheet1!$P$2:$P$34</c:f>
              <c:numCache>
                <c:formatCode>0.00</c:formatCode>
                <c:ptCount val="33"/>
                <c:pt idx="0">
                  <c:v>6.9651866801210893</c:v>
                </c:pt>
                <c:pt idx="1">
                  <c:v>3.7267080745341614</c:v>
                </c:pt>
                <c:pt idx="2">
                  <c:v>5.0081142486205774</c:v>
                </c:pt>
                <c:pt idx="3">
                  <c:v>10.002315350775643</c:v>
                </c:pt>
                <c:pt idx="4">
                  <c:v>3.0637952052011381</c:v>
                </c:pt>
                <c:pt idx="5">
                  <c:v>2.3977520707698807</c:v>
                </c:pt>
                <c:pt idx="6">
                  <c:v>2.5953367405570504</c:v>
                </c:pt>
                <c:pt idx="7">
                  <c:v>1.341841603053435</c:v>
                </c:pt>
                <c:pt idx="8">
                  <c:v>3.2993768626388515</c:v>
                </c:pt>
                <c:pt idx="9">
                  <c:v>7.4865732940185339</c:v>
                </c:pt>
                <c:pt idx="10">
                  <c:v>7.5914076782449724</c:v>
                </c:pt>
                <c:pt idx="11">
                  <c:v>6.8675725756639894</c:v>
                </c:pt>
                <c:pt idx="12">
                  <c:v>2.3389637894519342</c:v>
                </c:pt>
                <c:pt idx="13">
                  <c:v>4.1921238570241064</c:v>
                </c:pt>
                <c:pt idx="14">
                  <c:v>4.4070264396957617</c:v>
                </c:pt>
                <c:pt idx="15">
                  <c:v>4.3783988870620965</c:v>
                </c:pt>
                <c:pt idx="16">
                  <c:v>3.8470935559401402</c:v>
                </c:pt>
                <c:pt idx="17">
                  <c:v>3.8126009693053313</c:v>
                </c:pt>
                <c:pt idx="18">
                  <c:v>3.4049704624159709</c:v>
                </c:pt>
                <c:pt idx="19">
                  <c:v>4.5357085923800415</c:v>
                </c:pt>
                <c:pt idx="20">
                  <c:v>5.9445958219800179</c:v>
                </c:pt>
                <c:pt idx="21">
                  <c:v>3.1973320087986945</c:v>
                </c:pt>
                <c:pt idx="22">
                  <c:v>4.7816786793768893</c:v>
                </c:pt>
                <c:pt idx="23">
                  <c:v>2.4655493933302659</c:v>
                </c:pt>
                <c:pt idx="24">
                  <c:v>3.063744576704861</c:v>
                </c:pt>
                <c:pt idx="25">
                  <c:v>4.3324035332403525</c:v>
                </c:pt>
                <c:pt idx="26">
                  <c:v>3.8912694161756827</c:v>
                </c:pt>
                <c:pt idx="27">
                  <c:v>5.2272727272727266</c:v>
                </c:pt>
                <c:pt idx="28">
                  <c:v>4.6107554417413574</c:v>
                </c:pt>
                <c:pt idx="29">
                  <c:v>2.1359270398758126</c:v>
                </c:pt>
                <c:pt idx="30">
                  <c:v>4.6437724243977447</c:v>
                </c:pt>
                <c:pt idx="31">
                  <c:v>4.0150478796169633</c:v>
                </c:pt>
                <c:pt idx="32">
                  <c:v>4.6542680019074867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9091520"/>
        <c:axId val="359091912"/>
        <c:axId val="0"/>
      </c:bar3DChart>
      <c:catAx>
        <c:axId val="3590915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091912"/>
        <c:crosses val="autoZero"/>
        <c:auto val="1"/>
        <c:lblAlgn val="ctr"/>
        <c:lblOffset val="100"/>
        <c:tickLblSkip val="1"/>
        <c:noMultiLvlLbl val="0"/>
      </c:catAx>
      <c:valAx>
        <c:axId val="359091912"/>
        <c:scaling>
          <c:orientation val="minMax"/>
          <c:min val="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0915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Correlation</a:t>
            </a:r>
            <a:r>
              <a:rPr lang="en-US" sz="1600" b="1" baseline="0">
                <a:solidFill>
                  <a:sysClr val="windowText" lastClr="000000"/>
                </a:solidFill>
              </a:rPr>
              <a:t> plot of TFBS r</a:t>
            </a:r>
            <a:r>
              <a:rPr lang="en-US" sz="1600" b="1">
                <a:solidFill>
                  <a:sysClr val="windowText" lastClr="000000"/>
                </a:solidFill>
              </a:rPr>
              <a:t>ecords for</a:t>
            </a:r>
            <a:r>
              <a:rPr lang="en-US" sz="1600" b="1" baseline="0">
                <a:solidFill>
                  <a:sysClr val="windowText" lastClr="000000"/>
                </a:solidFill>
              </a:rPr>
              <a:t> 33 TF families 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859587798035188"/>
          <c:y val="7.4954808445092266E-2"/>
          <c:w val="0.84525524093087934"/>
          <c:h val="0.7868096353487069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Sheet1!$P$1</c:f>
              <c:strCache>
                <c:ptCount val="1"/>
                <c:pt idx="0">
                  <c:v>TFBS per LTR5_Hs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0.50739979519790246"/>
                  <c:y val="-0.20207046846416926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Sheet1!$O$2:$O$34</c:f>
              <c:numCache>
                <c:formatCode>0.00</c:formatCode>
                <c:ptCount val="33"/>
                <c:pt idx="0">
                  <c:v>1.9969727547931384</c:v>
                </c:pt>
                <c:pt idx="1">
                  <c:v>0.14285714285714285</c:v>
                </c:pt>
                <c:pt idx="2">
                  <c:v>1.2223304122038299</c:v>
                </c:pt>
                <c:pt idx="3">
                  <c:v>3.2859458207918499</c:v>
                </c:pt>
                <c:pt idx="4">
                  <c:v>1.0873628606257619</c:v>
                </c:pt>
                <c:pt idx="5">
                  <c:v>1.2946946054391442</c:v>
                </c:pt>
                <c:pt idx="6">
                  <c:v>1.067831977500227</c:v>
                </c:pt>
                <c:pt idx="7">
                  <c:v>1.2542938931297709</c:v>
                </c:pt>
                <c:pt idx="8">
                  <c:v>1.8211324844215662</c:v>
                </c:pt>
                <c:pt idx="9">
                  <c:v>2.5940395956192077</c:v>
                </c:pt>
                <c:pt idx="10">
                  <c:v>1.7769652650822672</c:v>
                </c:pt>
                <c:pt idx="11">
                  <c:v>1.8637677578752316</c:v>
                </c:pt>
                <c:pt idx="12">
                  <c:v>1.1722712950049072</c:v>
                </c:pt>
                <c:pt idx="13">
                  <c:v>0.80922693266832912</c:v>
                </c:pt>
                <c:pt idx="14">
                  <c:v>2.6583701557406734</c:v>
                </c:pt>
                <c:pt idx="15">
                  <c:v>0.9338560768938915</c:v>
                </c:pt>
                <c:pt idx="16">
                  <c:v>2.2390308459737351</c:v>
                </c:pt>
                <c:pt idx="17">
                  <c:v>1.5438879913839527</c:v>
                </c:pt>
                <c:pt idx="18">
                  <c:v>1.1590955388062743</c:v>
                </c:pt>
                <c:pt idx="19">
                  <c:v>2.6127849513789259</c:v>
                </c:pt>
                <c:pt idx="20">
                  <c:v>1.410535876475931</c:v>
                </c:pt>
                <c:pt idx="21">
                  <c:v>1.6544383736606825</c:v>
                </c:pt>
                <c:pt idx="22">
                  <c:v>1.8617065798651478</c:v>
                </c:pt>
                <c:pt idx="23">
                  <c:v>0.52355234796929118</c:v>
                </c:pt>
                <c:pt idx="24">
                  <c:v>0.97830681944598952</c:v>
                </c:pt>
                <c:pt idx="25">
                  <c:v>2.727661552766155</c:v>
                </c:pt>
                <c:pt idx="26">
                  <c:v>2.0214247455811463</c:v>
                </c:pt>
                <c:pt idx="27">
                  <c:v>1.9393939393939394</c:v>
                </c:pt>
                <c:pt idx="28">
                  <c:v>2.2407170294494239</c:v>
                </c:pt>
                <c:pt idx="29">
                  <c:v>1.1094401862811683</c:v>
                </c:pt>
                <c:pt idx="30">
                  <c:v>1.9220912352639672</c:v>
                </c:pt>
                <c:pt idx="31">
                  <c:v>2.0726988469806527</c:v>
                </c:pt>
                <c:pt idx="32">
                  <c:v>2.8268955650929901</c:v>
                </c:pt>
              </c:numCache>
            </c:numRef>
          </c:xVal>
          <c:yVal>
            <c:numRef>
              <c:f>Sheet1!$P$2:$P$34</c:f>
              <c:numCache>
                <c:formatCode>0.00</c:formatCode>
                <c:ptCount val="33"/>
                <c:pt idx="0">
                  <c:v>6.9651866801210893</c:v>
                </c:pt>
                <c:pt idx="1">
                  <c:v>3.7267080745341614</c:v>
                </c:pt>
                <c:pt idx="2">
                  <c:v>5.0081142486205774</c:v>
                </c:pt>
                <c:pt idx="3">
                  <c:v>10.002315350775643</c:v>
                </c:pt>
                <c:pt idx="4">
                  <c:v>3.0637952052011381</c:v>
                </c:pt>
                <c:pt idx="5">
                  <c:v>2.3977520707698807</c:v>
                </c:pt>
                <c:pt idx="6">
                  <c:v>2.5953367405570504</c:v>
                </c:pt>
                <c:pt idx="7">
                  <c:v>1.341841603053435</c:v>
                </c:pt>
                <c:pt idx="8">
                  <c:v>3.2993768626388515</c:v>
                </c:pt>
                <c:pt idx="9">
                  <c:v>7.4865732940185339</c:v>
                </c:pt>
                <c:pt idx="10">
                  <c:v>7.5914076782449724</c:v>
                </c:pt>
                <c:pt idx="11">
                  <c:v>6.8675725756639894</c:v>
                </c:pt>
                <c:pt idx="12">
                  <c:v>2.3389637894519342</c:v>
                </c:pt>
                <c:pt idx="13">
                  <c:v>4.1921238570241064</c:v>
                </c:pt>
                <c:pt idx="14">
                  <c:v>4.4070264396957617</c:v>
                </c:pt>
                <c:pt idx="15">
                  <c:v>4.3783988870620965</c:v>
                </c:pt>
                <c:pt idx="16">
                  <c:v>3.8470935559401402</c:v>
                </c:pt>
                <c:pt idx="17">
                  <c:v>3.8126009693053313</c:v>
                </c:pt>
                <c:pt idx="18">
                  <c:v>3.4049704624159709</c:v>
                </c:pt>
                <c:pt idx="19">
                  <c:v>4.5357085923800415</c:v>
                </c:pt>
                <c:pt idx="20">
                  <c:v>5.9445958219800179</c:v>
                </c:pt>
                <c:pt idx="21">
                  <c:v>3.1973320087986945</c:v>
                </c:pt>
                <c:pt idx="22">
                  <c:v>4.7816786793768893</c:v>
                </c:pt>
                <c:pt idx="23">
                  <c:v>2.4655493933302659</c:v>
                </c:pt>
                <c:pt idx="24">
                  <c:v>3.063744576704861</c:v>
                </c:pt>
                <c:pt idx="25">
                  <c:v>4.3324035332403525</c:v>
                </c:pt>
                <c:pt idx="26">
                  <c:v>3.8912694161756827</c:v>
                </c:pt>
                <c:pt idx="27">
                  <c:v>5.2272727272727266</c:v>
                </c:pt>
                <c:pt idx="28">
                  <c:v>4.6107554417413574</c:v>
                </c:pt>
                <c:pt idx="29">
                  <c:v>2.1359270398758126</c:v>
                </c:pt>
                <c:pt idx="30">
                  <c:v>4.6437724243977447</c:v>
                </c:pt>
                <c:pt idx="31">
                  <c:v>4.0150478796169633</c:v>
                </c:pt>
                <c:pt idx="32">
                  <c:v>4.6542680019074867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59092696"/>
        <c:axId val="359093088"/>
      </c:scatterChart>
      <c:valAx>
        <c:axId val="35909269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LTR7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41016984346278385"/>
              <c:y val="0.9288524616241151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093088"/>
        <c:crosses val="autoZero"/>
        <c:crossBetween val="midCat"/>
      </c:valAx>
      <c:valAx>
        <c:axId val="35909308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LTR5_Hs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2.6375054841206776E-2"/>
              <c:y val="0.2578778334526365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0926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baseline="0">
                <a:solidFill>
                  <a:sysClr val="windowText" lastClr="000000"/>
                </a:solidFill>
              </a:rPr>
              <a:t>Correlation plot of 161 records of TFBS for individual TFs and TF families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705223045248093"/>
          <c:y val="7.4929292929292929E-2"/>
          <c:w val="0.85395464817087963"/>
          <c:h val="0.7990034200270420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Per LTR5_Hs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0070C0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4.5304870915434427E-2"/>
                  <c:y val="-0.37547347490654576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Sheet1!$B$2:$B$162</c:f>
              <c:numCache>
                <c:formatCode>0.00</c:formatCode>
                <c:ptCount val="161"/>
                <c:pt idx="0">
                  <c:v>1.1508581752484193</c:v>
                </c:pt>
                <c:pt idx="1">
                  <c:v>0.70882400387159228</c:v>
                </c:pt>
                <c:pt idx="2">
                  <c:v>0.89768976897689756</c:v>
                </c:pt>
                <c:pt idx="3">
                  <c:v>1.4428516079039133</c:v>
                </c:pt>
                <c:pt idx="4">
                  <c:v>1.4330197859228024</c:v>
                </c:pt>
                <c:pt idx="5">
                  <c:v>1.285563751317176</c:v>
                </c:pt>
                <c:pt idx="6">
                  <c:v>0.8912103746397696</c:v>
                </c:pt>
                <c:pt idx="7">
                  <c:v>1.4654088050314467</c:v>
                </c:pt>
                <c:pt idx="8">
                  <c:v>1.4697674418604649</c:v>
                </c:pt>
                <c:pt idx="9">
                  <c:v>1.3641304347826086</c:v>
                </c:pt>
                <c:pt idx="10">
                  <c:v>1.3084112149532712</c:v>
                </c:pt>
                <c:pt idx="11">
                  <c:v>3.2380952380952377</c:v>
                </c:pt>
                <c:pt idx="12">
                  <c:v>4.486257928118393</c:v>
                </c:pt>
                <c:pt idx="13">
                  <c:v>3.0865384615384617</c:v>
                </c:pt>
                <c:pt idx="14">
                  <c:v>8.1842105263157894</c:v>
                </c:pt>
                <c:pt idx="15">
                  <c:v>1.9969727547931384</c:v>
                </c:pt>
                <c:pt idx="16">
                  <c:v>1.3980263157894737</c:v>
                </c:pt>
                <c:pt idx="17">
                  <c:v>1.5029411764705882</c:v>
                </c:pt>
                <c:pt idx="18">
                  <c:v>1.7454545454545456</c:v>
                </c:pt>
                <c:pt idx="19">
                  <c:v>1.3795180722891567</c:v>
                </c:pt>
                <c:pt idx="20">
                  <c:v>0.14285714285714285</c:v>
                </c:pt>
                <c:pt idx="21">
                  <c:v>7.3529411764705885E-2</c:v>
                </c:pt>
                <c:pt idx="22">
                  <c:v>0.16141732283464566</c:v>
                </c:pt>
                <c:pt idx="23">
                  <c:v>2.2234636871508382</c:v>
                </c:pt>
                <c:pt idx="24">
                  <c:v>1.8010657193605686</c:v>
                </c:pt>
                <c:pt idx="25">
                  <c:v>11.153846153846153</c:v>
                </c:pt>
                <c:pt idx="26">
                  <c:v>3.7342192691029905</c:v>
                </c:pt>
                <c:pt idx="27">
                  <c:v>2.7910643889618925</c:v>
                </c:pt>
                <c:pt idx="28">
                  <c:v>2.310810810810811</c:v>
                </c:pt>
                <c:pt idx="29">
                  <c:v>0.39669421487603307</c:v>
                </c:pt>
                <c:pt idx="30">
                  <c:v>2</c:v>
                </c:pt>
                <c:pt idx="31">
                  <c:v>1.2223304122038299</c:v>
                </c:pt>
                <c:pt idx="32">
                  <c:v>1.9032992036405005</c:v>
                </c:pt>
                <c:pt idx="33">
                  <c:v>0.64748201438848918</c:v>
                </c:pt>
                <c:pt idx="34">
                  <c:v>0.18543046357615894</c:v>
                </c:pt>
                <c:pt idx="35">
                  <c:v>0.29235237173281703</c:v>
                </c:pt>
                <c:pt idx="36">
                  <c:v>2.3026315789473681</c:v>
                </c:pt>
                <c:pt idx="37">
                  <c:v>0.50666666666666671</c:v>
                </c:pt>
                <c:pt idx="38">
                  <c:v>3.2859458207918499</c:v>
                </c:pt>
                <c:pt idx="39">
                  <c:v>2.6148648648648649</c:v>
                </c:pt>
                <c:pt idx="40">
                  <c:v>3.763473053892215</c:v>
                </c:pt>
                <c:pt idx="41">
                  <c:v>2.2725450901803605</c:v>
                </c:pt>
                <c:pt idx="42">
                  <c:v>3.2365805168986079</c:v>
                </c:pt>
                <c:pt idx="43">
                  <c:v>3.8919667590027704</c:v>
                </c:pt>
                <c:pt idx="44">
                  <c:v>3.0725552050473186</c:v>
                </c:pt>
                <c:pt idx="45">
                  <c:v>1.0873628606257619</c:v>
                </c:pt>
                <c:pt idx="46">
                  <c:v>1.1072423398328692</c:v>
                </c:pt>
                <c:pt idx="47">
                  <c:v>0.19587628865979381</c:v>
                </c:pt>
                <c:pt idx="48">
                  <c:v>1.4915254237288136</c:v>
                </c:pt>
                <c:pt idx="49">
                  <c:v>0.22044088176352705</c:v>
                </c:pt>
                <c:pt idx="50">
                  <c:v>2.553684210526316</c:v>
                </c:pt>
                <c:pt idx="51">
                  <c:v>2.53781512605042</c:v>
                </c:pt>
                <c:pt idx="52">
                  <c:v>1.4223635400105989</c:v>
                </c:pt>
                <c:pt idx="53">
                  <c:v>1.2946946054391442</c:v>
                </c:pt>
                <c:pt idx="54">
                  <c:v>1.067831977500227</c:v>
                </c:pt>
                <c:pt idx="55">
                  <c:v>1.2542938931297709</c:v>
                </c:pt>
                <c:pt idx="56">
                  <c:v>0.63197026022304836</c:v>
                </c:pt>
                <c:pt idx="57">
                  <c:v>1.8211324844215662</c:v>
                </c:pt>
                <c:pt idx="58">
                  <c:v>2.5940395956192077</c:v>
                </c:pt>
                <c:pt idx="59">
                  <c:v>1.7769652650822672</c:v>
                </c:pt>
                <c:pt idx="60">
                  <c:v>1.8637677578752316</c:v>
                </c:pt>
                <c:pt idx="61">
                  <c:v>1.1722712950049072</c:v>
                </c:pt>
                <c:pt idx="62">
                  <c:v>0.80922693266832912</c:v>
                </c:pt>
                <c:pt idx="63">
                  <c:v>2.6583701557406734</c:v>
                </c:pt>
                <c:pt idx="64">
                  <c:v>0.9338560768938915</c:v>
                </c:pt>
                <c:pt idx="65">
                  <c:v>1.1512309495896835</c:v>
                </c:pt>
                <c:pt idx="66">
                  <c:v>2.119298245614035</c:v>
                </c:pt>
                <c:pt idx="67">
                  <c:v>0.7817204301075269</c:v>
                </c:pt>
                <c:pt idx="68">
                  <c:v>1.2077375946173254</c:v>
                </c:pt>
                <c:pt idx="69">
                  <c:v>2.2390308459737351</c:v>
                </c:pt>
                <c:pt idx="70">
                  <c:v>0.94404883011190244</c:v>
                </c:pt>
                <c:pt idx="71">
                  <c:v>1.3863494051346275</c:v>
                </c:pt>
                <c:pt idx="72">
                  <c:v>0.39145907473309605</c:v>
                </c:pt>
                <c:pt idx="73">
                  <c:v>1.8629381646317449</c:v>
                </c:pt>
                <c:pt idx="74">
                  <c:v>1.5438879913839527</c:v>
                </c:pt>
                <c:pt idx="75">
                  <c:v>1.233475986685687</c:v>
                </c:pt>
                <c:pt idx="76">
                  <c:v>1.9741935483870967</c:v>
                </c:pt>
                <c:pt idx="77">
                  <c:v>1.9148311306901615</c:v>
                </c:pt>
                <c:pt idx="78">
                  <c:v>1.1590955388062743</c:v>
                </c:pt>
                <c:pt idx="79">
                  <c:v>0.69660460021905801</c:v>
                </c:pt>
                <c:pt idx="80">
                  <c:v>2.6127849513789259</c:v>
                </c:pt>
                <c:pt idx="81">
                  <c:v>1.410535876475931</c:v>
                </c:pt>
                <c:pt idx="82">
                  <c:v>3.7219808861859249</c:v>
                </c:pt>
                <c:pt idx="83">
                  <c:v>1.6544383736606825</c:v>
                </c:pt>
                <c:pt idx="84">
                  <c:v>1.8617065798651478</c:v>
                </c:pt>
                <c:pt idx="85">
                  <c:v>0.52355234796929118</c:v>
                </c:pt>
                <c:pt idx="86">
                  <c:v>0.33006316355328585</c:v>
                </c:pt>
                <c:pt idx="87">
                  <c:v>0.47477561126586204</c:v>
                </c:pt>
                <c:pt idx="88">
                  <c:v>0.32375478927203066</c:v>
                </c:pt>
                <c:pt idx="89">
                  <c:v>0.28624535315985128</c:v>
                </c:pt>
                <c:pt idx="90">
                  <c:v>0.22083981337480557</c:v>
                </c:pt>
                <c:pt idx="91">
                  <c:v>2.2853646598139985</c:v>
                </c:pt>
                <c:pt idx="92">
                  <c:v>2.5963248369887371</c:v>
                </c:pt>
                <c:pt idx="93">
                  <c:v>0.97830681944598952</c:v>
                </c:pt>
                <c:pt idx="94">
                  <c:v>1.5287009063444108</c:v>
                </c:pt>
                <c:pt idx="95">
                  <c:v>0.72171253822629966</c:v>
                </c:pt>
                <c:pt idx="96">
                  <c:v>2.2777777777777777</c:v>
                </c:pt>
                <c:pt idx="97">
                  <c:v>0.78245299910474486</c:v>
                </c:pt>
                <c:pt idx="98">
                  <c:v>0.91526919682259478</c:v>
                </c:pt>
                <c:pt idx="99">
                  <c:v>0.65080583269378356</c:v>
                </c:pt>
                <c:pt idx="100">
                  <c:v>0.86193404136389051</c:v>
                </c:pt>
                <c:pt idx="101">
                  <c:v>1.2487012987012986</c:v>
                </c:pt>
                <c:pt idx="102">
                  <c:v>1.550561797752809</c:v>
                </c:pt>
                <c:pt idx="103">
                  <c:v>2.727661552766155</c:v>
                </c:pt>
                <c:pt idx="104">
                  <c:v>2.989799507562434</c:v>
                </c:pt>
                <c:pt idx="105">
                  <c:v>2.6941279579316388</c:v>
                </c:pt>
                <c:pt idx="106">
                  <c:v>2.6232461970166887</c:v>
                </c:pt>
                <c:pt idx="107">
                  <c:v>2.4520295202952034</c:v>
                </c:pt>
                <c:pt idx="108">
                  <c:v>2.7814720090934926</c:v>
                </c:pt>
                <c:pt idx="109">
                  <c:v>2.0214247455811463</c:v>
                </c:pt>
                <c:pt idx="110">
                  <c:v>0.88888888888888895</c:v>
                </c:pt>
                <c:pt idx="111">
                  <c:v>1.0057803468208093</c:v>
                </c:pt>
                <c:pt idx="112">
                  <c:v>8.3257918552036205</c:v>
                </c:pt>
                <c:pt idx="113">
                  <c:v>1.5308270676691729</c:v>
                </c:pt>
                <c:pt idx="114">
                  <c:v>0.76923076923076916</c:v>
                </c:pt>
                <c:pt idx="115">
                  <c:v>0.68852459016393452</c:v>
                </c:pt>
                <c:pt idx="116">
                  <c:v>2.714285714285714</c:v>
                </c:pt>
                <c:pt idx="117">
                  <c:v>1.9393939393939394</c:v>
                </c:pt>
                <c:pt idx="118">
                  <c:v>1.2</c:v>
                </c:pt>
                <c:pt idx="119">
                  <c:v>3.3253012048192772</c:v>
                </c:pt>
                <c:pt idx="120">
                  <c:v>0.77142857142857135</c:v>
                </c:pt>
                <c:pt idx="121">
                  <c:v>2.2407170294494239</c:v>
                </c:pt>
                <c:pt idx="122">
                  <c:v>2.0929866036249019</c:v>
                </c:pt>
                <c:pt idx="123">
                  <c:v>2.129917657822507</c:v>
                </c:pt>
                <c:pt idx="124">
                  <c:v>2.4406999351911862</c:v>
                </c:pt>
                <c:pt idx="125">
                  <c:v>1.1094401862811683</c:v>
                </c:pt>
                <c:pt idx="126">
                  <c:v>0.83556810162314743</c:v>
                </c:pt>
                <c:pt idx="127">
                  <c:v>1.132222222222222</c:v>
                </c:pt>
                <c:pt idx="128">
                  <c:v>1.0989010989010988</c:v>
                </c:pt>
                <c:pt idx="129">
                  <c:v>1.1268973891924712</c:v>
                </c:pt>
                <c:pt idx="130">
                  <c:v>0.80901542111506519</c:v>
                </c:pt>
                <c:pt idx="131">
                  <c:v>1.7345319936541512</c:v>
                </c:pt>
                <c:pt idx="132">
                  <c:v>1.5786490316485593</c:v>
                </c:pt>
                <c:pt idx="133">
                  <c:v>0.51224944320712695</c:v>
                </c:pt>
                <c:pt idx="134">
                  <c:v>1.9220912352639672</c:v>
                </c:pt>
                <c:pt idx="135">
                  <c:v>2.0726988469806527</c:v>
                </c:pt>
                <c:pt idx="136">
                  <c:v>0.78947368421052633</c:v>
                </c:pt>
                <c:pt idx="137">
                  <c:v>1.240418118466899</c:v>
                </c:pt>
                <c:pt idx="138">
                  <c:v>1.6330275229357798</c:v>
                </c:pt>
                <c:pt idx="139">
                  <c:v>2.5195578231292517</c:v>
                </c:pt>
                <c:pt idx="140">
                  <c:v>2.125</c:v>
                </c:pt>
                <c:pt idx="141">
                  <c:v>2.1640127388535033</c:v>
                </c:pt>
                <c:pt idx="142">
                  <c:v>2.1531353135313531</c:v>
                </c:pt>
                <c:pt idx="143">
                  <c:v>1.4402930402930403</c:v>
                </c:pt>
                <c:pt idx="144">
                  <c:v>1.4525862068965518</c:v>
                </c:pt>
                <c:pt idx="145">
                  <c:v>0.71575846833578782</c:v>
                </c:pt>
                <c:pt idx="146">
                  <c:v>4.1050119331742243</c:v>
                </c:pt>
                <c:pt idx="147">
                  <c:v>1.6254107338444688</c:v>
                </c:pt>
                <c:pt idx="148">
                  <c:v>1.1199999999999999</c:v>
                </c:pt>
                <c:pt idx="149">
                  <c:v>1.4392191659272406</c:v>
                </c:pt>
                <c:pt idx="150">
                  <c:v>3.9730941704035874</c:v>
                </c:pt>
                <c:pt idx="151">
                  <c:v>5.0292397660818713</c:v>
                </c:pt>
                <c:pt idx="152">
                  <c:v>2.8846960167714886</c:v>
                </c:pt>
                <c:pt idx="153">
                  <c:v>2.8268955650929901</c:v>
                </c:pt>
                <c:pt idx="154">
                  <c:v>0.55555555555555558</c:v>
                </c:pt>
                <c:pt idx="155">
                  <c:v>3.607843137254902</c:v>
                </c:pt>
                <c:pt idx="156">
                  <c:v>0.51497005988023947</c:v>
                </c:pt>
                <c:pt idx="157">
                  <c:v>3.0067476383265861</c:v>
                </c:pt>
                <c:pt idx="158">
                  <c:v>7.3658536585365857</c:v>
                </c:pt>
                <c:pt idx="159">
                  <c:v>4.057377049180328</c:v>
                </c:pt>
                <c:pt idx="160">
                  <c:v>4.053097345132743</c:v>
                </c:pt>
              </c:numCache>
            </c:numRef>
          </c:xVal>
          <c:yVal>
            <c:numRef>
              <c:f>Sheet1!$C$2:$C$162</c:f>
              <c:numCache>
                <c:formatCode>0.00</c:formatCode>
                <c:ptCount val="161"/>
                <c:pt idx="0">
                  <c:v>2.9494128274616083</c:v>
                </c:pt>
                <c:pt idx="1">
                  <c:v>1.359896757541539</c:v>
                </c:pt>
                <c:pt idx="2">
                  <c:v>8.3168316831683153</c:v>
                </c:pt>
                <c:pt idx="3">
                  <c:v>6.8171251452925219</c:v>
                </c:pt>
                <c:pt idx="4">
                  <c:v>3.9085306519623741</c:v>
                </c:pt>
                <c:pt idx="5">
                  <c:v>5.0368809272918869</c:v>
                </c:pt>
                <c:pt idx="6">
                  <c:v>1.4553314121037466</c:v>
                </c:pt>
                <c:pt idx="7">
                  <c:v>8.1525157232704402</c:v>
                </c:pt>
                <c:pt idx="8">
                  <c:v>11.302325581395349</c:v>
                </c:pt>
                <c:pt idx="9">
                  <c:v>12.622282608695651</c:v>
                </c:pt>
                <c:pt idx="10">
                  <c:v>31.682242990654206</c:v>
                </c:pt>
                <c:pt idx="11">
                  <c:v>20.238095238095237</c:v>
                </c:pt>
                <c:pt idx="12">
                  <c:v>4.0380549682875264</c:v>
                </c:pt>
                <c:pt idx="13">
                  <c:v>15.120192307692308</c:v>
                </c:pt>
                <c:pt idx="14">
                  <c:v>21.085526315789476</c:v>
                </c:pt>
                <c:pt idx="15">
                  <c:v>6.9651866801210893</c:v>
                </c:pt>
                <c:pt idx="16">
                  <c:v>5.9457236842105265</c:v>
                </c:pt>
                <c:pt idx="17">
                  <c:v>6.0588235294117645</c:v>
                </c:pt>
                <c:pt idx="18">
                  <c:v>5.954545454545455</c:v>
                </c:pt>
                <c:pt idx="19">
                  <c:v>4.6837349397590353</c:v>
                </c:pt>
                <c:pt idx="20">
                  <c:v>3.7267080745341614</c:v>
                </c:pt>
                <c:pt idx="21">
                  <c:v>2.4632352941176472</c:v>
                </c:pt>
                <c:pt idx="22">
                  <c:v>4.0649606299212593</c:v>
                </c:pt>
                <c:pt idx="23">
                  <c:v>2.3324022346368714</c:v>
                </c:pt>
                <c:pt idx="24">
                  <c:v>3.27708703374778</c:v>
                </c:pt>
                <c:pt idx="25">
                  <c:v>9.6153846153846159E-2</c:v>
                </c:pt>
                <c:pt idx="26">
                  <c:v>4.4352159468438535</c:v>
                </c:pt>
                <c:pt idx="27">
                  <c:v>5.9001314060446779</c:v>
                </c:pt>
                <c:pt idx="28">
                  <c:v>0.75168918918918926</c:v>
                </c:pt>
                <c:pt idx="29">
                  <c:v>2.0351239669421486</c:v>
                </c:pt>
                <c:pt idx="30">
                  <c:v>0.73333333333333339</c:v>
                </c:pt>
                <c:pt idx="31">
                  <c:v>5.0081142486205774</c:v>
                </c:pt>
                <c:pt idx="32">
                  <c:v>7.9493742889647327</c:v>
                </c:pt>
                <c:pt idx="33">
                  <c:v>1.1870503597122302</c:v>
                </c:pt>
                <c:pt idx="34">
                  <c:v>1.9867549668874172</c:v>
                </c:pt>
                <c:pt idx="35">
                  <c:v>0.95837366892545994</c:v>
                </c:pt>
                <c:pt idx="36">
                  <c:v>2.0888157894736841</c:v>
                </c:pt>
                <c:pt idx="37">
                  <c:v>11.422222222222221</c:v>
                </c:pt>
                <c:pt idx="38">
                  <c:v>10.002315350775643</c:v>
                </c:pt>
                <c:pt idx="39">
                  <c:v>8.5022522522522515</c:v>
                </c:pt>
                <c:pt idx="40">
                  <c:v>11.51946107784431</c:v>
                </c:pt>
                <c:pt idx="41">
                  <c:v>12.655310621242485</c:v>
                </c:pt>
                <c:pt idx="42">
                  <c:v>16.332007952286283</c:v>
                </c:pt>
                <c:pt idx="43">
                  <c:v>5.6405817174515231</c:v>
                </c:pt>
                <c:pt idx="44">
                  <c:v>16.656151419558359</c:v>
                </c:pt>
                <c:pt idx="45">
                  <c:v>3.0637952052011381</c:v>
                </c:pt>
                <c:pt idx="46">
                  <c:v>2.8255571030640669</c:v>
                </c:pt>
                <c:pt idx="47">
                  <c:v>0.48969072164948452</c:v>
                </c:pt>
                <c:pt idx="48">
                  <c:v>4.0530582166543851</c:v>
                </c:pt>
                <c:pt idx="49">
                  <c:v>2.7454909819639282</c:v>
                </c:pt>
                <c:pt idx="50">
                  <c:v>4.1631578947368419</c:v>
                </c:pt>
                <c:pt idx="51">
                  <c:v>4.1071428571428577</c:v>
                </c:pt>
                <c:pt idx="52">
                  <c:v>3.8420773714891361</c:v>
                </c:pt>
                <c:pt idx="53">
                  <c:v>2.3977520707698807</c:v>
                </c:pt>
                <c:pt idx="54">
                  <c:v>2.5953367405570504</c:v>
                </c:pt>
                <c:pt idx="55">
                  <c:v>1.341841603053435</c:v>
                </c:pt>
                <c:pt idx="56">
                  <c:v>4.4237918215613385</c:v>
                </c:pt>
                <c:pt idx="57">
                  <c:v>3.2993768626388515</c:v>
                </c:pt>
                <c:pt idx="58">
                  <c:v>7.4865732940185339</c:v>
                </c:pt>
                <c:pt idx="59">
                  <c:v>7.5914076782449724</c:v>
                </c:pt>
                <c:pt idx="60">
                  <c:v>6.8675725756639894</c:v>
                </c:pt>
                <c:pt idx="61">
                  <c:v>2.3389637894519342</c:v>
                </c:pt>
                <c:pt idx="62">
                  <c:v>4.1921238570241064</c:v>
                </c:pt>
                <c:pt idx="63">
                  <c:v>4.4070264396957617</c:v>
                </c:pt>
                <c:pt idx="64">
                  <c:v>4.3783988870620965</c:v>
                </c:pt>
                <c:pt idx="65">
                  <c:v>5.9378663540445489</c:v>
                </c:pt>
                <c:pt idx="66">
                  <c:v>9.6491228070175445</c:v>
                </c:pt>
                <c:pt idx="67">
                  <c:v>3.9121863799283152</c:v>
                </c:pt>
                <c:pt idx="68">
                  <c:v>4.1841883936080739</c:v>
                </c:pt>
                <c:pt idx="69">
                  <c:v>3.8470935559401402</c:v>
                </c:pt>
                <c:pt idx="70">
                  <c:v>6.5615462868769079</c:v>
                </c:pt>
                <c:pt idx="71">
                  <c:v>6.6718847839699436</c:v>
                </c:pt>
                <c:pt idx="72">
                  <c:v>6.8505338078291809</c:v>
                </c:pt>
                <c:pt idx="73">
                  <c:v>2.8712091374556912</c:v>
                </c:pt>
                <c:pt idx="74">
                  <c:v>3.8126009693053313</c:v>
                </c:pt>
                <c:pt idx="75">
                  <c:v>4.0656205420827387</c:v>
                </c:pt>
                <c:pt idx="76">
                  <c:v>4.209677419354839</c:v>
                </c:pt>
                <c:pt idx="77">
                  <c:v>2.4889867841409692</c:v>
                </c:pt>
                <c:pt idx="78">
                  <c:v>3.4049704624159709</c:v>
                </c:pt>
                <c:pt idx="79">
                  <c:v>2.5547645125958378</c:v>
                </c:pt>
                <c:pt idx="80">
                  <c:v>4.5357085923800415</c:v>
                </c:pt>
                <c:pt idx="81">
                  <c:v>5.9445958219800179</c:v>
                </c:pt>
                <c:pt idx="82">
                  <c:v>10.456125108601217</c:v>
                </c:pt>
                <c:pt idx="83">
                  <c:v>3.1973320087986945</c:v>
                </c:pt>
                <c:pt idx="84">
                  <c:v>4.7816786793768893</c:v>
                </c:pt>
                <c:pt idx="85">
                  <c:v>2.4655493933302659</c:v>
                </c:pt>
                <c:pt idx="86">
                  <c:v>2.0317161671818305</c:v>
                </c:pt>
                <c:pt idx="87">
                  <c:v>2.0060868668111009</c:v>
                </c:pt>
                <c:pt idx="88">
                  <c:v>2.1590038314176248</c:v>
                </c:pt>
                <c:pt idx="89">
                  <c:v>2.3178438661710032</c:v>
                </c:pt>
                <c:pt idx="90">
                  <c:v>1.6551877360586535</c:v>
                </c:pt>
                <c:pt idx="91">
                  <c:v>6.4158100832109639</c:v>
                </c:pt>
                <c:pt idx="92">
                  <c:v>6.3633669235328982</c:v>
                </c:pt>
                <c:pt idx="93">
                  <c:v>3.063744576704861</c:v>
                </c:pt>
                <c:pt idx="94">
                  <c:v>3.429003021148036</c:v>
                </c:pt>
                <c:pt idx="95">
                  <c:v>2.6962283384301733</c:v>
                </c:pt>
                <c:pt idx="96">
                  <c:v>1.2870370370370368</c:v>
                </c:pt>
                <c:pt idx="97">
                  <c:v>2.7126230975828109</c:v>
                </c:pt>
                <c:pt idx="98">
                  <c:v>3.0030891438658429</c:v>
                </c:pt>
                <c:pt idx="99">
                  <c:v>3.0122793553338449</c:v>
                </c:pt>
                <c:pt idx="100">
                  <c:v>3.9323644494130803</c:v>
                </c:pt>
                <c:pt idx="101">
                  <c:v>3.9058441558441555</c:v>
                </c:pt>
                <c:pt idx="102">
                  <c:v>4.7271268057784912</c:v>
                </c:pt>
                <c:pt idx="103">
                  <c:v>4.3324035332403525</c:v>
                </c:pt>
                <c:pt idx="104">
                  <c:v>4.5884628913119947</c:v>
                </c:pt>
                <c:pt idx="105">
                  <c:v>3.4662576687116564</c:v>
                </c:pt>
                <c:pt idx="106">
                  <c:v>4.3708462560921575</c:v>
                </c:pt>
                <c:pt idx="107">
                  <c:v>5.0138376383763843</c:v>
                </c:pt>
                <c:pt idx="108">
                  <c:v>3.776641091219096</c:v>
                </c:pt>
                <c:pt idx="109">
                  <c:v>3.8912694161756827</c:v>
                </c:pt>
                <c:pt idx="110">
                  <c:v>0.41666666666666663</c:v>
                </c:pt>
                <c:pt idx="111">
                  <c:v>0.60693641618497107</c:v>
                </c:pt>
                <c:pt idx="112">
                  <c:v>16.244343891402714</c:v>
                </c:pt>
                <c:pt idx="113">
                  <c:v>1.3834586466165413</c:v>
                </c:pt>
                <c:pt idx="114">
                  <c:v>0.21062271062271062</c:v>
                </c:pt>
                <c:pt idx="115">
                  <c:v>14.672131147540984</c:v>
                </c:pt>
                <c:pt idx="116">
                  <c:v>28.482142857142858</c:v>
                </c:pt>
                <c:pt idx="117">
                  <c:v>5.2272727272727266</c:v>
                </c:pt>
                <c:pt idx="118">
                  <c:v>9.6666666666666679</c:v>
                </c:pt>
                <c:pt idx="119">
                  <c:v>7.0180722891566267</c:v>
                </c:pt>
                <c:pt idx="120">
                  <c:v>0.25</c:v>
                </c:pt>
                <c:pt idx="121">
                  <c:v>4.6107554417413574</c:v>
                </c:pt>
                <c:pt idx="122">
                  <c:v>4.255319148936171</c:v>
                </c:pt>
                <c:pt idx="123">
                  <c:v>4.7438243366880144</c:v>
                </c:pt>
                <c:pt idx="124">
                  <c:v>4.8088139987038243</c:v>
                </c:pt>
                <c:pt idx="125">
                  <c:v>2.1359270398758126</c:v>
                </c:pt>
                <c:pt idx="126">
                  <c:v>1.2138320395201128</c:v>
                </c:pt>
                <c:pt idx="127">
                  <c:v>1.9194444444444445</c:v>
                </c:pt>
                <c:pt idx="128">
                  <c:v>2.3983516483516483</c:v>
                </c:pt>
                <c:pt idx="129">
                  <c:v>1.9277474195506981</c:v>
                </c:pt>
                <c:pt idx="130">
                  <c:v>2.5909450375642549</c:v>
                </c:pt>
                <c:pt idx="131">
                  <c:v>2.4352194606028559</c:v>
                </c:pt>
                <c:pt idx="132">
                  <c:v>2.4822862541332071</c:v>
                </c:pt>
                <c:pt idx="133">
                  <c:v>1.6258351893095768</c:v>
                </c:pt>
                <c:pt idx="134">
                  <c:v>4.6437724243977447</c:v>
                </c:pt>
                <c:pt idx="135">
                  <c:v>4.0150478796169633</c:v>
                </c:pt>
                <c:pt idx="136">
                  <c:v>0.78947368421052633</c:v>
                </c:pt>
                <c:pt idx="137">
                  <c:v>5.0871080139372822</c:v>
                </c:pt>
                <c:pt idx="138">
                  <c:v>1.559633027522936</c:v>
                </c:pt>
                <c:pt idx="139">
                  <c:v>5.837585034013606</c:v>
                </c:pt>
                <c:pt idx="140">
                  <c:v>2.9619565217391308</c:v>
                </c:pt>
                <c:pt idx="141">
                  <c:v>2.4562101910828025</c:v>
                </c:pt>
                <c:pt idx="142">
                  <c:v>4.4075907590759078</c:v>
                </c:pt>
                <c:pt idx="143">
                  <c:v>2.4981684981684982</c:v>
                </c:pt>
                <c:pt idx="144">
                  <c:v>4.9784482758620685</c:v>
                </c:pt>
                <c:pt idx="145">
                  <c:v>13.630338733431516</c:v>
                </c:pt>
                <c:pt idx="146">
                  <c:v>8.2458233890214796</c:v>
                </c:pt>
                <c:pt idx="147">
                  <c:v>5.3778751369112818</c:v>
                </c:pt>
                <c:pt idx="148">
                  <c:v>7.8</c:v>
                </c:pt>
                <c:pt idx="149">
                  <c:v>3.8287488908606924</c:v>
                </c:pt>
                <c:pt idx="150">
                  <c:v>5.7847533632286998</c:v>
                </c:pt>
                <c:pt idx="151">
                  <c:v>10.02923976608187</c:v>
                </c:pt>
                <c:pt idx="152">
                  <c:v>5.4350104821802931</c:v>
                </c:pt>
                <c:pt idx="153">
                  <c:v>4.6542680019074867</c:v>
                </c:pt>
                <c:pt idx="154">
                  <c:v>3.9682539682539684</c:v>
                </c:pt>
                <c:pt idx="155">
                  <c:v>7.9411764705882364</c:v>
                </c:pt>
                <c:pt idx="156">
                  <c:v>3.308383233532934</c:v>
                </c:pt>
                <c:pt idx="157">
                  <c:v>5.3238866396761129</c:v>
                </c:pt>
                <c:pt idx="158">
                  <c:v>2.6422764227642279</c:v>
                </c:pt>
                <c:pt idx="159">
                  <c:v>5.081967213114754</c:v>
                </c:pt>
                <c:pt idx="160">
                  <c:v>6.106194690265486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59321896"/>
        <c:axId val="359316408"/>
      </c:scatterChart>
      <c:valAx>
        <c:axId val="35932189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LTR7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292510611102251"/>
              <c:y val="0.9349393144038813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316408"/>
        <c:crosses val="autoZero"/>
        <c:crossBetween val="midCat"/>
      </c:valAx>
      <c:valAx>
        <c:axId val="35931640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LTR5_Hs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9062162529531104E-2"/>
              <c:y val="0.2639576871072933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3218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6993107192431121E-2"/>
          <c:y val="0.14100560757181321"/>
          <c:w val="0.9268837037954355"/>
          <c:h val="0.6435805714503942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mlt2a2.ltr5hs!$H$1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mlt2a2.ltr5hs!$G$2:$G$127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mlt2a2.ltr5hs!$H$2:$H$127</c:f>
              <c:numCache>
                <c:formatCode>0.00</c:formatCode>
                <c:ptCount val="126"/>
                <c:pt idx="0">
                  <c:v>1.2812405901836796</c:v>
                </c:pt>
                <c:pt idx="1">
                  <c:v>1.114158197558746</c:v>
                </c:pt>
                <c:pt idx="2">
                  <c:v>1.4493949394939492</c:v>
                </c:pt>
                <c:pt idx="3">
                  <c:v>2.1961771923027249</c:v>
                </c:pt>
                <c:pt idx="4">
                  <c:v>2.1450967672180776</c:v>
                </c:pt>
                <c:pt idx="5">
                  <c:v>1.1784334387074114</c:v>
                </c:pt>
                <c:pt idx="6">
                  <c:v>1.3172430355427476</c:v>
                </c:pt>
                <c:pt idx="7">
                  <c:v>6.1215932914046123</c:v>
                </c:pt>
                <c:pt idx="8">
                  <c:v>5.1498708010335914</c:v>
                </c:pt>
                <c:pt idx="9">
                  <c:v>6.4266304347826093</c:v>
                </c:pt>
                <c:pt idx="10">
                  <c:v>1.7912772585669783</c:v>
                </c:pt>
                <c:pt idx="11">
                  <c:v>3.0687830687830688</c:v>
                </c:pt>
                <c:pt idx="12">
                  <c:v>1.8957011980267795</c:v>
                </c:pt>
                <c:pt idx="13">
                  <c:v>0.85737179487179493</c:v>
                </c:pt>
                <c:pt idx="14">
                  <c:v>6.4364035087719307</c:v>
                </c:pt>
                <c:pt idx="15">
                  <c:v>1.5405701754385965</c:v>
                </c:pt>
                <c:pt idx="16">
                  <c:v>1.2524509803921569</c:v>
                </c:pt>
                <c:pt idx="17">
                  <c:v>2.5530303030303028</c:v>
                </c:pt>
                <c:pt idx="18">
                  <c:v>1.6917670682730923</c:v>
                </c:pt>
                <c:pt idx="19">
                  <c:v>0.36764705882352938</c:v>
                </c:pt>
                <c:pt idx="20">
                  <c:v>1.4304461942257218</c:v>
                </c:pt>
                <c:pt idx="21">
                  <c:v>2.0158286778398513</c:v>
                </c:pt>
                <c:pt idx="22">
                  <c:v>1.8235642391947899</c:v>
                </c:pt>
                <c:pt idx="23">
                  <c:v>5.4807692307692308</c:v>
                </c:pt>
                <c:pt idx="24">
                  <c:v>2.8571428571428572</c:v>
                </c:pt>
                <c:pt idx="25">
                  <c:v>5.0525624178712221</c:v>
                </c:pt>
                <c:pt idx="26">
                  <c:v>4.0230855855855863</c:v>
                </c:pt>
                <c:pt idx="27">
                  <c:v>1.5702479338842976</c:v>
                </c:pt>
                <c:pt idx="28">
                  <c:v>4.0138888888888893</c:v>
                </c:pt>
                <c:pt idx="29">
                  <c:v>1.4571482745544178</c:v>
                </c:pt>
                <c:pt idx="30">
                  <c:v>0.41966426858513184</c:v>
                </c:pt>
                <c:pt idx="31">
                  <c:v>2.0198675496688741</c:v>
                </c:pt>
                <c:pt idx="32">
                  <c:v>0.11132623426911908</c:v>
                </c:pt>
                <c:pt idx="33">
                  <c:v>2.9276315789473686</c:v>
                </c:pt>
                <c:pt idx="34">
                  <c:v>1.8518518518518519</c:v>
                </c:pt>
                <c:pt idx="35">
                  <c:v>3.8063063063063063</c:v>
                </c:pt>
                <c:pt idx="36">
                  <c:v>3.5329341317365266</c:v>
                </c:pt>
                <c:pt idx="37">
                  <c:v>2.1810287241148965</c:v>
                </c:pt>
                <c:pt idx="38">
                  <c:v>1.0006626905235254</c:v>
                </c:pt>
                <c:pt idx="39">
                  <c:v>2.4469067405355496</c:v>
                </c:pt>
                <c:pt idx="40">
                  <c:v>3.1440588853838065</c:v>
                </c:pt>
                <c:pt idx="41">
                  <c:v>2.456476323119777</c:v>
                </c:pt>
                <c:pt idx="42">
                  <c:v>4.7336769759450172</c:v>
                </c:pt>
                <c:pt idx="43">
                  <c:v>2.1125030704986489</c:v>
                </c:pt>
                <c:pt idx="44">
                  <c:v>2.6118904475617901</c:v>
                </c:pt>
                <c:pt idx="45">
                  <c:v>2.9035087719298245</c:v>
                </c:pt>
                <c:pt idx="46">
                  <c:v>0.68977591036414565</c:v>
                </c:pt>
                <c:pt idx="47">
                  <c:v>1.0545839957604664</c:v>
                </c:pt>
                <c:pt idx="48">
                  <c:v>1.2068015971361699</c:v>
                </c:pt>
                <c:pt idx="49">
                  <c:v>1.9734271199687379</c:v>
                </c:pt>
                <c:pt idx="50">
                  <c:v>1.4035087719298247</c:v>
                </c:pt>
                <c:pt idx="51">
                  <c:v>1.6974313022700118</c:v>
                </c:pt>
                <c:pt idx="52">
                  <c:v>1.192879170171012</c:v>
                </c:pt>
                <c:pt idx="53">
                  <c:v>0.46795523906408953</c:v>
                </c:pt>
                <c:pt idx="54">
                  <c:v>1.0436234606553956</c:v>
                </c:pt>
                <c:pt idx="55">
                  <c:v>0.64650059311981012</c:v>
                </c:pt>
                <c:pt idx="56">
                  <c:v>2.1248523040567151</c:v>
                </c:pt>
                <c:pt idx="57">
                  <c:v>1.7213504517356157</c:v>
                </c:pt>
                <c:pt idx="58">
                  <c:v>1.4444444444444442</c:v>
                </c:pt>
                <c:pt idx="59">
                  <c:v>2.9735682819383258</c:v>
                </c:pt>
                <c:pt idx="60">
                  <c:v>2.6788974078130705</c:v>
                </c:pt>
                <c:pt idx="61">
                  <c:v>4.0703735881841876</c:v>
                </c:pt>
                <c:pt idx="62">
                  <c:v>0.49245159737267447</c:v>
                </c:pt>
                <c:pt idx="63">
                  <c:v>0.4612068965517242</c:v>
                </c:pt>
                <c:pt idx="64">
                  <c:v>0.46509706732755057</c:v>
                </c:pt>
                <c:pt idx="65">
                  <c:v>0.31678145597274676</c:v>
                </c:pt>
                <c:pt idx="66">
                  <c:v>2.7883830967531402</c:v>
                </c:pt>
                <c:pt idx="67">
                  <c:v>8.2523216755581892</c:v>
                </c:pt>
                <c:pt idx="68">
                  <c:v>1.4551863041289024</c:v>
                </c:pt>
                <c:pt idx="69">
                  <c:v>2.6622494053686716</c:v>
                </c:pt>
                <c:pt idx="70">
                  <c:v>1.0339506172839505</c:v>
                </c:pt>
                <c:pt idx="71">
                  <c:v>1.0981796478663084</c:v>
                </c:pt>
                <c:pt idx="72">
                  <c:v>1.6607825831126801</c:v>
                </c:pt>
                <c:pt idx="73">
                  <c:v>1.2010744435917116</c:v>
                </c:pt>
                <c:pt idx="74">
                  <c:v>1.5017700763927706</c:v>
                </c:pt>
                <c:pt idx="75">
                  <c:v>1.7137445887445888</c:v>
                </c:pt>
                <c:pt idx="76">
                  <c:v>1.1570358480470839</c:v>
                </c:pt>
                <c:pt idx="77">
                  <c:v>5.9919099542736545</c:v>
                </c:pt>
                <c:pt idx="78">
                  <c:v>4.3660531697341511</c:v>
                </c:pt>
                <c:pt idx="79">
                  <c:v>5.4084665846658471</c:v>
                </c:pt>
                <c:pt idx="80">
                  <c:v>5.2192857819456284</c:v>
                </c:pt>
                <c:pt idx="81">
                  <c:v>0.52469135802469136</c:v>
                </c:pt>
                <c:pt idx="82">
                  <c:v>0.81888246628131023</c:v>
                </c:pt>
                <c:pt idx="83">
                  <c:v>2.8054298642533935</c:v>
                </c:pt>
                <c:pt idx="84">
                  <c:v>5.6641604010025057</c:v>
                </c:pt>
                <c:pt idx="85">
                  <c:v>0.46092796092796084</c:v>
                </c:pt>
                <c:pt idx="86">
                  <c:v>0.4098360655737705</c:v>
                </c:pt>
                <c:pt idx="87">
                  <c:v>1.875</c:v>
                </c:pt>
                <c:pt idx="88">
                  <c:v>13.944444444444445</c:v>
                </c:pt>
                <c:pt idx="89">
                  <c:v>3.072289156626506</c:v>
                </c:pt>
                <c:pt idx="90">
                  <c:v>1.1309523809523807</c:v>
                </c:pt>
                <c:pt idx="91">
                  <c:v>4.4273706330443918</c:v>
                </c:pt>
                <c:pt idx="92">
                  <c:v>4.2207990240927113</c:v>
                </c:pt>
                <c:pt idx="93">
                  <c:v>3.876647224022467</c:v>
                </c:pt>
                <c:pt idx="94">
                  <c:v>0.13467419430722183</c:v>
                </c:pt>
                <c:pt idx="95">
                  <c:v>0.32499999999999996</c:v>
                </c:pt>
                <c:pt idx="96">
                  <c:v>1.0668498168498168</c:v>
                </c:pt>
                <c:pt idx="97">
                  <c:v>0.28536733454766239</c:v>
                </c:pt>
                <c:pt idx="98">
                  <c:v>0.80927902991959944</c:v>
                </c:pt>
                <c:pt idx="99">
                  <c:v>1.4956812973735236</c:v>
                </c:pt>
                <c:pt idx="100">
                  <c:v>0.88883640371595019</c:v>
                </c:pt>
                <c:pt idx="101">
                  <c:v>1.4365256124721604</c:v>
                </c:pt>
                <c:pt idx="102">
                  <c:v>11.929824561403509</c:v>
                </c:pt>
                <c:pt idx="103">
                  <c:v>3.6556329849012776</c:v>
                </c:pt>
                <c:pt idx="104">
                  <c:v>3.3944954128440368</c:v>
                </c:pt>
                <c:pt idx="105">
                  <c:v>4.6676587301587302</c:v>
                </c:pt>
                <c:pt idx="106">
                  <c:v>3.8836050724637681</c:v>
                </c:pt>
                <c:pt idx="107">
                  <c:v>4.8168789808917198</c:v>
                </c:pt>
                <c:pt idx="108">
                  <c:v>3.6853685368536855</c:v>
                </c:pt>
                <c:pt idx="109">
                  <c:v>4.0891330891330897</c:v>
                </c:pt>
                <c:pt idx="110">
                  <c:v>0.29813218390804597</c:v>
                </c:pt>
                <c:pt idx="111">
                  <c:v>1.1831124202258223</c:v>
                </c:pt>
                <c:pt idx="112">
                  <c:v>1.7541766109785204</c:v>
                </c:pt>
                <c:pt idx="113">
                  <c:v>1.0496531580868931</c:v>
                </c:pt>
                <c:pt idx="114">
                  <c:v>0.46666666666666667</c:v>
                </c:pt>
                <c:pt idx="115">
                  <c:v>2.0408163265306123</c:v>
                </c:pt>
                <c:pt idx="116">
                  <c:v>4.6562032884902838</c:v>
                </c:pt>
                <c:pt idx="117">
                  <c:v>5.5945419103313831</c:v>
                </c:pt>
                <c:pt idx="118">
                  <c:v>3.142907058001398</c:v>
                </c:pt>
                <c:pt idx="119">
                  <c:v>2.0304232804232805</c:v>
                </c:pt>
                <c:pt idx="120">
                  <c:v>4.6405228758169939</c:v>
                </c:pt>
                <c:pt idx="121">
                  <c:v>1.656686626746507</c:v>
                </c:pt>
                <c:pt idx="122">
                  <c:v>2.7372919478182638</c:v>
                </c:pt>
                <c:pt idx="123">
                  <c:v>2.9810298102981028</c:v>
                </c:pt>
                <c:pt idx="124">
                  <c:v>3.4699453551912569</c:v>
                </c:pt>
                <c:pt idx="125">
                  <c:v>3.9085545722713864</c:v>
                </c:pt>
              </c:numCache>
            </c:numRef>
          </c:val>
        </c:ser>
        <c:ser>
          <c:idx val="1"/>
          <c:order val="1"/>
          <c:tx>
            <c:strRef>
              <c:f>mlt2a2.ltr5hs!$I$1</c:f>
              <c:strCache>
                <c:ptCount val="1"/>
                <c:pt idx="0">
                  <c:v>Per LTR5_Hs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mlt2a2.ltr5hs!$G$2:$G$127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mlt2a2.ltr5hs!$I$2:$I$127</c:f>
              <c:numCache>
                <c:formatCode>0.00</c:formatCode>
                <c:ptCount val="126"/>
                <c:pt idx="0">
                  <c:v>2.9494128274616083</c:v>
                </c:pt>
                <c:pt idx="1">
                  <c:v>1.359896757541539</c:v>
                </c:pt>
                <c:pt idx="2">
                  <c:v>8.3168316831683153</c:v>
                </c:pt>
                <c:pt idx="3">
                  <c:v>6.8171251452925219</c:v>
                </c:pt>
                <c:pt idx="4">
                  <c:v>3.9085306519623741</c:v>
                </c:pt>
                <c:pt idx="5">
                  <c:v>5.0368809272918869</c:v>
                </c:pt>
                <c:pt idx="6">
                  <c:v>1.4553314121037466</c:v>
                </c:pt>
                <c:pt idx="7">
                  <c:v>8.1525157232704402</c:v>
                </c:pt>
                <c:pt idx="8">
                  <c:v>11.302325581395349</c:v>
                </c:pt>
                <c:pt idx="9">
                  <c:v>12.622282608695651</c:v>
                </c:pt>
                <c:pt idx="10">
                  <c:v>31.682242990654206</c:v>
                </c:pt>
                <c:pt idx="11">
                  <c:v>20.238095238095237</c:v>
                </c:pt>
                <c:pt idx="12">
                  <c:v>4.0380549682875264</c:v>
                </c:pt>
                <c:pt idx="13">
                  <c:v>15.120192307692308</c:v>
                </c:pt>
                <c:pt idx="14">
                  <c:v>21.085526315789476</c:v>
                </c:pt>
                <c:pt idx="15">
                  <c:v>5.9457236842105265</c:v>
                </c:pt>
                <c:pt idx="16">
                  <c:v>6.0588235294117645</c:v>
                </c:pt>
                <c:pt idx="17">
                  <c:v>5.954545454545455</c:v>
                </c:pt>
                <c:pt idx="18">
                  <c:v>4.6837349397590353</c:v>
                </c:pt>
                <c:pt idx="19">
                  <c:v>2.4632352941176472</c:v>
                </c:pt>
                <c:pt idx="20">
                  <c:v>4.0649606299212593</c:v>
                </c:pt>
                <c:pt idx="21">
                  <c:v>2.3324022346368714</c:v>
                </c:pt>
                <c:pt idx="22">
                  <c:v>3.27708703374778</c:v>
                </c:pt>
                <c:pt idx="23">
                  <c:v>9.6153846153846159E-2</c:v>
                </c:pt>
                <c:pt idx="24">
                  <c:v>4.4352159468438535</c:v>
                </c:pt>
                <c:pt idx="25">
                  <c:v>5.9001314060446779</c:v>
                </c:pt>
                <c:pt idx="26">
                  <c:v>0.75168918918918926</c:v>
                </c:pt>
                <c:pt idx="27">
                  <c:v>2.0351239669421486</c:v>
                </c:pt>
                <c:pt idx="28">
                  <c:v>0.73333333333333339</c:v>
                </c:pt>
                <c:pt idx="29">
                  <c:v>7.9493742889647327</c:v>
                </c:pt>
                <c:pt idx="30">
                  <c:v>1.1870503597122302</c:v>
                </c:pt>
                <c:pt idx="31">
                  <c:v>1.9867549668874172</c:v>
                </c:pt>
                <c:pt idx="32">
                  <c:v>0.95837366892545994</c:v>
                </c:pt>
                <c:pt idx="33">
                  <c:v>2.0888157894736841</c:v>
                </c:pt>
                <c:pt idx="34">
                  <c:v>11.422222222222221</c:v>
                </c:pt>
                <c:pt idx="35">
                  <c:v>8.5022522522522515</c:v>
                </c:pt>
                <c:pt idx="36">
                  <c:v>11.51946107784431</c:v>
                </c:pt>
                <c:pt idx="37">
                  <c:v>12.655310621242485</c:v>
                </c:pt>
                <c:pt idx="38">
                  <c:v>16.332007952286283</c:v>
                </c:pt>
                <c:pt idx="39">
                  <c:v>5.6405817174515231</c:v>
                </c:pt>
                <c:pt idx="40">
                  <c:v>16.656151419558359</c:v>
                </c:pt>
                <c:pt idx="41">
                  <c:v>2.8255571030640669</c:v>
                </c:pt>
                <c:pt idx="42">
                  <c:v>0.48969072164948452</c:v>
                </c:pt>
                <c:pt idx="43">
                  <c:v>4.0530582166543851</c:v>
                </c:pt>
                <c:pt idx="44">
                  <c:v>2.7454909819639282</c:v>
                </c:pt>
                <c:pt idx="45">
                  <c:v>4.1631578947368419</c:v>
                </c:pt>
                <c:pt idx="46">
                  <c:v>4.1071428571428577</c:v>
                </c:pt>
                <c:pt idx="47">
                  <c:v>3.8420773714891361</c:v>
                </c:pt>
                <c:pt idx="48">
                  <c:v>4.4237918215613385</c:v>
                </c:pt>
                <c:pt idx="49">
                  <c:v>5.9378663540445489</c:v>
                </c:pt>
                <c:pt idx="50">
                  <c:v>9.6491228070175445</c:v>
                </c:pt>
                <c:pt idx="51">
                  <c:v>3.9121863799283152</c:v>
                </c:pt>
                <c:pt idx="52">
                  <c:v>4.1841883936080739</c:v>
                </c:pt>
                <c:pt idx="53">
                  <c:v>6.5615462868769079</c:v>
                </c:pt>
                <c:pt idx="54">
                  <c:v>6.6718847839699436</c:v>
                </c:pt>
                <c:pt idx="55">
                  <c:v>6.8505338078291809</c:v>
                </c:pt>
                <c:pt idx="56">
                  <c:v>2.8712091374556912</c:v>
                </c:pt>
                <c:pt idx="57">
                  <c:v>4.0656205420827387</c:v>
                </c:pt>
                <c:pt idx="58">
                  <c:v>4.209677419354839</c:v>
                </c:pt>
                <c:pt idx="59">
                  <c:v>2.4889867841409692</c:v>
                </c:pt>
                <c:pt idx="60">
                  <c:v>2.5547645125958378</c:v>
                </c:pt>
                <c:pt idx="61">
                  <c:v>10.456125108601217</c:v>
                </c:pt>
                <c:pt idx="62">
                  <c:v>2.0060868668111009</c:v>
                </c:pt>
                <c:pt idx="63">
                  <c:v>2.1590038314176248</c:v>
                </c:pt>
                <c:pt idx="64">
                  <c:v>2.3178438661710032</c:v>
                </c:pt>
                <c:pt idx="65">
                  <c:v>1.6551877360586535</c:v>
                </c:pt>
                <c:pt idx="66">
                  <c:v>6.4158100832109639</c:v>
                </c:pt>
                <c:pt idx="67">
                  <c:v>6.3633669235328982</c:v>
                </c:pt>
                <c:pt idx="68">
                  <c:v>3.429003021148036</c:v>
                </c:pt>
                <c:pt idx="69">
                  <c:v>2.6962283384301733</c:v>
                </c:pt>
                <c:pt idx="70">
                  <c:v>1.2870370370370368</c:v>
                </c:pt>
                <c:pt idx="71">
                  <c:v>2.7126230975828109</c:v>
                </c:pt>
                <c:pt idx="72">
                  <c:v>3.0030891438658429</c:v>
                </c:pt>
                <c:pt idx="73">
                  <c:v>3.0122793553338449</c:v>
                </c:pt>
                <c:pt idx="74">
                  <c:v>3.9323644494130803</c:v>
                </c:pt>
                <c:pt idx="75">
                  <c:v>3.9058441558441555</c:v>
                </c:pt>
                <c:pt idx="76">
                  <c:v>4.7271268057784912</c:v>
                </c:pt>
                <c:pt idx="77">
                  <c:v>4.5884628913119947</c:v>
                </c:pt>
                <c:pt idx="78">
                  <c:v>3.4662576687116564</c:v>
                </c:pt>
                <c:pt idx="79">
                  <c:v>5.0138376383763843</c:v>
                </c:pt>
                <c:pt idx="80">
                  <c:v>3.776641091219096</c:v>
                </c:pt>
                <c:pt idx="81">
                  <c:v>0.41666666666666663</c:v>
                </c:pt>
                <c:pt idx="82">
                  <c:v>0.60693641618497107</c:v>
                </c:pt>
                <c:pt idx="83">
                  <c:v>16.244343891402714</c:v>
                </c:pt>
                <c:pt idx="84">
                  <c:v>1.3834586466165413</c:v>
                </c:pt>
                <c:pt idx="85">
                  <c:v>0.21062271062271062</c:v>
                </c:pt>
                <c:pt idx="86">
                  <c:v>14.672131147540984</c:v>
                </c:pt>
                <c:pt idx="87">
                  <c:v>28.482142857142858</c:v>
                </c:pt>
                <c:pt idx="88">
                  <c:v>9.6666666666666679</c:v>
                </c:pt>
                <c:pt idx="89">
                  <c:v>7.0180722891566267</c:v>
                </c:pt>
                <c:pt idx="90">
                  <c:v>0.25</c:v>
                </c:pt>
                <c:pt idx="91">
                  <c:v>4.255319148936171</c:v>
                </c:pt>
                <c:pt idx="92">
                  <c:v>4.7438243366880144</c:v>
                </c:pt>
                <c:pt idx="93">
                  <c:v>4.8088139987038243</c:v>
                </c:pt>
                <c:pt idx="94">
                  <c:v>1.2138320395201128</c:v>
                </c:pt>
                <c:pt idx="95">
                  <c:v>1.9194444444444445</c:v>
                </c:pt>
                <c:pt idx="96">
                  <c:v>2.3983516483516483</c:v>
                </c:pt>
                <c:pt idx="97">
                  <c:v>1.9277474195506981</c:v>
                </c:pt>
                <c:pt idx="98">
                  <c:v>2.5909450375642549</c:v>
                </c:pt>
                <c:pt idx="99">
                  <c:v>2.4352194606028559</c:v>
                </c:pt>
                <c:pt idx="100">
                  <c:v>2.4822862541332071</c:v>
                </c:pt>
                <c:pt idx="101">
                  <c:v>1.6258351893095768</c:v>
                </c:pt>
                <c:pt idx="102">
                  <c:v>0.78947368421052633</c:v>
                </c:pt>
                <c:pt idx="103">
                  <c:v>5.0871080139372822</c:v>
                </c:pt>
                <c:pt idx="104">
                  <c:v>1.559633027522936</c:v>
                </c:pt>
                <c:pt idx="105">
                  <c:v>5.837585034013606</c:v>
                </c:pt>
                <c:pt idx="106">
                  <c:v>2.9619565217391308</c:v>
                </c:pt>
                <c:pt idx="107">
                  <c:v>2.4562101910828025</c:v>
                </c:pt>
                <c:pt idx="108">
                  <c:v>4.4075907590759078</c:v>
                </c:pt>
                <c:pt idx="109">
                  <c:v>2.4981684981684982</c:v>
                </c:pt>
                <c:pt idx="110">
                  <c:v>4.9784482758620685</c:v>
                </c:pt>
                <c:pt idx="111">
                  <c:v>13.630338733431516</c:v>
                </c:pt>
                <c:pt idx="112">
                  <c:v>8.2458233890214796</c:v>
                </c:pt>
                <c:pt idx="113">
                  <c:v>5.3778751369112818</c:v>
                </c:pt>
                <c:pt idx="114">
                  <c:v>7.8</c:v>
                </c:pt>
                <c:pt idx="115">
                  <c:v>3.8287488908606924</c:v>
                </c:pt>
                <c:pt idx="116">
                  <c:v>5.7847533632286998</c:v>
                </c:pt>
                <c:pt idx="117">
                  <c:v>10.02923976608187</c:v>
                </c:pt>
                <c:pt idx="118">
                  <c:v>5.4350104821802931</c:v>
                </c:pt>
                <c:pt idx="119">
                  <c:v>3.9682539682539684</c:v>
                </c:pt>
                <c:pt idx="120">
                  <c:v>7.9411764705882364</c:v>
                </c:pt>
                <c:pt idx="121">
                  <c:v>3.308383233532934</c:v>
                </c:pt>
                <c:pt idx="122">
                  <c:v>5.3238866396761129</c:v>
                </c:pt>
                <c:pt idx="123">
                  <c:v>2.6422764227642279</c:v>
                </c:pt>
                <c:pt idx="124">
                  <c:v>5.081967213114754</c:v>
                </c:pt>
                <c:pt idx="125">
                  <c:v>6.106194690265486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9320720"/>
        <c:axId val="359322288"/>
        <c:axId val="0"/>
      </c:bar3DChart>
      <c:catAx>
        <c:axId val="35932072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4966789346784641"/>
              <c:y val="0.8572010514992776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322288"/>
        <c:crosses val="autoZero"/>
        <c:auto val="1"/>
        <c:lblAlgn val="ctr"/>
        <c:lblOffset val="100"/>
        <c:tickLblSkip val="1"/>
        <c:noMultiLvlLbl val="0"/>
      </c:catAx>
      <c:valAx>
        <c:axId val="35932228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5.0463965826687378E-2"/>
              <c:y val="0.2369070199670292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320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6993107192431121E-2"/>
          <c:y val="0.14100560757181321"/>
          <c:w val="0.9268837037954355"/>
          <c:h val="0.6435805714503942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mlt2a2.ltr5hs!$H$1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mlt2a2.ltr5hs!$G$2:$G$127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mlt2a2.ltr5hs!$H$2:$H$127</c:f>
              <c:numCache>
                <c:formatCode>0.00</c:formatCode>
                <c:ptCount val="126"/>
                <c:pt idx="0">
                  <c:v>1.2812405901836796</c:v>
                </c:pt>
                <c:pt idx="1">
                  <c:v>1.114158197558746</c:v>
                </c:pt>
                <c:pt idx="2">
                  <c:v>1.4493949394939492</c:v>
                </c:pt>
                <c:pt idx="3">
                  <c:v>2.1961771923027249</c:v>
                </c:pt>
                <c:pt idx="4">
                  <c:v>2.1450967672180776</c:v>
                </c:pt>
                <c:pt idx="5">
                  <c:v>1.1784334387074114</c:v>
                </c:pt>
                <c:pt idx="6">
                  <c:v>1.3172430355427476</c:v>
                </c:pt>
                <c:pt idx="7">
                  <c:v>6.1215932914046123</c:v>
                </c:pt>
                <c:pt idx="8">
                  <c:v>5.1498708010335914</c:v>
                </c:pt>
                <c:pt idx="9">
                  <c:v>6.4266304347826093</c:v>
                </c:pt>
                <c:pt idx="10">
                  <c:v>1.7912772585669783</c:v>
                </c:pt>
                <c:pt idx="11">
                  <c:v>3.0687830687830688</c:v>
                </c:pt>
                <c:pt idx="12">
                  <c:v>1.8957011980267795</c:v>
                </c:pt>
                <c:pt idx="13">
                  <c:v>0.85737179487179493</c:v>
                </c:pt>
                <c:pt idx="14">
                  <c:v>6.4364035087719307</c:v>
                </c:pt>
                <c:pt idx="15">
                  <c:v>1.5405701754385965</c:v>
                </c:pt>
                <c:pt idx="16">
                  <c:v>1.2524509803921569</c:v>
                </c:pt>
                <c:pt idx="17">
                  <c:v>2.5530303030303028</c:v>
                </c:pt>
                <c:pt idx="18">
                  <c:v>1.6917670682730923</c:v>
                </c:pt>
                <c:pt idx="19">
                  <c:v>0.36764705882352938</c:v>
                </c:pt>
                <c:pt idx="20">
                  <c:v>1.4304461942257218</c:v>
                </c:pt>
                <c:pt idx="21">
                  <c:v>2.0158286778398513</c:v>
                </c:pt>
                <c:pt idx="22">
                  <c:v>1.8235642391947899</c:v>
                </c:pt>
                <c:pt idx="23">
                  <c:v>5.4807692307692308</c:v>
                </c:pt>
                <c:pt idx="24">
                  <c:v>2.8571428571428572</c:v>
                </c:pt>
                <c:pt idx="25">
                  <c:v>5.0525624178712221</c:v>
                </c:pt>
                <c:pt idx="26">
                  <c:v>4.0230855855855863</c:v>
                </c:pt>
                <c:pt idx="27">
                  <c:v>1.5702479338842976</c:v>
                </c:pt>
                <c:pt idx="28">
                  <c:v>4.0138888888888893</c:v>
                </c:pt>
                <c:pt idx="29">
                  <c:v>1.4571482745544178</c:v>
                </c:pt>
                <c:pt idx="30">
                  <c:v>0.41966426858513184</c:v>
                </c:pt>
                <c:pt idx="31">
                  <c:v>2.0198675496688741</c:v>
                </c:pt>
                <c:pt idx="32">
                  <c:v>0.11132623426911908</c:v>
                </c:pt>
                <c:pt idx="33">
                  <c:v>2.9276315789473686</c:v>
                </c:pt>
                <c:pt idx="34">
                  <c:v>1.8518518518518519</c:v>
                </c:pt>
                <c:pt idx="35">
                  <c:v>3.8063063063063063</c:v>
                </c:pt>
                <c:pt idx="36">
                  <c:v>3.5329341317365266</c:v>
                </c:pt>
                <c:pt idx="37">
                  <c:v>2.1810287241148965</c:v>
                </c:pt>
                <c:pt idx="38">
                  <c:v>1.0006626905235254</c:v>
                </c:pt>
                <c:pt idx="39">
                  <c:v>2.4469067405355496</c:v>
                </c:pt>
                <c:pt idx="40">
                  <c:v>3.1440588853838065</c:v>
                </c:pt>
                <c:pt idx="41">
                  <c:v>2.456476323119777</c:v>
                </c:pt>
                <c:pt idx="42">
                  <c:v>4.7336769759450172</c:v>
                </c:pt>
                <c:pt idx="43">
                  <c:v>2.1125030704986489</c:v>
                </c:pt>
                <c:pt idx="44">
                  <c:v>2.6118904475617901</c:v>
                </c:pt>
                <c:pt idx="45">
                  <c:v>2.9035087719298245</c:v>
                </c:pt>
                <c:pt idx="46">
                  <c:v>0.68977591036414565</c:v>
                </c:pt>
                <c:pt idx="47">
                  <c:v>1.0545839957604664</c:v>
                </c:pt>
                <c:pt idx="48">
                  <c:v>1.2068015971361699</c:v>
                </c:pt>
                <c:pt idx="49">
                  <c:v>1.9734271199687379</c:v>
                </c:pt>
                <c:pt idx="50">
                  <c:v>1.4035087719298247</c:v>
                </c:pt>
                <c:pt idx="51">
                  <c:v>1.6974313022700118</c:v>
                </c:pt>
                <c:pt idx="52">
                  <c:v>1.192879170171012</c:v>
                </c:pt>
                <c:pt idx="53">
                  <c:v>0.46795523906408953</c:v>
                </c:pt>
                <c:pt idx="54">
                  <c:v>1.0436234606553956</c:v>
                </c:pt>
                <c:pt idx="55">
                  <c:v>0.64650059311981012</c:v>
                </c:pt>
                <c:pt idx="56">
                  <c:v>2.1248523040567151</c:v>
                </c:pt>
                <c:pt idx="57">
                  <c:v>1.7213504517356157</c:v>
                </c:pt>
                <c:pt idx="58">
                  <c:v>1.4444444444444442</c:v>
                </c:pt>
                <c:pt idx="59">
                  <c:v>2.9735682819383258</c:v>
                </c:pt>
                <c:pt idx="60">
                  <c:v>2.6788974078130705</c:v>
                </c:pt>
                <c:pt idx="61">
                  <c:v>4.0703735881841876</c:v>
                </c:pt>
                <c:pt idx="62">
                  <c:v>0.49245159737267447</c:v>
                </c:pt>
                <c:pt idx="63">
                  <c:v>0.4612068965517242</c:v>
                </c:pt>
                <c:pt idx="64">
                  <c:v>0.46509706732755057</c:v>
                </c:pt>
                <c:pt idx="65">
                  <c:v>0.31678145597274676</c:v>
                </c:pt>
                <c:pt idx="66">
                  <c:v>2.7883830967531402</c:v>
                </c:pt>
                <c:pt idx="67">
                  <c:v>8.2523216755581892</c:v>
                </c:pt>
                <c:pt idx="68">
                  <c:v>1.4551863041289024</c:v>
                </c:pt>
                <c:pt idx="69">
                  <c:v>2.6622494053686716</c:v>
                </c:pt>
                <c:pt idx="70">
                  <c:v>1.0339506172839505</c:v>
                </c:pt>
                <c:pt idx="71">
                  <c:v>1.0981796478663084</c:v>
                </c:pt>
                <c:pt idx="72">
                  <c:v>1.6607825831126801</c:v>
                </c:pt>
                <c:pt idx="73">
                  <c:v>1.2010744435917116</c:v>
                </c:pt>
                <c:pt idx="74">
                  <c:v>1.5017700763927706</c:v>
                </c:pt>
                <c:pt idx="75">
                  <c:v>1.7137445887445888</c:v>
                </c:pt>
                <c:pt idx="76">
                  <c:v>1.1570358480470839</c:v>
                </c:pt>
                <c:pt idx="77">
                  <c:v>5.9919099542736545</c:v>
                </c:pt>
                <c:pt idx="78">
                  <c:v>4.3660531697341511</c:v>
                </c:pt>
                <c:pt idx="79">
                  <c:v>5.4084665846658471</c:v>
                </c:pt>
                <c:pt idx="80">
                  <c:v>5.2192857819456284</c:v>
                </c:pt>
                <c:pt idx="81">
                  <c:v>0.52469135802469136</c:v>
                </c:pt>
                <c:pt idx="82">
                  <c:v>0.81888246628131023</c:v>
                </c:pt>
                <c:pt idx="83">
                  <c:v>2.8054298642533935</c:v>
                </c:pt>
                <c:pt idx="84">
                  <c:v>5.6641604010025057</c:v>
                </c:pt>
                <c:pt idx="85">
                  <c:v>0.46092796092796084</c:v>
                </c:pt>
                <c:pt idx="86">
                  <c:v>0.4098360655737705</c:v>
                </c:pt>
                <c:pt idx="87">
                  <c:v>1.875</c:v>
                </c:pt>
                <c:pt idx="88">
                  <c:v>13.944444444444445</c:v>
                </c:pt>
                <c:pt idx="89">
                  <c:v>3.072289156626506</c:v>
                </c:pt>
                <c:pt idx="90">
                  <c:v>1.1309523809523807</c:v>
                </c:pt>
                <c:pt idx="91">
                  <c:v>4.4273706330443918</c:v>
                </c:pt>
                <c:pt idx="92">
                  <c:v>4.2207990240927113</c:v>
                </c:pt>
                <c:pt idx="93">
                  <c:v>3.876647224022467</c:v>
                </c:pt>
                <c:pt idx="94">
                  <c:v>0.13467419430722183</c:v>
                </c:pt>
                <c:pt idx="95">
                  <c:v>0.32499999999999996</c:v>
                </c:pt>
                <c:pt idx="96">
                  <c:v>1.0668498168498168</c:v>
                </c:pt>
                <c:pt idx="97">
                  <c:v>0.28536733454766239</c:v>
                </c:pt>
                <c:pt idx="98">
                  <c:v>0.80927902991959944</c:v>
                </c:pt>
                <c:pt idx="99">
                  <c:v>1.4956812973735236</c:v>
                </c:pt>
                <c:pt idx="100">
                  <c:v>0.88883640371595019</c:v>
                </c:pt>
                <c:pt idx="101">
                  <c:v>1.4365256124721604</c:v>
                </c:pt>
                <c:pt idx="102">
                  <c:v>11.929824561403509</c:v>
                </c:pt>
                <c:pt idx="103">
                  <c:v>3.6556329849012776</c:v>
                </c:pt>
                <c:pt idx="104">
                  <c:v>3.3944954128440368</c:v>
                </c:pt>
                <c:pt idx="105">
                  <c:v>4.6676587301587302</c:v>
                </c:pt>
                <c:pt idx="106">
                  <c:v>3.8836050724637681</c:v>
                </c:pt>
                <c:pt idx="107">
                  <c:v>4.8168789808917198</c:v>
                </c:pt>
                <c:pt idx="108">
                  <c:v>3.6853685368536855</c:v>
                </c:pt>
                <c:pt idx="109">
                  <c:v>4.0891330891330897</c:v>
                </c:pt>
                <c:pt idx="110">
                  <c:v>0.29813218390804597</c:v>
                </c:pt>
                <c:pt idx="111">
                  <c:v>1.1831124202258223</c:v>
                </c:pt>
                <c:pt idx="112">
                  <c:v>1.7541766109785204</c:v>
                </c:pt>
                <c:pt idx="113">
                  <c:v>1.0496531580868931</c:v>
                </c:pt>
                <c:pt idx="114">
                  <c:v>0.46666666666666667</c:v>
                </c:pt>
                <c:pt idx="115">
                  <c:v>2.0408163265306123</c:v>
                </c:pt>
                <c:pt idx="116">
                  <c:v>4.6562032884902838</c:v>
                </c:pt>
                <c:pt idx="117">
                  <c:v>5.5945419103313831</c:v>
                </c:pt>
                <c:pt idx="118">
                  <c:v>3.142907058001398</c:v>
                </c:pt>
                <c:pt idx="119">
                  <c:v>2.0304232804232805</c:v>
                </c:pt>
                <c:pt idx="120">
                  <c:v>4.6405228758169939</c:v>
                </c:pt>
                <c:pt idx="121">
                  <c:v>1.656686626746507</c:v>
                </c:pt>
                <c:pt idx="122">
                  <c:v>2.7372919478182638</c:v>
                </c:pt>
                <c:pt idx="123">
                  <c:v>2.9810298102981028</c:v>
                </c:pt>
                <c:pt idx="124">
                  <c:v>3.4699453551912569</c:v>
                </c:pt>
                <c:pt idx="125">
                  <c:v>3.9085545722713864</c:v>
                </c:pt>
              </c:numCache>
            </c:numRef>
          </c:val>
        </c:ser>
        <c:ser>
          <c:idx val="1"/>
          <c:order val="1"/>
          <c:tx>
            <c:strRef>
              <c:f>mlt2a2.ltr5hs!$I$1</c:f>
              <c:strCache>
                <c:ptCount val="1"/>
                <c:pt idx="0">
                  <c:v>Per LTR5_Hs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mlt2a2.ltr5hs!$G$2:$G$127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mlt2a2.ltr5hs!$I$2:$I$127</c:f>
              <c:numCache>
                <c:formatCode>0.00</c:formatCode>
                <c:ptCount val="126"/>
                <c:pt idx="0">
                  <c:v>2.9494128274616083</c:v>
                </c:pt>
                <c:pt idx="1">
                  <c:v>1.359896757541539</c:v>
                </c:pt>
                <c:pt idx="2">
                  <c:v>8.3168316831683153</c:v>
                </c:pt>
                <c:pt idx="3">
                  <c:v>6.8171251452925219</c:v>
                </c:pt>
                <c:pt idx="4">
                  <c:v>3.9085306519623741</c:v>
                </c:pt>
                <c:pt idx="5">
                  <c:v>5.0368809272918869</c:v>
                </c:pt>
                <c:pt idx="6">
                  <c:v>1.4553314121037466</c:v>
                </c:pt>
                <c:pt idx="7">
                  <c:v>8.1525157232704402</c:v>
                </c:pt>
                <c:pt idx="8">
                  <c:v>11.302325581395349</c:v>
                </c:pt>
                <c:pt idx="9">
                  <c:v>12.622282608695651</c:v>
                </c:pt>
                <c:pt idx="10">
                  <c:v>31.682242990654206</c:v>
                </c:pt>
                <c:pt idx="11">
                  <c:v>20.238095238095237</c:v>
                </c:pt>
                <c:pt idx="12">
                  <c:v>4.0380549682875264</c:v>
                </c:pt>
                <c:pt idx="13">
                  <c:v>15.120192307692308</c:v>
                </c:pt>
                <c:pt idx="14">
                  <c:v>21.085526315789476</c:v>
                </c:pt>
                <c:pt idx="15">
                  <c:v>5.9457236842105265</c:v>
                </c:pt>
                <c:pt idx="16">
                  <c:v>6.0588235294117645</c:v>
                </c:pt>
                <c:pt idx="17">
                  <c:v>5.954545454545455</c:v>
                </c:pt>
                <c:pt idx="18">
                  <c:v>4.6837349397590353</c:v>
                </c:pt>
                <c:pt idx="19">
                  <c:v>2.4632352941176472</c:v>
                </c:pt>
                <c:pt idx="20">
                  <c:v>4.0649606299212593</c:v>
                </c:pt>
                <c:pt idx="21">
                  <c:v>2.3324022346368714</c:v>
                </c:pt>
                <c:pt idx="22">
                  <c:v>3.27708703374778</c:v>
                </c:pt>
                <c:pt idx="23">
                  <c:v>9.6153846153846159E-2</c:v>
                </c:pt>
                <c:pt idx="24">
                  <c:v>4.4352159468438535</c:v>
                </c:pt>
                <c:pt idx="25">
                  <c:v>5.9001314060446779</c:v>
                </c:pt>
                <c:pt idx="26">
                  <c:v>0.75168918918918926</c:v>
                </c:pt>
                <c:pt idx="27">
                  <c:v>2.0351239669421486</c:v>
                </c:pt>
                <c:pt idx="28">
                  <c:v>0.73333333333333339</c:v>
                </c:pt>
                <c:pt idx="29">
                  <c:v>7.9493742889647327</c:v>
                </c:pt>
                <c:pt idx="30">
                  <c:v>1.1870503597122302</c:v>
                </c:pt>
                <c:pt idx="31">
                  <c:v>1.9867549668874172</c:v>
                </c:pt>
                <c:pt idx="32">
                  <c:v>0.95837366892545994</c:v>
                </c:pt>
                <c:pt idx="33">
                  <c:v>2.0888157894736841</c:v>
                </c:pt>
                <c:pt idx="34">
                  <c:v>11.422222222222221</c:v>
                </c:pt>
                <c:pt idx="35">
                  <c:v>8.5022522522522515</c:v>
                </c:pt>
                <c:pt idx="36">
                  <c:v>11.51946107784431</c:v>
                </c:pt>
                <c:pt idx="37">
                  <c:v>12.655310621242485</c:v>
                </c:pt>
                <c:pt idx="38">
                  <c:v>16.332007952286283</c:v>
                </c:pt>
                <c:pt idx="39">
                  <c:v>5.6405817174515231</c:v>
                </c:pt>
                <c:pt idx="40">
                  <c:v>16.656151419558359</c:v>
                </c:pt>
                <c:pt idx="41">
                  <c:v>2.8255571030640669</c:v>
                </c:pt>
                <c:pt idx="42">
                  <c:v>0.48969072164948452</c:v>
                </c:pt>
                <c:pt idx="43">
                  <c:v>4.0530582166543851</c:v>
                </c:pt>
                <c:pt idx="44">
                  <c:v>2.7454909819639282</c:v>
                </c:pt>
                <c:pt idx="45">
                  <c:v>4.1631578947368419</c:v>
                </c:pt>
                <c:pt idx="46">
                  <c:v>4.1071428571428577</c:v>
                </c:pt>
                <c:pt idx="47">
                  <c:v>3.8420773714891361</c:v>
                </c:pt>
                <c:pt idx="48">
                  <c:v>4.4237918215613385</c:v>
                </c:pt>
                <c:pt idx="49">
                  <c:v>5.9378663540445489</c:v>
                </c:pt>
                <c:pt idx="50">
                  <c:v>9.6491228070175445</c:v>
                </c:pt>
                <c:pt idx="51">
                  <c:v>3.9121863799283152</c:v>
                </c:pt>
                <c:pt idx="52">
                  <c:v>4.1841883936080739</c:v>
                </c:pt>
                <c:pt idx="53">
                  <c:v>6.5615462868769079</c:v>
                </c:pt>
                <c:pt idx="54">
                  <c:v>6.6718847839699436</c:v>
                </c:pt>
                <c:pt idx="55">
                  <c:v>6.8505338078291809</c:v>
                </c:pt>
                <c:pt idx="56">
                  <c:v>2.8712091374556912</c:v>
                </c:pt>
                <c:pt idx="57">
                  <c:v>4.0656205420827387</c:v>
                </c:pt>
                <c:pt idx="58">
                  <c:v>4.209677419354839</c:v>
                </c:pt>
                <c:pt idx="59">
                  <c:v>2.4889867841409692</c:v>
                </c:pt>
                <c:pt idx="60">
                  <c:v>2.5547645125958378</c:v>
                </c:pt>
                <c:pt idx="61">
                  <c:v>10.456125108601217</c:v>
                </c:pt>
                <c:pt idx="62">
                  <c:v>2.0060868668111009</c:v>
                </c:pt>
                <c:pt idx="63">
                  <c:v>2.1590038314176248</c:v>
                </c:pt>
                <c:pt idx="64">
                  <c:v>2.3178438661710032</c:v>
                </c:pt>
                <c:pt idx="65">
                  <c:v>1.6551877360586535</c:v>
                </c:pt>
                <c:pt idx="66">
                  <c:v>6.4158100832109639</c:v>
                </c:pt>
                <c:pt idx="67">
                  <c:v>6.3633669235328982</c:v>
                </c:pt>
                <c:pt idx="68">
                  <c:v>3.429003021148036</c:v>
                </c:pt>
                <c:pt idx="69">
                  <c:v>2.6962283384301733</c:v>
                </c:pt>
                <c:pt idx="70">
                  <c:v>1.2870370370370368</c:v>
                </c:pt>
                <c:pt idx="71">
                  <c:v>2.7126230975828109</c:v>
                </c:pt>
                <c:pt idx="72">
                  <c:v>3.0030891438658429</c:v>
                </c:pt>
                <c:pt idx="73">
                  <c:v>3.0122793553338449</c:v>
                </c:pt>
                <c:pt idx="74">
                  <c:v>3.9323644494130803</c:v>
                </c:pt>
                <c:pt idx="75">
                  <c:v>3.9058441558441555</c:v>
                </c:pt>
                <c:pt idx="76">
                  <c:v>4.7271268057784912</c:v>
                </c:pt>
                <c:pt idx="77">
                  <c:v>4.5884628913119947</c:v>
                </c:pt>
                <c:pt idx="78">
                  <c:v>3.4662576687116564</c:v>
                </c:pt>
                <c:pt idx="79">
                  <c:v>5.0138376383763843</c:v>
                </c:pt>
                <c:pt idx="80">
                  <c:v>3.776641091219096</c:v>
                </c:pt>
                <c:pt idx="81">
                  <c:v>0.41666666666666663</c:v>
                </c:pt>
                <c:pt idx="82">
                  <c:v>0.60693641618497107</c:v>
                </c:pt>
                <c:pt idx="83">
                  <c:v>16.244343891402714</c:v>
                </c:pt>
                <c:pt idx="84">
                  <c:v>1.3834586466165413</c:v>
                </c:pt>
                <c:pt idx="85">
                  <c:v>0.21062271062271062</c:v>
                </c:pt>
                <c:pt idx="86">
                  <c:v>14.672131147540984</c:v>
                </c:pt>
                <c:pt idx="87">
                  <c:v>28.482142857142858</c:v>
                </c:pt>
                <c:pt idx="88">
                  <c:v>9.6666666666666679</c:v>
                </c:pt>
                <c:pt idx="89">
                  <c:v>7.0180722891566267</c:v>
                </c:pt>
                <c:pt idx="90">
                  <c:v>0.25</c:v>
                </c:pt>
                <c:pt idx="91">
                  <c:v>4.255319148936171</c:v>
                </c:pt>
                <c:pt idx="92">
                  <c:v>4.7438243366880144</c:v>
                </c:pt>
                <c:pt idx="93">
                  <c:v>4.8088139987038243</c:v>
                </c:pt>
                <c:pt idx="94">
                  <c:v>1.2138320395201128</c:v>
                </c:pt>
                <c:pt idx="95">
                  <c:v>1.9194444444444445</c:v>
                </c:pt>
                <c:pt idx="96">
                  <c:v>2.3983516483516483</c:v>
                </c:pt>
                <c:pt idx="97">
                  <c:v>1.9277474195506981</c:v>
                </c:pt>
                <c:pt idx="98">
                  <c:v>2.5909450375642549</c:v>
                </c:pt>
                <c:pt idx="99">
                  <c:v>2.4352194606028559</c:v>
                </c:pt>
                <c:pt idx="100">
                  <c:v>2.4822862541332071</c:v>
                </c:pt>
                <c:pt idx="101">
                  <c:v>1.6258351893095768</c:v>
                </c:pt>
                <c:pt idx="102">
                  <c:v>0.78947368421052633</c:v>
                </c:pt>
                <c:pt idx="103">
                  <c:v>5.0871080139372822</c:v>
                </c:pt>
                <c:pt idx="104">
                  <c:v>1.559633027522936</c:v>
                </c:pt>
                <c:pt idx="105">
                  <c:v>5.837585034013606</c:v>
                </c:pt>
                <c:pt idx="106">
                  <c:v>2.9619565217391308</c:v>
                </c:pt>
                <c:pt idx="107">
                  <c:v>2.4562101910828025</c:v>
                </c:pt>
                <c:pt idx="108">
                  <c:v>4.4075907590759078</c:v>
                </c:pt>
                <c:pt idx="109">
                  <c:v>2.4981684981684982</c:v>
                </c:pt>
                <c:pt idx="110">
                  <c:v>4.9784482758620685</c:v>
                </c:pt>
                <c:pt idx="111">
                  <c:v>13.630338733431516</c:v>
                </c:pt>
                <c:pt idx="112">
                  <c:v>8.2458233890214796</c:v>
                </c:pt>
                <c:pt idx="113">
                  <c:v>5.3778751369112818</c:v>
                </c:pt>
                <c:pt idx="114">
                  <c:v>7.8</c:v>
                </c:pt>
                <c:pt idx="115">
                  <c:v>3.8287488908606924</c:v>
                </c:pt>
                <c:pt idx="116">
                  <c:v>5.7847533632286998</c:v>
                </c:pt>
                <c:pt idx="117">
                  <c:v>10.02923976608187</c:v>
                </c:pt>
                <c:pt idx="118">
                  <c:v>5.4350104821802931</c:v>
                </c:pt>
                <c:pt idx="119">
                  <c:v>3.9682539682539684</c:v>
                </c:pt>
                <c:pt idx="120">
                  <c:v>7.9411764705882364</c:v>
                </c:pt>
                <c:pt idx="121">
                  <c:v>3.308383233532934</c:v>
                </c:pt>
                <c:pt idx="122">
                  <c:v>5.3238866396761129</c:v>
                </c:pt>
                <c:pt idx="123">
                  <c:v>2.6422764227642279</c:v>
                </c:pt>
                <c:pt idx="124">
                  <c:v>5.081967213114754</c:v>
                </c:pt>
                <c:pt idx="125">
                  <c:v>6.106194690265486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9321112"/>
        <c:axId val="359322680"/>
        <c:axId val="0"/>
      </c:bar3DChart>
      <c:catAx>
        <c:axId val="3593211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4966789346784641"/>
              <c:y val="0.8572010514992776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322680"/>
        <c:crosses val="autoZero"/>
        <c:auto val="1"/>
        <c:lblAlgn val="ctr"/>
        <c:lblOffset val="100"/>
        <c:tickLblSkip val="1"/>
        <c:noMultiLvlLbl val="0"/>
      </c:catAx>
      <c:valAx>
        <c:axId val="359322680"/>
        <c:scaling>
          <c:orientation val="minMax"/>
          <c:min val="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5.0463965826687378E-2"/>
              <c:y val="0.2369070199670292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321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for 46 TFs of the HOX family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129874768871142E-2"/>
          <c:y val="0.10374039679458209"/>
          <c:w val="0.93257806329915538"/>
          <c:h val="0.7442913836890311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hox!$AK$1</c:f>
              <c:strCache>
                <c:ptCount val="1"/>
                <c:pt idx="0">
                  <c:v>TFBS 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hox!$AJ$2:$AJ$47</c:f>
              <c:strCache>
                <c:ptCount val="46"/>
                <c:pt idx="0">
                  <c:v>HOXA1</c:v>
                </c:pt>
                <c:pt idx="1">
                  <c:v>HOXA10</c:v>
                </c:pt>
                <c:pt idx="2">
                  <c:v>Hoxa11</c:v>
                </c:pt>
                <c:pt idx="3">
                  <c:v>Hoxa13</c:v>
                </c:pt>
                <c:pt idx="4">
                  <c:v>HOXA2</c:v>
                </c:pt>
                <c:pt idx="5">
                  <c:v>HOXA4</c:v>
                </c:pt>
                <c:pt idx="6">
                  <c:v>HOXA5</c:v>
                </c:pt>
                <c:pt idx="7">
                  <c:v>HOXA6</c:v>
                </c:pt>
                <c:pt idx="8">
                  <c:v>HOXA7</c:v>
                </c:pt>
                <c:pt idx="9">
                  <c:v>HOXA9</c:v>
                </c:pt>
                <c:pt idx="10">
                  <c:v>HOXB13</c:v>
                </c:pt>
                <c:pt idx="11">
                  <c:v>HOXB2</c:v>
                </c:pt>
                <c:pt idx="12">
                  <c:v>HOXB3</c:v>
                </c:pt>
                <c:pt idx="13">
                  <c:v>HOXB4</c:v>
                </c:pt>
                <c:pt idx="14">
                  <c:v>HOXB5</c:v>
                </c:pt>
                <c:pt idx="15">
                  <c:v>HOXB6</c:v>
                </c:pt>
                <c:pt idx="16">
                  <c:v>HOXB7</c:v>
                </c:pt>
                <c:pt idx="17">
                  <c:v>HOXB8</c:v>
                </c:pt>
                <c:pt idx="18">
                  <c:v>HOXB9</c:v>
                </c:pt>
                <c:pt idx="19">
                  <c:v>HOXC10</c:v>
                </c:pt>
                <c:pt idx="20">
                  <c:v>HOXC11</c:v>
                </c:pt>
                <c:pt idx="21">
                  <c:v>HOXC12</c:v>
                </c:pt>
                <c:pt idx="22">
                  <c:v>HOXC13</c:v>
                </c:pt>
                <c:pt idx="23">
                  <c:v>HOXC4</c:v>
                </c:pt>
                <c:pt idx="24">
                  <c:v>HOXC8</c:v>
                </c:pt>
                <c:pt idx="25">
                  <c:v>HOXC9</c:v>
                </c:pt>
                <c:pt idx="26">
                  <c:v>HOXD10</c:v>
                </c:pt>
                <c:pt idx="27">
                  <c:v>HOXD11</c:v>
                </c:pt>
                <c:pt idx="28">
                  <c:v>HOXD12</c:v>
                </c:pt>
                <c:pt idx="29">
                  <c:v>HOXD12::ELK1</c:v>
                </c:pt>
                <c:pt idx="30">
                  <c:v>Hoxd13</c:v>
                </c:pt>
                <c:pt idx="31">
                  <c:v>HOXD3</c:v>
                </c:pt>
                <c:pt idx="32">
                  <c:v>HOXD4</c:v>
                </c:pt>
                <c:pt idx="33">
                  <c:v>HOXD8</c:v>
                </c:pt>
                <c:pt idx="34">
                  <c:v>HOXD9</c:v>
                </c:pt>
                <c:pt idx="35">
                  <c:v>ELK1::HOXA1</c:v>
                </c:pt>
                <c:pt idx="36">
                  <c:v>ELK1::HOXB13</c:v>
                </c:pt>
                <c:pt idx="37">
                  <c:v>ERF::HOXB13</c:v>
                </c:pt>
                <c:pt idx="38">
                  <c:v>ETV2::HOXB13</c:v>
                </c:pt>
                <c:pt idx="39">
                  <c:v>ETV5::HOXA2</c:v>
                </c:pt>
                <c:pt idx="40">
                  <c:v>PHOX2A</c:v>
                </c:pt>
                <c:pt idx="41">
                  <c:v>PHOX2B</c:v>
                </c:pt>
                <c:pt idx="42">
                  <c:v>Rhox11</c:v>
                </c:pt>
                <c:pt idx="43">
                  <c:v>RHOXF1</c:v>
                </c:pt>
                <c:pt idx="44">
                  <c:v>SHOX</c:v>
                </c:pt>
                <c:pt idx="45">
                  <c:v>Shox2</c:v>
                </c:pt>
              </c:strCache>
            </c:strRef>
          </c:cat>
          <c:val>
            <c:numRef>
              <c:f>hox!$AK$2:$AK$47</c:f>
              <c:numCache>
                <c:formatCode>0.00</c:formatCode>
                <c:ptCount val="46"/>
                <c:pt idx="0">
                  <c:v>3.7593908089693726</c:v>
                </c:pt>
                <c:pt idx="1">
                  <c:v>5.9771244300002522</c:v>
                </c:pt>
                <c:pt idx="2">
                  <c:v>8.0863568084383193</c:v>
                </c:pt>
                <c:pt idx="3">
                  <c:v>8.2019591480788172</c:v>
                </c:pt>
                <c:pt idx="4">
                  <c:v>4.6617869334103226</c:v>
                </c:pt>
                <c:pt idx="5">
                  <c:v>3.8529606847180311</c:v>
                </c:pt>
                <c:pt idx="6">
                  <c:v>2.7858787517424419</c:v>
                </c:pt>
                <c:pt idx="7">
                  <c:v>4.5564141906418616</c:v>
                </c:pt>
                <c:pt idx="8">
                  <c:v>5.4102812878690463</c:v>
                </c:pt>
                <c:pt idx="9">
                  <c:v>5.6102129200261803</c:v>
                </c:pt>
                <c:pt idx="10">
                  <c:v>13.866856298889559</c:v>
                </c:pt>
                <c:pt idx="11">
                  <c:v>3.0345231054897392</c:v>
                </c:pt>
                <c:pt idx="12">
                  <c:v>5.9499220446943752</c:v>
                </c:pt>
                <c:pt idx="13">
                  <c:v>4.1312975805426468</c:v>
                </c:pt>
                <c:pt idx="14">
                  <c:v>4.269093576024269</c:v>
                </c:pt>
                <c:pt idx="15">
                  <c:v>4.6622111169230998</c:v>
                </c:pt>
                <c:pt idx="16">
                  <c:v>4.2023093997057135</c:v>
                </c:pt>
                <c:pt idx="17">
                  <c:v>4.3850094580415133</c:v>
                </c:pt>
                <c:pt idx="18">
                  <c:v>7.5791789705286323</c:v>
                </c:pt>
                <c:pt idx="19">
                  <c:v>7.1452145214521448</c:v>
                </c:pt>
                <c:pt idx="20">
                  <c:v>4.1923111230041918</c:v>
                </c:pt>
                <c:pt idx="21">
                  <c:v>4.6665131629442014</c:v>
                </c:pt>
                <c:pt idx="22">
                  <c:v>7.1539506891865647</c:v>
                </c:pt>
                <c:pt idx="23">
                  <c:v>4.6103071845646104</c:v>
                </c:pt>
                <c:pt idx="24">
                  <c:v>5.1671113835645626</c:v>
                </c:pt>
                <c:pt idx="25">
                  <c:v>5.0725142936828895</c:v>
                </c:pt>
                <c:pt idx="26">
                  <c:v>4.0217589598155792</c:v>
                </c:pt>
                <c:pt idx="27">
                  <c:v>6.6839491520129934</c:v>
                </c:pt>
                <c:pt idx="28">
                  <c:v>5.372203887055373</c:v>
                </c:pt>
                <c:pt idx="29">
                  <c:v>8.6850790342192119E-2</c:v>
                </c:pt>
                <c:pt idx="30">
                  <c:v>5.4522996159265045</c:v>
                </c:pt>
                <c:pt idx="31">
                  <c:v>2.5162407839699958</c:v>
                </c:pt>
                <c:pt idx="32">
                  <c:v>4.7263287972632879</c:v>
                </c:pt>
                <c:pt idx="33">
                  <c:v>3.9114285373048769</c:v>
                </c:pt>
                <c:pt idx="34">
                  <c:v>7.1139957787501045</c:v>
                </c:pt>
                <c:pt idx="35">
                  <c:v>0</c:v>
                </c:pt>
                <c:pt idx="36">
                  <c:v>0.18859028760018856</c:v>
                </c:pt>
                <c:pt idx="37">
                  <c:v>0.69037515996497623</c:v>
                </c:pt>
                <c:pt idx="38">
                  <c:v>0.92297365329753323</c:v>
                </c:pt>
                <c:pt idx="39">
                  <c:v>1.9177593435019178</c:v>
                </c:pt>
                <c:pt idx="40">
                  <c:v>7.9383678012771695</c:v>
                </c:pt>
                <c:pt idx="41">
                  <c:v>4.6361779035046355</c:v>
                </c:pt>
                <c:pt idx="42">
                  <c:v>8.84717184589746</c:v>
                </c:pt>
                <c:pt idx="43">
                  <c:v>2.4791824302821119</c:v>
                </c:pt>
                <c:pt idx="44">
                  <c:v>3.5175492071500143</c:v>
                </c:pt>
                <c:pt idx="45">
                  <c:v>3.2596103533857392</c:v>
                </c:pt>
              </c:numCache>
            </c:numRef>
          </c:val>
        </c:ser>
        <c:ser>
          <c:idx val="1"/>
          <c:order val="1"/>
          <c:tx>
            <c:strRef>
              <c:f>hox!$AL$1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hox!$AJ$2:$AJ$47</c:f>
              <c:strCache>
                <c:ptCount val="46"/>
                <c:pt idx="0">
                  <c:v>HOXA1</c:v>
                </c:pt>
                <c:pt idx="1">
                  <c:v>HOXA10</c:v>
                </c:pt>
                <c:pt idx="2">
                  <c:v>Hoxa11</c:v>
                </c:pt>
                <c:pt idx="3">
                  <c:v>Hoxa13</c:v>
                </c:pt>
                <c:pt idx="4">
                  <c:v>HOXA2</c:v>
                </c:pt>
                <c:pt idx="5">
                  <c:v>HOXA4</c:v>
                </c:pt>
                <c:pt idx="6">
                  <c:v>HOXA5</c:v>
                </c:pt>
                <c:pt idx="7">
                  <c:v>HOXA6</c:v>
                </c:pt>
                <c:pt idx="8">
                  <c:v>HOXA7</c:v>
                </c:pt>
                <c:pt idx="9">
                  <c:v>HOXA9</c:v>
                </c:pt>
                <c:pt idx="10">
                  <c:v>HOXB13</c:v>
                </c:pt>
                <c:pt idx="11">
                  <c:v>HOXB2</c:v>
                </c:pt>
                <c:pt idx="12">
                  <c:v>HOXB3</c:v>
                </c:pt>
                <c:pt idx="13">
                  <c:v>HOXB4</c:v>
                </c:pt>
                <c:pt idx="14">
                  <c:v>HOXB5</c:v>
                </c:pt>
                <c:pt idx="15">
                  <c:v>HOXB6</c:v>
                </c:pt>
                <c:pt idx="16">
                  <c:v>HOXB7</c:v>
                </c:pt>
                <c:pt idx="17">
                  <c:v>HOXB8</c:v>
                </c:pt>
                <c:pt idx="18">
                  <c:v>HOXB9</c:v>
                </c:pt>
                <c:pt idx="19">
                  <c:v>HOXC10</c:v>
                </c:pt>
                <c:pt idx="20">
                  <c:v>HOXC11</c:v>
                </c:pt>
                <c:pt idx="21">
                  <c:v>HOXC12</c:v>
                </c:pt>
                <c:pt idx="22">
                  <c:v>HOXC13</c:v>
                </c:pt>
                <c:pt idx="23">
                  <c:v>HOXC4</c:v>
                </c:pt>
                <c:pt idx="24">
                  <c:v>HOXC8</c:v>
                </c:pt>
                <c:pt idx="25">
                  <c:v>HOXC9</c:v>
                </c:pt>
                <c:pt idx="26">
                  <c:v>HOXD10</c:v>
                </c:pt>
                <c:pt idx="27">
                  <c:v>HOXD11</c:v>
                </c:pt>
                <c:pt idx="28">
                  <c:v>HOXD12</c:v>
                </c:pt>
                <c:pt idx="29">
                  <c:v>HOXD12::ELK1</c:v>
                </c:pt>
                <c:pt idx="30">
                  <c:v>Hoxd13</c:v>
                </c:pt>
                <c:pt idx="31">
                  <c:v>HOXD3</c:v>
                </c:pt>
                <c:pt idx="32">
                  <c:v>HOXD4</c:v>
                </c:pt>
                <c:pt idx="33">
                  <c:v>HOXD8</c:v>
                </c:pt>
                <c:pt idx="34">
                  <c:v>HOXD9</c:v>
                </c:pt>
                <c:pt idx="35">
                  <c:v>ELK1::HOXA1</c:v>
                </c:pt>
                <c:pt idx="36">
                  <c:v>ELK1::HOXB13</c:v>
                </c:pt>
                <c:pt idx="37">
                  <c:v>ERF::HOXB13</c:v>
                </c:pt>
                <c:pt idx="38">
                  <c:v>ETV2::HOXB13</c:v>
                </c:pt>
                <c:pt idx="39">
                  <c:v>ETV5::HOXA2</c:v>
                </c:pt>
                <c:pt idx="40">
                  <c:v>PHOX2A</c:v>
                </c:pt>
                <c:pt idx="41">
                  <c:v>PHOX2B</c:v>
                </c:pt>
                <c:pt idx="42">
                  <c:v>Rhox11</c:v>
                </c:pt>
                <c:pt idx="43">
                  <c:v>RHOXF1</c:v>
                </c:pt>
                <c:pt idx="44">
                  <c:v>SHOX</c:v>
                </c:pt>
                <c:pt idx="45">
                  <c:v>Shox2</c:v>
                </c:pt>
              </c:strCache>
            </c:strRef>
          </c:cat>
          <c:val>
            <c:numRef>
              <c:f>hox!$AL$2:$AL$47</c:f>
              <c:numCache>
                <c:formatCode>0.00</c:formatCode>
                <c:ptCount val="46"/>
                <c:pt idx="0">
                  <c:v>2.9791408508880628</c:v>
                </c:pt>
                <c:pt idx="1">
                  <c:v>2.8986429177268871</c:v>
                </c:pt>
                <c:pt idx="2">
                  <c:v>2.3421926910299002</c:v>
                </c:pt>
                <c:pt idx="3">
                  <c:v>4.3204252088078965</c:v>
                </c:pt>
                <c:pt idx="4">
                  <c:v>3.0960548885077186</c:v>
                </c:pt>
                <c:pt idx="5">
                  <c:v>2.2341886745333079</c:v>
                </c:pt>
                <c:pt idx="6">
                  <c:v>2.091356001638673</c:v>
                </c:pt>
                <c:pt idx="7">
                  <c:v>2.7830114617679382</c:v>
                </c:pt>
                <c:pt idx="8">
                  <c:v>3.4907516725698544</c:v>
                </c:pt>
                <c:pt idx="9">
                  <c:v>2.1826652601969059</c:v>
                </c:pt>
                <c:pt idx="10">
                  <c:v>3.416206261510129</c:v>
                </c:pt>
                <c:pt idx="11">
                  <c:v>2.3359023763648037</c:v>
                </c:pt>
                <c:pt idx="12">
                  <c:v>4.0365634813817852</c:v>
                </c:pt>
                <c:pt idx="13">
                  <c:v>2.5202092249167851</c:v>
                </c:pt>
                <c:pt idx="14">
                  <c:v>2.1447811447811449</c:v>
                </c:pt>
                <c:pt idx="15">
                  <c:v>2.6226057672069039</c:v>
                </c:pt>
                <c:pt idx="16">
                  <c:v>2.1438567030506577</c:v>
                </c:pt>
                <c:pt idx="17">
                  <c:v>2.112211221122112</c:v>
                </c:pt>
                <c:pt idx="18">
                  <c:v>1.1520467836257311</c:v>
                </c:pt>
                <c:pt idx="19">
                  <c:v>2.9333333333333336</c:v>
                </c:pt>
                <c:pt idx="20">
                  <c:v>1.1711711711711712</c:v>
                </c:pt>
                <c:pt idx="21">
                  <c:v>1.3798449612403103</c:v>
                </c:pt>
                <c:pt idx="22">
                  <c:v>1.4117647058823528</c:v>
                </c:pt>
                <c:pt idx="23">
                  <c:v>3.1458689458689459</c:v>
                </c:pt>
                <c:pt idx="24">
                  <c:v>3.1265498760099195</c:v>
                </c:pt>
                <c:pt idx="25">
                  <c:v>1.2323943661971832</c:v>
                </c:pt>
                <c:pt idx="26">
                  <c:v>1.3484087102177553</c:v>
                </c:pt>
                <c:pt idx="27">
                  <c:v>3.354363827549947</c:v>
                </c:pt>
                <c:pt idx="28">
                  <c:v>6.1481481481481488</c:v>
                </c:pt>
                <c:pt idx="29">
                  <c:v>1.4912280701754386</c:v>
                </c:pt>
                <c:pt idx="30">
                  <c:v>5.0032488628979861</c:v>
                </c:pt>
                <c:pt idx="31">
                  <c:v>2.4360132490213791</c:v>
                </c:pt>
                <c:pt idx="32">
                  <c:v>3.028919330289193</c:v>
                </c:pt>
                <c:pt idx="33">
                  <c:v>1.8868114193807801</c:v>
                </c:pt>
                <c:pt idx="34">
                  <c:v>2.7147307521139297</c:v>
                </c:pt>
                <c:pt idx="35">
                  <c:v>0.11904761904761905</c:v>
                </c:pt>
                <c:pt idx="36">
                  <c:v>0.80952380952380942</c:v>
                </c:pt>
                <c:pt idx="37">
                  <c:v>1.7403628117913834</c:v>
                </c:pt>
                <c:pt idx="38">
                  <c:v>3.8700564971751414</c:v>
                </c:pt>
                <c:pt idx="39">
                  <c:v>1.5045045045045045</c:v>
                </c:pt>
                <c:pt idx="40">
                  <c:v>9.7435897435897427</c:v>
                </c:pt>
                <c:pt idx="41">
                  <c:v>6.3888888888888884</c:v>
                </c:pt>
                <c:pt idx="42">
                  <c:v>1.3861386138613863</c:v>
                </c:pt>
                <c:pt idx="43">
                  <c:v>2.0859989918963979</c:v>
                </c:pt>
                <c:pt idx="44">
                  <c:v>5.0448218919556496</c:v>
                </c:pt>
                <c:pt idx="45">
                  <c:v>4.4129138391939131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9319544"/>
        <c:axId val="359318368"/>
        <c:axId val="0"/>
      </c:bar3DChart>
      <c:catAx>
        <c:axId val="359319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318368"/>
        <c:crosses val="autoZero"/>
        <c:auto val="1"/>
        <c:lblAlgn val="ctr"/>
        <c:lblOffset val="100"/>
        <c:tickLblSkip val="1"/>
        <c:noMultiLvlLbl val="0"/>
      </c:catAx>
      <c:valAx>
        <c:axId val="35931836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8109355846860406E-2"/>
              <c:y val="0.2425745819781170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319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for 42 TFs of the FOX family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2595873825485695E-2"/>
          <c:y val="9.9698616883819494E-2"/>
          <c:w val="0.93128093716238092"/>
          <c:h val="0.7608426315487972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fox!$AK$1</c:f>
              <c:strCache>
                <c:ptCount val="1"/>
                <c:pt idx="0">
                  <c:v>TFBS 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fox!$AJ$2:$AJ$43</c:f>
              <c:strCache>
                <c:ptCount val="42"/>
                <c:pt idx="0">
                  <c:v>FOXA1</c:v>
                </c:pt>
                <c:pt idx="1">
                  <c:v>FOXA2</c:v>
                </c:pt>
                <c:pt idx="2">
                  <c:v>FOXA3</c:v>
                </c:pt>
                <c:pt idx="3">
                  <c:v>FOXB1</c:v>
                </c:pt>
                <c:pt idx="4">
                  <c:v>FOXC1</c:v>
                </c:pt>
                <c:pt idx="5">
                  <c:v>FOXC2</c:v>
                </c:pt>
                <c:pt idx="6">
                  <c:v>FOXD1</c:v>
                </c:pt>
                <c:pt idx="7">
                  <c:v>FOXD2</c:v>
                </c:pt>
                <c:pt idx="8">
                  <c:v>FOXD3</c:v>
                </c:pt>
                <c:pt idx="9">
                  <c:v>FOXE1</c:v>
                </c:pt>
                <c:pt idx="10">
                  <c:v>Foxf1</c:v>
                </c:pt>
                <c:pt idx="11">
                  <c:v>FOXF2</c:v>
                </c:pt>
                <c:pt idx="12">
                  <c:v>FOXG1</c:v>
                </c:pt>
                <c:pt idx="13">
                  <c:v>FOXH1</c:v>
                </c:pt>
                <c:pt idx="14">
                  <c:v>FOXI1</c:v>
                </c:pt>
                <c:pt idx="15">
                  <c:v>Foxj2</c:v>
                </c:pt>
                <c:pt idx="16">
                  <c:v>FOXJ2::ELF1</c:v>
                </c:pt>
                <c:pt idx="17">
                  <c:v>Foxj3</c:v>
                </c:pt>
                <c:pt idx="18">
                  <c:v>FOXK1</c:v>
                </c:pt>
                <c:pt idx="19">
                  <c:v>FOXK2</c:v>
                </c:pt>
                <c:pt idx="20">
                  <c:v>FOXL1</c:v>
                </c:pt>
                <c:pt idx="21">
                  <c:v>Foxl2</c:v>
                </c:pt>
                <c:pt idx="22">
                  <c:v>Foxn1</c:v>
                </c:pt>
                <c:pt idx="23">
                  <c:v>FOXN3</c:v>
                </c:pt>
                <c:pt idx="24">
                  <c:v>Foxo1</c:v>
                </c:pt>
                <c:pt idx="25">
                  <c:v>FOXO1::ELF1</c:v>
                </c:pt>
                <c:pt idx="26">
                  <c:v>FOXO1::ELK1</c:v>
                </c:pt>
                <c:pt idx="27">
                  <c:v>FOXO1::ELK3</c:v>
                </c:pt>
                <c:pt idx="28">
                  <c:v>FOXO1::FLI1</c:v>
                </c:pt>
                <c:pt idx="29">
                  <c:v>Foxo3</c:v>
                </c:pt>
                <c:pt idx="30">
                  <c:v>FOXO4</c:v>
                </c:pt>
                <c:pt idx="31">
                  <c:v>FOXO6</c:v>
                </c:pt>
                <c:pt idx="32">
                  <c:v>FOXP1</c:v>
                </c:pt>
                <c:pt idx="33">
                  <c:v>FOXP2</c:v>
                </c:pt>
                <c:pt idx="34">
                  <c:v>FOXP3</c:v>
                </c:pt>
                <c:pt idx="35">
                  <c:v>Foxq1</c:v>
                </c:pt>
                <c:pt idx="36">
                  <c:v>ERF::FOXI1</c:v>
                </c:pt>
                <c:pt idx="37">
                  <c:v>ERF::FOXO1</c:v>
                </c:pt>
                <c:pt idx="38">
                  <c:v>ETV2::FOXI1</c:v>
                </c:pt>
                <c:pt idx="39">
                  <c:v>ETV5::FOXI1</c:v>
                </c:pt>
                <c:pt idx="40">
                  <c:v>ETV5::FOXO1</c:v>
                </c:pt>
                <c:pt idx="41">
                  <c:v>FLI1::FOXI1</c:v>
                </c:pt>
              </c:strCache>
            </c:strRef>
          </c:cat>
          <c:val>
            <c:numRef>
              <c:f>fox!$AK$2:$AK$43</c:f>
              <c:numCache>
                <c:formatCode>0.00</c:formatCode>
                <c:ptCount val="42"/>
                <c:pt idx="0">
                  <c:v>9.9878408893520927</c:v>
                </c:pt>
                <c:pt idx="1">
                  <c:v>10.497969228202441</c:v>
                </c:pt>
                <c:pt idx="2">
                  <c:v>10.441561397519063</c:v>
                </c:pt>
                <c:pt idx="3">
                  <c:v>14.261154148887693</c:v>
                </c:pt>
                <c:pt idx="4">
                  <c:v>8.2478028022582475</c:v>
                </c:pt>
                <c:pt idx="5">
                  <c:v>9.01472169688879</c:v>
                </c:pt>
                <c:pt idx="6">
                  <c:v>9.8743745342276164</c:v>
                </c:pt>
                <c:pt idx="7">
                  <c:v>10.52691476044156</c:v>
                </c:pt>
                <c:pt idx="8">
                  <c:v>15.802427700397159</c:v>
                </c:pt>
                <c:pt idx="9">
                  <c:v>3.943352081687042</c:v>
                </c:pt>
                <c:pt idx="10">
                  <c:v>12.398272468196375</c:v>
                </c:pt>
                <c:pt idx="11">
                  <c:v>24.34802303759788</c:v>
                </c:pt>
                <c:pt idx="12">
                  <c:v>15.366986613771736</c:v>
                </c:pt>
                <c:pt idx="13">
                  <c:v>4.7618030411455381</c:v>
                </c:pt>
                <c:pt idx="14">
                  <c:v>8.5600009815107914</c:v>
                </c:pt>
                <c:pt idx="15">
                  <c:v>9.8260456827852671</c:v>
                </c:pt>
                <c:pt idx="16">
                  <c:v>2.5473421128520624</c:v>
                </c:pt>
                <c:pt idx="17">
                  <c:v>16.960571796824652</c:v>
                </c:pt>
                <c:pt idx="18">
                  <c:v>9.338944793661927</c:v>
                </c:pt>
                <c:pt idx="19">
                  <c:v>11.719657881281087</c:v>
                </c:pt>
                <c:pt idx="20">
                  <c:v>6.3324375833091491</c:v>
                </c:pt>
                <c:pt idx="21">
                  <c:v>7.6441467676179382</c:v>
                </c:pt>
                <c:pt idx="22">
                  <c:v>2.6034545570501639</c:v>
                </c:pt>
                <c:pt idx="23">
                  <c:v>14.14756860301415</c:v>
                </c:pt>
                <c:pt idx="24">
                  <c:v>9.3984508260489292</c:v>
                </c:pt>
                <c:pt idx="25">
                  <c:v>3.928420523713271</c:v>
                </c:pt>
                <c:pt idx="26">
                  <c:v>6.0836779880519698</c:v>
                </c:pt>
                <c:pt idx="27">
                  <c:v>7.3375262054507342</c:v>
                </c:pt>
                <c:pt idx="28">
                  <c:v>5.706178094444958</c:v>
                </c:pt>
                <c:pt idx="29">
                  <c:v>9.7576108321732651</c:v>
                </c:pt>
                <c:pt idx="30">
                  <c:v>8.8822077756265294</c:v>
                </c:pt>
                <c:pt idx="31">
                  <c:v>9.7886336088904642</c:v>
                </c:pt>
                <c:pt idx="32">
                  <c:v>10.381746836100932</c:v>
                </c:pt>
                <c:pt idx="33">
                  <c:v>11.097359735973598</c:v>
                </c:pt>
                <c:pt idx="34">
                  <c:v>7.2876524869586703</c:v>
                </c:pt>
                <c:pt idx="35">
                  <c:v>11.318737507553573</c:v>
                </c:pt>
                <c:pt idx="36">
                  <c:v>3.5792641764176421</c:v>
                </c:pt>
                <c:pt idx="37">
                  <c:v>3.5368299761010582</c:v>
                </c:pt>
                <c:pt idx="38">
                  <c:v>4.2170883755042174</c:v>
                </c:pt>
                <c:pt idx="39">
                  <c:v>4.8517046826633887</c:v>
                </c:pt>
                <c:pt idx="40">
                  <c:v>3.057658707047175</c:v>
                </c:pt>
                <c:pt idx="41">
                  <c:v>4.9066853588013659</c:v>
                </c:pt>
              </c:numCache>
            </c:numRef>
          </c:val>
        </c:ser>
        <c:ser>
          <c:idx val="1"/>
          <c:order val="1"/>
          <c:tx>
            <c:strRef>
              <c:f>fox!$AL$1</c:f>
              <c:strCache>
                <c:ptCount val="1"/>
                <c:pt idx="0">
                  <c:v>TFBS per MLT2A2 loci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fox!$AJ$2:$AJ$43</c:f>
              <c:strCache>
                <c:ptCount val="42"/>
                <c:pt idx="0">
                  <c:v>FOXA1</c:v>
                </c:pt>
                <c:pt idx="1">
                  <c:v>FOXA2</c:v>
                </c:pt>
                <c:pt idx="2">
                  <c:v>FOXA3</c:v>
                </c:pt>
                <c:pt idx="3">
                  <c:v>FOXB1</c:v>
                </c:pt>
                <c:pt idx="4">
                  <c:v>FOXC1</c:v>
                </c:pt>
                <c:pt idx="5">
                  <c:v>FOXC2</c:v>
                </c:pt>
                <c:pt idx="6">
                  <c:v>FOXD1</c:v>
                </c:pt>
                <c:pt idx="7">
                  <c:v>FOXD2</c:v>
                </c:pt>
                <c:pt idx="8">
                  <c:v>FOXD3</c:v>
                </c:pt>
                <c:pt idx="9">
                  <c:v>FOXE1</c:v>
                </c:pt>
                <c:pt idx="10">
                  <c:v>Foxf1</c:v>
                </c:pt>
                <c:pt idx="11">
                  <c:v>FOXF2</c:v>
                </c:pt>
                <c:pt idx="12">
                  <c:v>FOXG1</c:v>
                </c:pt>
                <c:pt idx="13">
                  <c:v>FOXH1</c:v>
                </c:pt>
                <c:pt idx="14">
                  <c:v>FOXI1</c:v>
                </c:pt>
                <c:pt idx="15">
                  <c:v>Foxj2</c:v>
                </c:pt>
                <c:pt idx="16">
                  <c:v>FOXJ2::ELF1</c:v>
                </c:pt>
                <c:pt idx="17">
                  <c:v>Foxj3</c:v>
                </c:pt>
                <c:pt idx="18">
                  <c:v>FOXK1</c:v>
                </c:pt>
                <c:pt idx="19">
                  <c:v>FOXK2</c:v>
                </c:pt>
                <c:pt idx="20">
                  <c:v>FOXL1</c:v>
                </c:pt>
                <c:pt idx="21">
                  <c:v>Foxl2</c:v>
                </c:pt>
                <c:pt idx="22">
                  <c:v>Foxn1</c:v>
                </c:pt>
                <c:pt idx="23">
                  <c:v>FOXN3</c:v>
                </c:pt>
                <c:pt idx="24">
                  <c:v>Foxo1</c:v>
                </c:pt>
                <c:pt idx="25">
                  <c:v>FOXO1::ELF1</c:v>
                </c:pt>
                <c:pt idx="26">
                  <c:v>FOXO1::ELK1</c:v>
                </c:pt>
                <c:pt idx="27">
                  <c:v>FOXO1::ELK3</c:v>
                </c:pt>
                <c:pt idx="28">
                  <c:v>FOXO1::FLI1</c:v>
                </c:pt>
                <c:pt idx="29">
                  <c:v>Foxo3</c:v>
                </c:pt>
                <c:pt idx="30">
                  <c:v>FOXO4</c:v>
                </c:pt>
                <c:pt idx="31">
                  <c:v>FOXO6</c:v>
                </c:pt>
                <c:pt idx="32">
                  <c:v>FOXP1</c:v>
                </c:pt>
                <c:pt idx="33">
                  <c:v>FOXP2</c:v>
                </c:pt>
                <c:pt idx="34">
                  <c:v>FOXP3</c:v>
                </c:pt>
                <c:pt idx="35">
                  <c:v>Foxq1</c:v>
                </c:pt>
                <c:pt idx="36">
                  <c:v>ERF::FOXI1</c:v>
                </c:pt>
                <c:pt idx="37">
                  <c:v>ERF::FOXO1</c:v>
                </c:pt>
                <c:pt idx="38">
                  <c:v>ETV2::FOXI1</c:v>
                </c:pt>
                <c:pt idx="39">
                  <c:v>ETV5::FOXI1</c:v>
                </c:pt>
                <c:pt idx="40">
                  <c:v>ETV5::FOXO1</c:v>
                </c:pt>
                <c:pt idx="41">
                  <c:v>FLI1::FOXI1</c:v>
                </c:pt>
              </c:strCache>
            </c:strRef>
          </c:cat>
          <c:val>
            <c:numRef>
              <c:f>fox!$AL$2:$AL$43</c:f>
              <c:numCache>
                <c:formatCode>0.00</c:formatCode>
                <c:ptCount val="42"/>
                <c:pt idx="0">
                  <c:v>4.0726817042606518</c:v>
                </c:pt>
                <c:pt idx="1">
                  <c:v>4.7551342812006316</c:v>
                </c:pt>
                <c:pt idx="2">
                  <c:v>2.8735632183908049</c:v>
                </c:pt>
                <c:pt idx="3">
                  <c:v>10.310320781032079</c:v>
                </c:pt>
                <c:pt idx="4">
                  <c:v>6.1202686202686198</c:v>
                </c:pt>
                <c:pt idx="5">
                  <c:v>3.9176029962546819</c:v>
                </c:pt>
                <c:pt idx="6">
                  <c:v>1.219758064516129</c:v>
                </c:pt>
                <c:pt idx="7">
                  <c:v>3.9050211736237146</c:v>
                </c:pt>
                <c:pt idx="8">
                  <c:v>1.9491525423728815</c:v>
                </c:pt>
                <c:pt idx="9">
                  <c:v>2.8051643192488265</c:v>
                </c:pt>
                <c:pt idx="10">
                  <c:v>5.4772502472799207</c:v>
                </c:pt>
                <c:pt idx="11">
                  <c:v>1.5359477124183007</c:v>
                </c:pt>
                <c:pt idx="12">
                  <c:v>4.8443689869835884</c:v>
                </c:pt>
                <c:pt idx="13">
                  <c:v>4.4929881337648325</c:v>
                </c:pt>
                <c:pt idx="14">
                  <c:v>2.1561338289962824</c:v>
                </c:pt>
                <c:pt idx="15">
                  <c:v>3.6655452761424163</c:v>
                </c:pt>
                <c:pt idx="16">
                  <c:v>3.4951456310679614</c:v>
                </c:pt>
                <c:pt idx="17">
                  <c:v>0.88757396449704129</c:v>
                </c:pt>
                <c:pt idx="18">
                  <c:v>0.89464123524069028</c:v>
                </c:pt>
                <c:pt idx="19">
                  <c:v>2.9636150234741785</c:v>
                </c:pt>
                <c:pt idx="20">
                  <c:v>4.2837203400583688</c:v>
                </c:pt>
                <c:pt idx="21">
                  <c:v>3.0575980392156858</c:v>
                </c:pt>
                <c:pt idx="22">
                  <c:v>1.6532839201152976</c:v>
                </c:pt>
                <c:pt idx="23">
                  <c:v>0.57109557109557119</c:v>
                </c:pt>
                <c:pt idx="24">
                  <c:v>1.2933138116154219</c:v>
                </c:pt>
                <c:pt idx="25">
                  <c:v>3.0795847750865053</c:v>
                </c:pt>
                <c:pt idx="26">
                  <c:v>2.621308016877637</c:v>
                </c:pt>
                <c:pt idx="27">
                  <c:v>1.8134171907756813</c:v>
                </c:pt>
                <c:pt idx="28">
                  <c:v>0.79439252336448607</c:v>
                </c:pt>
                <c:pt idx="29">
                  <c:v>1.4033701948393891</c:v>
                </c:pt>
                <c:pt idx="30">
                  <c:v>4.3181416710828477</c:v>
                </c:pt>
                <c:pt idx="31">
                  <c:v>4.2469050894085285</c:v>
                </c:pt>
                <c:pt idx="32">
                  <c:v>5.7611548556430447</c:v>
                </c:pt>
                <c:pt idx="33">
                  <c:v>1.4460784313725488</c:v>
                </c:pt>
                <c:pt idx="34">
                  <c:v>3.9987892334916642</c:v>
                </c:pt>
                <c:pt idx="35">
                  <c:v>2.6291079812206575</c:v>
                </c:pt>
                <c:pt idx="36">
                  <c:v>2.1590909090909092</c:v>
                </c:pt>
                <c:pt idx="37">
                  <c:v>2.2862787356321839</c:v>
                </c:pt>
                <c:pt idx="38">
                  <c:v>2.9772079772079771</c:v>
                </c:pt>
                <c:pt idx="39">
                  <c:v>1.3562453806356245</c:v>
                </c:pt>
                <c:pt idx="40">
                  <c:v>1.5465686274509804</c:v>
                </c:pt>
                <c:pt idx="41">
                  <c:v>2.5712881022615535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9320328"/>
        <c:axId val="359315624"/>
        <c:axId val="0"/>
      </c:bar3DChart>
      <c:catAx>
        <c:axId val="359320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315624"/>
        <c:crosses val="autoZero"/>
        <c:auto val="1"/>
        <c:lblAlgn val="ctr"/>
        <c:lblOffset val="100"/>
        <c:tickLblSkip val="1"/>
        <c:noMultiLvlLbl val="0"/>
      </c:catAx>
      <c:valAx>
        <c:axId val="35931562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4170241486592647E-2"/>
              <c:y val="0.2619738525482308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320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for TFs of the POU family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113012936983722E-2"/>
          <c:y val="9.9698616883819494E-2"/>
          <c:w val="0.93274668161802943"/>
          <c:h val="0.7069591812054051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pou!$AL$1</c:f>
              <c:strCache>
                <c:ptCount val="1"/>
                <c:pt idx="0">
                  <c:v>TFBS 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pou!$AK$2:$AK$20</c:f>
              <c:strCache>
                <c:ptCount val="19"/>
                <c:pt idx="0">
                  <c:v>POU1F1</c:v>
                </c:pt>
                <c:pt idx="1">
                  <c:v>POU2F1</c:v>
                </c:pt>
                <c:pt idx="2">
                  <c:v>POU2F1::SOX2</c:v>
                </c:pt>
                <c:pt idx="3">
                  <c:v>POU2F2</c:v>
                </c:pt>
                <c:pt idx="4">
                  <c:v>POU2F3</c:v>
                </c:pt>
                <c:pt idx="5">
                  <c:v>POU3F1</c:v>
                </c:pt>
                <c:pt idx="6">
                  <c:v>POU3F2</c:v>
                </c:pt>
                <c:pt idx="7">
                  <c:v>POU3F3</c:v>
                </c:pt>
                <c:pt idx="8">
                  <c:v>POU3F4</c:v>
                </c:pt>
                <c:pt idx="9">
                  <c:v>POU4F1</c:v>
                </c:pt>
                <c:pt idx="10">
                  <c:v>POU4F2</c:v>
                </c:pt>
                <c:pt idx="11">
                  <c:v>POU4F3</c:v>
                </c:pt>
                <c:pt idx="12">
                  <c:v>POU5F1</c:v>
                </c:pt>
                <c:pt idx="13">
                  <c:v>Pou5f1::Sox2</c:v>
                </c:pt>
                <c:pt idx="14">
                  <c:v>POU5F1B</c:v>
                </c:pt>
                <c:pt idx="15">
                  <c:v>POU6F1</c:v>
                </c:pt>
                <c:pt idx="16">
                  <c:v>POU6F2</c:v>
                </c:pt>
                <c:pt idx="17">
                  <c:v>SOX2</c:v>
                </c:pt>
                <c:pt idx="18">
                  <c:v>Sox21</c:v>
                </c:pt>
              </c:strCache>
            </c:strRef>
          </c:cat>
          <c:val>
            <c:numRef>
              <c:f>pou!$AL$2:$AL$20</c:f>
              <c:numCache>
                <c:formatCode>0.00</c:formatCode>
                <c:ptCount val="19"/>
                <c:pt idx="0">
                  <c:v>3.9503950395039502</c:v>
                </c:pt>
                <c:pt idx="1">
                  <c:v>10.723367418709085</c:v>
                </c:pt>
                <c:pt idx="2">
                  <c:v>19.120959715019122</c:v>
                </c:pt>
                <c:pt idx="3">
                  <c:v>11.669024045261667</c:v>
                </c:pt>
                <c:pt idx="4">
                  <c:v>8.3336518980083341</c:v>
                </c:pt>
                <c:pt idx="5">
                  <c:v>12.189697230592625</c:v>
                </c:pt>
                <c:pt idx="6">
                  <c:v>8.6561287707718133</c:v>
                </c:pt>
                <c:pt idx="7">
                  <c:v>11.784928492849286</c:v>
                </c:pt>
                <c:pt idx="8">
                  <c:v>12.081259939465449</c:v>
                </c:pt>
                <c:pt idx="9">
                  <c:v>13.0660607044311</c:v>
                </c:pt>
                <c:pt idx="10">
                  <c:v>8.8008800880088014</c:v>
                </c:pt>
                <c:pt idx="11">
                  <c:v>4.8184818481848186</c:v>
                </c:pt>
                <c:pt idx="12">
                  <c:v>7.0944826824689899</c:v>
                </c:pt>
                <c:pt idx="13">
                  <c:v>30.057678665062767</c:v>
                </c:pt>
                <c:pt idx="14">
                  <c:v>7.9083380036116822</c:v>
                </c:pt>
                <c:pt idx="15">
                  <c:v>3.8233657905604419</c:v>
                </c:pt>
                <c:pt idx="16">
                  <c:v>3.7168152761738891</c:v>
                </c:pt>
                <c:pt idx="17">
                  <c:v>12.670047492554135</c:v>
                </c:pt>
                <c:pt idx="18">
                  <c:v>13.122740845513123</c:v>
                </c:pt>
              </c:numCache>
            </c:numRef>
          </c:val>
        </c:ser>
        <c:ser>
          <c:idx val="1"/>
          <c:order val="1"/>
          <c:tx>
            <c:strRef>
              <c:f>pou!$AM$1</c:f>
              <c:strCache>
                <c:ptCount val="1"/>
                <c:pt idx="0">
                  <c:v>TFBS per MLT2A2 loci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pou!$AK$2:$AK$20</c:f>
              <c:strCache>
                <c:ptCount val="19"/>
                <c:pt idx="0">
                  <c:v>POU1F1</c:v>
                </c:pt>
                <c:pt idx="1">
                  <c:v>POU2F1</c:v>
                </c:pt>
                <c:pt idx="2">
                  <c:v>POU2F1::SOX2</c:v>
                </c:pt>
                <c:pt idx="3">
                  <c:v>POU2F2</c:v>
                </c:pt>
                <c:pt idx="4">
                  <c:v>POU2F3</c:v>
                </c:pt>
                <c:pt idx="5">
                  <c:v>POU3F1</c:v>
                </c:pt>
                <c:pt idx="6">
                  <c:v>POU3F2</c:v>
                </c:pt>
                <c:pt idx="7">
                  <c:v>POU3F3</c:v>
                </c:pt>
                <c:pt idx="8">
                  <c:v>POU3F4</c:v>
                </c:pt>
                <c:pt idx="9">
                  <c:v>POU4F1</c:v>
                </c:pt>
                <c:pt idx="10">
                  <c:v>POU4F2</c:v>
                </c:pt>
                <c:pt idx="11">
                  <c:v>POU4F3</c:v>
                </c:pt>
                <c:pt idx="12">
                  <c:v>POU5F1</c:v>
                </c:pt>
                <c:pt idx="13">
                  <c:v>Pou5f1::Sox2</c:v>
                </c:pt>
                <c:pt idx="14">
                  <c:v>POU5F1B</c:v>
                </c:pt>
                <c:pt idx="15">
                  <c:v>POU6F1</c:v>
                </c:pt>
                <c:pt idx="16">
                  <c:v>POU6F2</c:v>
                </c:pt>
                <c:pt idx="17">
                  <c:v>SOX2</c:v>
                </c:pt>
                <c:pt idx="18">
                  <c:v>Sox21</c:v>
                </c:pt>
              </c:strCache>
            </c:strRef>
          </c:cat>
          <c:val>
            <c:numRef>
              <c:f>pou!$AM$2:$AM$20</c:f>
              <c:numCache>
                <c:formatCode>0.00</c:formatCode>
                <c:ptCount val="19"/>
                <c:pt idx="0">
                  <c:v>2.6262626262626263</c:v>
                </c:pt>
                <c:pt idx="1">
                  <c:v>7.1202185792349733</c:v>
                </c:pt>
                <c:pt idx="2">
                  <c:v>3.0687830687830688</c:v>
                </c:pt>
                <c:pt idx="3">
                  <c:v>3.4999999999999996</c:v>
                </c:pt>
                <c:pt idx="4">
                  <c:v>6.5057915057915059</c:v>
                </c:pt>
                <c:pt idx="5">
                  <c:v>9.7391304347826093</c:v>
                </c:pt>
                <c:pt idx="6">
                  <c:v>9.6296296296296298</c:v>
                </c:pt>
                <c:pt idx="7">
                  <c:v>13.402777777777779</c:v>
                </c:pt>
                <c:pt idx="8">
                  <c:v>6.6666666666666661</c:v>
                </c:pt>
                <c:pt idx="9">
                  <c:v>5.0546448087431699</c:v>
                </c:pt>
                <c:pt idx="10">
                  <c:v>2.9629629629629632</c:v>
                </c:pt>
                <c:pt idx="11">
                  <c:v>3.6666666666666661</c:v>
                </c:pt>
                <c:pt idx="12">
                  <c:v>5.8178438661710032</c:v>
                </c:pt>
                <c:pt idx="13">
                  <c:v>1.7912772585669783</c:v>
                </c:pt>
                <c:pt idx="14">
                  <c:v>6.1215932914046123</c:v>
                </c:pt>
                <c:pt idx="15">
                  <c:v>3.7650810065494658</c:v>
                </c:pt>
                <c:pt idx="16">
                  <c:v>4.8087954110898661</c:v>
                </c:pt>
                <c:pt idx="17">
                  <c:v>2.4065040650406506</c:v>
                </c:pt>
                <c:pt idx="18">
                  <c:v>1.1904761904761905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9319936"/>
        <c:axId val="359316800"/>
        <c:axId val="0"/>
      </c:bar3DChart>
      <c:catAx>
        <c:axId val="359319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316800"/>
        <c:crosses val="autoZero"/>
        <c:auto val="1"/>
        <c:lblAlgn val="ctr"/>
        <c:lblOffset val="100"/>
        <c:noMultiLvlLbl val="0"/>
      </c:catAx>
      <c:valAx>
        <c:axId val="35931680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7097575531716118E-2"/>
              <c:y val="0.2440067087181510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319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mlt2a2.ltr5hs!$N$1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mlt2a2.ltr5hs!$M$2:$M$34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mlt2a2.ltr5hs!$N$2:$N$34</c:f>
              <c:numCache>
                <c:formatCode>0.00</c:formatCode>
                <c:ptCount val="33"/>
                <c:pt idx="0">
                  <c:v>1.9626639757820383</c:v>
                </c:pt>
                <c:pt idx="1">
                  <c:v>1.2060041407867494</c:v>
                </c:pt>
                <c:pt idx="2">
                  <c:v>1.4107973601644488</c:v>
                </c:pt>
                <c:pt idx="3">
                  <c:v>2.7463919117079572</c:v>
                </c:pt>
                <c:pt idx="4">
                  <c:v>2.4671542733306242</c:v>
                </c:pt>
                <c:pt idx="5">
                  <c:v>0.85861667096854943</c:v>
                </c:pt>
                <c:pt idx="6">
                  <c:v>1.0308867854154695</c:v>
                </c:pt>
                <c:pt idx="7">
                  <c:v>1.4054548346055979</c:v>
                </c:pt>
                <c:pt idx="8">
                  <c:v>1.8019506908696834</c:v>
                </c:pt>
                <c:pt idx="9">
                  <c:v>2.4423441449031169</c:v>
                </c:pt>
                <c:pt idx="10">
                  <c:v>5.4640463132236441</c:v>
                </c:pt>
                <c:pt idx="11">
                  <c:v>3.0422071237389336</c:v>
                </c:pt>
                <c:pt idx="12">
                  <c:v>1.1477865592231002</c:v>
                </c:pt>
                <c:pt idx="13">
                  <c:v>1.1381269049598226</c:v>
                </c:pt>
                <c:pt idx="14">
                  <c:v>2.771652782808161</c:v>
                </c:pt>
                <c:pt idx="15">
                  <c:v>1.6407402723325322</c:v>
                </c:pt>
                <c:pt idx="16">
                  <c:v>1.822762903390003</c:v>
                </c:pt>
                <c:pt idx="17">
                  <c:v>1.8816190989050441</c:v>
                </c:pt>
                <c:pt idx="18">
                  <c:v>2.3436545121205952</c:v>
                </c:pt>
                <c:pt idx="19">
                  <c:v>5.145199001009618</c:v>
                </c:pt>
                <c:pt idx="20">
                  <c:v>1.3926733272782321</c:v>
                </c:pt>
                <c:pt idx="21">
                  <c:v>2.3375671136971072</c:v>
                </c:pt>
                <c:pt idx="22">
                  <c:v>2.9719445090289081</c:v>
                </c:pt>
                <c:pt idx="23">
                  <c:v>0.66810362225828068</c:v>
                </c:pt>
                <c:pt idx="24">
                  <c:v>1.5415137019319909</c:v>
                </c:pt>
                <c:pt idx="25">
                  <c:v>5.3902061056872768</c:v>
                </c:pt>
                <c:pt idx="26">
                  <c:v>2.6647027316550616</c:v>
                </c:pt>
                <c:pt idx="27">
                  <c:v>4.8569023569023564</c:v>
                </c:pt>
                <c:pt idx="28">
                  <c:v>4.1519419547588567</c:v>
                </c:pt>
                <c:pt idx="29">
                  <c:v>0.56935416060282651</c:v>
                </c:pt>
                <c:pt idx="30">
                  <c:v>1.293780967025457</c:v>
                </c:pt>
                <c:pt idx="31">
                  <c:v>4.1888150609080839</c:v>
                </c:pt>
                <c:pt idx="32">
                  <c:v>2.6895565092989986</c:v>
                </c:pt>
              </c:numCache>
            </c:numRef>
          </c:val>
        </c:ser>
        <c:ser>
          <c:idx val="1"/>
          <c:order val="1"/>
          <c:tx>
            <c:strRef>
              <c:f>mlt2a2.ltr5hs!$O$1</c:f>
              <c:strCache>
                <c:ptCount val="1"/>
                <c:pt idx="0">
                  <c:v>Per LTR5_Hs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mlt2a2.ltr5hs!$M$2:$M$34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mlt2a2.ltr5hs!$O$2:$O$34</c:f>
              <c:numCache>
                <c:formatCode>0.00</c:formatCode>
                <c:ptCount val="33"/>
                <c:pt idx="0">
                  <c:v>6.9651866801210893</c:v>
                </c:pt>
                <c:pt idx="1">
                  <c:v>3.7267080745341614</c:v>
                </c:pt>
                <c:pt idx="2">
                  <c:v>5.0081142486205774</c:v>
                </c:pt>
                <c:pt idx="3">
                  <c:v>10.002315350775643</c:v>
                </c:pt>
                <c:pt idx="4">
                  <c:v>3.0637952052011381</c:v>
                </c:pt>
                <c:pt idx="5">
                  <c:v>2.3977520707698807</c:v>
                </c:pt>
                <c:pt idx="6">
                  <c:v>2.5953367405570504</c:v>
                </c:pt>
                <c:pt idx="7">
                  <c:v>1.341841603053435</c:v>
                </c:pt>
                <c:pt idx="8">
                  <c:v>3.2993768626388515</c:v>
                </c:pt>
                <c:pt idx="9">
                  <c:v>7.4865732940185339</c:v>
                </c:pt>
                <c:pt idx="10">
                  <c:v>7.5914076782449724</c:v>
                </c:pt>
                <c:pt idx="11">
                  <c:v>6.8675725756639894</c:v>
                </c:pt>
                <c:pt idx="12">
                  <c:v>2.3389637894519342</c:v>
                </c:pt>
                <c:pt idx="13">
                  <c:v>4.1921238570241064</c:v>
                </c:pt>
                <c:pt idx="14">
                  <c:v>4.4070264396957617</c:v>
                </c:pt>
                <c:pt idx="15">
                  <c:v>4.3783988870620965</c:v>
                </c:pt>
                <c:pt idx="16">
                  <c:v>3.8470935559401402</c:v>
                </c:pt>
                <c:pt idx="17">
                  <c:v>3.8126009693053313</c:v>
                </c:pt>
                <c:pt idx="18">
                  <c:v>3.4049704624159709</c:v>
                </c:pt>
                <c:pt idx="19">
                  <c:v>4.5357085923800415</c:v>
                </c:pt>
                <c:pt idx="20">
                  <c:v>5.9445958219800179</c:v>
                </c:pt>
                <c:pt idx="21">
                  <c:v>3.1973320087986945</c:v>
                </c:pt>
                <c:pt idx="22">
                  <c:v>4.7816786793768893</c:v>
                </c:pt>
                <c:pt idx="23">
                  <c:v>2.4655493933302659</c:v>
                </c:pt>
                <c:pt idx="24">
                  <c:v>3.063744576704861</c:v>
                </c:pt>
                <c:pt idx="25">
                  <c:v>4.3324035332403525</c:v>
                </c:pt>
                <c:pt idx="26">
                  <c:v>3.8912694161756827</c:v>
                </c:pt>
                <c:pt idx="27">
                  <c:v>5.2272727272727266</c:v>
                </c:pt>
                <c:pt idx="28">
                  <c:v>4.6107554417413574</c:v>
                </c:pt>
                <c:pt idx="29">
                  <c:v>2.1359270398758126</c:v>
                </c:pt>
                <c:pt idx="30">
                  <c:v>4.6437724243977447</c:v>
                </c:pt>
                <c:pt idx="31">
                  <c:v>4.0150478796169633</c:v>
                </c:pt>
                <c:pt idx="32">
                  <c:v>4.6542680019074867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9319152"/>
        <c:axId val="360493768"/>
        <c:axId val="0"/>
      </c:bar3DChart>
      <c:catAx>
        <c:axId val="3593191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493768"/>
        <c:crosses val="autoZero"/>
        <c:auto val="1"/>
        <c:lblAlgn val="ctr"/>
        <c:lblOffset val="100"/>
        <c:tickLblSkip val="1"/>
        <c:noMultiLvlLbl val="0"/>
      </c:catAx>
      <c:valAx>
        <c:axId val="360493768"/>
        <c:scaling>
          <c:orientation val="minMax"/>
          <c:max val="1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effectLst/>
                  </a:rPr>
                  <a:t>Number of TFBS per LTR locus</a:t>
                </a:r>
                <a:endParaRPr lang="en-US" sz="1400">
                  <a:effectLst/>
                </a:endParaRPr>
              </a:p>
            </c:rich>
          </c:tx>
          <c:layout>
            <c:manualLayout>
              <c:xMode val="edge"/>
              <c:yMode val="edge"/>
              <c:x val="0.40262869149760877"/>
              <c:y val="0.9023569623637093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319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mlt2a2.ltr5hs!$N$1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mlt2a2.ltr5hs!$M$2:$M$34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mlt2a2.ltr5hs!$N$2:$N$34</c:f>
              <c:numCache>
                <c:formatCode>0.00</c:formatCode>
                <c:ptCount val="33"/>
                <c:pt idx="0">
                  <c:v>1.9626639757820383</c:v>
                </c:pt>
                <c:pt idx="1">
                  <c:v>1.2060041407867494</c:v>
                </c:pt>
                <c:pt idx="2">
                  <c:v>1.4107973601644488</c:v>
                </c:pt>
                <c:pt idx="3">
                  <c:v>2.7463919117079572</c:v>
                </c:pt>
                <c:pt idx="4">
                  <c:v>2.4671542733306242</c:v>
                </c:pt>
                <c:pt idx="5">
                  <c:v>0.85861667096854943</c:v>
                </c:pt>
                <c:pt idx="6">
                  <c:v>1.0308867854154695</c:v>
                </c:pt>
                <c:pt idx="7">
                  <c:v>1.4054548346055979</c:v>
                </c:pt>
                <c:pt idx="8">
                  <c:v>1.8019506908696834</c:v>
                </c:pt>
                <c:pt idx="9">
                  <c:v>2.4423441449031169</c:v>
                </c:pt>
                <c:pt idx="10">
                  <c:v>5.4640463132236441</c:v>
                </c:pt>
                <c:pt idx="11">
                  <c:v>3.0422071237389336</c:v>
                </c:pt>
                <c:pt idx="12">
                  <c:v>1.1477865592231002</c:v>
                </c:pt>
                <c:pt idx="13">
                  <c:v>1.1381269049598226</c:v>
                </c:pt>
                <c:pt idx="14">
                  <c:v>2.771652782808161</c:v>
                </c:pt>
                <c:pt idx="15">
                  <c:v>1.6407402723325322</c:v>
                </c:pt>
                <c:pt idx="16">
                  <c:v>1.822762903390003</c:v>
                </c:pt>
                <c:pt idx="17">
                  <c:v>1.8816190989050441</c:v>
                </c:pt>
                <c:pt idx="18">
                  <c:v>2.3436545121205952</c:v>
                </c:pt>
                <c:pt idx="19">
                  <c:v>5.145199001009618</c:v>
                </c:pt>
                <c:pt idx="20">
                  <c:v>1.3926733272782321</c:v>
                </c:pt>
                <c:pt idx="21">
                  <c:v>2.3375671136971072</c:v>
                </c:pt>
                <c:pt idx="22">
                  <c:v>2.9719445090289081</c:v>
                </c:pt>
                <c:pt idx="23">
                  <c:v>0.66810362225828068</c:v>
                </c:pt>
                <c:pt idx="24">
                  <c:v>1.5415137019319909</c:v>
                </c:pt>
                <c:pt idx="25">
                  <c:v>5.3902061056872768</c:v>
                </c:pt>
                <c:pt idx="26">
                  <c:v>2.6647027316550616</c:v>
                </c:pt>
                <c:pt idx="27">
                  <c:v>4.8569023569023564</c:v>
                </c:pt>
                <c:pt idx="28">
                  <c:v>4.1519419547588567</c:v>
                </c:pt>
                <c:pt idx="29">
                  <c:v>0.56935416060282651</c:v>
                </c:pt>
                <c:pt idx="30">
                  <c:v>1.293780967025457</c:v>
                </c:pt>
                <c:pt idx="31">
                  <c:v>4.1888150609080839</c:v>
                </c:pt>
                <c:pt idx="32">
                  <c:v>2.6895565092989986</c:v>
                </c:pt>
              </c:numCache>
            </c:numRef>
          </c:val>
        </c:ser>
        <c:ser>
          <c:idx val="1"/>
          <c:order val="1"/>
          <c:tx>
            <c:strRef>
              <c:f>mlt2a2.ltr5hs!$O$1</c:f>
              <c:strCache>
                <c:ptCount val="1"/>
                <c:pt idx="0">
                  <c:v>Per LTR5_Hs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mlt2a2.ltr5hs!$M$2:$M$34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mlt2a2.ltr5hs!$O$2:$O$34</c:f>
              <c:numCache>
                <c:formatCode>0.00</c:formatCode>
                <c:ptCount val="33"/>
                <c:pt idx="0">
                  <c:v>6.9651866801210893</c:v>
                </c:pt>
                <c:pt idx="1">
                  <c:v>3.7267080745341614</c:v>
                </c:pt>
                <c:pt idx="2">
                  <c:v>5.0081142486205774</c:v>
                </c:pt>
                <c:pt idx="3">
                  <c:v>10.002315350775643</c:v>
                </c:pt>
                <c:pt idx="4">
                  <c:v>3.0637952052011381</c:v>
                </c:pt>
                <c:pt idx="5">
                  <c:v>2.3977520707698807</c:v>
                </c:pt>
                <c:pt idx="6">
                  <c:v>2.5953367405570504</c:v>
                </c:pt>
                <c:pt idx="7">
                  <c:v>1.341841603053435</c:v>
                </c:pt>
                <c:pt idx="8">
                  <c:v>3.2993768626388515</c:v>
                </c:pt>
                <c:pt idx="9">
                  <c:v>7.4865732940185339</c:v>
                </c:pt>
                <c:pt idx="10">
                  <c:v>7.5914076782449724</c:v>
                </c:pt>
                <c:pt idx="11">
                  <c:v>6.8675725756639894</c:v>
                </c:pt>
                <c:pt idx="12">
                  <c:v>2.3389637894519342</c:v>
                </c:pt>
                <c:pt idx="13">
                  <c:v>4.1921238570241064</c:v>
                </c:pt>
                <c:pt idx="14">
                  <c:v>4.4070264396957617</c:v>
                </c:pt>
                <c:pt idx="15">
                  <c:v>4.3783988870620965</c:v>
                </c:pt>
                <c:pt idx="16">
                  <c:v>3.8470935559401402</c:v>
                </c:pt>
                <c:pt idx="17">
                  <c:v>3.8126009693053313</c:v>
                </c:pt>
                <c:pt idx="18">
                  <c:v>3.4049704624159709</c:v>
                </c:pt>
                <c:pt idx="19">
                  <c:v>4.5357085923800415</c:v>
                </c:pt>
                <c:pt idx="20">
                  <c:v>5.9445958219800179</c:v>
                </c:pt>
                <c:pt idx="21">
                  <c:v>3.1973320087986945</c:v>
                </c:pt>
                <c:pt idx="22">
                  <c:v>4.7816786793768893</c:v>
                </c:pt>
                <c:pt idx="23">
                  <c:v>2.4655493933302659</c:v>
                </c:pt>
                <c:pt idx="24">
                  <c:v>3.063744576704861</c:v>
                </c:pt>
                <c:pt idx="25">
                  <c:v>4.3324035332403525</c:v>
                </c:pt>
                <c:pt idx="26">
                  <c:v>3.8912694161756827</c:v>
                </c:pt>
                <c:pt idx="27">
                  <c:v>5.2272727272727266</c:v>
                </c:pt>
                <c:pt idx="28">
                  <c:v>4.6107554417413574</c:v>
                </c:pt>
                <c:pt idx="29">
                  <c:v>2.1359270398758126</c:v>
                </c:pt>
                <c:pt idx="30">
                  <c:v>4.6437724243977447</c:v>
                </c:pt>
                <c:pt idx="31">
                  <c:v>4.0150478796169633</c:v>
                </c:pt>
                <c:pt idx="32">
                  <c:v>4.6542680019074867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0499256"/>
        <c:axId val="360498472"/>
        <c:axId val="0"/>
      </c:bar3DChart>
      <c:catAx>
        <c:axId val="3604992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498472"/>
        <c:crosses val="autoZero"/>
        <c:auto val="1"/>
        <c:lblAlgn val="ctr"/>
        <c:lblOffset val="100"/>
        <c:tickLblSkip val="1"/>
        <c:noMultiLvlLbl val="0"/>
      </c:catAx>
      <c:valAx>
        <c:axId val="360498472"/>
        <c:scaling>
          <c:orientation val="minMax"/>
          <c:max val="10"/>
          <c:min val="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effectLst/>
                  </a:rPr>
                  <a:t>Number of TFBS per LTR locus</a:t>
                </a:r>
                <a:endParaRPr lang="en-US" sz="1400">
                  <a:effectLst/>
                </a:endParaRPr>
              </a:p>
            </c:rich>
          </c:tx>
          <c:layout>
            <c:manualLayout>
              <c:xMode val="edge"/>
              <c:yMode val="edge"/>
              <c:x val="0.40262869149760877"/>
              <c:y val="0.9023569623637093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499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Identity profiles of TFBS arrays harbored by distict loci of transposable elements in human genome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427440051917362"/>
          <c:y val="0.18047358840040992"/>
          <c:w val="0.86960241046869313"/>
          <c:h val="0.753894748232119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Tables!$M$3</c:f>
              <c:strCache>
                <c:ptCount val="1"/>
                <c:pt idx="0">
                  <c:v>LTR5_Hs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spPr>
                <a:solidFill>
                  <a:srgbClr val="FFFF00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Tables!$N$2:$T$2</c:f>
              <c:strCache>
                <c:ptCount val="7"/>
                <c:pt idx="0">
                  <c:v>LTR5_Hs</c:v>
                </c:pt>
                <c:pt idx="1">
                  <c:v>L1PA2</c:v>
                </c:pt>
                <c:pt idx="2">
                  <c:v>L1PA3</c:v>
                </c:pt>
                <c:pt idx="3">
                  <c:v>L1PA4</c:v>
                </c:pt>
                <c:pt idx="4">
                  <c:v>L1PA5</c:v>
                </c:pt>
                <c:pt idx="5">
                  <c:v>L1PA6</c:v>
                </c:pt>
                <c:pt idx="6">
                  <c:v>L1PA7</c:v>
                </c:pt>
              </c:strCache>
            </c:strRef>
          </c:cat>
          <c:val>
            <c:numRef>
              <c:f>Tables!$N$3:$T$3</c:f>
              <c:numCache>
                <c:formatCode>General</c:formatCode>
                <c:ptCount val="7"/>
                <c:pt idx="0">
                  <c:v>771</c:v>
                </c:pt>
                <c:pt idx="1">
                  <c:v>757</c:v>
                </c:pt>
                <c:pt idx="2">
                  <c:v>768</c:v>
                </c:pt>
                <c:pt idx="3">
                  <c:v>760</c:v>
                </c:pt>
                <c:pt idx="4">
                  <c:v>756</c:v>
                </c:pt>
                <c:pt idx="5">
                  <c:v>767</c:v>
                </c:pt>
                <c:pt idx="6">
                  <c:v>764</c:v>
                </c:pt>
              </c:numCache>
            </c:numRef>
          </c:val>
        </c:ser>
        <c:ser>
          <c:idx val="1"/>
          <c:order val="1"/>
          <c:tx>
            <c:strRef>
              <c:f>Tables!$M$4</c:f>
              <c:strCache>
                <c:ptCount val="1"/>
                <c:pt idx="0">
                  <c:v>L1PA2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1"/>
              <c:layout/>
              <c:spPr>
                <a:solidFill>
                  <a:srgbClr val="FFFF00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Tables!$N$2:$T$2</c:f>
              <c:strCache>
                <c:ptCount val="7"/>
                <c:pt idx="0">
                  <c:v>LTR5_Hs</c:v>
                </c:pt>
                <c:pt idx="1">
                  <c:v>L1PA2</c:v>
                </c:pt>
                <c:pt idx="2">
                  <c:v>L1PA3</c:v>
                </c:pt>
                <c:pt idx="3">
                  <c:v>L1PA4</c:v>
                </c:pt>
                <c:pt idx="4">
                  <c:v>L1PA5</c:v>
                </c:pt>
                <c:pt idx="5">
                  <c:v>L1PA6</c:v>
                </c:pt>
                <c:pt idx="6">
                  <c:v>L1PA7</c:v>
                </c:pt>
              </c:strCache>
            </c:strRef>
          </c:cat>
          <c:val>
            <c:numRef>
              <c:f>Tables!$N$4:$T$4</c:f>
              <c:numCache>
                <c:formatCode>General</c:formatCode>
                <c:ptCount val="7"/>
                <c:pt idx="0">
                  <c:v>757</c:v>
                </c:pt>
                <c:pt idx="1">
                  <c:v>759</c:v>
                </c:pt>
                <c:pt idx="2">
                  <c:v>759</c:v>
                </c:pt>
                <c:pt idx="3">
                  <c:v>753</c:v>
                </c:pt>
                <c:pt idx="4">
                  <c:v>751</c:v>
                </c:pt>
                <c:pt idx="5">
                  <c:v>759</c:v>
                </c:pt>
                <c:pt idx="6">
                  <c:v>756</c:v>
                </c:pt>
              </c:numCache>
            </c:numRef>
          </c:val>
        </c:ser>
        <c:ser>
          <c:idx val="2"/>
          <c:order val="2"/>
          <c:tx>
            <c:strRef>
              <c:f>Tables!$M$5</c:f>
              <c:strCache>
                <c:ptCount val="1"/>
                <c:pt idx="0">
                  <c:v>L1PA3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2"/>
              <c:layout/>
              <c:spPr>
                <a:solidFill>
                  <a:srgbClr val="FFFF00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Tables!$N$2:$T$2</c:f>
              <c:strCache>
                <c:ptCount val="7"/>
                <c:pt idx="0">
                  <c:v>LTR5_Hs</c:v>
                </c:pt>
                <c:pt idx="1">
                  <c:v>L1PA2</c:v>
                </c:pt>
                <c:pt idx="2">
                  <c:v>L1PA3</c:v>
                </c:pt>
                <c:pt idx="3">
                  <c:v>L1PA4</c:v>
                </c:pt>
                <c:pt idx="4">
                  <c:v>L1PA5</c:v>
                </c:pt>
                <c:pt idx="5">
                  <c:v>L1PA6</c:v>
                </c:pt>
                <c:pt idx="6">
                  <c:v>L1PA7</c:v>
                </c:pt>
              </c:strCache>
            </c:strRef>
          </c:cat>
          <c:val>
            <c:numRef>
              <c:f>Tables!$N$5:$T$5</c:f>
              <c:numCache>
                <c:formatCode>General</c:formatCode>
                <c:ptCount val="7"/>
                <c:pt idx="0">
                  <c:v>768</c:v>
                </c:pt>
                <c:pt idx="1">
                  <c:v>759</c:v>
                </c:pt>
                <c:pt idx="2">
                  <c:v>771</c:v>
                </c:pt>
                <c:pt idx="3">
                  <c:v>762</c:v>
                </c:pt>
                <c:pt idx="4">
                  <c:v>758</c:v>
                </c:pt>
                <c:pt idx="5">
                  <c:v>769</c:v>
                </c:pt>
                <c:pt idx="6">
                  <c:v>765</c:v>
                </c:pt>
              </c:numCache>
            </c:numRef>
          </c:val>
        </c:ser>
        <c:ser>
          <c:idx val="3"/>
          <c:order val="3"/>
          <c:tx>
            <c:strRef>
              <c:f>Tables!$M$6</c:f>
              <c:strCache>
                <c:ptCount val="1"/>
                <c:pt idx="0">
                  <c:v>L1PA4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3"/>
              <c:layout/>
              <c:spPr>
                <a:solidFill>
                  <a:srgbClr val="FFFF00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Tables!$N$2:$T$2</c:f>
              <c:strCache>
                <c:ptCount val="7"/>
                <c:pt idx="0">
                  <c:v>LTR5_Hs</c:v>
                </c:pt>
                <c:pt idx="1">
                  <c:v>L1PA2</c:v>
                </c:pt>
                <c:pt idx="2">
                  <c:v>L1PA3</c:v>
                </c:pt>
                <c:pt idx="3">
                  <c:v>L1PA4</c:v>
                </c:pt>
                <c:pt idx="4">
                  <c:v>L1PA5</c:v>
                </c:pt>
                <c:pt idx="5">
                  <c:v>L1PA6</c:v>
                </c:pt>
                <c:pt idx="6">
                  <c:v>L1PA7</c:v>
                </c:pt>
              </c:strCache>
            </c:strRef>
          </c:cat>
          <c:val>
            <c:numRef>
              <c:f>Tables!$N$6:$T$6</c:f>
              <c:numCache>
                <c:formatCode>General</c:formatCode>
                <c:ptCount val="7"/>
                <c:pt idx="0">
                  <c:v>760</c:v>
                </c:pt>
                <c:pt idx="1">
                  <c:v>753</c:v>
                </c:pt>
                <c:pt idx="2">
                  <c:v>762</c:v>
                </c:pt>
                <c:pt idx="3">
                  <c:v>762</c:v>
                </c:pt>
                <c:pt idx="4">
                  <c:v>753</c:v>
                </c:pt>
                <c:pt idx="5">
                  <c:v>762</c:v>
                </c:pt>
                <c:pt idx="6">
                  <c:v>757</c:v>
                </c:pt>
              </c:numCache>
            </c:numRef>
          </c:val>
        </c:ser>
        <c:ser>
          <c:idx val="4"/>
          <c:order val="4"/>
          <c:tx>
            <c:strRef>
              <c:f>Tables!$M$7</c:f>
              <c:strCache>
                <c:ptCount val="1"/>
                <c:pt idx="0">
                  <c:v>L1PA5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4"/>
              <c:layout/>
              <c:spPr>
                <a:solidFill>
                  <a:srgbClr val="FFFF00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Tables!$N$2:$T$2</c:f>
              <c:strCache>
                <c:ptCount val="7"/>
                <c:pt idx="0">
                  <c:v>LTR5_Hs</c:v>
                </c:pt>
                <c:pt idx="1">
                  <c:v>L1PA2</c:v>
                </c:pt>
                <c:pt idx="2">
                  <c:v>L1PA3</c:v>
                </c:pt>
                <c:pt idx="3">
                  <c:v>L1PA4</c:v>
                </c:pt>
                <c:pt idx="4">
                  <c:v>L1PA5</c:v>
                </c:pt>
                <c:pt idx="5">
                  <c:v>L1PA6</c:v>
                </c:pt>
                <c:pt idx="6">
                  <c:v>L1PA7</c:v>
                </c:pt>
              </c:strCache>
            </c:strRef>
          </c:cat>
          <c:val>
            <c:numRef>
              <c:f>Tables!$N$7:$T$7</c:f>
              <c:numCache>
                <c:formatCode>General</c:formatCode>
                <c:ptCount val="7"/>
                <c:pt idx="0">
                  <c:v>756</c:v>
                </c:pt>
                <c:pt idx="1">
                  <c:v>751</c:v>
                </c:pt>
                <c:pt idx="2">
                  <c:v>758</c:v>
                </c:pt>
                <c:pt idx="3">
                  <c:v>753</c:v>
                </c:pt>
                <c:pt idx="4">
                  <c:v>759</c:v>
                </c:pt>
                <c:pt idx="5">
                  <c:v>759</c:v>
                </c:pt>
                <c:pt idx="6">
                  <c:v>756</c:v>
                </c:pt>
              </c:numCache>
            </c:numRef>
          </c:val>
        </c:ser>
        <c:ser>
          <c:idx val="5"/>
          <c:order val="5"/>
          <c:tx>
            <c:strRef>
              <c:f>Tables!$M$8</c:f>
              <c:strCache>
                <c:ptCount val="1"/>
                <c:pt idx="0">
                  <c:v>L1PA6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5"/>
              <c:layout/>
              <c:spPr>
                <a:solidFill>
                  <a:srgbClr val="FFFF00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Tables!$N$2:$T$2</c:f>
              <c:strCache>
                <c:ptCount val="7"/>
                <c:pt idx="0">
                  <c:v>LTR5_Hs</c:v>
                </c:pt>
                <c:pt idx="1">
                  <c:v>L1PA2</c:v>
                </c:pt>
                <c:pt idx="2">
                  <c:v>L1PA3</c:v>
                </c:pt>
                <c:pt idx="3">
                  <c:v>L1PA4</c:v>
                </c:pt>
                <c:pt idx="4">
                  <c:v>L1PA5</c:v>
                </c:pt>
                <c:pt idx="5">
                  <c:v>L1PA6</c:v>
                </c:pt>
                <c:pt idx="6">
                  <c:v>L1PA7</c:v>
                </c:pt>
              </c:strCache>
            </c:strRef>
          </c:cat>
          <c:val>
            <c:numRef>
              <c:f>Tables!$N$8:$T$8</c:f>
              <c:numCache>
                <c:formatCode>General</c:formatCode>
                <c:ptCount val="7"/>
                <c:pt idx="0">
                  <c:v>767</c:v>
                </c:pt>
                <c:pt idx="1">
                  <c:v>759</c:v>
                </c:pt>
                <c:pt idx="2">
                  <c:v>769</c:v>
                </c:pt>
                <c:pt idx="3">
                  <c:v>762</c:v>
                </c:pt>
                <c:pt idx="4">
                  <c:v>759</c:v>
                </c:pt>
                <c:pt idx="5">
                  <c:v>771</c:v>
                </c:pt>
                <c:pt idx="6">
                  <c:v>764</c:v>
                </c:pt>
              </c:numCache>
            </c:numRef>
          </c:val>
        </c:ser>
        <c:ser>
          <c:idx val="6"/>
          <c:order val="6"/>
          <c:tx>
            <c:strRef>
              <c:f>Tables!$M$9</c:f>
              <c:strCache>
                <c:ptCount val="1"/>
                <c:pt idx="0">
                  <c:v>L1PA7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6"/>
              <c:layout/>
              <c:spPr>
                <a:solidFill>
                  <a:srgbClr val="FFFF00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Tables!$N$2:$T$2</c:f>
              <c:strCache>
                <c:ptCount val="7"/>
                <c:pt idx="0">
                  <c:v>LTR5_Hs</c:v>
                </c:pt>
                <c:pt idx="1">
                  <c:v>L1PA2</c:v>
                </c:pt>
                <c:pt idx="2">
                  <c:v>L1PA3</c:v>
                </c:pt>
                <c:pt idx="3">
                  <c:v>L1PA4</c:v>
                </c:pt>
                <c:pt idx="4">
                  <c:v>L1PA5</c:v>
                </c:pt>
                <c:pt idx="5">
                  <c:v>L1PA6</c:v>
                </c:pt>
                <c:pt idx="6">
                  <c:v>L1PA7</c:v>
                </c:pt>
              </c:strCache>
            </c:strRef>
          </c:cat>
          <c:val>
            <c:numRef>
              <c:f>Tables!$N$9:$T$9</c:f>
              <c:numCache>
                <c:formatCode>General</c:formatCode>
                <c:ptCount val="7"/>
                <c:pt idx="0">
                  <c:v>764</c:v>
                </c:pt>
                <c:pt idx="1">
                  <c:v>756</c:v>
                </c:pt>
                <c:pt idx="2">
                  <c:v>765</c:v>
                </c:pt>
                <c:pt idx="3">
                  <c:v>757</c:v>
                </c:pt>
                <c:pt idx="4">
                  <c:v>756</c:v>
                </c:pt>
                <c:pt idx="5">
                  <c:v>764</c:v>
                </c:pt>
                <c:pt idx="6">
                  <c:v>766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8175928"/>
        <c:axId val="358174752"/>
      </c:barChart>
      <c:catAx>
        <c:axId val="358175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174752"/>
        <c:crosses val="autoZero"/>
        <c:auto val="1"/>
        <c:lblAlgn val="ctr"/>
        <c:lblOffset val="100"/>
        <c:noMultiLvlLbl val="0"/>
      </c:catAx>
      <c:valAx>
        <c:axId val="358174752"/>
        <c:scaling>
          <c:orientation val="minMax"/>
          <c:max val="900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TFs with TFBS per TE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1.5120250483032047E-2"/>
              <c:y val="0.3390612568344270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175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Correlation plot of TFBS records for 33 TF families 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929202349946143"/>
          <c:y val="7.4954808445092266E-2"/>
          <c:w val="0.86289553316108347"/>
          <c:h val="0.80297675499175747"/>
        </c:manualLayout>
      </c:layout>
      <c:scatterChart>
        <c:scatterStyle val="lineMarker"/>
        <c:varyColors val="0"/>
        <c:ser>
          <c:idx val="0"/>
          <c:order val="0"/>
          <c:tx>
            <c:strRef>
              <c:f>mlt2a2.ltr5hs!$O$1</c:f>
              <c:strCache>
                <c:ptCount val="1"/>
                <c:pt idx="0">
                  <c:v>Per LTR5_Hs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8.3646573695380672E-2"/>
                  <c:y val="-0.29903251882451037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mlt2a2.ltr5hs!$N$2:$N$34</c:f>
              <c:numCache>
                <c:formatCode>0.00</c:formatCode>
                <c:ptCount val="33"/>
                <c:pt idx="0">
                  <c:v>1.9626639757820383</c:v>
                </c:pt>
                <c:pt idx="1">
                  <c:v>1.2060041407867494</c:v>
                </c:pt>
                <c:pt idx="2">
                  <c:v>1.4107973601644488</c:v>
                </c:pt>
                <c:pt idx="3">
                  <c:v>2.7463919117079572</c:v>
                </c:pt>
                <c:pt idx="4">
                  <c:v>2.4671542733306242</c:v>
                </c:pt>
                <c:pt idx="5">
                  <c:v>0.85861667096854943</c:v>
                </c:pt>
                <c:pt idx="6">
                  <c:v>1.0308867854154695</c:v>
                </c:pt>
                <c:pt idx="7">
                  <c:v>1.4054548346055979</c:v>
                </c:pt>
                <c:pt idx="8">
                  <c:v>1.8019506908696834</c:v>
                </c:pt>
                <c:pt idx="9">
                  <c:v>2.4423441449031169</c:v>
                </c:pt>
                <c:pt idx="10">
                  <c:v>5.4640463132236441</c:v>
                </c:pt>
                <c:pt idx="11">
                  <c:v>3.0422071237389336</c:v>
                </c:pt>
                <c:pt idx="12">
                  <c:v>1.1477865592231002</c:v>
                </c:pt>
                <c:pt idx="13">
                  <c:v>1.1381269049598226</c:v>
                </c:pt>
                <c:pt idx="14">
                  <c:v>2.771652782808161</c:v>
                </c:pt>
                <c:pt idx="15">
                  <c:v>1.6407402723325322</c:v>
                </c:pt>
                <c:pt idx="16">
                  <c:v>1.822762903390003</c:v>
                </c:pt>
                <c:pt idx="17">
                  <c:v>1.8816190989050441</c:v>
                </c:pt>
                <c:pt idx="18">
                  <c:v>2.3436545121205952</c:v>
                </c:pt>
                <c:pt idx="19">
                  <c:v>5.145199001009618</c:v>
                </c:pt>
                <c:pt idx="20">
                  <c:v>1.3926733272782321</c:v>
                </c:pt>
                <c:pt idx="21">
                  <c:v>2.3375671136971072</c:v>
                </c:pt>
                <c:pt idx="22">
                  <c:v>2.9719445090289081</c:v>
                </c:pt>
                <c:pt idx="23">
                  <c:v>0.66810362225828068</c:v>
                </c:pt>
                <c:pt idx="24">
                  <c:v>1.5415137019319909</c:v>
                </c:pt>
                <c:pt idx="25">
                  <c:v>5.3902061056872768</c:v>
                </c:pt>
                <c:pt idx="26">
                  <c:v>2.6647027316550616</c:v>
                </c:pt>
                <c:pt idx="27">
                  <c:v>4.8569023569023564</c:v>
                </c:pt>
                <c:pt idx="28">
                  <c:v>4.1519419547588567</c:v>
                </c:pt>
                <c:pt idx="29">
                  <c:v>0.56935416060282651</c:v>
                </c:pt>
                <c:pt idx="30">
                  <c:v>1.293780967025457</c:v>
                </c:pt>
                <c:pt idx="31">
                  <c:v>4.1888150609080839</c:v>
                </c:pt>
                <c:pt idx="32">
                  <c:v>2.6895565092989986</c:v>
                </c:pt>
              </c:numCache>
            </c:numRef>
          </c:xVal>
          <c:yVal>
            <c:numRef>
              <c:f>mlt2a2.ltr5hs!$O$2:$O$34</c:f>
              <c:numCache>
                <c:formatCode>0.00</c:formatCode>
                <c:ptCount val="33"/>
                <c:pt idx="0">
                  <c:v>6.9651866801210893</c:v>
                </c:pt>
                <c:pt idx="1">
                  <c:v>3.7267080745341614</c:v>
                </c:pt>
                <c:pt idx="2">
                  <c:v>5.0081142486205774</c:v>
                </c:pt>
                <c:pt idx="3">
                  <c:v>10.002315350775643</c:v>
                </c:pt>
                <c:pt idx="4">
                  <c:v>3.0637952052011381</c:v>
                </c:pt>
                <c:pt idx="5">
                  <c:v>2.3977520707698807</c:v>
                </c:pt>
                <c:pt idx="6">
                  <c:v>2.5953367405570504</c:v>
                </c:pt>
                <c:pt idx="7">
                  <c:v>1.341841603053435</c:v>
                </c:pt>
                <c:pt idx="8">
                  <c:v>3.2993768626388515</c:v>
                </c:pt>
                <c:pt idx="9">
                  <c:v>7.4865732940185339</c:v>
                </c:pt>
                <c:pt idx="10">
                  <c:v>7.5914076782449724</c:v>
                </c:pt>
                <c:pt idx="11">
                  <c:v>6.8675725756639894</c:v>
                </c:pt>
                <c:pt idx="12">
                  <c:v>2.3389637894519342</c:v>
                </c:pt>
                <c:pt idx="13">
                  <c:v>4.1921238570241064</c:v>
                </c:pt>
                <c:pt idx="14">
                  <c:v>4.4070264396957617</c:v>
                </c:pt>
                <c:pt idx="15">
                  <c:v>4.3783988870620965</c:v>
                </c:pt>
                <c:pt idx="16">
                  <c:v>3.8470935559401402</c:v>
                </c:pt>
                <c:pt idx="17">
                  <c:v>3.8126009693053313</c:v>
                </c:pt>
                <c:pt idx="18">
                  <c:v>3.4049704624159709</c:v>
                </c:pt>
                <c:pt idx="19">
                  <c:v>4.5357085923800415</c:v>
                </c:pt>
                <c:pt idx="20">
                  <c:v>5.9445958219800179</c:v>
                </c:pt>
                <c:pt idx="21">
                  <c:v>3.1973320087986945</c:v>
                </c:pt>
                <c:pt idx="22">
                  <c:v>4.7816786793768893</c:v>
                </c:pt>
                <c:pt idx="23">
                  <c:v>2.4655493933302659</c:v>
                </c:pt>
                <c:pt idx="24">
                  <c:v>3.063744576704861</c:v>
                </c:pt>
                <c:pt idx="25">
                  <c:v>4.3324035332403525</c:v>
                </c:pt>
                <c:pt idx="26">
                  <c:v>3.8912694161756827</c:v>
                </c:pt>
                <c:pt idx="27">
                  <c:v>5.2272727272727266</c:v>
                </c:pt>
                <c:pt idx="28">
                  <c:v>4.6107554417413574</c:v>
                </c:pt>
                <c:pt idx="29">
                  <c:v>2.1359270398758126</c:v>
                </c:pt>
                <c:pt idx="30">
                  <c:v>4.6437724243977447</c:v>
                </c:pt>
                <c:pt idx="31">
                  <c:v>4.0150478796169633</c:v>
                </c:pt>
                <c:pt idx="32">
                  <c:v>4.6542680019074867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0493376"/>
        <c:axId val="360499648"/>
      </c:scatterChart>
      <c:valAx>
        <c:axId val="36049337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MLT2A2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38949689071744037"/>
              <c:y val="0.9409798292904926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499648"/>
        <c:crosses val="autoZero"/>
        <c:crossBetween val="midCat"/>
      </c:valAx>
      <c:valAx>
        <c:axId val="36049964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LTR5_Hs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2.7849144657321065E-2"/>
              <c:y val="0.2760012157164771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4933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Correlation plot of 161 records of TFBS for individual TFs and TF families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541521251159468"/>
          <c:y val="7.4954808445092266E-2"/>
          <c:w val="0.84343044679007162"/>
          <c:h val="0.80095586503637606"/>
        </c:manualLayout>
      </c:layout>
      <c:scatterChart>
        <c:scatterStyle val="lineMarker"/>
        <c:varyColors val="0"/>
        <c:ser>
          <c:idx val="0"/>
          <c:order val="0"/>
          <c:tx>
            <c:strRef>
              <c:f>mlt2a2.ltr5hs!$C$1</c:f>
              <c:strCache>
                <c:ptCount val="1"/>
                <c:pt idx="0">
                  <c:v>Per LTR5_Hs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1.6306464775563939E-2"/>
                  <c:y val="-0.41004127707515164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mlt2a2.ltr5hs!$B$2:$B$162</c:f>
              <c:numCache>
                <c:formatCode>0.00</c:formatCode>
                <c:ptCount val="161"/>
                <c:pt idx="0">
                  <c:v>1.2812405901836796</c:v>
                </c:pt>
                <c:pt idx="1">
                  <c:v>1.114158197558746</c:v>
                </c:pt>
                <c:pt idx="2">
                  <c:v>1.4493949394939492</c:v>
                </c:pt>
                <c:pt idx="3">
                  <c:v>2.1961771923027249</c:v>
                </c:pt>
                <c:pt idx="4">
                  <c:v>2.1450967672180776</c:v>
                </c:pt>
                <c:pt idx="5">
                  <c:v>1.1784334387074114</c:v>
                </c:pt>
                <c:pt idx="6">
                  <c:v>1.3172430355427476</c:v>
                </c:pt>
                <c:pt idx="7">
                  <c:v>6.1215932914046123</c:v>
                </c:pt>
                <c:pt idx="8">
                  <c:v>5.1498708010335914</c:v>
                </c:pt>
                <c:pt idx="9">
                  <c:v>6.4266304347826093</c:v>
                </c:pt>
                <c:pt idx="10">
                  <c:v>1.7912772585669783</c:v>
                </c:pt>
                <c:pt idx="11">
                  <c:v>3.0687830687830688</c:v>
                </c:pt>
                <c:pt idx="12">
                  <c:v>1.8957011980267795</c:v>
                </c:pt>
                <c:pt idx="13">
                  <c:v>0.85737179487179493</c:v>
                </c:pt>
                <c:pt idx="14">
                  <c:v>6.4364035087719307</c:v>
                </c:pt>
                <c:pt idx="15">
                  <c:v>1.9626639757820383</c:v>
                </c:pt>
                <c:pt idx="16">
                  <c:v>1.5405701754385965</c:v>
                </c:pt>
                <c:pt idx="17">
                  <c:v>1.2524509803921569</c:v>
                </c:pt>
                <c:pt idx="18">
                  <c:v>2.5530303030303028</c:v>
                </c:pt>
                <c:pt idx="19">
                  <c:v>1.6917670682730923</c:v>
                </c:pt>
                <c:pt idx="20">
                  <c:v>1.2060041407867494</c:v>
                </c:pt>
                <c:pt idx="21">
                  <c:v>0.36764705882352938</c:v>
                </c:pt>
                <c:pt idx="22">
                  <c:v>1.4304461942257218</c:v>
                </c:pt>
                <c:pt idx="23">
                  <c:v>2.0158286778398513</c:v>
                </c:pt>
                <c:pt idx="24">
                  <c:v>1.8235642391947899</c:v>
                </c:pt>
                <c:pt idx="25">
                  <c:v>5.4807692307692308</c:v>
                </c:pt>
                <c:pt idx="26">
                  <c:v>2.8571428571428572</c:v>
                </c:pt>
                <c:pt idx="27">
                  <c:v>5.0525624178712221</c:v>
                </c:pt>
                <c:pt idx="28">
                  <c:v>4.0230855855855863</c:v>
                </c:pt>
                <c:pt idx="29">
                  <c:v>1.5702479338842976</c:v>
                </c:pt>
                <c:pt idx="30">
                  <c:v>4.0138888888888893</c:v>
                </c:pt>
                <c:pt idx="31">
                  <c:v>1.4107973601644488</c:v>
                </c:pt>
                <c:pt idx="32">
                  <c:v>1.4571482745544178</c:v>
                </c:pt>
                <c:pt idx="33">
                  <c:v>0.41966426858513184</c:v>
                </c:pt>
                <c:pt idx="34">
                  <c:v>2.0198675496688741</c:v>
                </c:pt>
                <c:pt idx="35">
                  <c:v>0.11132623426911908</c:v>
                </c:pt>
                <c:pt idx="36">
                  <c:v>2.9276315789473686</c:v>
                </c:pt>
                <c:pt idx="37">
                  <c:v>1.8518518518518519</c:v>
                </c:pt>
                <c:pt idx="38">
                  <c:v>2.7463919117079572</c:v>
                </c:pt>
                <c:pt idx="39">
                  <c:v>3.8063063063063063</c:v>
                </c:pt>
                <c:pt idx="40">
                  <c:v>3.5329341317365266</c:v>
                </c:pt>
                <c:pt idx="41">
                  <c:v>2.1810287241148965</c:v>
                </c:pt>
                <c:pt idx="42">
                  <c:v>1.0006626905235254</c:v>
                </c:pt>
                <c:pt idx="43">
                  <c:v>2.4469067405355496</c:v>
                </c:pt>
                <c:pt idx="44">
                  <c:v>3.1440588853838065</c:v>
                </c:pt>
                <c:pt idx="45">
                  <c:v>2.4671542733306242</c:v>
                </c:pt>
                <c:pt idx="46">
                  <c:v>2.456476323119777</c:v>
                </c:pt>
                <c:pt idx="47">
                  <c:v>4.7336769759450172</c:v>
                </c:pt>
                <c:pt idx="48">
                  <c:v>2.1125030704986489</c:v>
                </c:pt>
                <c:pt idx="49">
                  <c:v>2.6118904475617901</c:v>
                </c:pt>
                <c:pt idx="50">
                  <c:v>2.9035087719298245</c:v>
                </c:pt>
                <c:pt idx="51">
                  <c:v>0.68977591036414565</c:v>
                </c:pt>
                <c:pt idx="52">
                  <c:v>1.0545839957604664</c:v>
                </c:pt>
                <c:pt idx="53">
                  <c:v>0.85861667096854943</c:v>
                </c:pt>
                <c:pt idx="54">
                  <c:v>1.0308867854154695</c:v>
                </c:pt>
                <c:pt idx="55">
                  <c:v>1.4054548346055979</c:v>
                </c:pt>
                <c:pt idx="56">
                  <c:v>1.2068015971361699</c:v>
                </c:pt>
                <c:pt idx="57">
                  <c:v>1.8019506908696834</c:v>
                </c:pt>
                <c:pt idx="58">
                  <c:v>2.4423441449031169</c:v>
                </c:pt>
                <c:pt idx="59">
                  <c:v>5.4640463132236441</c:v>
                </c:pt>
                <c:pt idx="60">
                  <c:v>3.0422071237389336</c:v>
                </c:pt>
                <c:pt idx="61">
                  <c:v>1.1477865592231002</c:v>
                </c:pt>
                <c:pt idx="62">
                  <c:v>1.1381269049598226</c:v>
                </c:pt>
                <c:pt idx="63">
                  <c:v>2.771652782808161</c:v>
                </c:pt>
                <c:pt idx="64">
                  <c:v>1.6407402723325322</c:v>
                </c:pt>
                <c:pt idx="65">
                  <c:v>1.9734271199687379</c:v>
                </c:pt>
                <c:pt idx="66">
                  <c:v>1.4035087719298247</c:v>
                </c:pt>
                <c:pt idx="67">
                  <c:v>1.6974313022700118</c:v>
                </c:pt>
                <c:pt idx="68">
                  <c:v>1.192879170171012</c:v>
                </c:pt>
                <c:pt idx="69">
                  <c:v>1.822762903390003</c:v>
                </c:pt>
                <c:pt idx="70">
                  <c:v>0.46795523906408953</c:v>
                </c:pt>
                <c:pt idx="71">
                  <c:v>1.0436234606553956</c:v>
                </c:pt>
                <c:pt idx="72">
                  <c:v>0.64650059311981012</c:v>
                </c:pt>
                <c:pt idx="73">
                  <c:v>2.1248523040567151</c:v>
                </c:pt>
                <c:pt idx="74">
                  <c:v>1.8816190989050441</c:v>
                </c:pt>
                <c:pt idx="75">
                  <c:v>1.7213504517356157</c:v>
                </c:pt>
                <c:pt idx="76">
                  <c:v>1.4444444444444442</c:v>
                </c:pt>
                <c:pt idx="77">
                  <c:v>2.9735682819383258</c:v>
                </c:pt>
                <c:pt idx="78">
                  <c:v>2.3436545121205952</c:v>
                </c:pt>
                <c:pt idx="79">
                  <c:v>2.6788974078130705</c:v>
                </c:pt>
                <c:pt idx="80">
                  <c:v>5.145199001009618</c:v>
                </c:pt>
                <c:pt idx="81">
                  <c:v>1.3926733272782321</c:v>
                </c:pt>
                <c:pt idx="82">
                  <c:v>4.0703735881841876</c:v>
                </c:pt>
                <c:pt idx="83">
                  <c:v>2.3375671136971072</c:v>
                </c:pt>
                <c:pt idx="84">
                  <c:v>2.9719445090289081</c:v>
                </c:pt>
                <c:pt idx="85">
                  <c:v>0.66810362225828068</c:v>
                </c:pt>
                <c:pt idx="86">
                  <c:v>0.43524615867042959</c:v>
                </c:pt>
                <c:pt idx="87">
                  <c:v>0.49245159737267447</c:v>
                </c:pt>
                <c:pt idx="88">
                  <c:v>0.4612068965517242</c:v>
                </c:pt>
                <c:pt idx="89">
                  <c:v>0.46509706732755057</c:v>
                </c:pt>
                <c:pt idx="90">
                  <c:v>0.31678145597274676</c:v>
                </c:pt>
                <c:pt idx="91">
                  <c:v>2.7883830967531402</c:v>
                </c:pt>
                <c:pt idx="92">
                  <c:v>8.2523216755581892</c:v>
                </c:pt>
                <c:pt idx="93">
                  <c:v>1.5415137019319909</c:v>
                </c:pt>
                <c:pt idx="94">
                  <c:v>1.4551863041289024</c:v>
                </c:pt>
                <c:pt idx="95">
                  <c:v>2.6622494053686716</c:v>
                </c:pt>
                <c:pt idx="96">
                  <c:v>1.0339506172839505</c:v>
                </c:pt>
                <c:pt idx="97">
                  <c:v>1.0981796478663084</c:v>
                </c:pt>
                <c:pt idx="98">
                  <c:v>1.6607825831126801</c:v>
                </c:pt>
                <c:pt idx="99">
                  <c:v>1.2010744435917116</c:v>
                </c:pt>
                <c:pt idx="100">
                  <c:v>1.5017700763927706</c:v>
                </c:pt>
                <c:pt idx="101">
                  <c:v>1.7137445887445888</c:v>
                </c:pt>
                <c:pt idx="102">
                  <c:v>1.1570358480470839</c:v>
                </c:pt>
                <c:pt idx="103">
                  <c:v>5.3902061056872768</c:v>
                </c:pt>
                <c:pt idx="104">
                  <c:v>5.9919099542736545</c:v>
                </c:pt>
                <c:pt idx="105">
                  <c:v>4.3660531697341511</c:v>
                </c:pt>
                <c:pt idx="106">
                  <c:v>5.3101462117855558</c:v>
                </c:pt>
                <c:pt idx="107">
                  <c:v>5.4084665846658471</c:v>
                </c:pt>
                <c:pt idx="108">
                  <c:v>5.2192857819456284</c:v>
                </c:pt>
                <c:pt idx="109">
                  <c:v>2.6647027316550616</c:v>
                </c:pt>
                <c:pt idx="110">
                  <c:v>0.52469135802469136</c:v>
                </c:pt>
                <c:pt idx="111">
                  <c:v>0.81888246628131023</c:v>
                </c:pt>
                <c:pt idx="112">
                  <c:v>2.8054298642533935</c:v>
                </c:pt>
                <c:pt idx="113">
                  <c:v>5.6641604010025057</c:v>
                </c:pt>
                <c:pt idx="114">
                  <c:v>0.46092796092796084</c:v>
                </c:pt>
                <c:pt idx="115">
                  <c:v>0.4098360655737705</c:v>
                </c:pt>
                <c:pt idx="116">
                  <c:v>1.875</c:v>
                </c:pt>
                <c:pt idx="117">
                  <c:v>4.8569023569023564</c:v>
                </c:pt>
                <c:pt idx="118">
                  <c:v>13.944444444444445</c:v>
                </c:pt>
                <c:pt idx="119">
                  <c:v>3.072289156626506</c:v>
                </c:pt>
                <c:pt idx="120">
                  <c:v>1.1309523809523807</c:v>
                </c:pt>
                <c:pt idx="121">
                  <c:v>4.1519419547588567</c:v>
                </c:pt>
                <c:pt idx="122">
                  <c:v>4.4273706330443918</c:v>
                </c:pt>
                <c:pt idx="123">
                  <c:v>4.2207990240927113</c:v>
                </c:pt>
                <c:pt idx="124">
                  <c:v>3.876647224022467</c:v>
                </c:pt>
                <c:pt idx="125">
                  <c:v>0.56935416060282651</c:v>
                </c:pt>
                <c:pt idx="126">
                  <c:v>0.13467419430722183</c:v>
                </c:pt>
                <c:pt idx="127">
                  <c:v>0.32499999999999996</c:v>
                </c:pt>
                <c:pt idx="128">
                  <c:v>1.0668498168498168</c:v>
                </c:pt>
                <c:pt idx="129">
                  <c:v>0.28536733454766239</c:v>
                </c:pt>
                <c:pt idx="130">
                  <c:v>0.80927902991959944</c:v>
                </c:pt>
                <c:pt idx="131">
                  <c:v>1.4956812973735236</c:v>
                </c:pt>
                <c:pt idx="132">
                  <c:v>0.88883640371595019</c:v>
                </c:pt>
                <c:pt idx="133">
                  <c:v>1.4365256124721604</c:v>
                </c:pt>
                <c:pt idx="134">
                  <c:v>1.293780967025457</c:v>
                </c:pt>
                <c:pt idx="135">
                  <c:v>4.1888150609080839</c:v>
                </c:pt>
                <c:pt idx="136">
                  <c:v>11.929824561403509</c:v>
                </c:pt>
                <c:pt idx="137">
                  <c:v>3.6556329849012776</c:v>
                </c:pt>
                <c:pt idx="138">
                  <c:v>3.3944954128440368</c:v>
                </c:pt>
                <c:pt idx="139">
                  <c:v>4.6676587301587302</c:v>
                </c:pt>
                <c:pt idx="140">
                  <c:v>3.8836050724637681</c:v>
                </c:pt>
                <c:pt idx="141">
                  <c:v>4.8168789808917198</c:v>
                </c:pt>
                <c:pt idx="142">
                  <c:v>3.6853685368536855</c:v>
                </c:pt>
                <c:pt idx="143">
                  <c:v>4.0891330891330897</c:v>
                </c:pt>
                <c:pt idx="144">
                  <c:v>0.29813218390804597</c:v>
                </c:pt>
                <c:pt idx="145">
                  <c:v>1.1831124202258223</c:v>
                </c:pt>
                <c:pt idx="146">
                  <c:v>1.7541766109785204</c:v>
                </c:pt>
                <c:pt idx="147">
                  <c:v>1.0496531580868931</c:v>
                </c:pt>
                <c:pt idx="148">
                  <c:v>0.46666666666666667</c:v>
                </c:pt>
                <c:pt idx="149">
                  <c:v>2.0408163265306123</c:v>
                </c:pt>
                <c:pt idx="150">
                  <c:v>4.6562032884902838</c:v>
                </c:pt>
                <c:pt idx="151">
                  <c:v>5.5945419103313831</c:v>
                </c:pt>
                <c:pt idx="152">
                  <c:v>3.142907058001398</c:v>
                </c:pt>
                <c:pt idx="153">
                  <c:v>2.6895565092989986</c:v>
                </c:pt>
                <c:pt idx="154">
                  <c:v>2.0304232804232805</c:v>
                </c:pt>
                <c:pt idx="155">
                  <c:v>4.6405228758169939</c:v>
                </c:pt>
                <c:pt idx="156">
                  <c:v>1.656686626746507</c:v>
                </c:pt>
                <c:pt idx="157">
                  <c:v>2.7372919478182638</c:v>
                </c:pt>
                <c:pt idx="158">
                  <c:v>2.9810298102981028</c:v>
                </c:pt>
                <c:pt idx="159">
                  <c:v>3.4699453551912569</c:v>
                </c:pt>
                <c:pt idx="160">
                  <c:v>3.9085545722713864</c:v>
                </c:pt>
              </c:numCache>
            </c:numRef>
          </c:xVal>
          <c:yVal>
            <c:numRef>
              <c:f>mlt2a2.ltr5hs!$C$2:$C$162</c:f>
              <c:numCache>
                <c:formatCode>0.00</c:formatCode>
                <c:ptCount val="161"/>
                <c:pt idx="0">
                  <c:v>2.9494128274616083</c:v>
                </c:pt>
                <c:pt idx="1">
                  <c:v>1.359896757541539</c:v>
                </c:pt>
                <c:pt idx="2">
                  <c:v>8.3168316831683153</c:v>
                </c:pt>
                <c:pt idx="3">
                  <c:v>6.8171251452925219</c:v>
                </c:pt>
                <c:pt idx="4">
                  <c:v>3.9085306519623741</c:v>
                </c:pt>
                <c:pt idx="5">
                  <c:v>5.0368809272918869</c:v>
                </c:pt>
                <c:pt idx="6">
                  <c:v>1.4553314121037466</c:v>
                </c:pt>
                <c:pt idx="7">
                  <c:v>8.1525157232704402</c:v>
                </c:pt>
                <c:pt idx="8">
                  <c:v>11.302325581395349</c:v>
                </c:pt>
                <c:pt idx="9">
                  <c:v>12.622282608695651</c:v>
                </c:pt>
                <c:pt idx="10">
                  <c:v>31.682242990654206</c:v>
                </c:pt>
                <c:pt idx="11">
                  <c:v>20.238095238095237</c:v>
                </c:pt>
                <c:pt idx="12">
                  <c:v>4.0380549682875264</c:v>
                </c:pt>
                <c:pt idx="13">
                  <c:v>15.120192307692308</c:v>
                </c:pt>
                <c:pt idx="14">
                  <c:v>21.085526315789476</c:v>
                </c:pt>
                <c:pt idx="15">
                  <c:v>6.9651866801210893</c:v>
                </c:pt>
                <c:pt idx="16">
                  <c:v>5.9457236842105265</c:v>
                </c:pt>
                <c:pt idx="17">
                  <c:v>6.0588235294117645</c:v>
                </c:pt>
                <c:pt idx="18">
                  <c:v>5.954545454545455</c:v>
                </c:pt>
                <c:pt idx="19">
                  <c:v>4.6837349397590353</c:v>
                </c:pt>
                <c:pt idx="20">
                  <c:v>3.7267080745341614</c:v>
                </c:pt>
                <c:pt idx="21">
                  <c:v>2.4632352941176472</c:v>
                </c:pt>
                <c:pt idx="22">
                  <c:v>4.0649606299212593</c:v>
                </c:pt>
                <c:pt idx="23">
                  <c:v>2.3324022346368714</c:v>
                </c:pt>
                <c:pt idx="24">
                  <c:v>3.27708703374778</c:v>
                </c:pt>
                <c:pt idx="25">
                  <c:v>9.6153846153846159E-2</c:v>
                </c:pt>
                <c:pt idx="26">
                  <c:v>4.4352159468438535</c:v>
                </c:pt>
                <c:pt idx="27">
                  <c:v>5.9001314060446779</c:v>
                </c:pt>
                <c:pt idx="28">
                  <c:v>0.75168918918918926</c:v>
                </c:pt>
                <c:pt idx="29">
                  <c:v>2.0351239669421486</c:v>
                </c:pt>
                <c:pt idx="30">
                  <c:v>0.73333333333333339</c:v>
                </c:pt>
                <c:pt idx="31">
                  <c:v>5.0081142486205774</c:v>
                </c:pt>
                <c:pt idx="32">
                  <c:v>7.9493742889647327</c:v>
                </c:pt>
                <c:pt idx="33">
                  <c:v>1.1870503597122302</c:v>
                </c:pt>
                <c:pt idx="34">
                  <c:v>1.9867549668874172</c:v>
                </c:pt>
                <c:pt idx="35">
                  <c:v>0.95837366892545994</c:v>
                </c:pt>
                <c:pt idx="36">
                  <c:v>2.0888157894736841</c:v>
                </c:pt>
                <c:pt idx="37">
                  <c:v>11.422222222222221</c:v>
                </c:pt>
                <c:pt idx="38">
                  <c:v>10.002315350775643</c:v>
                </c:pt>
                <c:pt idx="39">
                  <c:v>8.5022522522522515</c:v>
                </c:pt>
                <c:pt idx="40">
                  <c:v>11.51946107784431</c:v>
                </c:pt>
                <c:pt idx="41">
                  <c:v>12.655310621242485</c:v>
                </c:pt>
                <c:pt idx="42">
                  <c:v>16.332007952286283</c:v>
                </c:pt>
                <c:pt idx="43">
                  <c:v>5.6405817174515231</c:v>
                </c:pt>
                <c:pt idx="44">
                  <c:v>16.656151419558359</c:v>
                </c:pt>
                <c:pt idx="45">
                  <c:v>3.0637952052011381</c:v>
                </c:pt>
                <c:pt idx="46">
                  <c:v>2.8255571030640669</c:v>
                </c:pt>
                <c:pt idx="47">
                  <c:v>0.48969072164948452</c:v>
                </c:pt>
                <c:pt idx="48">
                  <c:v>4.0530582166543851</c:v>
                </c:pt>
                <c:pt idx="49">
                  <c:v>2.7454909819639282</c:v>
                </c:pt>
                <c:pt idx="50">
                  <c:v>4.1631578947368419</c:v>
                </c:pt>
                <c:pt idx="51">
                  <c:v>4.1071428571428577</c:v>
                </c:pt>
                <c:pt idx="52">
                  <c:v>3.8420773714891361</c:v>
                </c:pt>
                <c:pt idx="53">
                  <c:v>2.3977520707698807</c:v>
                </c:pt>
                <c:pt idx="54">
                  <c:v>2.5953367405570504</c:v>
                </c:pt>
                <c:pt idx="55">
                  <c:v>1.341841603053435</c:v>
                </c:pt>
                <c:pt idx="56">
                  <c:v>4.4237918215613385</c:v>
                </c:pt>
                <c:pt idx="57">
                  <c:v>3.2993768626388515</c:v>
                </c:pt>
                <c:pt idx="58">
                  <c:v>7.4865732940185339</c:v>
                </c:pt>
                <c:pt idx="59">
                  <c:v>7.5914076782449724</c:v>
                </c:pt>
                <c:pt idx="60">
                  <c:v>6.8675725756639894</c:v>
                </c:pt>
                <c:pt idx="61">
                  <c:v>2.3389637894519342</c:v>
                </c:pt>
                <c:pt idx="62">
                  <c:v>4.1921238570241064</c:v>
                </c:pt>
                <c:pt idx="63">
                  <c:v>4.4070264396957617</c:v>
                </c:pt>
                <c:pt idx="64">
                  <c:v>4.3783988870620965</c:v>
                </c:pt>
                <c:pt idx="65">
                  <c:v>5.9378663540445489</c:v>
                </c:pt>
                <c:pt idx="66">
                  <c:v>9.6491228070175445</c:v>
                </c:pt>
                <c:pt idx="67">
                  <c:v>3.9121863799283152</c:v>
                </c:pt>
                <c:pt idx="68">
                  <c:v>4.1841883936080739</c:v>
                </c:pt>
                <c:pt idx="69">
                  <c:v>3.8470935559401402</c:v>
                </c:pt>
                <c:pt idx="70">
                  <c:v>6.5615462868769079</c:v>
                </c:pt>
                <c:pt idx="71">
                  <c:v>6.6718847839699436</c:v>
                </c:pt>
                <c:pt idx="72">
                  <c:v>6.8505338078291809</c:v>
                </c:pt>
                <c:pt idx="73">
                  <c:v>2.8712091374556912</c:v>
                </c:pt>
                <c:pt idx="74">
                  <c:v>3.8126009693053313</c:v>
                </c:pt>
                <c:pt idx="75">
                  <c:v>4.0656205420827387</c:v>
                </c:pt>
                <c:pt idx="76">
                  <c:v>4.209677419354839</c:v>
                </c:pt>
                <c:pt idx="77">
                  <c:v>2.4889867841409692</c:v>
                </c:pt>
                <c:pt idx="78">
                  <c:v>3.4049704624159709</c:v>
                </c:pt>
                <c:pt idx="79">
                  <c:v>2.5547645125958378</c:v>
                </c:pt>
                <c:pt idx="80">
                  <c:v>4.5357085923800415</c:v>
                </c:pt>
                <c:pt idx="81">
                  <c:v>5.9445958219800179</c:v>
                </c:pt>
                <c:pt idx="82">
                  <c:v>10.456125108601217</c:v>
                </c:pt>
                <c:pt idx="83">
                  <c:v>3.1973320087986945</c:v>
                </c:pt>
                <c:pt idx="84">
                  <c:v>4.7816786793768893</c:v>
                </c:pt>
                <c:pt idx="85">
                  <c:v>2.4655493933302659</c:v>
                </c:pt>
                <c:pt idx="86">
                  <c:v>2.0317161671818305</c:v>
                </c:pt>
                <c:pt idx="87">
                  <c:v>2.0060868668111009</c:v>
                </c:pt>
                <c:pt idx="88">
                  <c:v>2.1590038314176248</c:v>
                </c:pt>
                <c:pt idx="89">
                  <c:v>2.3178438661710032</c:v>
                </c:pt>
                <c:pt idx="90">
                  <c:v>1.6551877360586535</c:v>
                </c:pt>
                <c:pt idx="91">
                  <c:v>6.4158100832109639</c:v>
                </c:pt>
                <c:pt idx="92">
                  <c:v>6.3633669235328982</c:v>
                </c:pt>
                <c:pt idx="93">
                  <c:v>3.063744576704861</c:v>
                </c:pt>
                <c:pt idx="94">
                  <c:v>3.429003021148036</c:v>
                </c:pt>
                <c:pt idx="95">
                  <c:v>2.6962283384301733</c:v>
                </c:pt>
                <c:pt idx="96">
                  <c:v>1.2870370370370368</c:v>
                </c:pt>
                <c:pt idx="97">
                  <c:v>2.7126230975828109</c:v>
                </c:pt>
                <c:pt idx="98">
                  <c:v>3.0030891438658429</c:v>
                </c:pt>
                <c:pt idx="99">
                  <c:v>3.0122793553338449</c:v>
                </c:pt>
                <c:pt idx="100">
                  <c:v>3.9323644494130803</c:v>
                </c:pt>
                <c:pt idx="101">
                  <c:v>3.9058441558441555</c:v>
                </c:pt>
                <c:pt idx="102">
                  <c:v>4.7271268057784912</c:v>
                </c:pt>
                <c:pt idx="103">
                  <c:v>4.3324035332403525</c:v>
                </c:pt>
                <c:pt idx="104">
                  <c:v>4.5884628913119947</c:v>
                </c:pt>
                <c:pt idx="105">
                  <c:v>3.4662576687116564</c:v>
                </c:pt>
                <c:pt idx="106">
                  <c:v>4.3708462560921575</c:v>
                </c:pt>
                <c:pt idx="107">
                  <c:v>5.0138376383763843</c:v>
                </c:pt>
                <c:pt idx="108">
                  <c:v>3.776641091219096</c:v>
                </c:pt>
                <c:pt idx="109">
                  <c:v>3.8912694161756827</c:v>
                </c:pt>
                <c:pt idx="110">
                  <c:v>0.41666666666666663</c:v>
                </c:pt>
                <c:pt idx="111">
                  <c:v>0.60693641618497107</c:v>
                </c:pt>
                <c:pt idx="112">
                  <c:v>16.244343891402714</c:v>
                </c:pt>
                <c:pt idx="113">
                  <c:v>1.3834586466165413</c:v>
                </c:pt>
                <c:pt idx="114">
                  <c:v>0.21062271062271062</c:v>
                </c:pt>
                <c:pt idx="115">
                  <c:v>14.672131147540984</c:v>
                </c:pt>
                <c:pt idx="116">
                  <c:v>28.482142857142858</c:v>
                </c:pt>
                <c:pt idx="117">
                  <c:v>5.2272727272727266</c:v>
                </c:pt>
                <c:pt idx="118">
                  <c:v>9.6666666666666679</c:v>
                </c:pt>
                <c:pt idx="119">
                  <c:v>7.0180722891566267</c:v>
                </c:pt>
                <c:pt idx="120">
                  <c:v>0.25</c:v>
                </c:pt>
                <c:pt idx="121">
                  <c:v>4.6107554417413574</c:v>
                </c:pt>
                <c:pt idx="122">
                  <c:v>4.255319148936171</c:v>
                </c:pt>
                <c:pt idx="123">
                  <c:v>4.7438243366880144</c:v>
                </c:pt>
                <c:pt idx="124">
                  <c:v>4.8088139987038243</c:v>
                </c:pt>
                <c:pt idx="125">
                  <c:v>2.1359270398758126</c:v>
                </c:pt>
                <c:pt idx="126">
                  <c:v>1.2138320395201128</c:v>
                </c:pt>
                <c:pt idx="127">
                  <c:v>1.9194444444444445</c:v>
                </c:pt>
                <c:pt idx="128">
                  <c:v>2.3983516483516483</c:v>
                </c:pt>
                <c:pt idx="129">
                  <c:v>1.9277474195506981</c:v>
                </c:pt>
                <c:pt idx="130">
                  <c:v>2.5909450375642549</c:v>
                </c:pt>
                <c:pt idx="131">
                  <c:v>2.4352194606028559</c:v>
                </c:pt>
                <c:pt idx="132">
                  <c:v>2.4822862541332071</c:v>
                </c:pt>
                <c:pt idx="133">
                  <c:v>1.6258351893095768</c:v>
                </c:pt>
                <c:pt idx="134">
                  <c:v>4.6437724243977447</c:v>
                </c:pt>
                <c:pt idx="135">
                  <c:v>4.0150478796169633</c:v>
                </c:pt>
                <c:pt idx="136">
                  <c:v>0.78947368421052633</c:v>
                </c:pt>
                <c:pt idx="137">
                  <c:v>5.0871080139372822</c:v>
                </c:pt>
                <c:pt idx="138">
                  <c:v>1.559633027522936</c:v>
                </c:pt>
                <c:pt idx="139">
                  <c:v>5.837585034013606</c:v>
                </c:pt>
                <c:pt idx="140">
                  <c:v>2.9619565217391308</c:v>
                </c:pt>
                <c:pt idx="141">
                  <c:v>2.4562101910828025</c:v>
                </c:pt>
                <c:pt idx="142">
                  <c:v>4.4075907590759078</c:v>
                </c:pt>
                <c:pt idx="143">
                  <c:v>2.4981684981684982</c:v>
                </c:pt>
                <c:pt idx="144">
                  <c:v>4.9784482758620685</c:v>
                </c:pt>
                <c:pt idx="145">
                  <c:v>13.630338733431516</c:v>
                </c:pt>
                <c:pt idx="146">
                  <c:v>8.2458233890214796</c:v>
                </c:pt>
                <c:pt idx="147">
                  <c:v>5.3778751369112818</c:v>
                </c:pt>
                <c:pt idx="148">
                  <c:v>7.8</c:v>
                </c:pt>
                <c:pt idx="149">
                  <c:v>3.8287488908606924</c:v>
                </c:pt>
                <c:pt idx="150">
                  <c:v>5.7847533632286998</c:v>
                </c:pt>
                <c:pt idx="151">
                  <c:v>10.02923976608187</c:v>
                </c:pt>
                <c:pt idx="152">
                  <c:v>5.4350104821802931</c:v>
                </c:pt>
                <c:pt idx="153">
                  <c:v>4.6542680019074867</c:v>
                </c:pt>
                <c:pt idx="154">
                  <c:v>3.9682539682539684</c:v>
                </c:pt>
                <c:pt idx="155">
                  <c:v>7.9411764705882364</c:v>
                </c:pt>
                <c:pt idx="156">
                  <c:v>3.308383233532934</c:v>
                </c:pt>
                <c:pt idx="157">
                  <c:v>5.3238866396761129</c:v>
                </c:pt>
                <c:pt idx="158">
                  <c:v>2.6422764227642279</c:v>
                </c:pt>
                <c:pt idx="159">
                  <c:v>5.081967213114754</c:v>
                </c:pt>
                <c:pt idx="160">
                  <c:v>6.106194690265486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0500432"/>
        <c:axId val="360492984"/>
      </c:scatterChart>
      <c:valAx>
        <c:axId val="3605004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MLT2A2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37683285862063753"/>
              <c:y val="0.9409798292904926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492984"/>
        <c:crosses val="autoZero"/>
        <c:crossBetween val="midCat"/>
      </c:valAx>
      <c:valAx>
        <c:axId val="36049298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LTR5_Hs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2.4917655746024111E-2"/>
              <c:y val="0.2729698807834051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5004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 dirty="0">
                <a:solidFill>
                  <a:schemeClr val="tx1"/>
                </a:solidFill>
                <a:effectLst/>
              </a:rPr>
              <a:t>Numbers of TFBS per retroviral LTR locus recorded for 126 distinct TFs </a:t>
            </a:r>
            <a:endParaRPr lang="en-US" sz="1600" dirty="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2764492144359902E-2"/>
          <c:y val="0.14100560757181321"/>
          <c:w val="0.93111231884350698"/>
          <c:h val="0.6534525393198352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mlt2a1.ltr5hs!$H$1</c:f>
              <c:strCache>
                <c:ptCount val="1"/>
                <c:pt idx="0">
                  <c:v>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mlt2a1.ltr5hs!$G$2:$G$127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mlt2a1.ltr5hs!$H$2:$H$127</c:f>
              <c:numCache>
                <c:formatCode>0.00</c:formatCode>
                <c:ptCount val="126"/>
                <c:pt idx="0">
                  <c:v>2.9494128274616083</c:v>
                </c:pt>
                <c:pt idx="1">
                  <c:v>1.359896757541539</c:v>
                </c:pt>
                <c:pt idx="2">
                  <c:v>8.3168316831683153</c:v>
                </c:pt>
                <c:pt idx="3">
                  <c:v>6.8171251452925219</c:v>
                </c:pt>
                <c:pt idx="4">
                  <c:v>3.9085306519623741</c:v>
                </c:pt>
                <c:pt idx="5">
                  <c:v>5.0368809272918869</c:v>
                </c:pt>
                <c:pt idx="6">
                  <c:v>1.4553314121037466</c:v>
                </c:pt>
                <c:pt idx="7">
                  <c:v>8.1525157232704402</c:v>
                </c:pt>
                <c:pt idx="8">
                  <c:v>11.302325581395349</c:v>
                </c:pt>
                <c:pt idx="9">
                  <c:v>12.622282608695651</c:v>
                </c:pt>
                <c:pt idx="10">
                  <c:v>31.682242990654206</c:v>
                </c:pt>
                <c:pt idx="11">
                  <c:v>20.238095238095237</c:v>
                </c:pt>
                <c:pt idx="12">
                  <c:v>4.0380549682875264</c:v>
                </c:pt>
                <c:pt idx="13">
                  <c:v>15.120192307692308</c:v>
                </c:pt>
                <c:pt idx="14">
                  <c:v>21.085526315789476</c:v>
                </c:pt>
                <c:pt idx="15">
                  <c:v>5.9457236842105265</c:v>
                </c:pt>
                <c:pt idx="16">
                  <c:v>6.0588235294117645</c:v>
                </c:pt>
                <c:pt idx="17">
                  <c:v>5.954545454545455</c:v>
                </c:pt>
                <c:pt idx="18">
                  <c:v>4.6837349397590353</c:v>
                </c:pt>
                <c:pt idx="19">
                  <c:v>2.4632352941176472</c:v>
                </c:pt>
                <c:pt idx="20">
                  <c:v>4.0649606299212593</c:v>
                </c:pt>
                <c:pt idx="21">
                  <c:v>2.3324022346368714</c:v>
                </c:pt>
                <c:pt idx="22">
                  <c:v>3.27708703374778</c:v>
                </c:pt>
                <c:pt idx="23">
                  <c:v>9.6153846153846159E-2</c:v>
                </c:pt>
                <c:pt idx="24">
                  <c:v>4.4352159468438535</c:v>
                </c:pt>
                <c:pt idx="25">
                  <c:v>5.9001314060446779</c:v>
                </c:pt>
                <c:pt idx="26">
                  <c:v>0.75168918918918926</c:v>
                </c:pt>
                <c:pt idx="27">
                  <c:v>2.0351239669421486</c:v>
                </c:pt>
                <c:pt idx="28">
                  <c:v>0.73333333333333339</c:v>
                </c:pt>
                <c:pt idx="29">
                  <c:v>7.9493742889647327</c:v>
                </c:pt>
                <c:pt idx="30">
                  <c:v>1.1870503597122302</c:v>
                </c:pt>
                <c:pt idx="31">
                  <c:v>1.9867549668874172</c:v>
                </c:pt>
                <c:pt idx="32">
                  <c:v>0.95837366892545994</c:v>
                </c:pt>
                <c:pt idx="33">
                  <c:v>2.0888157894736841</c:v>
                </c:pt>
                <c:pt idx="34">
                  <c:v>11.422222222222221</c:v>
                </c:pt>
                <c:pt idx="35">
                  <c:v>8.5022522522522515</c:v>
                </c:pt>
                <c:pt idx="36">
                  <c:v>11.51946107784431</c:v>
                </c:pt>
                <c:pt idx="37">
                  <c:v>12.655310621242485</c:v>
                </c:pt>
                <c:pt idx="38">
                  <c:v>16.332007952286283</c:v>
                </c:pt>
                <c:pt idx="39">
                  <c:v>5.6405817174515231</c:v>
                </c:pt>
                <c:pt idx="40">
                  <c:v>16.656151419558359</c:v>
                </c:pt>
                <c:pt idx="41">
                  <c:v>2.8255571030640669</c:v>
                </c:pt>
                <c:pt idx="42">
                  <c:v>0.48969072164948452</c:v>
                </c:pt>
                <c:pt idx="43">
                  <c:v>4.0530582166543851</c:v>
                </c:pt>
                <c:pt idx="44">
                  <c:v>2.7454909819639282</c:v>
                </c:pt>
                <c:pt idx="45">
                  <c:v>4.1631578947368419</c:v>
                </c:pt>
                <c:pt idx="46">
                  <c:v>4.1071428571428577</c:v>
                </c:pt>
                <c:pt idx="47">
                  <c:v>3.8420773714891361</c:v>
                </c:pt>
                <c:pt idx="48">
                  <c:v>4.4237918215613385</c:v>
                </c:pt>
                <c:pt idx="49">
                  <c:v>5.9378663540445489</c:v>
                </c:pt>
                <c:pt idx="50">
                  <c:v>9.6491228070175445</c:v>
                </c:pt>
                <c:pt idx="51">
                  <c:v>3.9121863799283152</c:v>
                </c:pt>
                <c:pt idx="52">
                  <c:v>4.1841883936080739</c:v>
                </c:pt>
                <c:pt idx="53">
                  <c:v>6.5615462868769079</c:v>
                </c:pt>
                <c:pt idx="54">
                  <c:v>6.6718847839699436</c:v>
                </c:pt>
                <c:pt idx="55">
                  <c:v>6.8505338078291809</c:v>
                </c:pt>
                <c:pt idx="56">
                  <c:v>2.8712091374556912</c:v>
                </c:pt>
                <c:pt idx="57">
                  <c:v>4.0656205420827387</c:v>
                </c:pt>
                <c:pt idx="58">
                  <c:v>4.209677419354839</c:v>
                </c:pt>
                <c:pt idx="59">
                  <c:v>2.4889867841409692</c:v>
                </c:pt>
                <c:pt idx="60">
                  <c:v>2.5547645125958378</c:v>
                </c:pt>
                <c:pt idx="61">
                  <c:v>10.456125108601217</c:v>
                </c:pt>
                <c:pt idx="62">
                  <c:v>2.0060868668111009</c:v>
                </c:pt>
                <c:pt idx="63">
                  <c:v>2.1590038314176248</c:v>
                </c:pt>
                <c:pt idx="64">
                  <c:v>2.3178438661710032</c:v>
                </c:pt>
                <c:pt idx="65">
                  <c:v>1.6551877360586535</c:v>
                </c:pt>
                <c:pt idx="66">
                  <c:v>6.4158100832109639</c:v>
                </c:pt>
                <c:pt idx="67">
                  <c:v>6.3633669235328982</c:v>
                </c:pt>
                <c:pt idx="68">
                  <c:v>3.429003021148036</c:v>
                </c:pt>
                <c:pt idx="69">
                  <c:v>2.6962283384301733</c:v>
                </c:pt>
                <c:pt idx="70">
                  <c:v>1.2870370370370368</c:v>
                </c:pt>
                <c:pt idx="71">
                  <c:v>2.7126230975828109</c:v>
                </c:pt>
                <c:pt idx="72">
                  <c:v>3.0030891438658429</c:v>
                </c:pt>
                <c:pt idx="73">
                  <c:v>3.0122793553338449</c:v>
                </c:pt>
                <c:pt idx="74">
                  <c:v>3.9323644494130803</c:v>
                </c:pt>
                <c:pt idx="75">
                  <c:v>3.9058441558441555</c:v>
                </c:pt>
                <c:pt idx="76">
                  <c:v>4.7271268057784912</c:v>
                </c:pt>
                <c:pt idx="77">
                  <c:v>4.5884628913119947</c:v>
                </c:pt>
                <c:pt idx="78">
                  <c:v>3.4662576687116564</c:v>
                </c:pt>
                <c:pt idx="79">
                  <c:v>5.0138376383763843</c:v>
                </c:pt>
                <c:pt idx="80">
                  <c:v>3.776641091219096</c:v>
                </c:pt>
                <c:pt idx="81">
                  <c:v>0.41666666666666663</c:v>
                </c:pt>
                <c:pt idx="82">
                  <c:v>0.60693641618497107</c:v>
                </c:pt>
                <c:pt idx="83">
                  <c:v>16.244343891402714</c:v>
                </c:pt>
                <c:pt idx="84">
                  <c:v>1.3834586466165413</c:v>
                </c:pt>
                <c:pt idx="85">
                  <c:v>0.21062271062271062</c:v>
                </c:pt>
                <c:pt idx="86">
                  <c:v>14.672131147540984</c:v>
                </c:pt>
                <c:pt idx="87">
                  <c:v>28.482142857142858</c:v>
                </c:pt>
                <c:pt idx="88">
                  <c:v>9.6666666666666679</c:v>
                </c:pt>
                <c:pt idx="89">
                  <c:v>7.0180722891566267</c:v>
                </c:pt>
                <c:pt idx="90">
                  <c:v>0.25</c:v>
                </c:pt>
                <c:pt idx="91">
                  <c:v>4.255319148936171</c:v>
                </c:pt>
                <c:pt idx="92">
                  <c:v>4.7438243366880144</c:v>
                </c:pt>
                <c:pt idx="93">
                  <c:v>4.8088139987038243</c:v>
                </c:pt>
                <c:pt idx="94">
                  <c:v>1.2138320395201128</c:v>
                </c:pt>
                <c:pt idx="95">
                  <c:v>1.9194444444444445</c:v>
                </c:pt>
                <c:pt idx="96">
                  <c:v>2.3983516483516483</c:v>
                </c:pt>
                <c:pt idx="97">
                  <c:v>1.9277474195506981</c:v>
                </c:pt>
                <c:pt idx="98">
                  <c:v>2.5909450375642549</c:v>
                </c:pt>
                <c:pt idx="99">
                  <c:v>2.4352194606028559</c:v>
                </c:pt>
                <c:pt idx="100">
                  <c:v>2.4822862541332071</c:v>
                </c:pt>
                <c:pt idx="101">
                  <c:v>1.6258351893095768</c:v>
                </c:pt>
                <c:pt idx="102">
                  <c:v>0.78947368421052633</c:v>
                </c:pt>
                <c:pt idx="103">
                  <c:v>5.0871080139372822</c:v>
                </c:pt>
                <c:pt idx="104">
                  <c:v>1.559633027522936</c:v>
                </c:pt>
                <c:pt idx="105">
                  <c:v>5.837585034013606</c:v>
                </c:pt>
                <c:pt idx="106">
                  <c:v>2.9619565217391308</c:v>
                </c:pt>
                <c:pt idx="107">
                  <c:v>2.4562101910828025</c:v>
                </c:pt>
                <c:pt idx="108">
                  <c:v>4.4075907590759078</c:v>
                </c:pt>
                <c:pt idx="109">
                  <c:v>2.4981684981684982</c:v>
                </c:pt>
                <c:pt idx="110">
                  <c:v>4.9784482758620685</c:v>
                </c:pt>
                <c:pt idx="111">
                  <c:v>13.630338733431516</c:v>
                </c:pt>
                <c:pt idx="112">
                  <c:v>8.2458233890214796</c:v>
                </c:pt>
                <c:pt idx="113">
                  <c:v>5.3778751369112818</c:v>
                </c:pt>
                <c:pt idx="114">
                  <c:v>7.8</c:v>
                </c:pt>
                <c:pt idx="115">
                  <c:v>3.8287488908606924</c:v>
                </c:pt>
                <c:pt idx="116">
                  <c:v>5.7847533632286998</c:v>
                </c:pt>
                <c:pt idx="117">
                  <c:v>10.02923976608187</c:v>
                </c:pt>
                <c:pt idx="118">
                  <c:v>5.4350104821802931</c:v>
                </c:pt>
                <c:pt idx="119">
                  <c:v>3.9682539682539684</c:v>
                </c:pt>
                <c:pt idx="120">
                  <c:v>7.9411764705882364</c:v>
                </c:pt>
                <c:pt idx="121">
                  <c:v>3.308383233532934</c:v>
                </c:pt>
                <c:pt idx="122">
                  <c:v>5.3238866396761129</c:v>
                </c:pt>
                <c:pt idx="123">
                  <c:v>2.6422764227642279</c:v>
                </c:pt>
                <c:pt idx="124">
                  <c:v>5.081967213114754</c:v>
                </c:pt>
                <c:pt idx="125">
                  <c:v>6.106194690265486</c:v>
                </c:pt>
              </c:numCache>
            </c:numRef>
          </c:val>
        </c:ser>
        <c:ser>
          <c:idx val="1"/>
          <c:order val="1"/>
          <c:tx>
            <c:strRef>
              <c:f>mlt2a1.ltr5hs!$I$1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mlt2a1.ltr5hs!$G$2:$G$127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mlt2a1.ltr5hs!$I$2:$I$127</c:f>
              <c:numCache>
                <c:formatCode>0.00</c:formatCode>
                <c:ptCount val="126"/>
                <c:pt idx="0">
                  <c:v>0.76964769647696474</c:v>
                </c:pt>
                <c:pt idx="1">
                  <c:v>0.77528633650588807</c:v>
                </c:pt>
                <c:pt idx="2">
                  <c:v>1.1056105610561056</c:v>
                </c:pt>
                <c:pt idx="3">
                  <c:v>1.6443239054629988</c:v>
                </c:pt>
                <c:pt idx="4">
                  <c:v>1.6075251378527409</c:v>
                </c:pt>
                <c:pt idx="5">
                  <c:v>0.84088514225500532</c:v>
                </c:pt>
                <c:pt idx="6">
                  <c:v>0.78386167146974073</c:v>
                </c:pt>
                <c:pt idx="7">
                  <c:v>9.5471698113207548</c:v>
                </c:pt>
                <c:pt idx="8">
                  <c:v>5.5751937984496127</c:v>
                </c:pt>
                <c:pt idx="9">
                  <c:v>7.2663043478260869</c:v>
                </c:pt>
                <c:pt idx="10">
                  <c:v>1.7383177570093458</c:v>
                </c:pt>
                <c:pt idx="11">
                  <c:v>4.3174603174603181</c:v>
                </c:pt>
                <c:pt idx="12">
                  <c:v>1.0782241014799154</c:v>
                </c:pt>
                <c:pt idx="13">
                  <c:v>1.25</c:v>
                </c:pt>
                <c:pt idx="14">
                  <c:v>9.6315789473684212</c:v>
                </c:pt>
                <c:pt idx="15">
                  <c:v>1.9144736842105263</c:v>
                </c:pt>
                <c:pt idx="16">
                  <c:v>1.6764705882352939</c:v>
                </c:pt>
                <c:pt idx="17">
                  <c:v>3.2181818181818178</c:v>
                </c:pt>
                <c:pt idx="18">
                  <c:v>2.6566265060240961</c:v>
                </c:pt>
                <c:pt idx="19">
                  <c:v>5.8823529411764705E-2</c:v>
                </c:pt>
                <c:pt idx="20">
                  <c:v>0.12204724409448818</c:v>
                </c:pt>
                <c:pt idx="21">
                  <c:v>1.5474860335195533</c:v>
                </c:pt>
                <c:pt idx="22">
                  <c:v>1.3605683836589699</c:v>
                </c:pt>
                <c:pt idx="23">
                  <c:v>0.96153846153846168</c:v>
                </c:pt>
                <c:pt idx="24">
                  <c:v>0.33222591362126247</c:v>
                </c:pt>
                <c:pt idx="25">
                  <c:v>4.5808147174770042</c:v>
                </c:pt>
                <c:pt idx="26">
                  <c:v>3.7567567567567575</c:v>
                </c:pt>
                <c:pt idx="27">
                  <c:v>0.76033057851239672</c:v>
                </c:pt>
                <c:pt idx="28">
                  <c:v>3.8033333333333337</c:v>
                </c:pt>
                <c:pt idx="29">
                  <c:v>1.5790671217292376</c:v>
                </c:pt>
                <c:pt idx="30">
                  <c:v>0.28776978417266186</c:v>
                </c:pt>
                <c:pt idx="31">
                  <c:v>0.60927152317880795</c:v>
                </c:pt>
                <c:pt idx="32">
                  <c:v>7.1636011616650536E-2</c:v>
                </c:pt>
                <c:pt idx="33">
                  <c:v>1.4276315789473684</c:v>
                </c:pt>
                <c:pt idx="34">
                  <c:v>1.5555555555555554</c:v>
                </c:pt>
                <c:pt idx="35">
                  <c:v>4.7995495495495488</c:v>
                </c:pt>
                <c:pt idx="36">
                  <c:v>3.9041916167664672</c:v>
                </c:pt>
                <c:pt idx="37">
                  <c:v>2.3567134268537071</c:v>
                </c:pt>
                <c:pt idx="38">
                  <c:v>1.0775347912524851</c:v>
                </c:pt>
                <c:pt idx="39">
                  <c:v>2.9293628808864272</c:v>
                </c:pt>
                <c:pt idx="40">
                  <c:v>3.2429022082018926</c:v>
                </c:pt>
                <c:pt idx="41">
                  <c:v>1.7555710306406684</c:v>
                </c:pt>
                <c:pt idx="42">
                  <c:v>2.8144329896907219</c:v>
                </c:pt>
                <c:pt idx="43">
                  <c:v>1.5239498894620487</c:v>
                </c:pt>
                <c:pt idx="44">
                  <c:v>1.9879759519038076</c:v>
                </c:pt>
                <c:pt idx="45">
                  <c:v>2.4421052631578948</c:v>
                </c:pt>
                <c:pt idx="46">
                  <c:v>0.48739495798319332</c:v>
                </c:pt>
                <c:pt idx="47">
                  <c:v>0.51616322204557497</c:v>
                </c:pt>
                <c:pt idx="48">
                  <c:v>0.63031805039239985</c:v>
                </c:pt>
                <c:pt idx="49">
                  <c:v>1.4021101992966003</c:v>
                </c:pt>
                <c:pt idx="50">
                  <c:v>1.0175438596491229</c:v>
                </c:pt>
                <c:pt idx="51">
                  <c:v>1.2745519713261648</c:v>
                </c:pt>
                <c:pt idx="52">
                  <c:v>1.0815811606391925</c:v>
                </c:pt>
                <c:pt idx="53">
                  <c:v>0.26449643947100715</c:v>
                </c:pt>
                <c:pt idx="54">
                  <c:v>0.85660613650594875</c:v>
                </c:pt>
                <c:pt idx="55">
                  <c:v>0.37722419928825618</c:v>
                </c:pt>
                <c:pt idx="56">
                  <c:v>1.97558093737692</c:v>
                </c:pt>
                <c:pt idx="57">
                  <c:v>0.99857346647646217</c:v>
                </c:pt>
                <c:pt idx="58">
                  <c:v>0.55913978494623651</c:v>
                </c:pt>
                <c:pt idx="59">
                  <c:v>1.1424375917767988</c:v>
                </c:pt>
                <c:pt idx="60">
                  <c:v>2.0492880613362541</c:v>
                </c:pt>
                <c:pt idx="61">
                  <c:v>4.1859252823631623</c:v>
                </c:pt>
                <c:pt idx="62">
                  <c:v>0.25193438563912102</c:v>
                </c:pt>
                <c:pt idx="63">
                  <c:v>0.2134099616858238</c:v>
                </c:pt>
                <c:pt idx="64">
                  <c:v>0.22131350681536555</c:v>
                </c:pt>
                <c:pt idx="65">
                  <c:v>0.11708509220173295</c:v>
                </c:pt>
                <c:pt idx="66">
                  <c:v>2.3822809593734702</c:v>
                </c:pt>
                <c:pt idx="67">
                  <c:v>5.60877296976882</c:v>
                </c:pt>
                <c:pt idx="68">
                  <c:v>1.1258811681772407</c:v>
                </c:pt>
                <c:pt idx="69">
                  <c:v>2.6258919469928643</c:v>
                </c:pt>
                <c:pt idx="70">
                  <c:v>0.72222222222222221</c:v>
                </c:pt>
                <c:pt idx="71">
                  <c:v>0.89525514771709935</c:v>
                </c:pt>
                <c:pt idx="72">
                  <c:v>1.2842012356575463</c:v>
                </c:pt>
                <c:pt idx="73">
                  <c:v>0.92248656945510366</c:v>
                </c:pt>
                <c:pt idx="74">
                  <c:v>0.91671324762437112</c:v>
                </c:pt>
                <c:pt idx="75">
                  <c:v>1.8188311688311689</c:v>
                </c:pt>
                <c:pt idx="76">
                  <c:v>0.8041733547351525</c:v>
                </c:pt>
                <c:pt idx="77">
                  <c:v>3.2683784734435455</c:v>
                </c:pt>
                <c:pt idx="78">
                  <c:v>2.385626643295355</c:v>
                </c:pt>
                <c:pt idx="79">
                  <c:v>3.3167281672816729</c:v>
                </c:pt>
                <c:pt idx="80">
                  <c:v>3.1469167377095766</c:v>
                </c:pt>
                <c:pt idx="81">
                  <c:v>0.22222222222222224</c:v>
                </c:pt>
                <c:pt idx="82">
                  <c:v>0.20809248554913296</c:v>
                </c:pt>
                <c:pt idx="83">
                  <c:v>3.0316742081447967</c:v>
                </c:pt>
                <c:pt idx="84">
                  <c:v>5.4075187969924814</c:v>
                </c:pt>
                <c:pt idx="85">
                  <c:v>0.36263736263736263</c:v>
                </c:pt>
                <c:pt idx="86">
                  <c:v>0.36065573770491804</c:v>
                </c:pt>
                <c:pt idx="87">
                  <c:v>2.6428571428571428</c:v>
                </c:pt>
                <c:pt idx="88">
                  <c:v>10.733333333333334</c:v>
                </c:pt>
                <c:pt idx="89">
                  <c:v>3.4216867469879513</c:v>
                </c:pt>
                <c:pt idx="90">
                  <c:v>0.7142857142857143</c:v>
                </c:pt>
                <c:pt idx="91">
                  <c:v>5.0969267139479912</c:v>
                </c:pt>
                <c:pt idx="92">
                  <c:v>5.0960658737419946</c:v>
                </c:pt>
                <c:pt idx="93">
                  <c:v>4.3473752430330528</c:v>
                </c:pt>
                <c:pt idx="94">
                  <c:v>0.2907551164431898</c:v>
                </c:pt>
                <c:pt idx="95">
                  <c:v>0.54777777777777781</c:v>
                </c:pt>
                <c:pt idx="96">
                  <c:v>1.3373626373626375</c:v>
                </c:pt>
                <c:pt idx="97">
                  <c:v>0.28901032179720704</c:v>
                </c:pt>
                <c:pt idx="98">
                  <c:v>0.68327402135231319</c:v>
                </c:pt>
                <c:pt idx="99">
                  <c:v>1.5081967213114753</c:v>
                </c:pt>
                <c:pt idx="100">
                  <c:v>0.96740670760510161</c:v>
                </c:pt>
                <c:pt idx="101">
                  <c:v>1.0334075723830736</c:v>
                </c:pt>
                <c:pt idx="102">
                  <c:v>10.789473684210526</c:v>
                </c:pt>
                <c:pt idx="103">
                  <c:v>3.2299651567944254</c:v>
                </c:pt>
                <c:pt idx="104">
                  <c:v>9.9816513761467895</c:v>
                </c:pt>
                <c:pt idx="105">
                  <c:v>4.7644557823129254</c:v>
                </c:pt>
                <c:pt idx="106">
                  <c:v>3.9782608695652173</c:v>
                </c:pt>
                <c:pt idx="107">
                  <c:v>5.4968152866242042</c:v>
                </c:pt>
                <c:pt idx="108">
                  <c:v>3.7267326732673269</c:v>
                </c:pt>
                <c:pt idx="109">
                  <c:v>3.97948717948718</c:v>
                </c:pt>
                <c:pt idx="110">
                  <c:v>0.16379310344827586</c:v>
                </c:pt>
                <c:pt idx="111">
                  <c:v>0.96907216494845361</c:v>
                </c:pt>
                <c:pt idx="112">
                  <c:v>1.1599045346062054</c:v>
                </c:pt>
                <c:pt idx="113">
                  <c:v>1.2048192771084338</c:v>
                </c:pt>
                <c:pt idx="114">
                  <c:v>0.79999999999999993</c:v>
                </c:pt>
                <c:pt idx="115">
                  <c:v>2.072759538598048</c:v>
                </c:pt>
                <c:pt idx="116">
                  <c:v>4.5739910313901344</c:v>
                </c:pt>
                <c:pt idx="117">
                  <c:v>5.5321637426900576</c:v>
                </c:pt>
                <c:pt idx="118">
                  <c:v>2.6876310272536688</c:v>
                </c:pt>
                <c:pt idx="119">
                  <c:v>0.18253968253968253</c:v>
                </c:pt>
                <c:pt idx="120">
                  <c:v>0.52941176470588236</c:v>
                </c:pt>
                <c:pt idx="121">
                  <c:v>0.17365269461077845</c:v>
                </c:pt>
                <c:pt idx="122">
                  <c:v>1.4358974358974359</c:v>
                </c:pt>
                <c:pt idx="123">
                  <c:v>0.86178861788617889</c:v>
                </c:pt>
                <c:pt idx="124">
                  <c:v>0.22131147540983606</c:v>
                </c:pt>
                <c:pt idx="125">
                  <c:v>0.26548672566371678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0494552"/>
        <c:axId val="360495336"/>
        <c:axId val="0"/>
      </c:bar3DChart>
      <c:catAx>
        <c:axId val="3604945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4490041535966313"/>
              <c:y val="0.8589032136924046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495336"/>
        <c:crosses val="autoZero"/>
        <c:auto val="1"/>
        <c:lblAlgn val="ctr"/>
        <c:lblOffset val="100"/>
        <c:tickLblSkip val="1"/>
        <c:noMultiLvlLbl val="0"/>
      </c:catAx>
      <c:valAx>
        <c:axId val="36049533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2024554335781739E-2"/>
              <c:y val="0.2284181682780744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494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effectLst/>
              </a:rPr>
              <a:t>Numbers of TFBS per retroviral LTR locus recorded for 126 distinct TFs </a:t>
            </a:r>
            <a:endParaRPr lang="en-US" sz="1600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2764492144359902E-2"/>
          <c:y val="0.14100560757181321"/>
          <c:w val="0.93111231884350698"/>
          <c:h val="0.6534525393198352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mlt2a1.ltr5hs!$H$1</c:f>
              <c:strCache>
                <c:ptCount val="1"/>
                <c:pt idx="0">
                  <c:v>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mlt2a1.ltr5hs!$G$2:$G$127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mlt2a1.ltr5hs!$H$2:$H$127</c:f>
              <c:numCache>
                <c:formatCode>0.00</c:formatCode>
                <c:ptCount val="126"/>
                <c:pt idx="0">
                  <c:v>2.9494128274616083</c:v>
                </c:pt>
                <c:pt idx="1">
                  <c:v>1.359896757541539</c:v>
                </c:pt>
                <c:pt idx="2">
                  <c:v>8.3168316831683153</c:v>
                </c:pt>
                <c:pt idx="3">
                  <c:v>6.8171251452925219</c:v>
                </c:pt>
                <c:pt idx="4">
                  <c:v>3.9085306519623741</c:v>
                </c:pt>
                <c:pt idx="5">
                  <c:v>5.0368809272918869</c:v>
                </c:pt>
                <c:pt idx="6">
                  <c:v>1.4553314121037466</c:v>
                </c:pt>
                <c:pt idx="7">
                  <c:v>8.1525157232704402</c:v>
                </c:pt>
                <c:pt idx="8">
                  <c:v>11.302325581395349</c:v>
                </c:pt>
                <c:pt idx="9">
                  <c:v>12.622282608695651</c:v>
                </c:pt>
                <c:pt idx="10">
                  <c:v>31.682242990654206</c:v>
                </c:pt>
                <c:pt idx="11">
                  <c:v>20.238095238095237</c:v>
                </c:pt>
                <c:pt idx="12">
                  <c:v>4.0380549682875264</c:v>
                </c:pt>
                <c:pt idx="13">
                  <c:v>15.120192307692308</c:v>
                </c:pt>
                <c:pt idx="14">
                  <c:v>21.085526315789476</c:v>
                </c:pt>
                <c:pt idx="15">
                  <c:v>5.9457236842105265</c:v>
                </c:pt>
                <c:pt idx="16">
                  <c:v>6.0588235294117645</c:v>
                </c:pt>
                <c:pt idx="17">
                  <c:v>5.954545454545455</c:v>
                </c:pt>
                <c:pt idx="18">
                  <c:v>4.6837349397590353</c:v>
                </c:pt>
                <c:pt idx="19">
                  <c:v>2.4632352941176472</c:v>
                </c:pt>
                <c:pt idx="20">
                  <c:v>4.0649606299212593</c:v>
                </c:pt>
                <c:pt idx="21">
                  <c:v>2.3324022346368714</c:v>
                </c:pt>
                <c:pt idx="22">
                  <c:v>3.27708703374778</c:v>
                </c:pt>
                <c:pt idx="23">
                  <c:v>9.6153846153846159E-2</c:v>
                </c:pt>
                <c:pt idx="24">
                  <c:v>4.4352159468438535</c:v>
                </c:pt>
                <c:pt idx="25">
                  <c:v>5.9001314060446779</c:v>
                </c:pt>
                <c:pt idx="26">
                  <c:v>0.75168918918918926</c:v>
                </c:pt>
                <c:pt idx="27">
                  <c:v>2.0351239669421486</c:v>
                </c:pt>
                <c:pt idx="28">
                  <c:v>0.73333333333333339</c:v>
                </c:pt>
                <c:pt idx="29">
                  <c:v>7.9493742889647327</c:v>
                </c:pt>
                <c:pt idx="30">
                  <c:v>1.1870503597122302</c:v>
                </c:pt>
                <c:pt idx="31">
                  <c:v>1.9867549668874172</c:v>
                </c:pt>
                <c:pt idx="32">
                  <c:v>0.95837366892545994</c:v>
                </c:pt>
                <c:pt idx="33">
                  <c:v>2.0888157894736841</c:v>
                </c:pt>
                <c:pt idx="34">
                  <c:v>11.422222222222221</c:v>
                </c:pt>
                <c:pt idx="35">
                  <c:v>8.5022522522522515</c:v>
                </c:pt>
                <c:pt idx="36">
                  <c:v>11.51946107784431</c:v>
                </c:pt>
                <c:pt idx="37">
                  <c:v>12.655310621242485</c:v>
                </c:pt>
                <c:pt idx="38">
                  <c:v>16.332007952286283</c:v>
                </c:pt>
                <c:pt idx="39">
                  <c:v>5.6405817174515231</c:v>
                </c:pt>
                <c:pt idx="40">
                  <c:v>16.656151419558359</c:v>
                </c:pt>
                <c:pt idx="41">
                  <c:v>2.8255571030640669</c:v>
                </c:pt>
                <c:pt idx="42">
                  <c:v>0.48969072164948452</c:v>
                </c:pt>
                <c:pt idx="43">
                  <c:v>4.0530582166543851</c:v>
                </c:pt>
                <c:pt idx="44">
                  <c:v>2.7454909819639282</c:v>
                </c:pt>
                <c:pt idx="45">
                  <c:v>4.1631578947368419</c:v>
                </c:pt>
                <c:pt idx="46">
                  <c:v>4.1071428571428577</c:v>
                </c:pt>
                <c:pt idx="47">
                  <c:v>3.8420773714891361</c:v>
                </c:pt>
                <c:pt idx="48">
                  <c:v>4.4237918215613385</c:v>
                </c:pt>
                <c:pt idx="49">
                  <c:v>5.9378663540445489</c:v>
                </c:pt>
                <c:pt idx="50">
                  <c:v>9.6491228070175445</c:v>
                </c:pt>
                <c:pt idx="51">
                  <c:v>3.9121863799283152</c:v>
                </c:pt>
                <c:pt idx="52">
                  <c:v>4.1841883936080739</c:v>
                </c:pt>
                <c:pt idx="53">
                  <c:v>6.5615462868769079</c:v>
                </c:pt>
                <c:pt idx="54">
                  <c:v>6.6718847839699436</c:v>
                </c:pt>
                <c:pt idx="55">
                  <c:v>6.8505338078291809</c:v>
                </c:pt>
                <c:pt idx="56">
                  <c:v>2.8712091374556912</c:v>
                </c:pt>
                <c:pt idx="57">
                  <c:v>4.0656205420827387</c:v>
                </c:pt>
                <c:pt idx="58">
                  <c:v>4.209677419354839</c:v>
                </c:pt>
                <c:pt idx="59">
                  <c:v>2.4889867841409692</c:v>
                </c:pt>
                <c:pt idx="60">
                  <c:v>2.5547645125958378</c:v>
                </c:pt>
                <c:pt idx="61">
                  <c:v>10.456125108601217</c:v>
                </c:pt>
                <c:pt idx="62">
                  <c:v>2.0060868668111009</c:v>
                </c:pt>
                <c:pt idx="63">
                  <c:v>2.1590038314176248</c:v>
                </c:pt>
                <c:pt idx="64">
                  <c:v>2.3178438661710032</c:v>
                </c:pt>
                <c:pt idx="65">
                  <c:v>1.6551877360586535</c:v>
                </c:pt>
                <c:pt idx="66">
                  <c:v>6.4158100832109639</c:v>
                </c:pt>
                <c:pt idx="67">
                  <c:v>6.3633669235328982</c:v>
                </c:pt>
                <c:pt idx="68">
                  <c:v>3.429003021148036</c:v>
                </c:pt>
                <c:pt idx="69">
                  <c:v>2.6962283384301733</c:v>
                </c:pt>
                <c:pt idx="70">
                  <c:v>1.2870370370370368</c:v>
                </c:pt>
                <c:pt idx="71">
                  <c:v>2.7126230975828109</c:v>
                </c:pt>
                <c:pt idx="72">
                  <c:v>3.0030891438658429</c:v>
                </c:pt>
                <c:pt idx="73">
                  <c:v>3.0122793553338449</c:v>
                </c:pt>
                <c:pt idx="74">
                  <c:v>3.9323644494130803</c:v>
                </c:pt>
                <c:pt idx="75">
                  <c:v>3.9058441558441555</c:v>
                </c:pt>
                <c:pt idx="76">
                  <c:v>4.7271268057784912</c:v>
                </c:pt>
                <c:pt idx="77">
                  <c:v>4.5884628913119947</c:v>
                </c:pt>
                <c:pt idx="78">
                  <c:v>3.4662576687116564</c:v>
                </c:pt>
                <c:pt idx="79">
                  <c:v>5.0138376383763843</c:v>
                </c:pt>
                <c:pt idx="80">
                  <c:v>3.776641091219096</c:v>
                </c:pt>
                <c:pt idx="81">
                  <c:v>0.41666666666666663</c:v>
                </c:pt>
                <c:pt idx="82">
                  <c:v>0.60693641618497107</c:v>
                </c:pt>
                <c:pt idx="83">
                  <c:v>16.244343891402714</c:v>
                </c:pt>
                <c:pt idx="84">
                  <c:v>1.3834586466165413</c:v>
                </c:pt>
                <c:pt idx="85">
                  <c:v>0.21062271062271062</c:v>
                </c:pt>
                <c:pt idx="86">
                  <c:v>14.672131147540984</c:v>
                </c:pt>
                <c:pt idx="87">
                  <c:v>28.482142857142858</c:v>
                </c:pt>
                <c:pt idx="88">
                  <c:v>9.6666666666666679</c:v>
                </c:pt>
                <c:pt idx="89">
                  <c:v>7.0180722891566267</c:v>
                </c:pt>
                <c:pt idx="90">
                  <c:v>0.25</c:v>
                </c:pt>
                <c:pt idx="91">
                  <c:v>4.255319148936171</c:v>
                </c:pt>
                <c:pt idx="92">
                  <c:v>4.7438243366880144</c:v>
                </c:pt>
                <c:pt idx="93">
                  <c:v>4.8088139987038243</c:v>
                </c:pt>
                <c:pt idx="94">
                  <c:v>1.2138320395201128</c:v>
                </c:pt>
                <c:pt idx="95">
                  <c:v>1.9194444444444445</c:v>
                </c:pt>
                <c:pt idx="96">
                  <c:v>2.3983516483516483</c:v>
                </c:pt>
                <c:pt idx="97">
                  <c:v>1.9277474195506981</c:v>
                </c:pt>
                <c:pt idx="98">
                  <c:v>2.5909450375642549</c:v>
                </c:pt>
                <c:pt idx="99">
                  <c:v>2.4352194606028559</c:v>
                </c:pt>
                <c:pt idx="100">
                  <c:v>2.4822862541332071</c:v>
                </c:pt>
                <c:pt idx="101">
                  <c:v>1.6258351893095768</c:v>
                </c:pt>
                <c:pt idx="102">
                  <c:v>0.78947368421052633</c:v>
                </c:pt>
                <c:pt idx="103">
                  <c:v>5.0871080139372822</c:v>
                </c:pt>
                <c:pt idx="104">
                  <c:v>1.559633027522936</c:v>
                </c:pt>
                <c:pt idx="105">
                  <c:v>5.837585034013606</c:v>
                </c:pt>
                <c:pt idx="106">
                  <c:v>2.9619565217391308</c:v>
                </c:pt>
                <c:pt idx="107">
                  <c:v>2.4562101910828025</c:v>
                </c:pt>
                <c:pt idx="108">
                  <c:v>4.4075907590759078</c:v>
                </c:pt>
                <c:pt idx="109">
                  <c:v>2.4981684981684982</c:v>
                </c:pt>
                <c:pt idx="110">
                  <c:v>4.9784482758620685</c:v>
                </c:pt>
                <c:pt idx="111">
                  <c:v>13.630338733431516</c:v>
                </c:pt>
                <c:pt idx="112">
                  <c:v>8.2458233890214796</c:v>
                </c:pt>
                <c:pt idx="113">
                  <c:v>5.3778751369112818</c:v>
                </c:pt>
                <c:pt idx="114">
                  <c:v>7.8</c:v>
                </c:pt>
                <c:pt idx="115">
                  <c:v>3.8287488908606924</c:v>
                </c:pt>
                <c:pt idx="116">
                  <c:v>5.7847533632286998</c:v>
                </c:pt>
                <c:pt idx="117">
                  <c:v>10.02923976608187</c:v>
                </c:pt>
                <c:pt idx="118">
                  <c:v>5.4350104821802931</c:v>
                </c:pt>
                <c:pt idx="119">
                  <c:v>3.9682539682539684</c:v>
                </c:pt>
                <c:pt idx="120">
                  <c:v>7.9411764705882364</c:v>
                </c:pt>
                <c:pt idx="121">
                  <c:v>3.308383233532934</c:v>
                </c:pt>
                <c:pt idx="122">
                  <c:v>5.3238866396761129</c:v>
                </c:pt>
                <c:pt idx="123">
                  <c:v>2.6422764227642279</c:v>
                </c:pt>
                <c:pt idx="124">
                  <c:v>5.081967213114754</c:v>
                </c:pt>
                <c:pt idx="125">
                  <c:v>6.106194690265486</c:v>
                </c:pt>
              </c:numCache>
            </c:numRef>
          </c:val>
        </c:ser>
        <c:ser>
          <c:idx val="1"/>
          <c:order val="1"/>
          <c:tx>
            <c:strRef>
              <c:f>mlt2a1.ltr5hs!$I$1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mlt2a1.ltr5hs!$G$2:$G$127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mlt2a1.ltr5hs!$I$2:$I$127</c:f>
              <c:numCache>
                <c:formatCode>0.00</c:formatCode>
                <c:ptCount val="126"/>
                <c:pt idx="0">
                  <c:v>0.76964769647696474</c:v>
                </c:pt>
                <c:pt idx="1">
                  <c:v>0.77528633650588807</c:v>
                </c:pt>
                <c:pt idx="2">
                  <c:v>1.1056105610561056</c:v>
                </c:pt>
                <c:pt idx="3">
                  <c:v>1.6443239054629988</c:v>
                </c:pt>
                <c:pt idx="4">
                  <c:v>1.6075251378527409</c:v>
                </c:pt>
                <c:pt idx="5">
                  <c:v>0.84088514225500532</c:v>
                </c:pt>
                <c:pt idx="6">
                  <c:v>0.78386167146974073</c:v>
                </c:pt>
                <c:pt idx="7">
                  <c:v>9.5471698113207548</c:v>
                </c:pt>
                <c:pt idx="8">
                  <c:v>5.5751937984496127</c:v>
                </c:pt>
                <c:pt idx="9">
                  <c:v>7.2663043478260869</c:v>
                </c:pt>
                <c:pt idx="10">
                  <c:v>1.7383177570093458</c:v>
                </c:pt>
                <c:pt idx="11">
                  <c:v>4.3174603174603181</c:v>
                </c:pt>
                <c:pt idx="12">
                  <c:v>1.0782241014799154</c:v>
                </c:pt>
                <c:pt idx="13">
                  <c:v>1.25</c:v>
                </c:pt>
                <c:pt idx="14">
                  <c:v>9.6315789473684212</c:v>
                </c:pt>
                <c:pt idx="15">
                  <c:v>1.9144736842105263</c:v>
                </c:pt>
                <c:pt idx="16">
                  <c:v>1.6764705882352939</c:v>
                </c:pt>
                <c:pt idx="17">
                  <c:v>3.2181818181818178</c:v>
                </c:pt>
                <c:pt idx="18">
                  <c:v>2.6566265060240961</c:v>
                </c:pt>
                <c:pt idx="19">
                  <c:v>5.8823529411764705E-2</c:v>
                </c:pt>
                <c:pt idx="20">
                  <c:v>0.12204724409448818</c:v>
                </c:pt>
                <c:pt idx="21">
                  <c:v>1.5474860335195533</c:v>
                </c:pt>
                <c:pt idx="22">
                  <c:v>1.3605683836589699</c:v>
                </c:pt>
                <c:pt idx="23">
                  <c:v>0.96153846153846168</c:v>
                </c:pt>
                <c:pt idx="24">
                  <c:v>0.33222591362126247</c:v>
                </c:pt>
                <c:pt idx="25">
                  <c:v>4.5808147174770042</c:v>
                </c:pt>
                <c:pt idx="26">
                  <c:v>3.7567567567567575</c:v>
                </c:pt>
                <c:pt idx="27">
                  <c:v>0.76033057851239672</c:v>
                </c:pt>
                <c:pt idx="28">
                  <c:v>3.8033333333333337</c:v>
                </c:pt>
                <c:pt idx="29">
                  <c:v>1.5790671217292376</c:v>
                </c:pt>
                <c:pt idx="30">
                  <c:v>0.28776978417266186</c:v>
                </c:pt>
                <c:pt idx="31">
                  <c:v>0.60927152317880795</c:v>
                </c:pt>
                <c:pt idx="32">
                  <c:v>7.1636011616650536E-2</c:v>
                </c:pt>
                <c:pt idx="33">
                  <c:v>1.4276315789473684</c:v>
                </c:pt>
                <c:pt idx="34">
                  <c:v>1.5555555555555554</c:v>
                </c:pt>
                <c:pt idx="35">
                  <c:v>4.7995495495495488</c:v>
                </c:pt>
                <c:pt idx="36">
                  <c:v>3.9041916167664672</c:v>
                </c:pt>
                <c:pt idx="37">
                  <c:v>2.3567134268537071</c:v>
                </c:pt>
                <c:pt idx="38">
                  <c:v>1.0775347912524851</c:v>
                </c:pt>
                <c:pt idx="39">
                  <c:v>2.9293628808864272</c:v>
                </c:pt>
                <c:pt idx="40">
                  <c:v>3.2429022082018926</c:v>
                </c:pt>
                <c:pt idx="41">
                  <c:v>1.7555710306406684</c:v>
                </c:pt>
                <c:pt idx="42">
                  <c:v>2.8144329896907219</c:v>
                </c:pt>
                <c:pt idx="43">
                  <c:v>1.5239498894620487</c:v>
                </c:pt>
                <c:pt idx="44">
                  <c:v>1.9879759519038076</c:v>
                </c:pt>
                <c:pt idx="45">
                  <c:v>2.4421052631578948</c:v>
                </c:pt>
                <c:pt idx="46">
                  <c:v>0.48739495798319332</c:v>
                </c:pt>
                <c:pt idx="47">
                  <c:v>0.51616322204557497</c:v>
                </c:pt>
                <c:pt idx="48">
                  <c:v>0.63031805039239985</c:v>
                </c:pt>
                <c:pt idx="49">
                  <c:v>1.4021101992966003</c:v>
                </c:pt>
                <c:pt idx="50">
                  <c:v>1.0175438596491229</c:v>
                </c:pt>
                <c:pt idx="51">
                  <c:v>1.2745519713261648</c:v>
                </c:pt>
                <c:pt idx="52">
                  <c:v>1.0815811606391925</c:v>
                </c:pt>
                <c:pt idx="53">
                  <c:v>0.26449643947100715</c:v>
                </c:pt>
                <c:pt idx="54">
                  <c:v>0.85660613650594875</c:v>
                </c:pt>
                <c:pt idx="55">
                  <c:v>0.37722419928825618</c:v>
                </c:pt>
                <c:pt idx="56">
                  <c:v>1.97558093737692</c:v>
                </c:pt>
                <c:pt idx="57">
                  <c:v>0.99857346647646217</c:v>
                </c:pt>
                <c:pt idx="58">
                  <c:v>0.55913978494623651</c:v>
                </c:pt>
                <c:pt idx="59">
                  <c:v>1.1424375917767988</c:v>
                </c:pt>
                <c:pt idx="60">
                  <c:v>2.0492880613362541</c:v>
                </c:pt>
                <c:pt idx="61">
                  <c:v>4.1859252823631623</c:v>
                </c:pt>
                <c:pt idx="62">
                  <c:v>0.25193438563912102</c:v>
                </c:pt>
                <c:pt idx="63">
                  <c:v>0.2134099616858238</c:v>
                </c:pt>
                <c:pt idx="64">
                  <c:v>0.22131350681536555</c:v>
                </c:pt>
                <c:pt idx="65">
                  <c:v>0.11708509220173295</c:v>
                </c:pt>
                <c:pt idx="66">
                  <c:v>2.3822809593734702</c:v>
                </c:pt>
                <c:pt idx="67">
                  <c:v>5.60877296976882</c:v>
                </c:pt>
                <c:pt idx="68">
                  <c:v>1.1258811681772407</c:v>
                </c:pt>
                <c:pt idx="69">
                  <c:v>2.6258919469928643</c:v>
                </c:pt>
                <c:pt idx="70">
                  <c:v>0.72222222222222221</c:v>
                </c:pt>
                <c:pt idx="71">
                  <c:v>0.89525514771709935</c:v>
                </c:pt>
                <c:pt idx="72">
                  <c:v>1.2842012356575463</c:v>
                </c:pt>
                <c:pt idx="73">
                  <c:v>0.92248656945510366</c:v>
                </c:pt>
                <c:pt idx="74">
                  <c:v>0.91671324762437112</c:v>
                </c:pt>
                <c:pt idx="75">
                  <c:v>1.8188311688311689</c:v>
                </c:pt>
                <c:pt idx="76">
                  <c:v>0.8041733547351525</c:v>
                </c:pt>
                <c:pt idx="77">
                  <c:v>3.2683784734435455</c:v>
                </c:pt>
                <c:pt idx="78">
                  <c:v>2.385626643295355</c:v>
                </c:pt>
                <c:pt idx="79">
                  <c:v>3.3167281672816729</c:v>
                </c:pt>
                <c:pt idx="80">
                  <c:v>3.1469167377095766</c:v>
                </c:pt>
                <c:pt idx="81">
                  <c:v>0.22222222222222224</c:v>
                </c:pt>
                <c:pt idx="82">
                  <c:v>0.20809248554913296</c:v>
                </c:pt>
                <c:pt idx="83">
                  <c:v>3.0316742081447967</c:v>
                </c:pt>
                <c:pt idx="84">
                  <c:v>5.4075187969924814</c:v>
                </c:pt>
                <c:pt idx="85">
                  <c:v>0.36263736263736263</c:v>
                </c:pt>
                <c:pt idx="86">
                  <c:v>0.36065573770491804</c:v>
                </c:pt>
                <c:pt idx="87">
                  <c:v>2.6428571428571428</c:v>
                </c:pt>
                <c:pt idx="88">
                  <c:v>10.733333333333334</c:v>
                </c:pt>
                <c:pt idx="89">
                  <c:v>3.4216867469879513</c:v>
                </c:pt>
                <c:pt idx="90">
                  <c:v>0.7142857142857143</c:v>
                </c:pt>
                <c:pt idx="91">
                  <c:v>5.0969267139479912</c:v>
                </c:pt>
                <c:pt idx="92">
                  <c:v>5.0960658737419946</c:v>
                </c:pt>
                <c:pt idx="93">
                  <c:v>4.3473752430330528</c:v>
                </c:pt>
                <c:pt idx="94">
                  <c:v>0.2907551164431898</c:v>
                </c:pt>
                <c:pt idx="95">
                  <c:v>0.54777777777777781</c:v>
                </c:pt>
                <c:pt idx="96">
                  <c:v>1.3373626373626375</c:v>
                </c:pt>
                <c:pt idx="97">
                  <c:v>0.28901032179720704</c:v>
                </c:pt>
                <c:pt idx="98">
                  <c:v>0.68327402135231319</c:v>
                </c:pt>
                <c:pt idx="99">
                  <c:v>1.5081967213114753</c:v>
                </c:pt>
                <c:pt idx="100">
                  <c:v>0.96740670760510161</c:v>
                </c:pt>
                <c:pt idx="101">
                  <c:v>1.0334075723830736</c:v>
                </c:pt>
                <c:pt idx="102">
                  <c:v>10.789473684210526</c:v>
                </c:pt>
                <c:pt idx="103">
                  <c:v>3.2299651567944254</c:v>
                </c:pt>
                <c:pt idx="104">
                  <c:v>9.9816513761467895</c:v>
                </c:pt>
                <c:pt idx="105">
                  <c:v>4.7644557823129254</c:v>
                </c:pt>
                <c:pt idx="106">
                  <c:v>3.9782608695652173</c:v>
                </c:pt>
                <c:pt idx="107">
                  <c:v>5.4968152866242042</c:v>
                </c:pt>
                <c:pt idx="108">
                  <c:v>3.7267326732673269</c:v>
                </c:pt>
                <c:pt idx="109">
                  <c:v>3.97948717948718</c:v>
                </c:pt>
                <c:pt idx="110">
                  <c:v>0.16379310344827586</c:v>
                </c:pt>
                <c:pt idx="111">
                  <c:v>0.96907216494845361</c:v>
                </c:pt>
                <c:pt idx="112">
                  <c:v>1.1599045346062054</c:v>
                </c:pt>
                <c:pt idx="113">
                  <c:v>1.2048192771084338</c:v>
                </c:pt>
                <c:pt idx="114">
                  <c:v>0.79999999999999993</c:v>
                </c:pt>
                <c:pt idx="115">
                  <c:v>2.072759538598048</c:v>
                </c:pt>
                <c:pt idx="116">
                  <c:v>4.5739910313901344</c:v>
                </c:pt>
                <c:pt idx="117">
                  <c:v>5.5321637426900576</c:v>
                </c:pt>
                <c:pt idx="118">
                  <c:v>2.6876310272536688</c:v>
                </c:pt>
                <c:pt idx="119">
                  <c:v>0.18253968253968253</c:v>
                </c:pt>
                <c:pt idx="120">
                  <c:v>0.52941176470588236</c:v>
                </c:pt>
                <c:pt idx="121">
                  <c:v>0.17365269461077845</c:v>
                </c:pt>
                <c:pt idx="122">
                  <c:v>1.4358974358974359</c:v>
                </c:pt>
                <c:pt idx="123">
                  <c:v>0.86178861788617889</c:v>
                </c:pt>
                <c:pt idx="124">
                  <c:v>0.22131147540983606</c:v>
                </c:pt>
                <c:pt idx="125">
                  <c:v>0.26548672566371678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0497296"/>
        <c:axId val="360496904"/>
        <c:axId val="0"/>
      </c:bar3DChart>
      <c:catAx>
        <c:axId val="36049729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4490041535966313"/>
              <c:y val="0.8589032136924046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496904"/>
        <c:crosses val="autoZero"/>
        <c:auto val="1"/>
        <c:lblAlgn val="ctr"/>
        <c:lblOffset val="100"/>
        <c:tickLblSkip val="1"/>
        <c:noMultiLvlLbl val="0"/>
      </c:catAx>
      <c:valAx>
        <c:axId val="360496904"/>
        <c:scaling>
          <c:orientation val="minMax"/>
          <c:min val="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2024554335781739E-2"/>
              <c:y val="0.2284181682780744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497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for 46 TFs of the HOX family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5695981055656853E-2"/>
          <c:y val="0.11586573652686986"/>
          <c:w val="0.92818082993220985"/>
          <c:h val="0.7321660439567434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hox!$AE$1</c:f>
              <c:strCache>
                <c:ptCount val="1"/>
                <c:pt idx="0">
                  <c:v>TFBS 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hox!$AD$2:$AD$47</c:f>
              <c:strCache>
                <c:ptCount val="46"/>
                <c:pt idx="0">
                  <c:v>HOXA1</c:v>
                </c:pt>
                <c:pt idx="1">
                  <c:v>HOXA10</c:v>
                </c:pt>
                <c:pt idx="2">
                  <c:v>Hoxa11</c:v>
                </c:pt>
                <c:pt idx="3">
                  <c:v>Hoxa13</c:v>
                </c:pt>
                <c:pt idx="4">
                  <c:v>HOXA2</c:v>
                </c:pt>
                <c:pt idx="5">
                  <c:v>HOXA4</c:v>
                </c:pt>
                <c:pt idx="6">
                  <c:v>HOXA5</c:v>
                </c:pt>
                <c:pt idx="7">
                  <c:v>HOXA6</c:v>
                </c:pt>
                <c:pt idx="8">
                  <c:v>HOXA7</c:v>
                </c:pt>
                <c:pt idx="9">
                  <c:v>HOXA9</c:v>
                </c:pt>
                <c:pt idx="10">
                  <c:v>HOXB13</c:v>
                </c:pt>
                <c:pt idx="11">
                  <c:v>HOXB2</c:v>
                </c:pt>
                <c:pt idx="12">
                  <c:v>HOXB3</c:v>
                </c:pt>
                <c:pt idx="13">
                  <c:v>HOXB4</c:v>
                </c:pt>
                <c:pt idx="14">
                  <c:v>HOXB5</c:v>
                </c:pt>
                <c:pt idx="15">
                  <c:v>HOXB6</c:v>
                </c:pt>
                <c:pt idx="16">
                  <c:v>HOXB7</c:v>
                </c:pt>
                <c:pt idx="17">
                  <c:v>HOXB8</c:v>
                </c:pt>
                <c:pt idx="18">
                  <c:v>HOXB9</c:v>
                </c:pt>
                <c:pt idx="19">
                  <c:v>HOXC10</c:v>
                </c:pt>
                <c:pt idx="20">
                  <c:v>HOXC11</c:v>
                </c:pt>
                <c:pt idx="21">
                  <c:v>HOXC12</c:v>
                </c:pt>
                <c:pt idx="22">
                  <c:v>HOXC13</c:v>
                </c:pt>
                <c:pt idx="23">
                  <c:v>HOXC4</c:v>
                </c:pt>
                <c:pt idx="24">
                  <c:v>HOXC8</c:v>
                </c:pt>
                <c:pt idx="25">
                  <c:v>HOXC9</c:v>
                </c:pt>
                <c:pt idx="26">
                  <c:v>HOXD10</c:v>
                </c:pt>
                <c:pt idx="27">
                  <c:v>HOXD11</c:v>
                </c:pt>
                <c:pt idx="28">
                  <c:v>HOXD12</c:v>
                </c:pt>
                <c:pt idx="29">
                  <c:v>HOXD12::ELK1</c:v>
                </c:pt>
                <c:pt idx="30">
                  <c:v>Hoxd13</c:v>
                </c:pt>
                <c:pt idx="31">
                  <c:v>HOXD3</c:v>
                </c:pt>
                <c:pt idx="32">
                  <c:v>HOXD4</c:v>
                </c:pt>
                <c:pt idx="33">
                  <c:v>HOXD8</c:v>
                </c:pt>
                <c:pt idx="34">
                  <c:v>HOXD9</c:v>
                </c:pt>
                <c:pt idx="35">
                  <c:v>ELK1::HOXA1</c:v>
                </c:pt>
                <c:pt idx="36">
                  <c:v>ELK1::HOXB13</c:v>
                </c:pt>
                <c:pt idx="37">
                  <c:v>ERF::HOXB13</c:v>
                </c:pt>
                <c:pt idx="38">
                  <c:v>ETV2::HOXB13</c:v>
                </c:pt>
                <c:pt idx="39">
                  <c:v>ETV5::HOXA2</c:v>
                </c:pt>
                <c:pt idx="40">
                  <c:v>PHOX2A</c:v>
                </c:pt>
                <c:pt idx="41">
                  <c:v>PHOX2B</c:v>
                </c:pt>
                <c:pt idx="42">
                  <c:v>Rhox11</c:v>
                </c:pt>
                <c:pt idx="43">
                  <c:v>RHOXF1</c:v>
                </c:pt>
                <c:pt idx="44">
                  <c:v>SHOX</c:v>
                </c:pt>
                <c:pt idx="45">
                  <c:v>Shox2</c:v>
                </c:pt>
              </c:strCache>
            </c:strRef>
          </c:cat>
          <c:val>
            <c:numRef>
              <c:f>hox!$AE$2:$AE$47</c:f>
              <c:numCache>
                <c:formatCode>0.00</c:formatCode>
                <c:ptCount val="46"/>
                <c:pt idx="0">
                  <c:v>3.7593908089693726</c:v>
                </c:pt>
                <c:pt idx="1">
                  <c:v>5.9771244300002522</c:v>
                </c:pt>
                <c:pt idx="2">
                  <c:v>8.0863568084383193</c:v>
                </c:pt>
                <c:pt idx="3">
                  <c:v>8.2019591480788172</c:v>
                </c:pt>
                <c:pt idx="4">
                  <c:v>4.6617869334103226</c:v>
                </c:pt>
                <c:pt idx="5">
                  <c:v>3.8529606847180311</c:v>
                </c:pt>
                <c:pt idx="6">
                  <c:v>2.7858787517424419</c:v>
                </c:pt>
                <c:pt idx="7">
                  <c:v>4.5564141906418616</c:v>
                </c:pt>
                <c:pt idx="8">
                  <c:v>5.4102812878690463</c:v>
                </c:pt>
                <c:pt idx="9">
                  <c:v>5.6102129200261803</c:v>
                </c:pt>
                <c:pt idx="10">
                  <c:v>13.866856298889559</c:v>
                </c:pt>
                <c:pt idx="11">
                  <c:v>3.0345231054897392</c:v>
                </c:pt>
                <c:pt idx="12">
                  <c:v>5.9499220446943752</c:v>
                </c:pt>
                <c:pt idx="13">
                  <c:v>4.1312975805426468</c:v>
                </c:pt>
                <c:pt idx="14">
                  <c:v>4.269093576024269</c:v>
                </c:pt>
                <c:pt idx="15">
                  <c:v>4.6622111169230998</c:v>
                </c:pt>
                <c:pt idx="16">
                  <c:v>4.2023093997057135</c:v>
                </c:pt>
                <c:pt idx="17">
                  <c:v>4.3850094580415133</c:v>
                </c:pt>
                <c:pt idx="18">
                  <c:v>7.5791789705286323</c:v>
                </c:pt>
                <c:pt idx="19">
                  <c:v>7.1452145214521448</c:v>
                </c:pt>
                <c:pt idx="20">
                  <c:v>4.1923111230041918</c:v>
                </c:pt>
                <c:pt idx="21">
                  <c:v>4.6665131629442014</c:v>
                </c:pt>
                <c:pt idx="22">
                  <c:v>7.1539506891865647</c:v>
                </c:pt>
                <c:pt idx="23">
                  <c:v>4.6103071845646104</c:v>
                </c:pt>
                <c:pt idx="24">
                  <c:v>5.1671113835645626</c:v>
                </c:pt>
                <c:pt idx="25">
                  <c:v>5.0725142936828895</c:v>
                </c:pt>
                <c:pt idx="26">
                  <c:v>4.0217589598155792</c:v>
                </c:pt>
                <c:pt idx="27">
                  <c:v>6.6839491520129934</c:v>
                </c:pt>
                <c:pt idx="28">
                  <c:v>5.372203887055373</c:v>
                </c:pt>
                <c:pt idx="29">
                  <c:v>8.6850790342192119E-2</c:v>
                </c:pt>
                <c:pt idx="30">
                  <c:v>5.4522996159265045</c:v>
                </c:pt>
                <c:pt idx="31">
                  <c:v>2.5162407839699958</c:v>
                </c:pt>
                <c:pt idx="32">
                  <c:v>4.7263287972632879</c:v>
                </c:pt>
                <c:pt idx="33">
                  <c:v>3.9114285373048769</c:v>
                </c:pt>
                <c:pt idx="34">
                  <c:v>7.1139957787501045</c:v>
                </c:pt>
                <c:pt idx="35">
                  <c:v>0</c:v>
                </c:pt>
                <c:pt idx="36">
                  <c:v>0.18859028760018856</c:v>
                </c:pt>
                <c:pt idx="37">
                  <c:v>0.69037515996497623</c:v>
                </c:pt>
                <c:pt idx="38">
                  <c:v>0.92297365329753323</c:v>
                </c:pt>
                <c:pt idx="39">
                  <c:v>1.9177593435019178</c:v>
                </c:pt>
                <c:pt idx="40">
                  <c:v>7.9383678012771695</c:v>
                </c:pt>
                <c:pt idx="41">
                  <c:v>4.6361779035046355</c:v>
                </c:pt>
                <c:pt idx="42">
                  <c:v>8.84717184589746</c:v>
                </c:pt>
                <c:pt idx="43">
                  <c:v>2.4791824302821119</c:v>
                </c:pt>
                <c:pt idx="44">
                  <c:v>3.5175492071500143</c:v>
                </c:pt>
                <c:pt idx="45">
                  <c:v>3.2596103533857392</c:v>
                </c:pt>
              </c:numCache>
            </c:numRef>
          </c:val>
        </c:ser>
        <c:ser>
          <c:idx val="1"/>
          <c:order val="1"/>
          <c:tx>
            <c:strRef>
              <c:f>hox!$AF$1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hox!$AD$2:$AD$47</c:f>
              <c:strCache>
                <c:ptCount val="46"/>
                <c:pt idx="0">
                  <c:v>HOXA1</c:v>
                </c:pt>
                <c:pt idx="1">
                  <c:v>HOXA10</c:v>
                </c:pt>
                <c:pt idx="2">
                  <c:v>Hoxa11</c:v>
                </c:pt>
                <c:pt idx="3">
                  <c:v>Hoxa13</c:v>
                </c:pt>
                <c:pt idx="4">
                  <c:v>HOXA2</c:v>
                </c:pt>
                <c:pt idx="5">
                  <c:v>HOXA4</c:v>
                </c:pt>
                <c:pt idx="6">
                  <c:v>HOXA5</c:v>
                </c:pt>
                <c:pt idx="7">
                  <c:v>HOXA6</c:v>
                </c:pt>
                <c:pt idx="8">
                  <c:v>HOXA7</c:v>
                </c:pt>
                <c:pt idx="9">
                  <c:v>HOXA9</c:v>
                </c:pt>
                <c:pt idx="10">
                  <c:v>HOXB13</c:v>
                </c:pt>
                <c:pt idx="11">
                  <c:v>HOXB2</c:v>
                </c:pt>
                <c:pt idx="12">
                  <c:v>HOXB3</c:v>
                </c:pt>
                <c:pt idx="13">
                  <c:v>HOXB4</c:v>
                </c:pt>
                <c:pt idx="14">
                  <c:v>HOXB5</c:v>
                </c:pt>
                <c:pt idx="15">
                  <c:v>HOXB6</c:v>
                </c:pt>
                <c:pt idx="16">
                  <c:v>HOXB7</c:v>
                </c:pt>
                <c:pt idx="17">
                  <c:v>HOXB8</c:v>
                </c:pt>
                <c:pt idx="18">
                  <c:v>HOXB9</c:v>
                </c:pt>
                <c:pt idx="19">
                  <c:v>HOXC10</c:v>
                </c:pt>
                <c:pt idx="20">
                  <c:v>HOXC11</c:v>
                </c:pt>
                <c:pt idx="21">
                  <c:v>HOXC12</c:v>
                </c:pt>
                <c:pt idx="22">
                  <c:v>HOXC13</c:v>
                </c:pt>
                <c:pt idx="23">
                  <c:v>HOXC4</c:v>
                </c:pt>
                <c:pt idx="24">
                  <c:v>HOXC8</c:v>
                </c:pt>
                <c:pt idx="25">
                  <c:v>HOXC9</c:v>
                </c:pt>
                <c:pt idx="26">
                  <c:v>HOXD10</c:v>
                </c:pt>
                <c:pt idx="27">
                  <c:v>HOXD11</c:v>
                </c:pt>
                <c:pt idx="28">
                  <c:v>HOXD12</c:v>
                </c:pt>
                <c:pt idx="29">
                  <c:v>HOXD12::ELK1</c:v>
                </c:pt>
                <c:pt idx="30">
                  <c:v>Hoxd13</c:v>
                </c:pt>
                <c:pt idx="31">
                  <c:v>HOXD3</c:v>
                </c:pt>
                <c:pt idx="32">
                  <c:v>HOXD4</c:v>
                </c:pt>
                <c:pt idx="33">
                  <c:v>HOXD8</c:v>
                </c:pt>
                <c:pt idx="34">
                  <c:v>HOXD9</c:v>
                </c:pt>
                <c:pt idx="35">
                  <c:v>ELK1::HOXA1</c:v>
                </c:pt>
                <c:pt idx="36">
                  <c:v>ELK1::HOXB13</c:v>
                </c:pt>
                <c:pt idx="37">
                  <c:v>ERF::HOXB13</c:v>
                </c:pt>
                <c:pt idx="38">
                  <c:v>ETV2::HOXB13</c:v>
                </c:pt>
                <c:pt idx="39">
                  <c:v>ETV5::HOXA2</c:v>
                </c:pt>
                <c:pt idx="40">
                  <c:v>PHOX2A</c:v>
                </c:pt>
                <c:pt idx="41">
                  <c:v>PHOX2B</c:v>
                </c:pt>
                <c:pt idx="42">
                  <c:v>Rhox11</c:v>
                </c:pt>
                <c:pt idx="43">
                  <c:v>RHOXF1</c:v>
                </c:pt>
                <c:pt idx="44">
                  <c:v>SHOX</c:v>
                </c:pt>
                <c:pt idx="45">
                  <c:v>Shox2</c:v>
                </c:pt>
              </c:strCache>
            </c:strRef>
          </c:cat>
          <c:val>
            <c:numRef>
              <c:f>hox!$AF$2:$AF$47</c:f>
              <c:numCache>
                <c:formatCode>0.00</c:formatCode>
                <c:ptCount val="46"/>
                <c:pt idx="0">
                  <c:v>2.7930607187112764</c:v>
                </c:pt>
                <c:pt idx="1">
                  <c:v>4.3231552162849871</c:v>
                </c:pt>
                <c:pt idx="2">
                  <c:v>1.8737541528239201</c:v>
                </c:pt>
                <c:pt idx="3">
                  <c:v>4.738041002277904</c:v>
                </c:pt>
                <c:pt idx="4">
                  <c:v>3.0371640937678674</c:v>
                </c:pt>
                <c:pt idx="5">
                  <c:v>2.4547668102640943</c:v>
                </c:pt>
                <c:pt idx="6">
                  <c:v>1.5829578041786154</c:v>
                </c:pt>
                <c:pt idx="7">
                  <c:v>2.7197362223268957</c:v>
                </c:pt>
                <c:pt idx="8">
                  <c:v>3.5962219598583234</c:v>
                </c:pt>
                <c:pt idx="9">
                  <c:v>1.9377637130801688</c:v>
                </c:pt>
                <c:pt idx="10">
                  <c:v>4.4640883977900554</c:v>
                </c:pt>
                <c:pt idx="11">
                  <c:v>1.963776493256262</c:v>
                </c:pt>
                <c:pt idx="12">
                  <c:v>4.4690444145356665</c:v>
                </c:pt>
                <c:pt idx="13">
                  <c:v>2.8996671421778411</c:v>
                </c:pt>
                <c:pt idx="14">
                  <c:v>1.734141414141414</c:v>
                </c:pt>
                <c:pt idx="15">
                  <c:v>2.6272363712902544</c:v>
                </c:pt>
                <c:pt idx="16">
                  <c:v>2.4130982367758187</c:v>
                </c:pt>
                <c:pt idx="17">
                  <c:v>1.9790979097909789</c:v>
                </c:pt>
                <c:pt idx="18">
                  <c:v>1.0105263157894737</c:v>
                </c:pt>
                <c:pt idx="19">
                  <c:v>2.6133333333333333</c:v>
                </c:pt>
                <c:pt idx="20">
                  <c:v>1.5135135135135136</c:v>
                </c:pt>
                <c:pt idx="21">
                  <c:v>1.516279069767442</c:v>
                </c:pt>
                <c:pt idx="22">
                  <c:v>0.84705882352941164</c:v>
                </c:pt>
                <c:pt idx="23">
                  <c:v>3.3319658119658122</c:v>
                </c:pt>
                <c:pt idx="24">
                  <c:v>3.2694984401247904</c:v>
                </c:pt>
                <c:pt idx="25">
                  <c:v>0.98591549295774661</c:v>
                </c:pt>
                <c:pt idx="26">
                  <c:v>1.0452261306532662</c:v>
                </c:pt>
                <c:pt idx="27">
                  <c:v>3.3753943217665618</c:v>
                </c:pt>
                <c:pt idx="28">
                  <c:v>6.1222222222222227</c:v>
                </c:pt>
                <c:pt idx="29">
                  <c:v>1.368421052631579</c:v>
                </c:pt>
                <c:pt idx="30">
                  <c:v>4.1091617933723201</c:v>
                </c:pt>
                <c:pt idx="31">
                  <c:v>2.4101174345076788</c:v>
                </c:pt>
                <c:pt idx="32">
                  <c:v>3.211567732115677</c:v>
                </c:pt>
                <c:pt idx="33">
                  <c:v>1.6791314837153197</c:v>
                </c:pt>
                <c:pt idx="34">
                  <c:v>3.2336448598130842</c:v>
                </c:pt>
                <c:pt idx="35">
                  <c:v>0.14285714285714285</c:v>
                </c:pt>
                <c:pt idx="36">
                  <c:v>0.1714285714285714</c:v>
                </c:pt>
                <c:pt idx="37">
                  <c:v>1.6394557823129252</c:v>
                </c:pt>
                <c:pt idx="38">
                  <c:v>4.6610169491525433</c:v>
                </c:pt>
                <c:pt idx="39">
                  <c:v>1.0162162162162163</c:v>
                </c:pt>
                <c:pt idx="40">
                  <c:v>13.733727810650887</c:v>
                </c:pt>
                <c:pt idx="41">
                  <c:v>10.38095238095238</c:v>
                </c:pt>
                <c:pt idx="42">
                  <c:v>1.0396039603960394</c:v>
                </c:pt>
                <c:pt idx="43">
                  <c:v>1.9744096777945797</c:v>
                </c:pt>
                <c:pt idx="44">
                  <c:v>5.1521585279547066</c:v>
                </c:pt>
                <c:pt idx="45">
                  <c:v>4.9278223318938927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0495728"/>
        <c:axId val="360496120"/>
        <c:axId val="0"/>
      </c:bar3DChart>
      <c:catAx>
        <c:axId val="36049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496120"/>
        <c:crosses val="autoZero"/>
        <c:auto val="1"/>
        <c:lblAlgn val="ctr"/>
        <c:lblOffset val="100"/>
        <c:tickLblSkip val="1"/>
        <c:noMultiLvlLbl val="0"/>
      </c:catAx>
      <c:valAx>
        <c:axId val="36049612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5177866935563448E-2"/>
              <c:y val="0.246616361888879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495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for 42 TFs of the FOX family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4061618281134163E-2"/>
          <c:y val="0.10576128674996341"/>
          <c:w val="0.92981519270673263"/>
          <c:h val="0.7547799616826534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fox!$AE$1</c:f>
              <c:strCache>
                <c:ptCount val="1"/>
                <c:pt idx="0">
                  <c:v>TFBS 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fox!$AD$2:$AD$43</c:f>
              <c:strCache>
                <c:ptCount val="42"/>
                <c:pt idx="0">
                  <c:v>FOXA1</c:v>
                </c:pt>
                <c:pt idx="1">
                  <c:v>FOXA2</c:v>
                </c:pt>
                <c:pt idx="2">
                  <c:v>FOXA3</c:v>
                </c:pt>
                <c:pt idx="3">
                  <c:v>FOXB1</c:v>
                </c:pt>
                <c:pt idx="4">
                  <c:v>FOXC1</c:v>
                </c:pt>
                <c:pt idx="5">
                  <c:v>FOXC2</c:v>
                </c:pt>
                <c:pt idx="6">
                  <c:v>FOXD1</c:v>
                </c:pt>
                <c:pt idx="7">
                  <c:v>FOXD2</c:v>
                </c:pt>
                <c:pt idx="8">
                  <c:v>FOXD3</c:v>
                </c:pt>
                <c:pt idx="9">
                  <c:v>FOXE1</c:v>
                </c:pt>
                <c:pt idx="10">
                  <c:v>Foxf1</c:v>
                </c:pt>
                <c:pt idx="11">
                  <c:v>FOXF2</c:v>
                </c:pt>
                <c:pt idx="12">
                  <c:v>FOXG1</c:v>
                </c:pt>
                <c:pt idx="13">
                  <c:v>FOXH1</c:v>
                </c:pt>
                <c:pt idx="14">
                  <c:v>FOXI1</c:v>
                </c:pt>
                <c:pt idx="15">
                  <c:v>Foxj2</c:v>
                </c:pt>
                <c:pt idx="16">
                  <c:v>FOXJ2::ELF1</c:v>
                </c:pt>
                <c:pt idx="17">
                  <c:v>Foxj3</c:v>
                </c:pt>
                <c:pt idx="18">
                  <c:v>FOXK1</c:v>
                </c:pt>
                <c:pt idx="19">
                  <c:v>FOXK2</c:v>
                </c:pt>
                <c:pt idx="20">
                  <c:v>FOXL1</c:v>
                </c:pt>
                <c:pt idx="21">
                  <c:v>Foxl2</c:v>
                </c:pt>
                <c:pt idx="22">
                  <c:v>Foxn1</c:v>
                </c:pt>
                <c:pt idx="23">
                  <c:v>FOXN3</c:v>
                </c:pt>
                <c:pt idx="24">
                  <c:v>Foxo1</c:v>
                </c:pt>
                <c:pt idx="25">
                  <c:v>FOXO1::ELF1</c:v>
                </c:pt>
                <c:pt idx="26">
                  <c:v>FOXO1::ELK1</c:v>
                </c:pt>
                <c:pt idx="27">
                  <c:v>FOXO1::ELK3</c:v>
                </c:pt>
                <c:pt idx="28">
                  <c:v>FOXO1::FLI1</c:v>
                </c:pt>
                <c:pt idx="29">
                  <c:v>Foxo3</c:v>
                </c:pt>
                <c:pt idx="30">
                  <c:v>FOXO4</c:v>
                </c:pt>
                <c:pt idx="31">
                  <c:v>FOXO6</c:v>
                </c:pt>
                <c:pt idx="32">
                  <c:v>FOXP1</c:v>
                </c:pt>
                <c:pt idx="33">
                  <c:v>FOXP2</c:v>
                </c:pt>
                <c:pt idx="34">
                  <c:v>FOXP3</c:v>
                </c:pt>
                <c:pt idx="35">
                  <c:v>Foxq1</c:v>
                </c:pt>
                <c:pt idx="36">
                  <c:v>ERF::FOXI1</c:v>
                </c:pt>
                <c:pt idx="37">
                  <c:v>ERF::FOXO1</c:v>
                </c:pt>
                <c:pt idx="38">
                  <c:v>ETV2::FOXI1</c:v>
                </c:pt>
                <c:pt idx="39">
                  <c:v>ETV5::FOXI1</c:v>
                </c:pt>
                <c:pt idx="40">
                  <c:v>ETV5::FOXO1</c:v>
                </c:pt>
                <c:pt idx="41">
                  <c:v>FLI1::FOXI1</c:v>
                </c:pt>
              </c:strCache>
            </c:strRef>
          </c:cat>
          <c:val>
            <c:numRef>
              <c:f>fox!$AE$2:$AE$43</c:f>
              <c:numCache>
                <c:formatCode>0.00</c:formatCode>
                <c:ptCount val="42"/>
                <c:pt idx="0">
                  <c:v>9.9878408893520927</c:v>
                </c:pt>
                <c:pt idx="1">
                  <c:v>10.497969228202441</c:v>
                </c:pt>
                <c:pt idx="2">
                  <c:v>10.441561397519063</c:v>
                </c:pt>
                <c:pt idx="3">
                  <c:v>14.261154148887693</c:v>
                </c:pt>
                <c:pt idx="4">
                  <c:v>8.2478028022582475</c:v>
                </c:pt>
                <c:pt idx="5">
                  <c:v>9.01472169688879</c:v>
                </c:pt>
                <c:pt idx="6">
                  <c:v>9.8743745342276164</c:v>
                </c:pt>
                <c:pt idx="7">
                  <c:v>10.52691476044156</c:v>
                </c:pt>
                <c:pt idx="8">
                  <c:v>15.802427700397159</c:v>
                </c:pt>
                <c:pt idx="9">
                  <c:v>3.943352081687042</c:v>
                </c:pt>
                <c:pt idx="10">
                  <c:v>12.398272468196375</c:v>
                </c:pt>
                <c:pt idx="11">
                  <c:v>24.34802303759788</c:v>
                </c:pt>
                <c:pt idx="12">
                  <c:v>15.366986613771736</c:v>
                </c:pt>
                <c:pt idx="13">
                  <c:v>4.7618030411455381</c:v>
                </c:pt>
                <c:pt idx="14">
                  <c:v>8.5600009815107914</c:v>
                </c:pt>
                <c:pt idx="15">
                  <c:v>9.8260456827852671</c:v>
                </c:pt>
                <c:pt idx="16">
                  <c:v>2.5473421128520624</c:v>
                </c:pt>
                <c:pt idx="17">
                  <c:v>16.960571796824652</c:v>
                </c:pt>
                <c:pt idx="18">
                  <c:v>9.338944793661927</c:v>
                </c:pt>
                <c:pt idx="19">
                  <c:v>11.719657881281087</c:v>
                </c:pt>
                <c:pt idx="20">
                  <c:v>6.3324375833091491</c:v>
                </c:pt>
                <c:pt idx="21">
                  <c:v>7.6441467676179382</c:v>
                </c:pt>
                <c:pt idx="22">
                  <c:v>2.6034545570501639</c:v>
                </c:pt>
                <c:pt idx="23">
                  <c:v>14.14756860301415</c:v>
                </c:pt>
                <c:pt idx="24">
                  <c:v>9.3984508260489292</c:v>
                </c:pt>
                <c:pt idx="25">
                  <c:v>3.928420523713271</c:v>
                </c:pt>
                <c:pt idx="26">
                  <c:v>6.0836779880519698</c:v>
                </c:pt>
                <c:pt idx="27">
                  <c:v>7.3375262054507342</c:v>
                </c:pt>
                <c:pt idx="28">
                  <c:v>5.706178094444958</c:v>
                </c:pt>
                <c:pt idx="29">
                  <c:v>9.7576108321732651</c:v>
                </c:pt>
                <c:pt idx="30">
                  <c:v>8.8822077756265294</c:v>
                </c:pt>
                <c:pt idx="31">
                  <c:v>9.7886336088904642</c:v>
                </c:pt>
                <c:pt idx="32">
                  <c:v>10.381746836100932</c:v>
                </c:pt>
                <c:pt idx="33">
                  <c:v>11.097359735973598</c:v>
                </c:pt>
                <c:pt idx="34">
                  <c:v>7.2876524869586703</c:v>
                </c:pt>
                <c:pt idx="35">
                  <c:v>11.318737507553573</c:v>
                </c:pt>
                <c:pt idx="36">
                  <c:v>3.5792641764176421</c:v>
                </c:pt>
                <c:pt idx="37">
                  <c:v>3.5368299761010582</c:v>
                </c:pt>
                <c:pt idx="38">
                  <c:v>4.2170883755042174</c:v>
                </c:pt>
                <c:pt idx="39">
                  <c:v>4.8517046826633887</c:v>
                </c:pt>
                <c:pt idx="40">
                  <c:v>3.057658707047175</c:v>
                </c:pt>
                <c:pt idx="41">
                  <c:v>4.9066853588013659</c:v>
                </c:pt>
              </c:numCache>
            </c:numRef>
          </c:val>
        </c:ser>
        <c:ser>
          <c:idx val="1"/>
          <c:order val="1"/>
          <c:tx>
            <c:strRef>
              <c:f>fox!$AF$1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fox!$AD$2:$AD$43</c:f>
              <c:strCache>
                <c:ptCount val="42"/>
                <c:pt idx="0">
                  <c:v>FOXA1</c:v>
                </c:pt>
                <c:pt idx="1">
                  <c:v>FOXA2</c:v>
                </c:pt>
                <c:pt idx="2">
                  <c:v>FOXA3</c:v>
                </c:pt>
                <c:pt idx="3">
                  <c:v>FOXB1</c:v>
                </c:pt>
                <c:pt idx="4">
                  <c:v>FOXC1</c:v>
                </c:pt>
                <c:pt idx="5">
                  <c:v>FOXC2</c:v>
                </c:pt>
                <c:pt idx="6">
                  <c:v>FOXD1</c:v>
                </c:pt>
                <c:pt idx="7">
                  <c:v>FOXD2</c:v>
                </c:pt>
                <c:pt idx="8">
                  <c:v>FOXD3</c:v>
                </c:pt>
                <c:pt idx="9">
                  <c:v>FOXE1</c:v>
                </c:pt>
                <c:pt idx="10">
                  <c:v>Foxf1</c:v>
                </c:pt>
                <c:pt idx="11">
                  <c:v>FOXF2</c:v>
                </c:pt>
                <c:pt idx="12">
                  <c:v>FOXG1</c:v>
                </c:pt>
                <c:pt idx="13">
                  <c:v>FOXH1</c:v>
                </c:pt>
                <c:pt idx="14">
                  <c:v>FOXI1</c:v>
                </c:pt>
                <c:pt idx="15">
                  <c:v>Foxj2</c:v>
                </c:pt>
                <c:pt idx="16">
                  <c:v>FOXJ2::ELF1</c:v>
                </c:pt>
                <c:pt idx="17">
                  <c:v>Foxj3</c:v>
                </c:pt>
                <c:pt idx="18">
                  <c:v>FOXK1</c:v>
                </c:pt>
                <c:pt idx="19">
                  <c:v>FOXK2</c:v>
                </c:pt>
                <c:pt idx="20">
                  <c:v>FOXL1</c:v>
                </c:pt>
                <c:pt idx="21">
                  <c:v>Foxl2</c:v>
                </c:pt>
                <c:pt idx="22">
                  <c:v>Foxn1</c:v>
                </c:pt>
                <c:pt idx="23">
                  <c:v>FOXN3</c:v>
                </c:pt>
                <c:pt idx="24">
                  <c:v>Foxo1</c:v>
                </c:pt>
                <c:pt idx="25">
                  <c:v>FOXO1::ELF1</c:v>
                </c:pt>
                <c:pt idx="26">
                  <c:v>FOXO1::ELK1</c:v>
                </c:pt>
                <c:pt idx="27">
                  <c:v>FOXO1::ELK3</c:v>
                </c:pt>
                <c:pt idx="28">
                  <c:v>FOXO1::FLI1</c:v>
                </c:pt>
                <c:pt idx="29">
                  <c:v>Foxo3</c:v>
                </c:pt>
                <c:pt idx="30">
                  <c:v>FOXO4</c:v>
                </c:pt>
                <c:pt idx="31">
                  <c:v>FOXO6</c:v>
                </c:pt>
                <c:pt idx="32">
                  <c:v>FOXP1</c:v>
                </c:pt>
                <c:pt idx="33">
                  <c:v>FOXP2</c:v>
                </c:pt>
                <c:pt idx="34">
                  <c:v>FOXP3</c:v>
                </c:pt>
                <c:pt idx="35">
                  <c:v>Foxq1</c:v>
                </c:pt>
                <c:pt idx="36">
                  <c:v>ERF::FOXI1</c:v>
                </c:pt>
                <c:pt idx="37">
                  <c:v>ERF::FOXO1</c:v>
                </c:pt>
                <c:pt idx="38">
                  <c:v>ETV2::FOXI1</c:v>
                </c:pt>
                <c:pt idx="39">
                  <c:v>ETV5::FOXI1</c:v>
                </c:pt>
                <c:pt idx="40">
                  <c:v>ETV5::FOXO1</c:v>
                </c:pt>
                <c:pt idx="41">
                  <c:v>FLI1::FOXI1</c:v>
                </c:pt>
              </c:strCache>
            </c:strRef>
          </c:cat>
          <c:val>
            <c:numRef>
              <c:f>fox!$AF$2:$AF$43</c:f>
              <c:numCache>
                <c:formatCode>0.00</c:formatCode>
                <c:ptCount val="42"/>
                <c:pt idx="0">
                  <c:v>4.2155388471177941</c:v>
                </c:pt>
                <c:pt idx="1">
                  <c:v>7.3902053712480251</c:v>
                </c:pt>
                <c:pt idx="2">
                  <c:v>3.3862068965517245</c:v>
                </c:pt>
                <c:pt idx="3">
                  <c:v>17.97071129707113</c:v>
                </c:pt>
                <c:pt idx="4">
                  <c:v>8.9413919413919398</c:v>
                </c:pt>
                <c:pt idx="5">
                  <c:v>7.3977528089887636</c:v>
                </c:pt>
                <c:pt idx="6">
                  <c:v>1.3266129032258065</c:v>
                </c:pt>
                <c:pt idx="7">
                  <c:v>4.6061705989110697</c:v>
                </c:pt>
                <c:pt idx="8">
                  <c:v>3.8305084745762716</c:v>
                </c:pt>
                <c:pt idx="9">
                  <c:v>3.2300469483568075</c:v>
                </c:pt>
                <c:pt idx="10">
                  <c:v>8.0563798219584566</c:v>
                </c:pt>
                <c:pt idx="11">
                  <c:v>1.0588235294117647</c:v>
                </c:pt>
                <c:pt idx="12">
                  <c:v>5.0050933786078105</c:v>
                </c:pt>
                <c:pt idx="13">
                  <c:v>3.5318230852211432</c:v>
                </c:pt>
                <c:pt idx="14">
                  <c:v>2.5695167286245355</c:v>
                </c:pt>
                <c:pt idx="15">
                  <c:v>4.0454163162321271</c:v>
                </c:pt>
                <c:pt idx="16">
                  <c:v>2.2524271844660197</c:v>
                </c:pt>
                <c:pt idx="17">
                  <c:v>1.7278106508875737</c:v>
                </c:pt>
                <c:pt idx="18">
                  <c:v>1.1553133514986376</c:v>
                </c:pt>
                <c:pt idx="19">
                  <c:v>3.0950704225352115</c:v>
                </c:pt>
                <c:pt idx="20">
                  <c:v>5.6589265321659692</c:v>
                </c:pt>
                <c:pt idx="21">
                  <c:v>4.7205882352941178</c:v>
                </c:pt>
                <c:pt idx="22">
                  <c:v>1.1045618988793788</c:v>
                </c:pt>
                <c:pt idx="23">
                  <c:v>0.27972027972027974</c:v>
                </c:pt>
                <c:pt idx="24">
                  <c:v>1.9121522693997071</c:v>
                </c:pt>
                <c:pt idx="25">
                  <c:v>2.7266435986159174</c:v>
                </c:pt>
                <c:pt idx="26">
                  <c:v>2.018987341772152</c:v>
                </c:pt>
                <c:pt idx="27">
                  <c:v>2.0125786163522013</c:v>
                </c:pt>
                <c:pt idx="28">
                  <c:v>1.0467289719626169</c:v>
                </c:pt>
                <c:pt idx="29">
                  <c:v>1.9873617693522907</c:v>
                </c:pt>
                <c:pt idx="30">
                  <c:v>4.5129835718071014</c:v>
                </c:pt>
                <c:pt idx="31">
                  <c:v>4.3356258596973865</c:v>
                </c:pt>
                <c:pt idx="32">
                  <c:v>6.2803149606299211</c:v>
                </c:pt>
                <c:pt idx="33">
                  <c:v>2.3823529411764706</c:v>
                </c:pt>
                <c:pt idx="34">
                  <c:v>4.8287231070131318</c:v>
                </c:pt>
                <c:pt idx="35">
                  <c:v>2.704225352112676</c:v>
                </c:pt>
                <c:pt idx="36">
                  <c:v>1.5909090909090911</c:v>
                </c:pt>
                <c:pt idx="37">
                  <c:v>2.1659482758620685</c:v>
                </c:pt>
                <c:pt idx="38">
                  <c:v>2.9458689458689462</c:v>
                </c:pt>
                <c:pt idx="39">
                  <c:v>1.0288248337028825</c:v>
                </c:pt>
                <c:pt idx="40">
                  <c:v>1.1352941176470588</c:v>
                </c:pt>
                <c:pt idx="41">
                  <c:v>3.056047197640118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0701392"/>
        <c:axId val="360701784"/>
        <c:axId val="0"/>
      </c:bar3DChart>
      <c:catAx>
        <c:axId val="360701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701784"/>
        <c:crosses val="autoZero"/>
        <c:auto val="1"/>
        <c:lblAlgn val="ctr"/>
        <c:lblOffset val="100"/>
        <c:tickLblSkip val="1"/>
        <c:noMultiLvlLbl val="0"/>
      </c:catAx>
      <c:valAx>
        <c:axId val="36070178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2964708220483516E-2"/>
              <c:y val="0.2720783023251373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701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for TFs of the POU family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4061618281134163E-2"/>
          <c:y val="0.11384484657148858"/>
          <c:w val="0.92981519270673263"/>
          <c:h val="0.6928129515177361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pou!$AF$1</c:f>
              <c:strCache>
                <c:ptCount val="1"/>
                <c:pt idx="0">
                  <c:v>TFBS 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pou!$AE$2:$AE$20</c:f>
              <c:strCache>
                <c:ptCount val="19"/>
                <c:pt idx="0">
                  <c:v>POU1F1</c:v>
                </c:pt>
                <c:pt idx="1">
                  <c:v>POU2F1</c:v>
                </c:pt>
                <c:pt idx="2">
                  <c:v>POU2F1::SOX2</c:v>
                </c:pt>
                <c:pt idx="3">
                  <c:v>POU2F2</c:v>
                </c:pt>
                <c:pt idx="4">
                  <c:v>POU2F3</c:v>
                </c:pt>
                <c:pt idx="5">
                  <c:v>POU3F1</c:v>
                </c:pt>
                <c:pt idx="6">
                  <c:v>POU3F2</c:v>
                </c:pt>
                <c:pt idx="7">
                  <c:v>POU3F3</c:v>
                </c:pt>
                <c:pt idx="8">
                  <c:v>POU3F4</c:v>
                </c:pt>
                <c:pt idx="9">
                  <c:v>POU4F1</c:v>
                </c:pt>
                <c:pt idx="10">
                  <c:v>POU4F2</c:v>
                </c:pt>
                <c:pt idx="11">
                  <c:v>POU4F3</c:v>
                </c:pt>
                <c:pt idx="12">
                  <c:v>POU5F1</c:v>
                </c:pt>
                <c:pt idx="13">
                  <c:v>Pou5f1::Sox2</c:v>
                </c:pt>
                <c:pt idx="14">
                  <c:v>POU5F1B</c:v>
                </c:pt>
                <c:pt idx="15">
                  <c:v>POU6F1</c:v>
                </c:pt>
                <c:pt idx="16">
                  <c:v>POU6F2</c:v>
                </c:pt>
                <c:pt idx="17">
                  <c:v>SOX2</c:v>
                </c:pt>
                <c:pt idx="18">
                  <c:v>Sox21</c:v>
                </c:pt>
              </c:strCache>
            </c:strRef>
          </c:cat>
          <c:val>
            <c:numRef>
              <c:f>pou!$AF$2:$AF$20</c:f>
              <c:numCache>
                <c:formatCode>0.00</c:formatCode>
                <c:ptCount val="19"/>
                <c:pt idx="0">
                  <c:v>3.9503950395039502</c:v>
                </c:pt>
                <c:pt idx="1">
                  <c:v>10.723367418709085</c:v>
                </c:pt>
                <c:pt idx="2">
                  <c:v>19.120959715019122</c:v>
                </c:pt>
                <c:pt idx="3">
                  <c:v>11.669024045261667</c:v>
                </c:pt>
                <c:pt idx="4">
                  <c:v>8.3336518980083341</c:v>
                </c:pt>
                <c:pt idx="5">
                  <c:v>12.189697230592625</c:v>
                </c:pt>
                <c:pt idx="6">
                  <c:v>8.6561287707718133</c:v>
                </c:pt>
                <c:pt idx="7">
                  <c:v>11.784928492849286</c:v>
                </c:pt>
                <c:pt idx="8">
                  <c:v>12.081259939465449</c:v>
                </c:pt>
                <c:pt idx="9">
                  <c:v>13.0660607044311</c:v>
                </c:pt>
                <c:pt idx="10">
                  <c:v>8.8008800880088014</c:v>
                </c:pt>
                <c:pt idx="11">
                  <c:v>4.8184818481848186</c:v>
                </c:pt>
                <c:pt idx="12">
                  <c:v>7.0944826824689899</c:v>
                </c:pt>
                <c:pt idx="13">
                  <c:v>30.057678665062767</c:v>
                </c:pt>
                <c:pt idx="14">
                  <c:v>7.9083380036116822</c:v>
                </c:pt>
                <c:pt idx="15">
                  <c:v>3.8233657905604419</c:v>
                </c:pt>
                <c:pt idx="16">
                  <c:v>3.7168152761738891</c:v>
                </c:pt>
                <c:pt idx="17">
                  <c:v>12.670047492554135</c:v>
                </c:pt>
                <c:pt idx="18">
                  <c:v>13.122740845513123</c:v>
                </c:pt>
              </c:numCache>
            </c:numRef>
          </c:val>
        </c:ser>
        <c:ser>
          <c:idx val="1"/>
          <c:order val="1"/>
          <c:tx>
            <c:strRef>
              <c:f>pou!$AG$1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pou!$AE$2:$AE$20</c:f>
              <c:strCache>
                <c:ptCount val="19"/>
                <c:pt idx="0">
                  <c:v>POU1F1</c:v>
                </c:pt>
                <c:pt idx="1">
                  <c:v>POU2F1</c:v>
                </c:pt>
                <c:pt idx="2">
                  <c:v>POU2F1::SOX2</c:v>
                </c:pt>
                <c:pt idx="3">
                  <c:v>POU2F2</c:v>
                </c:pt>
                <c:pt idx="4">
                  <c:v>POU2F3</c:v>
                </c:pt>
                <c:pt idx="5">
                  <c:v>POU3F1</c:v>
                </c:pt>
                <c:pt idx="6">
                  <c:v>POU3F2</c:v>
                </c:pt>
                <c:pt idx="7">
                  <c:v>POU3F3</c:v>
                </c:pt>
                <c:pt idx="8">
                  <c:v>POU3F4</c:v>
                </c:pt>
                <c:pt idx="9">
                  <c:v>POU4F1</c:v>
                </c:pt>
                <c:pt idx="10">
                  <c:v>POU4F2</c:v>
                </c:pt>
                <c:pt idx="11">
                  <c:v>POU4F3</c:v>
                </c:pt>
                <c:pt idx="12">
                  <c:v>POU5F1</c:v>
                </c:pt>
                <c:pt idx="13">
                  <c:v>Pou5f1::Sox2</c:v>
                </c:pt>
                <c:pt idx="14">
                  <c:v>POU5F1B</c:v>
                </c:pt>
                <c:pt idx="15">
                  <c:v>POU6F1</c:v>
                </c:pt>
                <c:pt idx="16">
                  <c:v>POU6F2</c:v>
                </c:pt>
                <c:pt idx="17">
                  <c:v>SOX2</c:v>
                </c:pt>
                <c:pt idx="18">
                  <c:v>Sox21</c:v>
                </c:pt>
              </c:strCache>
            </c:strRef>
          </c:cat>
          <c:val>
            <c:numRef>
              <c:f>pou!$AG$2:$AG$20</c:f>
              <c:numCache>
                <c:formatCode>0.00</c:formatCode>
                <c:ptCount val="19"/>
                <c:pt idx="0">
                  <c:v>3.7575757575757573</c:v>
                </c:pt>
                <c:pt idx="1">
                  <c:v>7.8754098360655744</c:v>
                </c:pt>
                <c:pt idx="2">
                  <c:v>4.3174603174603181</c:v>
                </c:pt>
                <c:pt idx="3">
                  <c:v>5.4571428571428564</c:v>
                </c:pt>
                <c:pt idx="4">
                  <c:v>5.8301158301158296</c:v>
                </c:pt>
                <c:pt idx="5">
                  <c:v>10.582608695652175</c:v>
                </c:pt>
                <c:pt idx="6">
                  <c:v>10.035087719298245</c:v>
                </c:pt>
                <c:pt idx="7">
                  <c:v>15.000000000000002</c:v>
                </c:pt>
                <c:pt idx="8">
                  <c:v>6.9119170984455964</c:v>
                </c:pt>
                <c:pt idx="9">
                  <c:v>20.491803278688526</c:v>
                </c:pt>
                <c:pt idx="10">
                  <c:v>62.888888888888886</c:v>
                </c:pt>
                <c:pt idx="11">
                  <c:v>34.96</c:v>
                </c:pt>
                <c:pt idx="12">
                  <c:v>6.3382899628252787</c:v>
                </c:pt>
                <c:pt idx="13">
                  <c:v>1.7383177570093458</c:v>
                </c:pt>
                <c:pt idx="14">
                  <c:v>9.5471698113207548</c:v>
                </c:pt>
                <c:pt idx="15">
                  <c:v>4.7300930713547054</c:v>
                </c:pt>
                <c:pt idx="16">
                  <c:v>3.9732313575525806</c:v>
                </c:pt>
                <c:pt idx="17">
                  <c:v>2.1912195121951221</c:v>
                </c:pt>
                <c:pt idx="18">
                  <c:v>0.5714285714285714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0703744"/>
        <c:axId val="360700608"/>
        <c:axId val="0"/>
      </c:bar3DChart>
      <c:catAx>
        <c:axId val="360703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700608"/>
        <c:crosses val="autoZero"/>
        <c:auto val="1"/>
        <c:lblAlgn val="ctr"/>
        <c:lblOffset val="100"/>
        <c:noMultiLvlLbl val="0"/>
      </c:catAx>
      <c:valAx>
        <c:axId val="36070060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7112925453968179E-2"/>
              <c:y val="0.2391659612116428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703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Numbers of TFBS per retroviral LTR locus recorded for 33 TF families 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792574538587682"/>
          <c:y val="0.12118290486222941"/>
          <c:w val="0.84073301533988132"/>
          <c:h val="0.78908289786072094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mlt2a1.ltr5hs!$N$1</c:f>
              <c:strCache>
                <c:ptCount val="1"/>
                <c:pt idx="0">
                  <c:v>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mlt2a1.ltr5hs!$M$2:$M$34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mlt2a1.ltr5hs!$N$2:$N$34</c:f>
              <c:numCache>
                <c:formatCode>0.00</c:formatCode>
                <c:ptCount val="33"/>
                <c:pt idx="0">
                  <c:v>6.9651866801210893</c:v>
                </c:pt>
                <c:pt idx="1">
                  <c:v>3.7267080745341614</c:v>
                </c:pt>
                <c:pt idx="2">
                  <c:v>5.0081142486205774</c:v>
                </c:pt>
                <c:pt idx="3">
                  <c:v>10.002315350775643</c:v>
                </c:pt>
                <c:pt idx="4">
                  <c:v>3.0637952052011381</c:v>
                </c:pt>
                <c:pt idx="5">
                  <c:v>2.3977520707698807</c:v>
                </c:pt>
                <c:pt idx="6">
                  <c:v>2.5953367405570504</c:v>
                </c:pt>
                <c:pt idx="7">
                  <c:v>1.341841603053435</c:v>
                </c:pt>
                <c:pt idx="8">
                  <c:v>3.2993768626388515</c:v>
                </c:pt>
                <c:pt idx="9">
                  <c:v>7.4865732940185339</c:v>
                </c:pt>
                <c:pt idx="10">
                  <c:v>7.5914076782449724</c:v>
                </c:pt>
                <c:pt idx="11">
                  <c:v>6.8675725756639894</c:v>
                </c:pt>
                <c:pt idx="12">
                  <c:v>2.3389637894519342</c:v>
                </c:pt>
                <c:pt idx="13">
                  <c:v>4.1921238570241064</c:v>
                </c:pt>
                <c:pt idx="14">
                  <c:v>4.4070264396957617</c:v>
                </c:pt>
                <c:pt idx="15">
                  <c:v>4.3783988870620965</c:v>
                </c:pt>
                <c:pt idx="16">
                  <c:v>3.8470935559401402</c:v>
                </c:pt>
                <c:pt idx="17">
                  <c:v>3.8126009693053313</c:v>
                </c:pt>
                <c:pt idx="18">
                  <c:v>3.4049704624159709</c:v>
                </c:pt>
                <c:pt idx="19">
                  <c:v>4.5357085923800415</c:v>
                </c:pt>
                <c:pt idx="20">
                  <c:v>5.9445958219800179</c:v>
                </c:pt>
                <c:pt idx="21">
                  <c:v>3.1973320087986945</c:v>
                </c:pt>
                <c:pt idx="22">
                  <c:v>4.7816786793768893</c:v>
                </c:pt>
                <c:pt idx="23">
                  <c:v>2.4655493933302659</c:v>
                </c:pt>
                <c:pt idx="24">
                  <c:v>3.063744576704861</c:v>
                </c:pt>
                <c:pt idx="25">
                  <c:v>4.3324035332403525</c:v>
                </c:pt>
                <c:pt idx="26">
                  <c:v>3.8912694161756827</c:v>
                </c:pt>
                <c:pt idx="27">
                  <c:v>5.2272727272727266</c:v>
                </c:pt>
                <c:pt idx="28">
                  <c:v>4.6107554417413574</c:v>
                </c:pt>
                <c:pt idx="29">
                  <c:v>2.1359270398758126</c:v>
                </c:pt>
                <c:pt idx="30">
                  <c:v>4.6437724243977447</c:v>
                </c:pt>
                <c:pt idx="31">
                  <c:v>4.0150478796169633</c:v>
                </c:pt>
                <c:pt idx="32">
                  <c:v>4.6542680019074867</c:v>
                </c:pt>
              </c:numCache>
            </c:numRef>
          </c:val>
        </c:ser>
        <c:ser>
          <c:idx val="1"/>
          <c:order val="1"/>
          <c:tx>
            <c:strRef>
              <c:f>mlt2a1.ltr5hs!$O$1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mlt2a1.ltr5hs!$M$2:$M$34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mlt2a1.ltr5hs!$O$2:$O$34</c:f>
              <c:numCache>
                <c:formatCode>0.00</c:formatCode>
                <c:ptCount val="33"/>
                <c:pt idx="0">
                  <c:v>2.7033299697275477</c:v>
                </c:pt>
                <c:pt idx="1">
                  <c:v>0.10869565217391305</c:v>
                </c:pt>
                <c:pt idx="2">
                  <c:v>1.2223304122038299</c:v>
                </c:pt>
                <c:pt idx="3">
                  <c:v>3.205834683954619</c:v>
                </c:pt>
                <c:pt idx="4">
                  <c:v>1.7570093457943925</c:v>
                </c:pt>
                <c:pt idx="5">
                  <c:v>0.95980477274327158</c:v>
                </c:pt>
                <c:pt idx="6">
                  <c:v>0.81942722351589192</c:v>
                </c:pt>
                <c:pt idx="7">
                  <c:v>1.0596374045801527</c:v>
                </c:pt>
                <c:pt idx="8">
                  <c:v>1.4861555134109998</c:v>
                </c:pt>
                <c:pt idx="9">
                  <c:v>1.9893639427127208</c:v>
                </c:pt>
                <c:pt idx="10">
                  <c:v>6.7444241316270572</c:v>
                </c:pt>
                <c:pt idx="11">
                  <c:v>3.4482025941939467</c:v>
                </c:pt>
                <c:pt idx="12">
                  <c:v>0.79735523529107899</c:v>
                </c:pt>
                <c:pt idx="13">
                  <c:v>0.91147132169576062</c:v>
                </c:pt>
                <c:pt idx="14">
                  <c:v>2.8099963781238682</c:v>
                </c:pt>
                <c:pt idx="15">
                  <c:v>1.250031617554066</c:v>
                </c:pt>
                <c:pt idx="16">
                  <c:v>1.807390817469205</c:v>
                </c:pt>
                <c:pt idx="17">
                  <c:v>0.91491653204092627</c:v>
                </c:pt>
                <c:pt idx="18">
                  <c:v>1.771847626807904</c:v>
                </c:pt>
                <c:pt idx="19">
                  <c:v>3.0591423561294442</c:v>
                </c:pt>
                <c:pt idx="20">
                  <c:v>1.1480472297910991</c:v>
                </c:pt>
                <c:pt idx="21">
                  <c:v>1.7364649116582702</c:v>
                </c:pt>
                <c:pt idx="22">
                  <c:v>2.8498488723552664</c:v>
                </c:pt>
                <c:pt idx="23">
                  <c:v>0.41762127340098332</c:v>
                </c:pt>
                <c:pt idx="24">
                  <c:v>1.2054733563243965</c:v>
                </c:pt>
                <c:pt idx="25">
                  <c:v>3.1496048349604835</c:v>
                </c:pt>
                <c:pt idx="26">
                  <c:v>2.5152651312265664</c:v>
                </c:pt>
                <c:pt idx="27">
                  <c:v>4.1262626262626254</c:v>
                </c:pt>
                <c:pt idx="28">
                  <c:v>4.8005121638924457</c:v>
                </c:pt>
                <c:pt idx="29">
                  <c:v>0.70524885999805953</c:v>
                </c:pt>
                <c:pt idx="30">
                  <c:v>0.90568939005638127</c:v>
                </c:pt>
                <c:pt idx="31">
                  <c:v>4.3435606800859876</c:v>
                </c:pt>
                <c:pt idx="32">
                  <c:v>0.70672389127324753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0703352"/>
        <c:axId val="360699824"/>
        <c:axId val="0"/>
      </c:bar3DChart>
      <c:catAx>
        <c:axId val="3607033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699824"/>
        <c:crosses val="autoZero"/>
        <c:auto val="1"/>
        <c:lblAlgn val="ctr"/>
        <c:lblOffset val="100"/>
        <c:tickLblSkip val="1"/>
        <c:noMultiLvlLbl val="0"/>
      </c:catAx>
      <c:valAx>
        <c:axId val="360699824"/>
        <c:scaling>
          <c:orientation val="minMax"/>
          <c:max val="1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42221207614161582"/>
              <c:y val="0.9108571119413909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703352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792574538587682"/>
          <c:y val="0.12118290486222941"/>
          <c:w val="0.84073301533988132"/>
          <c:h val="0.78908289786072094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mlt2a1.ltr5hs!$N$1</c:f>
              <c:strCache>
                <c:ptCount val="1"/>
                <c:pt idx="0">
                  <c:v>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mlt2a1.ltr5hs!$M$2:$M$34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mlt2a1.ltr5hs!$N$2:$N$34</c:f>
              <c:numCache>
                <c:formatCode>0.00</c:formatCode>
                <c:ptCount val="33"/>
                <c:pt idx="0">
                  <c:v>6.9651866801210893</c:v>
                </c:pt>
                <c:pt idx="1">
                  <c:v>3.7267080745341614</c:v>
                </c:pt>
                <c:pt idx="2">
                  <c:v>5.0081142486205774</c:v>
                </c:pt>
                <c:pt idx="3">
                  <c:v>10.002315350775643</c:v>
                </c:pt>
                <c:pt idx="4">
                  <c:v>3.0637952052011381</c:v>
                </c:pt>
                <c:pt idx="5">
                  <c:v>2.3977520707698807</c:v>
                </c:pt>
                <c:pt idx="6">
                  <c:v>2.5953367405570504</c:v>
                </c:pt>
                <c:pt idx="7">
                  <c:v>1.341841603053435</c:v>
                </c:pt>
                <c:pt idx="8">
                  <c:v>3.2993768626388515</c:v>
                </c:pt>
                <c:pt idx="9">
                  <c:v>7.4865732940185339</c:v>
                </c:pt>
                <c:pt idx="10">
                  <c:v>7.5914076782449724</c:v>
                </c:pt>
                <c:pt idx="11">
                  <c:v>6.8675725756639894</c:v>
                </c:pt>
                <c:pt idx="12">
                  <c:v>2.3389637894519342</c:v>
                </c:pt>
                <c:pt idx="13">
                  <c:v>4.1921238570241064</c:v>
                </c:pt>
                <c:pt idx="14">
                  <c:v>4.4070264396957617</c:v>
                </c:pt>
                <c:pt idx="15">
                  <c:v>4.3783988870620965</c:v>
                </c:pt>
                <c:pt idx="16">
                  <c:v>3.8470935559401402</c:v>
                </c:pt>
                <c:pt idx="17">
                  <c:v>3.8126009693053313</c:v>
                </c:pt>
                <c:pt idx="18">
                  <c:v>3.4049704624159709</c:v>
                </c:pt>
                <c:pt idx="19">
                  <c:v>4.5357085923800415</c:v>
                </c:pt>
                <c:pt idx="20">
                  <c:v>5.9445958219800179</c:v>
                </c:pt>
                <c:pt idx="21">
                  <c:v>3.1973320087986945</c:v>
                </c:pt>
                <c:pt idx="22">
                  <c:v>4.7816786793768893</c:v>
                </c:pt>
                <c:pt idx="23">
                  <c:v>2.4655493933302659</c:v>
                </c:pt>
                <c:pt idx="24">
                  <c:v>3.063744576704861</c:v>
                </c:pt>
                <c:pt idx="25">
                  <c:v>4.3324035332403525</c:v>
                </c:pt>
                <c:pt idx="26">
                  <c:v>3.8912694161756827</c:v>
                </c:pt>
                <c:pt idx="27">
                  <c:v>5.2272727272727266</c:v>
                </c:pt>
                <c:pt idx="28">
                  <c:v>4.6107554417413574</c:v>
                </c:pt>
                <c:pt idx="29">
                  <c:v>2.1359270398758126</c:v>
                </c:pt>
                <c:pt idx="30">
                  <c:v>4.6437724243977447</c:v>
                </c:pt>
                <c:pt idx="31">
                  <c:v>4.0150478796169633</c:v>
                </c:pt>
                <c:pt idx="32">
                  <c:v>4.6542680019074867</c:v>
                </c:pt>
              </c:numCache>
            </c:numRef>
          </c:val>
        </c:ser>
        <c:ser>
          <c:idx val="1"/>
          <c:order val="1"/>
          <c:tx>
            <c:strRef>
              <c:f>mlt2a1.ltr5hs!$O$1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mlt2a1.ltr5hs!$M$2:$M$34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mlt2a1.ltr5hs!$O$2:$O$34</c:f>
              <c:numCache>
                <c:formatCode>0.00</c:formatCode>
                <c:ptCount val="33"/>
                <c:pt idx="0">
                  <c:v>2.7033299697275477</c:v>
                </c:pt>
                <c:pt idx="1">
                  <c:v>0.10869565217391305</c:v>
                </c:pt>
                <c:pt idx="2">
                  <c:v>1.2223304122038299</c:v>
                </c:pt>
                <c:pt idx="3">
                  <c:v>3.205834683954619</c:v>
                </c:pt>
                <c:pt idx="4">
                  <c:v>1.7570093457943925</c:v>
                </c:pt>
                <c:pt idx="5">
                  <c:v>0.95980477274327158</c:v>
                </c:pt>
                <c:pt idx="6">
                  <c:v>0.81942722351589192</c:v>
                </c:pt>
                <c:pt idx="7">
                  <c:v>1.0596374045801527</c:v>
                </c:pt>
                <c:pt idx="8">
                  <c:v>1.4861555134109998</c:v>
                </c:pt>
                <c:pt idx="9">
                  <c:v>1.9893639427127208</c:v>
                </c:pt>
                <c:pt idx="10">
                  <c:v>6.7444241316270572</c:v>
                </c:pt>
                <c:pt idx="11">
                  <c:v>3.4482025941939467</c:v>
                </c:pt>
                <c:pt idx="12">
                  <c:v>0.79735523529107899</c:v>
                </c:pt>
                <c:pt idx="13">
                  <c:v>0.91147132169576062</c:v>
                </c:pt>
                <c:pt idx="14">
                  <c:v>2.8099963781238682</c:v>
                </c:pt>
                <c:pt idx="15">
                  <c:v>1.250031617554066</c:v>
                </c:pt>
                <c:pt idx="16">
                  <c:v>1.807390817469205</c:v>
                </c:pt>
                <c:pt idx="17">
                  <c:v>0.91491653204092627</c:v>
                </c:pt>
                <c:pt idx="18">
                  <c:v>1.771847626807904</c:v>
                </c:pt>
                <c:pt idx="19">
                  <c:v>3.0591423561294442</c:v>
                </c:pt>
                <c:pt idx="20">
                  <c:v>1.1480472297910991</c:v>
                </c:pt>
                <c:pt idx="21">
                  <c:v>1.7364649116582702</c:v>
                </c:pt>
                <c:pt idx="22">
                  <c:v>2.8498488723552664</c:v>
                </c:pt>
                <c:pt idx="23">
                  <c:v>0.41762127340098332</c:v>
                </c:pt>
                <c:pt idx="24">
                  <c:v>1.2054733563243965</c:v>
                </c:pt>
                <c:pt idx="25">
                  <c:v>3.1496048349604835</c:v>
                </c:pt>
                <c:pt idx="26">
                  <c:v>2.5152651312265664</c:v>
                </c:pt>
                <c:pt idx="27">
                  <c:v>4.1262626262626254</c:v>
                </c:pt>
                <c:pt idx="28">
                  <c:v>4.8005121638924457</c:v>
                </c:pt>
                <c:pt idx="29">
                  <c:v>0.70524885999805953</c:v>
                </c:pt>
                <c:pt idx="30">
                  <c:v>0.90568939005638127</c:v>
                </c:pt>
                <c:pt idx="31">
                  <c:v>4.3435606800859876</c:v>
                </c:pt>
                <c:pt idx="32">
                  <c:v>0.70672389127324753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0705312"/>
        <c:axId val="360702176"/>
        <c:axId val="0"/>
      </c:bar3DChart>
      <c:catAx>
        <c:axId val="360705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702176"/>
        <c:crosses val="autoZero"/>
        <c:auto val="1"/>
        <c:lblAlgn val="ctr"/>
        <c:lblOffset val="100"/>
        <c:tickLblSkip val="1"/>
        <c:noMultiLvlLbl val="0"/>
      </c:catAx>
      <c:valAx>
        <c:axId val="360702176"/>
        <c:scaling>
          <c:orientation val="minMax"/>
          <c:max val="10"/>
          <c:min val="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42221207614161582"/>
              <c:y val="0.9108571119413909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705312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Correlation plot of TFBS records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019716224948609"/>
          <c:y val="7.4954808445092266E-2"/>
          <c:w val="0.84864849705218004"/>
          <c:h val="0.79085141525946956"/>
        </c:manualLayout>
      </c:layout>
      <c:scatterChart>
        <c:scatterStyle val="lineMarker"/>
        <c:varyColors val="0"/>
        <c:ser>
          <c:idx val="0"/>
          <c:order val="0"/>
          <c:tx>
            <c:strRef>
              <c:f>mlt2a1.ltr5hs!$O$1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0.43166301173091842"/>
                  <c:y val="-0.21477381945019064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mlt2a1.ltr5hs!$N$2:$N$34</c:f>
              <c:numCache>
                <c:formatCode>0.00</c:formatCode>
                <c:ptCount val="33"/>
                <c:pt idx="0">
                  <c:v>6.9651866801210893</c:v>
                </c:pt>
                <c:pt idx="1">
                  <c:v>3.7267080745341614</c:v>
                </c:pt>
                <c:pt idx="2">
                  <c:v>5.0081142486205774</c:v>
                </c:pt>
                <c:pt idx="3">
                  <c:v>10.002315350775643</c:v>
                </c:pt>
                <c:pt idx="4">
                  <c:v>3.0637952052011381</c:v>
                </c:pt>
                <c:pt idx="5">
                  <c:v>2.3977520707698807</c:v>
                </c:pt>
                <c:pt idx="6">
                  <c:v>2.5953367405570504</c:v>
                </c:pt>
                <c:pt idx="7">
                  <c:v>1.341841603053435</c:v>
                </c:pt>
                <c:pt idx="8">
                  <c:v>3.2993768626388515</c:v>
                </c:pt>
                <c:pt idx="9">
                  <c:v>7.4865732940185339</c:v>
                </c:pt>
                <c:pt idx="10">
                  <c:v>7.5914076782449724</c:v>
                </c:pt>
                <c:pt idx="11">
                  <c:v>6.8675725756639894</c:v>
                </c:pt>
                <c:pt idx="12">
                  <c:v>2.3389637894519342</c:v>
                </c:pt>
                <c:pt idx="13">
                  <c:v>4.1921238570241064</c:v>
                </c:pt>
                <c:pt idx="14">
                  <c:v>4.4070264396957617</c:v>
                </c:pt>
                <c:pt idx="15">
                  <c:v>4.3783988870620965</c:v>
                </c:pt>
                <c:pt idx="16">
                  <c:v>3.8470935559401402</c:v>
                </c:pt>
                <c:pt idx="17">
                  <c:v>3.8126009693053313</c:v>
                </c:pt>
                <c:pt idx="18">
                  <c:v>3.4049704624159709</c:v>
                </c:pt>
                <c:pt idx="19">
                  <c:v>4.5357085923800415</c:v>
                </c:pt>
                <c:pt idx="20">
                  <c:v>5.9445958219800179</c:v>
                </c:pt>
                <c:pt idx="21">
                  <c:v>3.1973320087986945</c:v>
                </c:pt>
                <c:pt idx="22">
                  <c:v>4.7816786793768893</c:v>
                </c:pt>
                <c:pt idx="23">
                  <c:v>2.4655493933302659</c:v>
                </c:pt>
                <c:pt idx="24">
                  <c:v>3.063744576704861</c:v>
                </c:pt>
                <c:pt idx="25">
                  <c:v>4.3324035332403525</c:v>
                </c:pt>
                <c:pt idx="26">
                  <c:v>3.8912694161756827</c:v>
                </c:pt>
                <c:pt idx="27">
                  <c:v>5.2272727272727266</c:v>
                </c:pt>
                <c:pt idx="28">
                  <c:v>4.6107554417413574</c:v>
                </c:pt>
                <c:pt idx="29">
                  <c:v>2.1359270398758126</c:v>
                </c:pt>
                <c:pt idx="30">
                  <c:v>4.6437724243977447</c:v>
                </c:pt>
                <c:pt idx="31">
                  <c:v>4.0150478796169633</c:v>
                </c:pt>
                <c:pt idx="32">
                  <c:v>4.6542680019074867</c:v>
                </c:pt>
              </c:numCache>
            </c:numRef>
          </c:xVal>
          <c:yVal>
            <c:numRef>
              <c:f>mlt2a1.ltr5hs!$O$2:$O$34</c:f>
              <c:numCache>
                <c:formatCode>0.00</c:formatCode>
                <c:ptCount val="33"/>
                <c:pt idx="0">
                  <c:v>2.7033299697275477</c:v>
                </c:pt>
                <c:pt idx="1">
                  <c:v>0.10869565217391305</c:v>
                </c:pt>
                <c:pt idx="2">
                  <c:v>1.2223304122038299</c:v>
                </c:pt>
                <c:pt idx="3">
                  <c:v>3.205834683954619</c:v>
                </c:pt>
                <c:pt idx="4">
                  <c:v>1.7570093457943925</c:v>
                </c:pt>
                <c:pt idx="5">
                  <c:v>0.95980477274327158</c:v>
                </c:pt>
                <c:pt idx="6">
                  <c:v>0.81942722351589192</c:v>
                </c:pt>
                <c:pt idx="7">
                  <c:v>1.0596374045801527</c:v>
                </c:pt>
                <c:pt idx="8">
                  <c:v>1.4861555134109998</c:v>
                </c:pt>
                <c:pt idx="9">
                  <c:v>1.9893639427127208</c:v>
                </c:pt>
                <c:pt idx="10">
                  <c:v>6.7444241316270572</c:v>
                </c:pt>
                <c:pt idx="11">
                  <c:v>3.4482025941939467</c:v>
                </c:pt>
                <c:pt idx="12">
                  <c:v>0.79735523529107899</c:v>
                </c:pt>
                <c:pt idx="13">
                  <c:v>0.91147132169576062</c:v>
                </c:pt>
                <c:pt idx="14">
                  <c:v>2.8099963781238682</c:v>
                </c:pt>
                <c:pt idx="15">
                  <c:v>1.250031617554066</c:v>
                </c:pt>
                <c:pt idx="16">
                  <c:v>1.807390817469205</c:v>
                </c:pt>
                <c:pt idx="17">
                  <c:v>0.91491653204092627</c:v>
                </c:pt>
                <c:pt idx="18">
                  <c:v>1.771847626807904</c:v>
                </c:pt>
                <c:pt idx="19">
                  <c:v>3.0591423561294442</c:v>
                </c:pt>
                <c:pt idx="20">
                  <c:v>1.1480472297910991</c:v>
                </c:pt>
                <c:pt idx="21">
                  <c:v>1.7364649116582702</c:v>
                </c:pt>
                <c:pt idx="22">
                  <c:v>2.8498488723552664</c:v>
                </c:pt>
                <c:pt idx="23">
                  <c:v>0.41762127340098332</c:v>
                </c:pt>
                <c:pt idx="24">
                  <c:v>1.2054733563243965</c:v>
                </c:pt>
                <c:pt idx="25">
                  <c:v>3.1496048349604835</c:v>
                </c:pt>
                <c:pt idx="26">
                  <c:v>2.5152651312265664</c:v>
                </c:pt>
                <c:pt idx="27">
                  <c:v>4.1262626262626254</c:v>
                </c:pt>
                <c:pt idx="28">
                  <c:v>4.8005121638924457</c:v>
                </c:pt>
                <c:pt idx="29">
                  <c:v>0.70524885999805953</c:v>
                </c:pt>
                <c:pt idx="30">
                  <c:v>0.90568939005638127</c:v>
                </c:pt>
                <c:pt idx="31">
                  <c:v>4.3435606800859876</c:v>
                </c:pt>
                <c:pt idx="32">
                  <c:v>0.70672389127324753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0699040"/>
        <c:axId val="360699432"/>
      </c:scatterChart>
      <c:valAx>
        <c:axId val="3606990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LTR5_Hs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39767574477995887"/>
              <c:y val="0.9288544895582048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699432"/>
        <c:crosses val="autoZero"/>
        <c:crossBetween val="midCat"/>
      </c:valAx>
      <c:valAx>
        <c:axId val="36069943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MLT2A1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3.0780633568618019E-2"/>
              <c:y val="0.2557923161626641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6990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Identity profiles of TFBS arrays harbored by distict families of transposable elements in human genome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>
        <c:manualLayout>
          <c:xMode val="edge"/>
          <c:yMode val="edge"/>
          <c:x val="0.13397423682898768"/>
          <c:y val="1.010444977690647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3155226108606546"/>
          <c:y val="0.13558150710653114"/>
          <c:w val="0.82947829050416488"/>
          <c:h val="0.776117854483193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T!$B$3</c:f>
              <c:strCache>
                <c:ptCount val="1"/>
                <c:pt idx="0">
                  <c:v>LTR5_Hs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spPr>
                <a:solidFill>
                  <a:srgbClr val="FFFF00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T!$C$2:$H$2</c:f>
              <c:strCache>
                <c:ptCount val="6"/>
                <c:pt idx="0">
                  <c:v>LTR5_Hs</c:v>
                </c:pt>
                <c:pt idx="1">
                  <c:v>DNA/hAT-Charlie</c:v>
                </c:pt>
                <c:pt idx="2">
                  <c:v>SINE/Alu </c:v>
                </c:pt>
                <c:pt idx="3">
                  <c:v>SINE/MIR </c:v>
                </c:pt>
                <c:pt idx="4">
                  <c:v>LINE</c:v>
                </c:pt>
                <c:pt idx="5">
                  <c:v>LTR</c:v>
                </c:pt>
              </c:strCache>
            </c:strRef>
          </c:cat>
          <c:val>
            <c:numRef>
              <c:f>T!$C$3:$H$3</c:f>
              <c:numCache>
                <c:formatCode>General</c:formatCode>
                <c:ptCount val="6"/>
                <c:pt idx="0">
                  <c:v>771</c:v>
                </c:pt>
                <c:pt idx="1">
                  <c:v>765</c:v>
                </c:pt>
                <c:pt idx="2">
                  <c:v>751</c:v>
                </c:pt>
                <c:pt idx="3">
                  <c:v>760</c:v>
                </c:pt>
                <c:pt idx="4">
                  <c:v>771</c:v>
                </c:pt>
                <c:pt idx="5">
                  <c:v>771</c:v>
                </c:pt>
              </c:numCache>
            </c:numRef>
          </c:val>
        </c:ser>
        <c:ser>
          <c:idx val="1"/>
          <c:order val="1"/>
          <c:tx>
            <c:strRef>
              <c:f>T!$B$4</c:f>
              <c:strCache>
                <c:ptCount val="1"/>
                <c:pt idx="0">
                  <c:v>DNA/hAT-Charlie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1"/>
              <c:layout/>
              <c:spPr>
                <a:solidFill>
                  <a:srgbClr val="FFFF00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T!$C$2:$H$2</c:f>
              <c:strCache>
                <c:ptCount val="6"/>
                <c:pt idx="0">
                  <c:v>LTR5_Hs</c:v>
                </c:pt>
                <c:pt idx="1">
                  <c:v>DNA/hAT-Charlie</c:v>
                </c:pt>
                <c:pt idx="2">
                  <c:v>SINE/Alu </c:v>
                </c:pt>
                <c:pt idx="3">
                  <c:v>SINE/MIR </c:v>
                </c:pt>
                <c:pt idx="4">
                  <c:v>LINE</c:v>
                </c:pt>
                <c:pt idx="5">
                  <c:v>LTR</c:v>
                </c:pt>
              </c:strCache>
            </c:strRef>
          </c:cat>
          <c:val>
            <c:numRef>
              <c:f>T!$C$4:$H$4</c:f>
              <c:numCache>
                <c:formatCode>General</c:formatCode>
                <c:ptCount val="6"/>
                <c:pt idx="0">
                  <c:v>765</c:v>
                </c:pt>
                <c:pt idx="1">
                  <c:v>769</c:v>
                </c:pt>
                <c:pt idx="2">
                  <c:v>752</c:v>
                </c:pt>
                <c:pt idx="3">
                  <c:v>760</c:v>
                </c:pt>
                <c:pt idx="4">
                  <c:v>769</c:v>
                </c:pt>
                <c:pt idx="5">
                  <c:v>769</c:v>
                </c:pt>
              </c:numCache>
            </c:numRef>
          </c:val>
        </c:ser>
        <c:ser>
          <c:idx val="2"/>
          <c:order val="2"/>
          <c:tx>
            <c:strRef>
              <c:f>T!$B$5</c:f>
              <c:strCache>
                <c:ptCount val="1"/>
                <c:pt idx="0">
                  <c:v>SINE/Alu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2"/>
              <c:layout/>
              <c:spPr>
                <a:solidFill>
                  <a:srgbClr val="FFFF00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T!$C$2:$H$2</c:f>
              <c:strCache>
                <c:ptCount val="6"/>
                <c:pt idx="0">
                  <c:v>LTR5_Hs</c:v>
                </c:pt>
                <c:pt idx="1">
                  <c:v>DNA/hAT-Charlie</c:v>
                </c:pt>
                <c:pt idx="2">
                  <c:v>SINE/Alu </c:v>
                </c:pt>
                <c:pt idx="3">
                  <c:v>SINE/MIR </c:v>
                </c:pt>
                <c:pt idx="4">
                  <c:v>LINE</c:v>
                </c:pt>
                <c:pt idx="5">
                  <c:v>LTR</c:v>
                </c:pt>
              </c:strCache>
            </c:strRef>
          </c:cat>
          <c:val>
            <c:numRef>
              <c:f>T!$C$5:$H$5</c:f>
              <c:numCache>
                <c:formatCode>General</c:formatCode>
                <c:ptCount val="6"/>
                <c:pt idx="0">
                  <c:v>751</c:v>
                </c:pt>
                <c:pt idx="1">
                  <c:v>752</c:v>
                </c:pt>
                <c:pt idx="2">
                  <c:v>754</c:v>
                </c:pt>
                <c:pt idx="3">
                  <c:v>749</c:v>
                </c:pt>
                <c:pt idx="4">
                  <c:v>754</c:v>
                </c:pt>
                <c:pt idx="5">
                  <c:v>754</c:v>
                </c:pt>
              </c:numCache>
            </c:numRef>
          </c:val>
        </c:ser>
        <c:ser>
          <c:idx val="3"/>
          <c:order val="3"/>
          <c:tx>
            <c:strRef>
              <c:f>T!$B$6</c:f>
              <c:strCache>
                <c:ptCount val="1"/>
                <c:pt idx="0">
                  <c:v>SINE/MIR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3"/>
              <c:layout/>
              <c:spPr>
                <a:solidFill>
                  <a:srgbClr val="FFFF00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T!$C$2:$H$2</c:f>
              <c:strCache>
                <c:ptCount val="6"/>
                <c:pt idx="0">
                  <c:v>LTR5_Hs</c:v>
                </c:pt>
                <c:pt idx="1">
                  <c:v>DNA/hAT-Charlie</c:v>
                </c:pt>
                <c:pt idx="2">
                  <c:v>SINE/Alu </c:v>
                </c:pt>
                <c:pt idx="3">
                  <c:v>SINE/MIR </c:v>
                </c:pt>
                <c:pt idx="4">
                  <c:v>LINE</c:v>
                </c:pt>
                <c:pt idx="5">
                  <c:v>LTR</c:v>
                </c:pt>
              </c:strCache>
            </c:strRef>
          </c:cat>
          <c:val>
            <c:numRef>
              <c:f>T!$C$6:$H$6</c:f>
              <c:numCache>
                <c:formatCode>General</c:formatCode>
                <c:ptCount val="6"/>
                <c:pt idx="0">
                  <c:v>760</c:v>
                </c:pt>
                <c:pt idx="1">
                  <c:v>760</c:v>
                </c:pt>
                <c:pt idx="2">
                  <c:v>749</c:v>
                </c:pt>
                <c:pt idx="3">
                  <c:v>763</c:v>
                </c:pt>
                <c:pt idx="4">
                  <c:v>763</c:v>
                </c:pt>
                <c:pt idx="5">
                  <c:v>763</c:v>
                </c:pt>
              </c:numCache>
            </c:numRef>
          </c:val>
        </c:ser>
        <c:ser>
          <c:idx val="4"/>
          <c:order val="4"/>
          <c:tx>
            <c:strRef>
              <c:f>T!$B$7</c:f>
              <c:strCache>
                <c:ptCount val="1"/>
                <c:pt idx="0">
                  <c:v>LINE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4"/>
              <c:layout/>
              <c:spPr>
                <a:solidFill>
                  <a:srgbClr val="FFFF00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T!$C$2:$H$2</c:f>
              <c:strCache>
                <c:ptCount val="6"/>
                <c:pt idx="0">
                  <c:v>LTR5_Hs</c:v>
                </c:pt>
                <c:pt idx="1">
                  <c:v>DNA/hAT-Charlie</c:v>
                </c:pt>
                <c:pt idx="2">
                  <c:v>SINE/Alu </c:v>
                </c:pt>
                <c:pt idx="3">
                  <c:v>SINE/MIR </c:v>
                </c:pt>
                <c:pt idx="4">
                  <c:v>LINE</c:v>
                </c:pt>
                <c:pt idx="5">
                  <c:v>LTR</c:v>
                </c:pt>
              </c:strCache>
            </c:strRef>
          </c:cat>
          <c:val>
            <c:numRef>
              <c:f>T!$C$7:$H$7</c:f>
              <c:numCache>
                <c:formatCode>General</c:formatCode>
                <c:ptCount val="6"/>
                <c:pt idx="0">
                  <c:v>771</c:v>
                </c:pt>
                <c:pt idx="1">
                  <c:v>769</c:v>
                </c:pt>
                <c:pt idx="2">
                  <c:v>754</c:v>
                </c:pt>
                <c:pt idx="3">
                  <c:v>763</c:v>
                </c:pt>
                <c:pt idx="4">
                  <c:v>776</c:v>
                </c:pt>
                <c:pt idx="5">
                  <c:v>776</c:v>
                </c:pt>
              </c:numCache>
            </c:numRef>
          </c:val>
        </c:ser>
        <c:ser>
          <c:idx val="5"/>
          <c:order val="5"/>
          <c:tx>
            <c:strRef>
              <c:f>T!$B$8</c:f>
              <c:strCache>
                <c:ptCount val="1"/>
                <c:pt idx="0">
                  <c:v>LTR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5"/>
              <c:layout/>
              <c:spPr>
                <a:solidFill>
                  <a:srgbClr val="FFFF00"/>
                </a:solidFill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T!$C$2:$H$2</c:f>
              <c:strCache>
                <c:ptCount val="6"/>
                <c:pt idx="0">
                  <c:v>LTR5_Hs</c:v>
                </c:pt>
                <c:pt idx="1">
                  <c:v>DNA/hAT-Charlie</c:v>
                </c:pt>
                <c:pt idx="2">
                  <c:v>SINE/Alu </c:v>
                </c:pt>
                <c:pt idx="3">
                  <c:v>SINE/MIR </c:v>
                </c:pt>
                <c:pt idx="4">
                  <c:v>LINE</c:v>
                </c:pt>
                <c:pt idx="5">
                  <c:v>LTR</c:v>
                </c:pt>
              </c:strCache>
            </c:strRef>
          </c:cat>
          <c:val>
            <c:numRef>
              <c:f>T!$C$8:$H$8</c:f>
              <c:numCache>
                <c:formatCode>General</c:formatCode>
                <c:ptCount val="6"/>
                <c:pt idx="0">
                  <c:v>771</c:v>
                </c:pt>
                <c:pt idx="1">
                  <c:v>769</c:v>
                </c:pt>
                <c:pt idx="2">
                  <c:v>754</c:v>
                </c:pt>
                <c:pt idx="3">
                  <c:v>763</c:v>
                </c:pt>
                <c:pt idx="4">
                  <c:v>776</c:v>
                </c:pt>
                <c:pt idx="5">
                  <c:v>776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8175536"/>
        <c:axId val="358175144"/>
      </c:barChart>
      <c:catAx>
        <c:axId val="358175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175144"/>
        <c:crosses val="autoZero"/>
        <c:auto val="1"/>
        <c:lblAlgn val="ctr"/>
        <c:lblOffset val="100"/>
        <c:noMultiLvlLbl val="0"/>
      </c:catAx>
      <c:valAx>
        <c:axId val="358175144"/>
        <c:scaling>
          <c:orientation val="minMax"/>
          <c:max val="900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TFs with TFBS per ancestral TE loci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2.4946382940195456E-2"/>
              <c:y val="0.2491952596834486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175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0943478931770059"/>
          <c:y val="0.10318664112176897"/>
          <c:w val="0.83608372009174392"/>
          <c:h val="4.63167291498259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Correlation plot of 161 records of TFBS for individual TFs and TF families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541521251159468"/>
          <c:y val="7.4954808445092266E-2"/>
          <c:w val="0.84343044679007162"/>
          <c:h val="0.79489319517023216"/>
        </c:manualLayout>
      </c:layout>
      <c:scatterChart>
        <c:scatterStyle val="lineMarker"/>
        <c:varyColors val="0"/>
        <c:ser>
          <c:idx val="0"/>
          <c:order val="0"/>
          <c:tx>
            <c:strRef>
              <c:f>mlt2a1.ltr5hs!$C$1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254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2.2584813802557759E-2"/>
                  <c:y val="-0.32051330604866685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mlt2a1.ltr5hs!$B$2:$B$162</c:f>
              <c:numCache>
                <c:formatCode>0.00</c:formatCode>
                <c:ptCount val="161"/>
                <c:pt idx="0">
                  <c:v>2.9494128274616083</c:v>
                </c:pt>
                <c:pt idx="1">
                  <c:v>1.359896757541539</c:v>
                </c:pt>
                <c:pt idx="2">
                  <c:v>8.3168316831683153</c:v>
                </c:pt>
                <c:pt idx="3">
                  <c:v>6.8171251452925219</c:v>
                </c:pt>
                <c:pt idx="4">
                  <c:v>3.9085306519623741</c:v>
                </c:pt>
                <c:pt idx="5">
                  <c:v>5.0368809272918869</c:v>
                </c:pt>
                <c:pt idx="6">
                  <c:v>1.4553314121037466</c:v>
                </c:pt>
                <c:pt idx="7">
                  <c:v>8.1525157232704402</c:v>
                </c:pt>
                <c:pt idx="8">
                  <c:v>11.302325581395349</c:v>
                </c:pt>
                <c:pt idx="9">
                  <c:v>12.622282608695651</c:v>
                </c:pt>
                <c:pt idx="10">
                  <c:v>31.682242990654206</c:v>
                </c:pt>
                <c:pt idx="11">
                  <c:v>20.238095238095237</c:v>
                </c:pt>
                <c:pt idx="12">
                  <c:v>4.0380549682875264</c:v>
                </c:pt>
                <c:pt idx="13">
                  <c:v>15.120192307692308</c:v>
                </c:pt>
                <c:pt idx="14">
                  <c:v>21.085526315789476</c:v>
                </c:pt>
                <c:pt idx="15">
                  <c:v>6.9651866801210893</c:v>
                </c:pt>
                <c:pt idx="16">
                  <c:v>5.9457236842105265</c:v>
                </c:pt>
                <c:pt idx="17">
                  <c:v>6.0588235294117645</c:v>
                </c:pt>
                <c:pt idx="18">
                  <c:v>5.954545454545455</c:v>
                </c:pt>
                <c:pt idx="19">
                  <c:v>4.6837349397590353</c:v>
                </c:pt>
                <c:pt idx="20">
                  <c:v>3.7267080745341614</c:v>
                </c:pt>
                <c:pt idx="21">
                  <c:v>2.4632352941176472</c:v>
                </c:pt>
                <c:pt idx="22">
                  <c:v>4.0649606299212593</c:v>
                </c:pt>
                <c:pt idx="23">
                  <c:v>2.3324022346368714</c:v>
                </c:pt>
                <c:pt idx="24">
                  <c:v>3.27708703374778</c:v>
                </c:pt>
                <c:pt idx="25">
                  <c:v>9.6153846153846159E-2</c:v>
                </c:pt>
                <c:pt idx="26">
                  <c:v>4.4352159468438535</c:v>
                </c:pt>
                <c:pt idx="27">
                  <c:v>5.9001314060446779</c:v>
                </c:pt>
                <c:pt idx="28">
                  <c:v>0.75168918918918926</c:v>
                </c:pt>
                <c:pt idx="29">
                  <c:v>2.0351239669421486</c:v>
                </c:pt>
                <c:pt idx="30">
                  <c:v>0.73333333333333339</c:v>
                </c:pt>
                <c:pt idx="31">
                  <c:v>5.0081142486205774</c:v>
                </c:pt>
                <c:pt idx="32">
                  <c:v>7.9493742889647327</c:v>
                </c:pt>
                <c:pt idx="33">
                  <c:v>1.1870503597122302</c:v>
                </c:pt>
                <c:pt idx="34">
                  <c:v>1.9867549668874172</c:v>
                </c:pt>
                <c:pt idx="35">
                  <c:v>0.95837366892545994</c:v>
                </c:pt>
                <c:pt idx="36">
                  <c:v>2.0888157894736841</c:v>
                </c:pt>
                <c:pt idx="37">
                  <c:v>11.422222222222221</c:v>
                </c:pt>
                <c:pt idx="38">
                  <c:v>10.002315350775643</c:v>
                </c:pt>
                <c:pt idx="39">
                  <c:v>8.5022522522522515</c:v>
                </c:pt>
                <c:pt idx="40">
                  <c:v>11.51946107784431</c:v>
                </c:pt>
                <c:pt idx="41">
                  <c:v>12.655310621242485</c:v>
                </c:pt>
                <c:pt idx="42">
                  <c:v>16.332007952286283</c:v>
                </c:pt>
                <c:pt idx="43">
                  <c:v>5.6405817174515231</c:v>
                </c:pt>
                <c:pt idx="44">
                  <c:v>16.656151419558359</c:v>
                </c:pt>
                <c:pt idx="45">
                  <c:v>3.0637952052011381</c:v>
                </c:pt>
                <c:pt idx="46">
                  <c:v>2.8255571030640669</c:v>
                </c:pt>
                <c:pt idx="47">
                  <c:v>0.48969072164948452</c:v>
                </c:pt>
                <c:pt idx="48">
                  <c:v>4.0530582166543851</c:v>
                </c:pt>
                <c:pt idx="49">
                  <c:v>2.7454909819639282</c:v>
                </c:pt>
                <c:pt idx="50">
                  <c:v>4.1631578947368419</c:v>
                </c:pt>
                <c:pt idx="51">
                  <c:v>4.1071428571428577</c:v>
                </c:pt>
                <c:pt idx="52">
                  <c:v>3.8420773714891361</c:v>
                </c:pt>
                <c:pt idx="53">
                  <c:v>2.3977520707698807</c:v>
                </c:pt>
                <c:pt idx="54">
                  <c:v>2.5953367405570504</c:v>
                </c:pt>
                <c:pt idx="55">
                  <c:v>1.341841603053435</c:v>
                </c:pt>
                <c:pt idx="56">
                  <c:v>4.4237918215613385</c:v>
                </c:pt>
                <c:pt idx="57">
                  <c:v>3.2993768626388515</c:v>
                </c:pt>
                <c:pt idx="58">
                  <c:v>7.4865732940185339</c:v>
                </c:pt>
                <c:pt idx="59">
                  <c:v>7.5914076782449724</c:v>
                </c:pt>
                <c:pt idx="60">
                  <c:v>6.8675725756639894</c:v>
                </c:pt>
                <c:pt idx="61">
                  <c:v>2.3389637894519342</c:v>
                </c:pt>
                <c:pt idx="62">
                  <c:v>4.1921238570241064</c:v>
                </c:pt>
                <c:pt idx="63">
                  <c:v>4.4070264396957617</c:v>
                </c:pt>
                <c:pt idx="64">
                  <c:v>4.3783988870620965</c:v>
                </c:pt>
                <c:pt idx="65">
                  <c:v>5.9378663540445489</c:v>
                </c:pt>
                <c:pt idx="66">
                  <c:v>9.6491228070175445</c:v>
                </c:pt>
                <c:pt idx="67">
                  <c:v>3.9121863799283152</c:v>
                </c:pt>
                <c:pt idx="68">
                  <c:v>4.1841883936080739</c:v>
                </c:pt>
                <c:pt idx="69">
                  <c:v>3.8470935559401402</c:v>
                </c:pt>
                <c:pt idx="70">
                  <c:v>6.5615462868769079</c:v>
                </c:pt>
                <c:pt idx="71">
                  <c:v>6.6718847839699436</c:v>
                </c:pt>
                <c:pt idx="72">
                  <c:v>6.8505338078291809</c:v>
                </c:pt>
                <c:pt idx="73">
                  <c:v>2.8712091374556912</c:v>
                </c:pt>
                <c:pt idx="74">
                  <c:v>3.8126009693053313</c:v>
                </c:pt>
                <c:pt idx="75">
                  <c:v>4.0656205420827387</c:v>
                </c:pt>
                <c:pt idx="76">
                  <c:v>4.209677419354839</c:v>
                </c:pt>
                <c:pt idx="77">
                  <c:v>2.4889867841409692</c:v>
                </c:pt>
                <c:pt idx="78">
                  <c:v>3.4049704624159709</c:v>
                </c:pt>
                <c:pt idx="79">
                  <c:v>2.5547645125958378</c:v>
                </c:pt>
                <c:pt idx="80">
                  <c:v>4.5357085923800415</c:v>
                </c:pt>
                <c:pt idx="81">
                  <c:v>5.9445958219800179</c:v>
                </c:pt>
                <c:pt idx="82">
                  <c:v>10.456125108601217</c:v>
                </c:pt>
                <c:pt idx="83">
                  <c:v>3.1973320087986945</c:v>
                </c:pt>
                <c:pt idx="84">
                  <c:v>4.7816786793768893</c:v>
                </c:pt>
                <c:pt idx="85">
                  <c:v>2.4655493933302659</c:v>
                </c:pt>
                <c:pt idx="86">
                  <c:v>2.0317161671818305</c:v>
                </c:pt>
                <c:pt idx="87">
                  <c:v>2.0060868668111009</c:v>
                </c:pt>
                <c:pt idx="88">
                  <c:v>2.1590038314176248</c:v>
                </c:pt>
                <c:pt idx="89">
                  <c:v>2.3178438661710032</c:v>
                </c:pt>
                <c:pt idx="90">
                  <c:v>1.6551877360586535</c:v>
                </c:pt>
                <c:pt idx="91">
                  <c:v>6.4158100832109639</c:v>
                </c:pt>
                <c:pt idx="92">
                  <c:v>6.3633669235328982</c:v>
                </c:pt>
                <c:pt idx="93">
                  <c:v>3.063744576704861</c:v>
                </c:pt>
                <c:pt idx="94">
                  <c:v>3.429003021148036</c:v>
                </c:pt>
                <c:pt idx="95">
                  <c:v>2.6962283384301733</c:v>
                </c:pt>
                <c:pt idx="96">
                  <c:v>1.2870370370370368</c:v>
                </c:pt>
                <c:pt idx="97">
                  <c:v>2.7126230975828109</c:v>
                </c:pt>
                <c:pt idx="98">
                  <c:v>3.0030891438658429</c:v>
                </c:pt>
                <c:pt idx="99">
                  <c:v>3.0122793553338449</c:v>
                </c:pt>
                <c:pt idx="100">
                  <c:v>3.9323644494130803</c:v>
                </c:pt>
                <c:pt idx="101">
                  <c:v>3.9058441558441555</c:v>
                </c:pt>
                <c:pt idx="102">
                  <c:v>4.7271268057784912</c:v>
                </c:pt>
                <c:pt idx="103">
                  <c:v>4.3324035332403525</c:v>
                </c:pt>
                <c:pt idx="104">
                  <c:v>4.5884628913119947</c:v>
                </c:pt>
                <c:pt idx="105">
                  <c:v>3.4662576687116564</c:v>
                </c:pt>
                <c:pt idx="106">
                  <c:v>4.3708462560921575</c:v>
                </c:pt>
                <c:pt idx="107">
                  <c:v>5.0138376383763843</c:v>
                </c:pt>
                <c:pt idx="108">
                  <c:v>3.776641091219096</c:v>
                </c:pt>
                <c:pt idx="109">
                  <c:v>3.8912694161756827</c:v>
                </c:pt>
                <c:pt idx="110">
                  <c:v>0.41666666666666663</c:v>
                </c:pt>
                <c:pt idx="111">
                  <c:v>0.60693641618497107</c:v>
                </c:pt>
                <c:pt idx="112">
                  <c:v>16.244343891402714</c:v>
                </c:pt>
                <c:pt idx="113">
                  <c:v>1.3834586466165413</c:v>
                </c:pt>
                <c:pt idx="114">
                  <c:v>0.21062271062271062</c:v>
                </c:pt>
                <c:pt idx="115">
                  <c:v>14.672131147540984</c:v>
                </c:pt>
                <c:pt idx="116">
                  <c:v>28.482142857142858</c:v>
                </c:pt>
                <c:pt idx="117">
                  <c:v>5.2272727272727266</c:v>
                </c:pt>
                <c:pt idx="118">
                  <c:v>9.6666666666666679</c:v>
                </c:pt>
                <c:pt idx="119">
                  <c:v>7.0180722891566267</c:v>
                </c:pt>
                <c:pt idx="120">
                  <c:v>0.25</c:v>
                </c:pt>
                <c:pt idx="121">
                  <c:v>4.6107554417413574</c:v>
                </c:pt>
                <c:pt idx="122">
                  <c:v>4.255319148936171</c:v>
                </c:pt>
                <c:pt idx="123">
                  <c:v>4.7438243366880144</c:v>
                </c:pt>
                <c:pt idx="124">
                  <c:v>4.8088139987038243</c:v>
                </c:pt>
                <c:pt idx="125">
                  <c:v>2.1359270398758126</c:v>
                </c:pt>
                <c:pt idx="126">
                  <c:v>1.2138320395201128</c:v>
                </c:pt>
                <c:pt idx="127">
                  <c:v>1.9194444444444445</c:v>
                </c:pt>
                <c:pt idx="128">
                  <c:v>2.3983516483516483</c:v>
                </c:pt>
                <c:pt idx="129">
                  <c:v>1.9277474195506981</c:v>
                </c:pt>
                <c:pt idx="130">
                  <c:v>2.5909450375642549</c:v>
                </c:pt>
                <c:pt idx="131">
                  <c:v>2.4352194606028559</c:v>
                </c:pt>
                <c:pt idx="132">
                  <c:v>2.4822862541332071</c:v>
                </c:pt>
                <c:pt idx="133">
                  <c:v>1.6258351893095768</c:v>
                </c:pt>
                <c:pt idx="134">
                  <c:v>4.6437724243977447</c:v>
                </c:pt>
                <c:pt idx="135">
                  <c:v>4.0150478796169633</c:v>
                </c:pt>
                <c:pt idx="136">
                  <c:v>0.78947368421052633</c:v>
                </c:pt>
                <c:pt idx="137">
                  <c:v>5.0871080139372822</c:v>
                </c:pt>
                <c:pt idx="138">
                  <c:v>1.559633027522936</c:v>
                </c:pt>
                <c:pt idx="139">
                  <c:v>5.837585034013606</c:v>
                </c:pt>
                <c:pt idx="140">
                  <c:v>2.9619565217391308</c:v>
                </c:pt>
                <c:pt idx="141">
                  <c:v>2.4562101910828025</c:v>
                </c:pt>
                <c:pt idx="142">
                  <c:v>4.4075907590759078</c:v>
                </c:pt>
                <c:pt idx="143">
                  <c:v>2.4981684981684982</c:v>
                </c:pt>
                <c:pt idx="144">
                  <c:v>4.9784482758620685</c:v>
                </c:pt>
                <c:pt idx="145">
                  <c:v>13.630338733431516</c:v>
                </c:pt>
                <c:pt idx="146">
                  <c:v>8.2458233890214796</c:v>
                </c:pt>
                <c:pt idx="147">
                  <c:v>5.3778751369112818</c:v>
                </c:pt>
                <c:pt idx="148">
                  <c:v>7.8</c:v>
                </c:pt>
                <c:pt idx="149">
                  <c:v>3.8287488908606924</c:v>
                </c:pt>
                <c:pt idx="150">
                  <c:v>5.7847533632286998</c:v>
                </c:pt>
                <c:pt idx="151">
                  <c:v>10.02923976608187</c:v>
                </c:pt>
                <c:pt idx="152">
                  <c:v>5.4350104821802931</c:v>
                </c:pt>
                <c:pt idx="153">
                  <c:v>4.6542680019074867</c:v>
                </c:pt>
                <c:pt idx="154">
                  <c:v>3.9682539682539684</c:v>
                </c:pt>
                <c:pt idx="155">
                  <c:v>7.9411764705882364</c:v>
                </c:pt>
                <c:pt idx="156">
                  <c:v>3.308383233532934</c:v>
                </c:pt>
                <c:pt idx="157">
                  <c:v>5.3238866396761129</c:v>
                </c:pt>
                <c:pt idx="158">
                  <c:v>2.6422764227642279</c:v>
                </c:pt>
                <c:pt idx="159">
                  <c:v>5.081967213114754</c:v>
                </c:pt>
                <c:pt idx="160">
                  <c:v>6.106194690265486</c:v>
                </c:pt>
              </c:numCache>
            </c:numRef>
          </c:xVal>
          <c:yVal>
            <c:numRef>
              <c:f>mlt2a1.ltr5hs!$C$2:$C$162</c:f>
              <c:numCache>
                <c:formatCode>0.00</c:formatCode>
                <c:ptCount val="161"/>
                <c:pt idx="0">
                  <c:v>0.76964769647696474</c:v>
                </c:pt>
                <c:pt idx="1">
                  <c:v>0.77528633650588807</c:v>
                </c:pt>
                <c:pt idx="2">
                  <c:v>1.1056105610561056</c:v>
                </c:pt>
                <c:pt idx="3">
                  <c:v>1.6443239054629988</c:v>
                </c:pt>
                <c:pt idx="4">
                  <c:v>1.6075251378527409</c:v>
                </c:pt>
                <c:pt idx="5">
                  <c:v>0.84088514225500532</c:v>
                </c:pt>
                <c:pt idx="6">
                  <c:v>0.78386167146974073</c:v>
                </c:pt>
                <c:pt idx="7">
                  <c:v>9.5471698113207548</c:v>
                </c:pt>
                <c:pt idx="8">
                  <c:v>5.5751937984496127</c:v>
                </c:pt>
                <c:pt idx="9">
                  <c:v>7.2663043478260869</c:v>
                </c:pt>
                <c:pt idx="10">
                  <c:v>1.7383177570093458</c:v>
                </c:pt>
                <c:pt idx="11">
                  <c:v>4.3174603174603181</c:v>
                </c:pt>
                <c:pt idx="12">
                  <c:v>1.0782241014799154</c:v>
                </c:pt>
                <c:pt idx="13">
                  <c:v>1.25</c:v>
                </c:pt>
                <c:pt idx="14">
                  <c:v>9.6315789473684212</c:v>
                </c:pt>
                <c:pt idx="15">
                  <c:v>2.7033299697275477</c:v>
                </c:pt>
                <c:pt idx="16">
                  <c:v>1.9144736842105263</c:v>
                </c:pt>
                <c:pt idx="17">
                  <c:v>1.6764705882352939</c:v>
                </c:pt>
                <c:pt idx="18">
                  <c:v>3.2181818181818178</c:v>
                </c:pt>
                <c:pt idx="19">
                  <c:v>2.6566265060240961</c:v>
                </c:pt>
                <c:pt idx="20">
                  <c:v>0.10869565217391305</c:v>
                </c:pt>
                <c:pt idx="21">
                  <c:v>5.8823529411764705E-2</c:v>
                </c:pt>
                <c:pt idx="22">
                  <c:v>0.12204724409448818</c:v>
                </c:pt>
                <c:pt idx="23">
                  <c:v>1.5474860335195533</c:v>
                </c:pt>
                <c:pt idx="24">
                  <c:v>1.3605683836589699</c:v>
                </c:pt>
                <c:pt idx="25">
                  <c:v>0.96153846153846168</c:v>
                </c:pt>
                <c:pt idx="26">
                  <c:v>0.33222591362126247</c:v>
                </c:pt>
                <c:pt idx="27">
                  <c:v>4.5808147174770042</c:v>
                </c:pt>
                <c:pt idx="28">
                  <c:v>3.7567567567567575</c:v>
                </c:pt>
                <c:pt idx="29">
                  <c:v>0.76033057851239672</c:v>
                </c:pt>
                <c:pt idx="30">
                  <c:v>3.8033333333333337</c:v>
                </c:pt>
                <c:pt idx="31">
                  <c:v>1.2223304122038299</c:v>
                </c:pt>
                <c:pt idx="32">
                  <c:v>1.5790671217292376</c:v>
                </c:pt>
                <c:pt idx="33">
                  <c:v>0.28776978417266186</c:v>
                </c:pt>
                <c:pt idx="34">
                  <c:v>0.60927152317880795</c:v>
                </c:pt>
                <c:pt idx="35">
                  <c:v>7.1636011616650536E-2</c:v>
                </c:pt>
                <c:pt idx="36">
                  <c:v>1.4276315789473684</c:v>
                </c:pt>
                <c:pt idx="37">
                  <c:v>1.5555555555555554</c:v>
                </c:pt>
                <c:pt idx="38">
                  <c:v>3.205834683954619</c:v>
                </c:pt>
                <c:pt idx="39">
                  <c:v>4.7995495495495488</c:v>
                </c:pt>
                <c:pt idx="40">
                  <c:v>3.9041916167664672</c:v>
                </c:pt>
                <c:pt idx="41">
                  <c:v>2.3567134268537071</c:v>
                </c:pt>
                <c:pt idx="42">
                  <c:v>1.0775347912524851</c:v>
                </c:pt>
                <c:pt idx="43">
                  <c:v>2.9293628808864272</c:v>
                </c:pt>
                <c:pt idx="44">
                  <c:v>3.2429022082018926</c:v>
                </c:pt>
                <c:pt idx="45">
                  <c:v>1.7570093457943925</c:v>
                </c:pt>
                <c:pt idx="46">
                  <c:v>1.7555710306406684</c:v>
                </c:pt>
                <c:pt idx="47">
                  <c:v>2.8144329896907219</c:v>
                </c:pt>
                <c:pt idx="48">
                  <c:v>1.5239498894620487</c:v>
                </c:pt>
                <c:pt idx="49">
                  <c:v>1.9879759519038076</c:v>
                </c:pt>
                <c:pt idx="50">
                  <c:v>2.4421052631578948</c:v>
                </c:pt>
                <c:pt idx="51">
                  <c:v>0.48739495798319332</c:v>
                </c:pt>
                <c:pt idx="52">
                  <c:v>0.51616322204557497</c:v>
                </c:pt>
                <c:pt idx="53">
                  <c:v>0.95980477274327158</c:v>
                </c:pt>
                <c:pt idx="54">
                  <c:v>0.81942722351589192</c:v>
                </c:pt>
                <c:pt idx="55">
                  <c:v>1.0596374045801527</c:v>
                </c:pt>
                <c:pt idx="56">
                  <c:v>0.63031805039239985</c:v>
                </c:pt>
                <c:pt idx="57">
                  <c:v>1.4861555134109998</c:v>
                </c:pt>
                <c:pt idx="58">
                  <c:v>1.9893639427127208</c:v>
                </c:pt>
                <c:pt idx="59">
                  <c:v>6.7444241316270572</c:v>
                </c:pt>
                <c:pt idx="60">
                  <c:v>3.4482025941939467</c:v>
                </c:pt>
                <c:pt idx="61">
                  <c:v>0.79735523529107899</c:v>
                </c:pt>
                <c:pt idx="62">
                  <c:v>0.91147132169576062</c:v>
                </c:pt>
                <c:pt idx="63">
                  <c:v>2.8099963781238682</c:v>
                </c:pt>
                <c:pt idx="64">
                  <c:v>1.250031617554066</c:v>
                </c:pt>
                <c:pt idx="65">
                  <c:v>1.4021101992966003</c:v>
                </c:pt>
                <c:pt idx="66">
                  <c:v>1.0175438596491229</c:v>
                </c:pt>
                <c:pt idx="67">
                  <c:v>1.2745519713261648</c:v>
                </c:pt>
                <c:pt idx="68">
                  <c:v>1.0815811606391925</c:v>
                </c:pt>
                <c:pt idx="69">
                  <c:v>1.807390817469205</c:v>
                </c:pt>
                <c:pt idx="70">
                  <c:v>0.26449643947100715</c:v>
                </c:pt>
                <c:pt idx="71">
                  <c:v>0.85660613650594875</c:v>
                </c:pt>
                <c:pt idx="72">
                  <c:v>0.37722419928825618</c:v>
                </c:pt>
                <c:pt idx="73">
                  <c:v>1.97558093737692</c:v>
                </c:pt>
                <c:pt idx="74">
                  <c:v>0.91491653204092627</c:v>
                </c:pt>
                <c:pt idx="75">
                  <c:v>0.99857346647646217</c:v>
                </c:pt>
                <c:pt idx="76">
                  <c:v>0.55913978494623651</c:v>
                </c:pt>
                <c:pt idx="77">
                  <c:v>1.1424375917767988</c:v>
                </c:pt>
                <c:pt idx="78">
                  <c:v>1.771847626807904</c:v>
                </c:pt>
                <c:pt idx="79">
                  <c:v>2.0492880613362541</c:v>
                </c:pt>
                <c:pt idx="80">
                  <c:v>3.0591423561294442</c:v>
                </c:pt>
                <c:pt idx="81">
                  <c:v>1.1480472297910991</c:v>
                </c:pt>
                <c:pt idx="82">
                  <c:v>4.1859252823631623</c:v>
                </c:pt>
                <c:pt idx="83">
                  <c:v>1.7364649116582702</c:v>
                </c:pt>
                <c:pt idx="84">
                  <c:v>2.8498488723552664</c:v>
                </c:pt>
                <c:pt idx="85">
                  <c:v>0.41762127340098332</c:v>
                </c:pt>
                <c:pt idx="86">
                  <c:v>0.20185458943690365</c:v>
                </c:pt>
                <c:pt idx="87">
                  <c:v>0.25193438563912102</c:v>
                </c:pt>
                <c:pt idx="88">
                  <c:v>0.2134099616858238</c:v>
                </c:pt>
                <c:pt idx="89">
                  <c:v>0.22131350681536555</c:v>
                </c:pt>
                <c:pt idx="90">
                  <c:v>0.11708509220173295</c:v>
                </c:pt>
                <c:pt idx="91">
                  <c:v>2.3822809593734702</c:v>
                </c:pt>
                <c:pt idx="92">
                  <c:v>5.60877296976882</c:v>
                </c:pt>
                <c:pt idx="93">
                  <c:v>1.2054733563243965</c:v>
                </c:pt>
                <c:pt idx="94">
                  <c:v>1.1258811681772407</c:v>
                </c:pt>
                <c:pt idx="95">
                  <c:v>2.6258919469928643</c:v>
                </c:pt>
                <c:pt idx="96">
                  <c:v>0.72222222222222221</c:v>
                </c:pt>
                <c:pt idx="97">
                  <c:v>0.89525514771709935</c:v>
                </c:pt>
                <c:pt idx="98">
                  <c:v>1.2842012356575463</c:v>
                </c:pt>
                <c:pt idx="99">
                  <c:v>0.92248656945510366</c:v>
                </c:pt>
                <c:pt idx="100">
                  <c:v>0.91671324762437112</c:v>
                </c:pt>
                <c:pt idx="101">
                  <c:v>1.8188311688311689</c:v>
                </c:pt>
                <c:pt idx="102">
                  <c:v>0.8041733547351525</c:v>
                </c:pt>
                <c:pt idx="103">
                  <c:v>3.1496048349604835</c:v>
                </c:pt>
                <c:pt idx="104">
                  <c:v>3.2683784734435455</c:v>
                </c:pt>
                <c:pt idx="105">
                  <c:v>2.385626643295355</c:v>
                </c:pt>
                <c:pt idx="106">
                  <c:v>3.2284743760153596</c:v>
                </c:pt>
                <c:pt idx="107">
                  <c:v>3.3167281672816729</c:v>
                </c:pt>
                <c:pt idx="108">
                  <c:v>3.1469167377095766</c:v>
                </c:pt>
                <c:pt idx="109">
                  <c:v>2.5152651312265664</c:v>
                </c:pt>
                <c:pt idx="110">
                  <c:v>0.22222222222222224</c:v>
                </c:pt>
                <c:pt idx="111">
                  <c:v>0.20809248554913296</c:v>
                </c:pt>
                <c:pt idx="112">
                  <c:v>3.0316742081447967</c:v>
                </c:pt>
                <c:pt idx="113">
                  <c:v>5.4075187969924814</c:v>
                </c:pt>
                <c:pt idx="114">
                  <c:v>0.36263736263736263</c:v>
                </c:pt>
                <c:pt idx="115">
                  <c:v>0.36065573770491804</c:v>
                </c:pt>
                <c:pt idx="116">
                  <c:v>2.6428571428571428</c:v>
                </c:pt>
                <c:pt idx="117">
                  <c:v>4.1262626262626254</c:v>
                </c:pt>
                <c:pt idx="118">
                  <c:v>10.733333333333334</c:v>
                </c:pt>
                <c:pt idx="119">
                  <c:v>3.4216867469879513</c:v>
                </c:pt>
                <c:pt idx="120">
                  <c:v>0.7142857142857143</c:v>
                </c:pt>
                <c:pt idx="121">
                  <c:v>4.8005121638924457</c:v>
                </c:pt>
                <c:pt idx="122">
                  <c:v>5.0969267139479912</c:v>
                </c:pt>
                <c:pt idx="123">
                  <c:v>5.0960658737419946</c:v>
                </c:pt>
                <c:pt idx="124">
                  <c:v>4.3473752430330528</c:v>
                </c:pt>
                <c:pt idx="125">
                  <c:v>0.70524885999805953</c:v>
                </c:pt>
                <c:pt idx="126">
                  <c:v>0.2907551164431898</c:v>
                </c:pt>
                <c:pt idx="127">
                  <c:v>0.54777777777777781</c:v>
                </c:pt>
                <c:pt idx="128">
                  <c:v>1.3373626373626375</c:v>
                </c:pt>
                <c:pt idx="129">
                  <c:v>0.28901032179720704</c:v>
                </c:pt>
                <c:pt idx="130">
                  <c:v>0.68327402135231319</c:v>
                </c:pt>
                <c:pt idx="131">
                  <c:v>1.5081967213114753</c:v>
                </c:pt>
                <c:pt idx="132">
                  <c:v>0.96740670760510161</c:v>
                </c:pt>
                <c:pt idx="133">
                  <c:v>1.0334075723830736</c:v>
                </c:pt>
                <c:pt idx="134">
                  <c:v>0.90568939005638127</c:v>
                </c:pt>
                <c:pt idx="135">
                  <c:v>4.3435606800859876</c:v>
                </c:pt>
                <c:pt idx="136">
                  <c:v>10.789473684210526</c:v>
                </c:pt>
                <c:pt idx="137">
                  <c:v>3.2299651567944254</c:v>
                </c:pt>
                <c:pt idx="138">
                  <c:v>9.9816513761467895</c:v>
                </c:pt>
                <c:pt idx="139">
                  <c:v>4.7644557823129254</c:v>
                </c:pt>
                <c:pt idx="140">
                  <c:v>3.9782608695652173</c:v>
                </c:pt>
                <c:pt idx="141">
                  <c:v>5.4968152866242042</c:v>
                </c:pt>
                <c:pt idx="142">
                  <c:v>3.7267326732673269</c:v>
                </c:pt>
                <c:pt idx="143">
                  <c:v>3.97948717948718</c:v>
                </c:pt>
                <c:pt idx="144">
                  <c:v>0.16379310344827586</c:v>
                </c:pt>
                <c:pt idx="145">
                  <c:v>0.96907216494845361</c:v>
                </c:pt>
                <c:pt idx="146">
                  <c:v>1.1599045346062054</c:v>
                </c:pt>
                <c:pt idx="147">
                  <c:v>1.2048192771084338</c:v>
                </c:pt>
                <c:pt idx="148">
                  <c:v>0.79999999999999993</c:v>
                </c:pt>
                <c:pt idx="149">
                  <c:v>2.072759538598048</c:v>
                </c:pt>
                <c:pt idx="150">
                  <c:v>4.5739910313901344</c:v>
                </c:pt>
                <c:pt idx="151">
                  <c:v>5.5321637426900576</c:v>
                </c:pt>
                <c:pt idx="152">
                  <c:v>2.6876310272536688</c:v>
                </c:pt>
                <c:pt idx="153">
                  <c:v>0.70672389127324753</c:v>
                </c:pt>
                <c:pt idx="154">
                  <c:v>0.18253968253968253</c:v>
                </c:pt>
                <c:pt idx="155">
                  <c:v>0.52941176470588236</c:v>
                </c:pt>
                <c:pt idx="156">
                  <c:v>0.17365269461077845</c:v>
                </c:pt>
                <c:pt idx="157">
                  <c:v>1.4358974358974359</c:v>
                </c:pt>
                <c:pt idx="158">
                  <c:v>0.86178861788617889</c:v>
                </c:pt>
                <c:pt idx="159">
                  <c:v>0.22131147540983606</c:v>
                </c:pt>
                <c:pt idx="160">
                  <c:v>0.26548672566371678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0704920"/>
        <c:axId val="360702960"/>
      </c:scatterChart>
      <c:valAx>
        <c:axId val="36070492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effectLst/>
                  </a:rPr>
                  <a:t>Number of TFBS per LTR5_Hs locus</a:t>
                </a:r>
                <a:endParaRPr lang="en-US" sz="1400">
                  <a:effectLst/>
                </a:endParaRPr>
              </a:p>
            </c:rich>
          </c:tx>
          <c:layout>
            <c:manualLayout>
              <c:xMode val="edge"/>
              <c:yMode val="edge"/>
              <c:x val="0.42813391456833416"/>
              <c:y val="0.9369380493797300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702960"/>
        <c:crosses val="autoZero"/>
        <c:crossBetween val="midCat"/>
      </c:valAx>
      <c:valAx>
        <c:axId val="3607029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effectLst/>
                  </a:rPr>
                  <a:t>Number of TFBS per MLT2A1 locus</a:t>
                </a:r>
                <a:endParaRPr lang="en-US" sz="1400">
                  <a:effectLst/>
                </a:endParaRPr>
              </a:p>
            </c:rich>
          </c:tx>
          <c:layout>
            <c:manualLayout>
              <c:xMode val="edge"/>
              <c:yMode val="edge"/>
              <c:x val="3.664361139121193E-2"/>
              <c:y val="0.2658967659395705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70492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u="none" strike="noStrike" baseline="0">
                <a:solidFill>
                  <a:schemeClr val="tx1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3632788772720622E-2"/>
          <c:y val="0.13853996270105468"/>
          <c:w val="0.95112930993789735"/>
          <c:h val="0.6596302567007619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Sheet1!$H$1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Sheet1!$G$2:$G$127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Sheet1!$H$2:$H$127</c:f>
              <c:numCache>
                <c:formatCode>0.00</c:formatCode>
                <c:ptCount val="126"/>
                <c:pt idx="0">
                  <c:v>1.1508581752484193</c:v>
                </c:pt>
                <c:pt idx="1">
                  <c:v>0.70882400387159228</c:v>
                </c:pt>
                <c:pt idx="2">
                  <c:v>0.89768976897689756</c:v>
                </c:pt>
                <c:pt idx="3">
                  <c:v>1.4428516079039133</c:v>
                </c:pt>
                <c:pt idx="4">
                  <c:v>1.4330197859228024</c:v>
                </c:pt>
                <c:pt idx="5">
                  <c:v>1.285563751317176</c:v>
                </c:pt>
                <c:pt idx="6">
                  <c:v>0.8912103746397696</c:v>
                </c:pt>
                <c:pt idx="7">
                  <c:v>1.4654088050314467</c:v>
                </c:pt>
                <c:pt idx="8">
                  <c:v>1.4697674418604649</c:v>
                </c:pt>
                <c:pt idx="9">
                  <c:v>1.3641304347826086</c:v>
                </c:pt>
                <c:pt idx="10">
                  <c:v>1.3084112149532712</c:v>
                </c:pt>
                <c:pt idx="11">
                  <c:v>3.2380952380952377</c:v>
                </c:pt>
                <c:pt idx="12">
                  <c:v>4.486257928118393</c:v>
                </c:pt>
                <c:pt idx="13">
                  <c:v>3.0865384615384617</c:v>
                </c:pt>
                <c:pt idx="14">
                  <c:v>8.1842105263157894</c:v>
                </c:pt>
                <c:pt idx="15">
                  <c:v>1.3980263157894737</c:v>
                </c:pt>
                <c:pt idx="16">
                  <c:v>1.5029411764705882</c:v>
                </c:pt>
                <c:pt idx="17">
                  <c:v>1.7454545454545456</c:v>
                </c:pt>
                <c:pt idx="18">
                  <c:v>1.3795180722891567</c:v>
                </c:pt>
                <c:pt idx="19">
                  <c:v>7.3529411764705885E-2</c:v>
                </c:pt>
                <c:pt idx="20">
                  <c:v>0.16141732283464566</c:v>
                </c:pt>
                <c:pt idx="21">
                  <c:v>2.2234636871508382</c:v>
                </c:pt>
                <c:pt idx="22">
                  <c:v>1.8010657193605686</c:v>
                </c:pt>
                <c:pt idx="23">
                  <c:v>11.153846153846153</c:v>
                </c:pt>
                <c:pt idx="24">
                  <c:v>3.7342192691029905</c:v>
                </c:pt>
                <c:pt idx="25">
                  <c:v>2.7910643889618925</c:v>
                </c:pt>
                <c:pt idx="26">
                  <c:v>2.310810810810811</c:v>
                </c:pt>
                <c:pt idx="27">
                  <c:v>0.39669421487603307</c:v>
                </c:pt>
                <c:pt idx="28">
                  <c:v>2</c:v>
                </c:pt>
                <c:pt idx="29">
                  <c:v>1.9032992036405005</c:v>
                </c:pt>
                <c:pt idx="30">
                  <c:v>0.64748201438848918</c:v>
                </c:pt>
                <c:pt idx="31">
                  <c:v>0.18543046357615894</c:v>
                </c:pt>
                <c:pt idx="32">
                  <c:v>0.29235237173281703</c:v>
                </c:pt>
                <c:pt idx="33">
                  <c:v>2.3026315789473681</c:v>
                </c:pt>
                <c:pt idx="34">
                  <c:v>0.50666666666666671</c:v>
                </c:pt>
                <c:pt idx="35">
                  <c:v>2.6148648648648649</c:v>
                </c:pt>
                <c:pt idx="36">
                  <c:v>3.763473053892215</c:v>
                </c:pt>
                <c:pt idx="37">
                  <c:v>2.2725450901803605</c:v>
                </c:pt>
                <c:pt idx="38">
                  <c:v>3.2365805168986079</c:v>
                </c:pt>
                <c:pt idx="39">
                  <c:v>3.8919667590027704</c:v>
                </c:pt>
                <c:pt idx="40">
                  <c:v>3.0725552050473186</c:v>
                </c:pt>
                <c:pt idx="41">
                  <c:v>1.1072423398328692</c:v>
                </c:pt>
                <c:pt idx="42">
                  <c:v>0.19587628865979381</c:v>
                </c:pt>
                <c:pt idx="43">
                  <c:v>1.4915254237288136</c:v>
                </c:pt>
                <c:pt idx="44">
                  <c:v>0.22044088176352705</c:v>
                </c:pt>
                <c:pt idx="45">
                  <c:v>2.553684210526316</c:v>
                </c:pt>
                <c:pt idx="46">
                  <c:v>2.53781512605042</c:v>
                </c:pt>
                <c:pt idx="47">
                  <c:v>1.4223635400105989</c:v>
                </c:pt>
                <c:pt idx="48">
                  <c:v>0.63197026022304836</c:v>
                </c:pt>
                <c:pt idx="49">
                  <c:v>1.1512309495896835</c:v>
                </c:pt>
                <c:pt idx="50">
                  <c:v>2.119298245614035</c:v>
                </c:pt>
                <c:pt idx="51">
                  <c:v>0.7817204301075269</c:v>
                </c:pt>
                <c:pt idx="52">
                  <c:v>1.2077375946173254</c:v>
                </c:pt>
                <c:pt idx="53">
                  <c:v>0.94404883011190244</c:v>
                </c:pt>
                <c:pt idx="54">
                  <c:v>1.3863494051346275</c:v>
                </c:pt>
                <c:pt idx="55">
                  <c:v>0.39145907473309605</c:v>
                </c:pt>
                <c:pt idx="56">
                  <c:v>1.8629381646317449</c:v>
                </c:pt>
                <c:pt idx="57">
                  <c:v>1.233475986685687</c:v>
                </c:pt>
                <c:pt idx="58">
                  <c:v>1.9741935483870967</c:v>
                </c:pt>
                <c:pt idx="59">
                  <c:v>1.9148311306901615</c:v>
                </c:pt>
                <c:pt idx="60">
                  <c:v>0.69660460021905801</c:v>
                </c:pt>
                <c:pt idx="61">
                  <c:v>3.7219808861859249</c:v>
                </c:pt>
                <c:pt idx="62">
                  <c:v>0.47477561126586204</c:v>
                </c:pt>
                <c:pt idx="63">
                  <c:v>0.32375478927203066</c:v>
                </c:pt>
                <c:pt idx="64">
                  <c:v>0.28624535315985128</c:v>
                </c:pt>
                <c:pt idx="65">
                  <c:v>0.22083981337480557</c:v>
                </c:pt>
                <c:pt idx="66">
                  <c:v>2.2853646598139985</c:v>
                </c:pt>
                <c:pt idx="67">
                  <c:v>2.5963248369887371</c:v>
                </c:pt>
                <c:pt idx="68">
                  <c:v>1.5287009063444108</c:v>
                </c:pt>
                <c:pt idx="69">
                  <c:v>0.72171253822629966</c:v>
                </c:pt>
                <c:pt idx="70">
                  <c:v>2.2777777777777777</c:v>
                </c:pt>
                <c:pt idx="71">
                  <c:v>0.78245299910474486</c:v>
                </c:pt>
                <c:pt idx="72">
                  <c:v>0.91526919682259478</c:v>
                </c:pt>
                <c:pt idx="73">
                  <c:v>0.65080583269378356</c:v>
                </c:pt>
                <c:pt idx="74">
                  <c:v>0.86193404136389051</c:v>
                </c:pt>
                <c:pt idx="75">
                  <c:v>1.2487012987012986</c:v>
                </c:pt>
                <c:pt idx="76">
                  <c:v>1.550561797752809</c:v>
                </c:pt>
                <c:pt idx="77">
                  <c:v>2.989799507562434</c:v>
                </c:pt>
                <c:pt idx="78">
                  <c:v>2.6941279579316388</c:v>
                </c:pt>
                <c:pt idx="79">
                  <c:v>2.4520295202952034</c:v>
                </c:pt>
                <c:pt idx="80">
                  <c:v>2.7814720090934926</c:v>
                </c:pt>
                <c:pt idx="81">
                  <c:v>0.88888888888888895</c:v>
                </c:pt>
                <c:pt idx="82">
                  <c:v>1.0057803468208093</c:v>
                </c:pt>
                <c:pt idx="83">
                  <c:v>8.3257918552036205</c:v>
                </c:pt>
                <c:pt idx="84">
                  <c:v>1.5308270676691729</c:v>
                </c:pt>
                <c:pt idx="85">
                  <c:v>0.76923076923076916</c:v>
                </c:pt>
                <c:pt idx="86">
                  <c:v>0.68852459016393452</c:v>
                </c:pt>
                <c:pt idx="87">
                  <c:v>2.714285714285714</c:v>
                </c:pt>
                <c:pt idx="88">
                  <c:v>1.2</c:v>
                </c:pt>
                <c:pt idx="89">
                  <c:v>3.3253012048192772</c:v>
                </c:pt>
                <c:pt idx="90">
                  <c:v>0.77142857142857135</c:v>
                </c:pt>
                <c:pt idx="91">
                  <c:v>2.0929866036249019</c:v>
                </c:pt>
                <c:pt idx="92">
                  <c:v>2.129917657822507</c:v>
                </c:pt>
                <c:pt idx="93">
                  <c:v>2.4406999351911862</c:v>
                </c:pt>
                <c:pt idx="94">
                  <c:v>0.83556810162314743</c:v>
                </c:pt>
                <c:pt idx="95">
                  <c:v>1.132222222222222</c:v>
                </c:pt>
                <c:pt idx="96">
                  <c:v>1.0989010989010988</c:v>
                </c:pt>
                <c:pt idx="97">
                  <c:v>1.1268973891924712</c:v>
                </c:pt>
                <c:pt idx="98">
                  <c:v>0.80901542111506519</c:v>
                </c:pt>
                <c:pt idx="99">
                  <c:v>1.7345319936541512</c:v>
                </c:pt>
                <c:pt idx="100">
                  <c:v>1.5786490316485593</c:v>
                </c:pt>
                <c:pt idx="101">
                  <c:v>0.51224944320712695</c:v>
                </c:pt>
                <c:pt idx="102">
                  <c:v>0.78947368421052633</c:v>
                </c:pt>
                <c:pt idx="103">
                  <c:v>1.240418118466899</c:v>
                </c:pt>
                <c:pt idx="104">
                  <c:v>1.6330275229357798</c:v>
                </c:pt>
                <c:pt idx="105">
                  <c:v>2.5195578231292517</c:v>
                </c:pt>
                <c:pt idx="106">
                  <c:v>2.125</c:v>
                </c:pt>
                <c:pt idx="107">
                  <c:v>2.1640127388535033</c:v>
                </c:pt>
                <c:pt idx="108">
                  <c:v>2.1531353135313531</c:v>
                </c:pt>
                <c:pt idx="109">
                  <c:v>1.4402930402930403</c:v>
                </c:pt>
                <c:pt idx="110">
                  <c:v>1.4525862068965518</c:v>
                </c:pt>
                <c:pt idx="111">
                  <c:v>0.71575846833578782</c:v>
                </c:pt>
                <c:pt idx="112">
                  <c:v>4.1050119331742243</c:v>
                </c:pt>
                <c:pt idx="113">
                  <c:v>1.6254107338444688</c:v>
                </c:pt>
                <c:pt idx="114">
                  <c:v>1.1199999999999999</c:v>
                </c:pt>
                <c:pt idx="115">
                  <c:v>1.4392191659272406</c:v>
                </c:pt>
                <c:pt idx="116">
                  <c:v>3.9730941704035874</c:v>
                </c:pt>
                <c:pt idx="117">
                  <c:v>5.0292397660818713</c:v>
                </c:pt>
                <c:pt idx="118">
                  <c:v>2.8846960167714886</c:v>
                </c:pt>
                <c:pt idx="119">
                  <c:v>0.55555555555555558</c:v>
                </c:pt>
                <c:pt idx="120">
                  <c:v>3.607843137254902</c:v>
                </c:pt>
                <c:pt idx="121">
                  <c:v>0.51497005988023947</c:v>
                </c:pt>
                <c:pt idx="122">
                  <c:v>3.0067476383265861</c:v>
                </c:pt>
                <c:pt idx="123">
                  <c:v>7.3658536585365857</c:v>
                </c:pt>
                <c:pt idx="124">
                  <c:v>4.057377049180328</c:v>
                </c:pt>
                <c:pt idx="125">
                  <c:v>4.053097345132743</c:v>
                </c:pt>
              </c:numCache>
            </c:numRef>
          </c:val>
        </c:ser>
        <c:ser>
          <c:idx val="1"/>
          <c:order val="1"/>
          <c:tx>
            <c:strRef>
              <c:f>Sheet1!$I$1</c:f>
              <c:strCache>
                <c:ptCount val="1"/>
                <c:pt idx="0">
                  <c:v>TFBS per LTR5_Hs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Sheet1!$G$2:$G$127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Sheet1!$I$2:$I$127</c:f>
              <c:numCache>
                <c:formatCode>0.00</c:formatCode>
                <c:ptCount val="126"/>
                <c:pt idx="0">
                  <c:v>2.9494128274616083</c:v>
                </c:pt>
                <c:pt idx="1">
                  <c:v>1.359896757541539</c:v>
                </c:pt>
                <c:pt idx="2">
                  <c:v>8.3168316831683153</c:v>
                </c:pt>
                <c:pt idx="3">
                  <c:v>6.8171251452925219</c:v>
                </c:pt>
                <c:pt idx="4">
                  <c:v>3.9085306519623741</c:v>
                </c:pt>
                <c:pt idx="5">
                  <c:v>5.0368809272918869</c:v>
                </c:pt>
                <c:pt idx="6">
                  <c:v>1.4553314121037466</c:v>
                </c:pt>
                <c:pt idx="7">
                  <c:v>8.1525157232704402</c:v>
                </c:pt>
                <c:pt idx="8">
                  <c:v>11.302325581395349</c:v>
                </c:pt>
                <c:pt idx="9">
                  <c:v>12.622282608695651</c:v>
                </c:pt>
                <c:pt idx="10">
                  <c:v>31.682242990654206</c:v>
                </c:pt>
                <c:pt idx="11">
                  <c:v>20.238095238095237</c:v>
                </c:pt>
                <c:pt idx="12">
                  <c:v>4.0380549682875264</c:v>
                </c:pt>
                <c:pt idx="13">
                  <c:v>15.120192307692308</c:v>
                </c:pt>
                <c:pt idx="14">
                  <c:v>21.085526315789476</c:v>
                </c:pt>
                <c:pt idx="15">
                  <c:v>5.9457236842105265</c:v>
                </c:pt>
                <c:pt idx="16">
                  <c:v>6.0588235294117645</c:v>
                </c:pt>
                <c:pt idx="17">
                  <c:v>5.954545454545455</c:v>
                </c:pt>
                <c:pt idx="18">
                  <c:v>4.6837349397590353</c:v>
                </c:pt>
                <c:pt idx="19">
                  <c:v>2.4632352941176472</c:v>
                </c:pt>
                <c:pt idx="20">
                  <c:v>4.0649606299212593</c:v>
                </c:pt>
                <c:pt idx="21">
                  <c:v>2.3324022346368714</c:v>
                </c:pt>
                <c:pt idx="22">
                  <c:v>3.27708703374778</c:v>
                </c:pt>
                <c:pt idx="23">
                  <c:v>9.6153846153846159E-2</c:v>
                </c:pt>
                <c:pt idx="24">
                  <c:v>4.4352159468438535</c:v>
                </c:pt>
                <c:pt idx="25">
                  <c:v>5.9001314060446779</c:v>
                </c:pt>
                <c:pt idx="26">
                  <c:v>0.75168918918918926</c:v>
                </c:pt>
                <c:pt idx="27">
                  <c:v>2.0351239669421486</c:v>
                </c:pt>
                <c:pt idx="28">
                  <c:v>0.73333333333333339</c:v>
                </c:pt>
                <c:pt idx="29">
                  <c:v>7.9493742889647327</c:v>
                </c:pt>
                <c:pt idx="30">
                  <c:v>1.1870503597122302</c:v>
                </c:pt>
                <c:pt idx="31">
                  <c:v>1.9867549668874172</c:v>
                </c:pt>
                <c:pt idx="32">
                  <c:v>0.95837366892545994</c:v>
                </c:pt>
                <c:pt idx="33">
                  <c:v>2.0888157894736841</c:v>
                </c:pt>
                <c:pt idx="34">
                  <c:v>11.422222222222221</c:v>
                </c:pt>
                <c:pt idx="35">
                  <c:v>8.5022522522522515</c:v>
                </c:pt>
                <c:pt idx="36">
                  <c:v>11.51946107784431</c:v>
                </c:pt>
                <c:pt idx="37">
                  <c:v>12.655310621242485</c:v>
                </c:pt>
                <c:pt idx="38">
                  <c:v>16.332007952286283</c:v>
                </c:pt>
                <c:pt idx="39">
                  <c:v>5.6405817174515231</c:v>
                </c:pt>
                <c:pt idx="40">
                  <c:v>16.656151419558359</c:v>
                </c:pt>
                <c:pt idx="41">
                  <c:v>2.8255571030640669</c:v>
                </c:pt>
                <c:pt idx="42">
                  <c:v>0.48969072164948452</c:v>
                </c:pt>
                <c:pt idx="43">
                  <c:v>4.0530582166543851</c:v>
                </c:pt>
                <c:pt idx="44">
                  <c:v>2.7454909819639282</c:v>
                </c:pt>
                <c:pt idx="45">
                  <c:v>4.1631578947368419</c:v>
                </c:pt>
                <c:pt idx="46">
                  <c:v>4.1071428571428577</c:v>
                </c:pt>
                <c:pt idx="47">
                  <c:v>3.8420773714891361</c:v>
                </c:pt>
                <c:pt idx="48">
                  <c:v>4.4237918215613385</c:v>
                </c:pt>
                <c:pt idx="49">
                  <c:v>5.9378663540445489</c:v>
                </c:pt>
                <c:pt idx="50">
                  <c:v>9.6491228070175445</c:v>
                </c:pt>
                <c:pt idx="51">
                  <c:v>3.9121863799283152</c:v>
                </c:pt>
                <c:pt idx="52">
                  <c:v>4.1841883936080739</c:v>
                </c:pt>
                <c:pt idx="53">
                  <c:v>6.5615462868769079</c:v>
                </c:pt>
                <c:pt idx="54">
                  <c:v>6.6718847839699436</c:v>
                </c:pt>
                <c:pt idx="55">
                  <c:v>6.8505338078291809</c:v>
                </c:pt>
                <c:pt idx="56">
                  <c:v>2.8712091374556912</c:v>
                </c:pt>
                <c:pt idx="57">
                  <c:v>4.0656205420827387</c:v>
                </c:pt>
                <c:pt idx="58">
                  <c:v>4.209677419354839</c:v>
                </c:pt>
                <c:pt idx="59">
                  <c:v>2.4889867841409692</c:v>
                </c:pt>
                <c:pt idx="60">
                  <c:v>2.5547645125958378</c:v>
                </c:pt>
                <c:pt idx="61">
                  <c:v>10.456125108601217</c:v>
                </c:pt>
                <c:pt idx="62">
                  <c:v>2.0060868668111009</c:v>
                </c:pt>
                <c:pt idx="63">
                  <c:v>2.1590038314176248</c:v>
                </c:pt>
                <c:pt idx="64">
                  <c:v>2.3178438661710032</c:v>
                </c:pt>
                <c:pt idx="65">
                  <c:v>1.6551877360586535</c:v>
                </c:pt>
                <c:pt idx="66">
                  <c:v>6.4158100832109639</c:v>
                </c:pt>
                <c:pt idx="67">
                  <c:v>6.3633669235328982</c:v>
                </c:pt>
                <c:pt idx="68">
                  <c:v>3.429003021148036</c:v>
                </c:pt>
                <c:pt idx="69">
                  <c:v>2.6962283384301733</c:v>
                </c:pt>
                <c:pt idx="70">
                  <c:v>1.2870370370370368</c:v>
                </c:pt>
                <c:pt idx="71">
                  <c:v>2.7126230975828109</c:v>
                </c:pt>
                <c:pt idx="72">
                  <c:v>3.0030891438658429</c:v>
                </c:pt>
                <c:pt idx="73">
                  <c:v>3.0122793553338449</c:v>
                </c:pt>
                <c:pt idx="74">
                  <c:v>3.9323644494130803</c:v>
                </c:pt>
                <c:pt idx="75">
                  <c:v>3.9058441558441555</c:v>
                </c:pt>
                <c:pt idx="76">
                  <c:v>4.7271268057784912</c:v>
                </c:pt>
                <c:pt idx="77">
                  <c:v>4.5884628913119947</c:v>
                </c:pt>
                <c:pt idx="78">
                  <c:v>3.4662576687116564</c:v>
                </c:pt>
                <c:pt idx="79">
                  <c:v>5.0138376383763843</c:v>
                </c:pt>
                <c:pt idx="80">
                  <c:v>3.776641091219096</c:v>
                </c:pt>
                <c:pt idx="81">
                  <c:v>0.41666666666666663</c:v>
                </c:pt>
                <c:pt idx="82">
                  <c:v>0.60693641618497107</c:v>
                </c:pt>
                <c:pt idx="83">
                  <c:v>16.244343891402714</c:v>
                </c:pt>
                <c:pt idx="84">
                  <c:v>1.3834586466165413</c:v>
                </c:pt>
                <c:pt idx="85">
                  <c:v>0.21062271062271062</c:v>
                </c:pt>
                <c:pt idx="86">
                  <c:v>14.672131147540984</c:v>
                </c:pt>
                <c:pt idx="87">
                  <c:v>28.482142857142858</c:v>
                </c:pt>
                <c:pt idx="88">
                  <c:v>9.6666666666666679</c:v>
                </c:pt>
                <c:pt idx="89">
                  <c:v>7.0180722891566267</c:v>
                </c:pt>
                <c:pt idx="90">
                  <c:v>0.25</c:v>
                </c:pt>
                <c:pt idx="91">
                  <c:v>4.255319148936171</c:v>
                </c:pt>
                <c:pt idx="92">
                  <c:v>4.7438243366880144</c:v>
                </c:pt>
                <c:pt idx="93">
                  <c:v>4.8088139987038243</c:v>
                </c:pt>
                <c:pt idx="94">
                  <c:v>1.2138320395201128</c:v>
                </c:pt>
                <c:pt idx="95">
                  <c:v>1.9194444444444445</c:v>
                </c:pt>
                <c:pt idx="96">
                  <c:v>2.3983516483516483</c:v>
                </c:pt>
                <c:pt idx="97">
                  <c:v>1.9277474195506981</c:v>
                </c:pt>
                <c:pt idx="98">
                  <c:v>2.5909450375642549</c:v>
                </c:pt>
                <c:pt idx="99">
                  <c:v>2.4352194606028559</c:v>
                </c:pt>
                <c:pt idx="100">
                  <c:v>2.4822862541332071</c:v>
                </c:pt>
                <c:pt idx="101">
                  <c:v>1.6258351893095768</c:v>
                </c:pt>
                <c:pt idx="102">
                  <c:v>0.78947368421052633</c:v>
                </c:pt>
                <c:pt idx="103">
                  <c:v>5.0871080139372822</c:v>
                </c:pt>
                <c:pt idx="104">
                  <c:v>1.559633027522936</c:v>
                </c:pt>
                <c:pt idx="105">
                  <c:v>5.837585034013606</c:v>
                </c:pt>
                <c:pt idx="106">
                  <c:v>2.9619565217391308</c:v>
                </c:pt>
                <c:pt idx="107">
                  <c:v>2.4562101910828025</c:v>
                </c:pt>
                <c:pt idx="108">
                  <c:v>4.4075907590759078</c:v>
                </c:pt>
                <c:pt idx="109">
                  <c:v>2.4981684981684982</c:v>
                </c:pt>
                <c:pt idx="110">
                  <c:v>4.9784482758620685</c:v>
                </c:pt>
                <c:pt idx="111">
                  <c:v>13.630338733431516</c:v>
                </c:pt>
                <c:pt idx="112">
                  <c:v>8.2458233890214796</c:v>
                </c:pt>
                <c:pt idx="113">
                  <c:v>5.3778751369112818</c:v>
                </c:pt>
                <c:pt idx="114">
                  <c:v>7.8</c:v>
                </c:pt>
                <c:pt idx="115">
                  <c:v>3.8287488908606924</c:v>
                </c:pt>
                <c:pt idx="116">
                  <c:v>5.7847533632286998</c:v>
                </c:pt>
                <c:pt idx="117">
                  <c:v>10.02923976608187</c:v>
                </c:pt>
                <c:pt idx="118">
                  <c:v>5.4350104821802931</c:v>
                </c:pt>
                <c:pt idx="119">
                  <c:v>3.9682539682539684</c:v>
                </c:pt>
                <c:pt idx="120">
                  <c:v>7.9411764705882364</c:v>
                </c:pt>
                <c:pt idx="121">
                  <c:v>3.308383233532934</c:v>
                </c:pt>
                <c:pt idx="122">
                  <c:v>5.3238866396761129</c:v>
                </c:pt>
                <c:pt idx="123">
                  <c:v>2.6422764227642279</c:v>
                </c:pt>
                <c:pt idx="124">
                  <c:v>5.081967213114754</c:v>
                </c:pt>
                <c:pt idx="125">
                  <c:v>6.106194690265486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8176320"/>
        <c:axId val="358174360"/>
        <c:axId val="0"/>
      </c:bar3DChart>
      <c:catAx>
        <c:axId val="35817632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Names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 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4577057799715936"/>
              <c:y val="0.9049189533126542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174360"/>
        <c:crosses val="autoZero"/>
        <c:auto val="1"/>
        <c:lblAlgn val="ctr"/>
        <c:lblOffset val="100"/>
        <c:tickLblSkip val="1"/>
        <c:noMultiLvlLbl val="0"/>
      </c:catAx>
      <c:valAx>
        <c:axId val="3581743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r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0491639543661821E-2"/>
              <c:y val="0.2410455479953408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1763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u="none" strike="noStrike" baseline="0">
                <a:solidFill>
                  <a:schemeClr val="tx1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3632788772720622E-2"/>
          <c:y val="0.13853996270105468"/>
          <c:w val="0.95112930993789735"/>
          <c:h val="0.6596302567007619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Sheet1!$H$1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Sheet1!$G$2:$G$127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Sheet1!$H$2:$H$127</c:f>
              <c:numCache>
                <c:formatCode>0.00</c:formatCode>
                <c:ptCount val="126"/>
                <c:pt idx="0">
                  <c:v>1.1508581752484193</c:v>
                </c:pt>
                <c:pt idx="1">
                  <c:v>0.70882400387159228</c:v>
                </c:pt>
                <c:pt idx="2">
                  <c:v>0.89768976897689756</c:v>
                </c:pt>
                <c:pt idx="3">
                  <c:v>1.4428516079039133</c:v>
                </c:pt>
                <c:pt idx="4">
                  <c:v>1.4330197859228024</c:v>
                </c:pt>
                <c:pt idx="5">
                  <c:v>1.285563751317176</c:v>
                </c:pt>
                <c:pt idx="6">
                  <c:v>0.8912103746397696</c:v>
                </c:pt>
                <c:pt idx="7">
                  <c:v>1.4654088050314467</c:v>
                </c:pt>
                <c:pt idx="8">
                  <c:v>1.4697674418604649</c:v>
                </c:pt>
                <c:pt idx="9">
                  <c:v>1.3641304347826086</c:v>
                </c:pt>
                <c:pt idx="10">
                  <c:v>1.3084112149532712</c:v>
                </c:pt>
                <c:pt idx="11">
                  <c:v>3.2380952380952377</c:v>
                </c:pt>
                <c:pt idx="12">
                  <c:v>4.486257928118393</c:v>
                </c:pt>
                <c:pt idx="13">
                  <c:v>3.0865384615384617</c:v>
                </c:pt>
                <c:pt idx="14">
                  <c:v>8.1842105263157894</c:v>
                </c:pt>
                <c:pt idx="15">
                  <c:v>1.3980263157894737</c:v>
                </c:pt>
                <c:pt idx="16">
                  <c:v>1.5029411764705882</c:v>
                </c:pt>
                <c:pt idx="17">
                  <c:v>1.7454545454545456</c:v>
                </c:pt>
                <c:pt idx="18">
                  <c:v>1.3795180722891567</c:v>
                </c:pt>
                <c:pt idx="19">
                  <c:v>7.3529411764705885E-2</c:v>
                </c:pt>
                <c:pt idx="20">
                  <c:v>0.16141732283464566</c:v>
                </c:pt>
                <c:pt idx="21">
                  <c:v>2.2234636871508382</c:v>
                </c:pt>
                <c:pt idx="22">
                  <c:v>1.8010657193605686</c:v>
                </c:pt>
                <c:pt idx="23">
                  <c:v>11.153846153846153</c:v>
                </c:pt>
                <c:pt idx="24">
                  <c:v>3.7342192691029905</c:v>
                </c:pt>
                <c:pt idx="25">
                  <c:v>2.7910643889618925</c:v>
                </c:pt>
                <c:pt idx="26">
                  <c:v>2.310810810810811</c:v>
                </c:pt>
                <c:pt idx="27">
                  <c:v>0.39669421487603307</c:v>
                </c:pt>
                <c:pt idx="28">
                  <c:v>2</c:v>
                </c:pt>
                <c:pt idx="29">
                  <c:v>1.9032992036405005</c:v>
                </c:pt>
                <c:pt idx="30">
                  <c:v>0.64748201438848918</c:v>
                </c:pt>
                <c:pt idx="31">
                  <c:v>0.18543046357615894</c:v>
                </c:pt>
                <c:pt idx="32">
                  <c:v>0.29235237173281703</c:v>
                </c:pt>
                <c:pt idx="33">
                  <c:v>2.3026315789473681</c:v>
                </c:pt>
                <c:pt idx="34">
                  <c:v>0.50666666666666671</c:v>
                </c:pt>
                <c:pt idx="35">
                  <c:v>2.6148648648648649</c:v>
                </c:pt>
                <c:pt idx="36">
                  <c:v>3.763473053892215</c:v>
                </c:pt>
                <c:pt idx="37">
                  <c:v>2.2725450901803605</c:v>
                </c:pt>
                <c:pt idx="38">
                  <c:v>3.2365805168986079</c:v>
                </c:pt>
                <c:pt idx="39">
                  <c:v>3.8919667590027704</c:v>
                </c:pt>
                <c:pt idx="40">
                  <c:v>3.0725552050473186</c:v>
                </c:pt>
                <c:pt idx="41">
                  <c:v>1.1072423398328692</c:v>
                </c:pt>
                <c:pt idx="42">
                  <c:v>0.19587628865979381</c:v>
                </c:pt>
                <c:pt idx="43">
                  <c:v>1.4915254237288136</c:v>
                </c:pt>
                <c:pt idx="44">
                  <c:v>0.22044088176352705</c:v>
                </c:pt>
                <c:pt idx="45">
                  <c:v>2.553684210526316</c:v>
                </c:pt>
                <c:pt idx="46">
                  <c:v>2.53781512605042</c:v>
                </c:pt>
                <c:pt idx="47">
                  <c:v>1.4223635400105989</c:v>
                </c:pt>
                <c:pt idx="48">
                  <c:v>0.63197026022304836</c:v>
                </c:pt>
                <c:pt idx="49">
                  <c:v>1.1512309495896835</c:v>
                </c:pt>
                <c:pt idx="50">
                  <c:v>2.119298245614035</c:v>
                </c:pt>
                <c:pt idx="51">
                  <c:v>0.7817204301075269</c:v>
                </c:pt>
                <c:pt idx="52">
                  <c:v>1.2077375946173254</c:v>
                </c:pt>
                <c:pt idx="53">
                  <c:v>0.94404883011190244</c:v>
                </c:pt>
                <c:pt idx="54">
                  <c:v>1.3863494051346275</c:v>
                </c:pt>
                <c:pt idx="55">
                  <c:v>0.39145907473309605</c:v>
                </c:pt>
                <c:pt idx="56">
                  <c:v>1.8629381646317449</c:v>
                </c:pt>
                <c:pt idx="57">
                  <c:v>1.233475986685687</c:v>
                </c:pt>
                <c:pt idx="58">
                  <c:v>1.9741935483870967</c:v>
                </c:pt>
                <c:pt idx="59">
                  <c:v>1.9148311306901615</c:v>
                </c:pt>
                <c:pt idx="60">
                  <c:v>0.69660460021905801</c:v>
                </c:pt>
                <c:pt idx="61">
                  <c:v>3.7219808861859249</c:v>
                </c:pt>
                <c:pt idx="62">
                  <c:v>0.47477561126586204</c:v>
                </c:pt>
                <c:pt idx="63">
                  <c:v>0.32375478927203066</c:v>
                </c:pt>
                <c:pt idx="64">
                  <c:v>0.28624535315985128</c:v>
                </c:pt>
                <c:pt idx="65">
                  <c:v>0.22083981337480557</c:v>
                </c:pt>
                <c:pt idx="66">
                  <c:v>2.2853646598139985</c:v>
                </c:pt>
                <c:pt idx="67">
                  <c:v>2.5963248369887371</c:v>
                </c:pt>
                <c:pt idx="68">
                  <c:v>1.5287009063444108</c:v>
                </c:pt>
                <c:pt idx="69">
                  <c:v>0.72171253822629966</c:v>
                </c:pt>
                <c:pt idx="70">
                  <c:v>2.2777777777777777</c:v>
                </c:pt>
                <c:pt idx="71">
                  <c:v>0.78245299910474486</c:v>
                </c:pt>
                <c:pt idx="72">
                  <c:v>0.91526919682259478</c:v>
                </c:pt>
                <c:pt idx="73">
                  <c:v>0.65080583269378356</c:v>
                </c:pt>
                <c:pt idx="74">
                  <c:v>0.86193404136389051</c:v>
                </c:pt>
                <c:pt idx="75">
                  <c:v>1.2487012987012986</c:v>
                </c:pt>
                <c:pt idx="76">
                  <c:v>1.550561797752809</c:v>
                </c:pt>
                <c:pt idx="77">
                  <c:v>2.989799507562434</c:v>
                </c:pt>
                <c:pt idx="78">
                  <c:v>2.6941279579316388</c:v>
                </c:pt>
                <c:pt idx="79">
                  <c:v>2.4520295202952034</c:v>
                </c:pt>
                <c:pt idx="80">
                  <c:v>2.7814720090934926</c:v>
                </c:pt>
                <c:pt idx="81">
                  <c:v>0.88888888888888895</c:v>
                </c:pt>
                <c:pt idx="82">
                  <c:v>1.0057803468208093</c:v>
                </c:pt>
                <c:pt idx="83">
                  <c:v>8.3257918552036205</c:v>
                </c:pt>
                <c:pt idx="84">
                  <c:v>1.5308270676691729</c:v>
                </c:pt>
                <c:pt idx="85">
                  <c:v>0.76923076923076916</c:v>
                </c:pt>
                <c:pt idx="86">
                  <c:v>0.68852459016393452</c:v>
                </c:pt>
                <c:pt idx="87">
                  <c:v>2.714285714285714</c:v>
                </c:pt>
                <c:pt idx="88">
                  <c:v>1.2</c:v>
                </c:pt>
                <c:pt idx="89">
                  <c:v>3.3253012048192772</c:v>
                </c:pt>
                <c:pt idx="90">
                  <c:v>0.77142857142857135</c:v>
                </c:pt>
                <c:pt idx="91">
                  <c:v>2.0929866036249019</c:v>
                </c:pt>
                <c:pt idx="92">
                  <c:v>2.129917657822507</c:v>
                </c:pt>
                <c:pt idx="93">
                  <c:v>2.4406999351911862</c:v>
                </c:pt>
                <c:pt idx="94">
                  <c:v>0.83556810162314743</c:v>
                </c:pt>
                <c:pt idx="95">
                  <c:v>1.132222222222222</c:v>
                </c:pt>
                <c:pt idx="96">
                  <c:v>1.0989010989010988</c:v>
                </c:pt>
                <c:pt idx="97">
                  <c:v>1.1268973891924712</c:v>
                </c:pt>
                <c:pt idx="98">
                  <c:v>0.80901542111506519</c:v>
                </c:pt>
                <c:pt idx="99">
                  <c:v>1.7345319936541512</c:v>
                </c:pt>
                <c:pt idx="100">
                  <c:v>1.5786490316485593</c:v>
                </c:pt>
                <c:pt idx="101">
                  <c:v>0.51224944320712695</c:v>
                </c:pt>
                <c:pt idx="102">
                  <c:v>0.78947368421052633</c:v>
                </c:pt>
                <c:pt idx="103">
                  <c:v>1.240418118466899</c:v>
                </c:pt>
                <c:pt idx="104">
                  <c:v>1.6330275229357798</c:v>
                </c:pt>
                <c:pt idx="105">
                  <c:v>2.5195578231292517</c:v>
                </c:pt>
                <c:pt idx="106">
                  <c:v>2.125</c:v>
                </c:pt>
                <c:pt idx="107">
                  <c:v>2.1640127388535033</c:v>
                </c:pt>
                <c:pt idx="108">
                  <c:v>2.1531353135313531</c:v>
                </c:pt>
                <c:pt idx="109">
                  <c:v>1.4402930402930403</c:v>
                </c:pt>
                <c:pt idx="110">
                  <c:v>1.4525862068965518</c:v>
                </c:pt>
                <c:pt idx="111">
                  <c:v>0.71575846833578782</c:v>
                </c:pt>
                <c:pt idx="112">
                  <c:v>4.1050119331742243</c:v>
                </c:pt>
                <c:pt idx="113">
                  <c:v>1.6254107338444688</c:v>
                </c:pt>
                <c:pt idx="114">
                  <c:v>1.1199999999999999</c:v>
                </c:pt>
                <c:pt idx="115">
                  <c:v>1.4392191659272406</c:v>
                </c:pt>
                <c:pt idx="116">
                  <c:v>3.9730941704035874</c:v>
                </c:pt>
                <c:pt idx="117">
                  <c:v>5.0292397660818713</c:v>
                </c:pt>
                <c:pt idx="118">
                  <c:v>2.8846960167714886</c:v>
                </c:pt>
                <c:pt idx="119">
                  <c:v>0.55555555555555558</c:v>
                </c:pt>
                <c:pt idx="120">
                  <c:v>3.607843137254902</c:v>
                </c:pt>
                <c:pt idx="121">
                  <c:v>0.51497005988023947</c:v>
                </c:pt>
                <c:pt idx="122">
                  <c:v>3.0067476383265861</c:v>
                </c:pt>
                <c:pt idx="123">
                  <c:v>7.3658536585365857</c:v>
                </c:pt>
                <c:pt idx="124">
                  <c:v>4.057377049180328</c:v>
                </c:pt>
                <c:pt idx="125">
                  <c:v>4.053097345132743</c:v>
                </c:pt>
              </c:numCache>
            </c:numRef>
          </c:val>
        </c:ser>
        <c:ser>
          <c:idx val="1"/>
          <c:order val="1"/>
          <c:tx>
            <c:strRef>
              <c:f>Sheet1!$I$1</c:f>
              <c:strCache>
                <c:ptCount val="1"/>
                <c:pt idx="0">
                  <c:v>TFBS per LTR5_Hs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Sheet1!$G$2:$G$127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Sheet1!$I$2:$I$127</c:f>
              <c:numCache>
                <c:formatCode>0.00</c:formatCode>
                <c:ptCount val="126"/>
                <c:pt idx="0">
                  <c:v>2.9494128274616083</c:v>
                </c:pt>
                <c:pt idx="1">
                  <c:v>1.359896757541539</c:v>
                </c:pt>
                <c:pt idx="2">
                  <c:v>8.3168316831683153</c:v>
                </c:pt>
                <c:pt idx="3">
                  <c:v>6.8171251452925219</c:v>
                </c:pt>
                <c:pt idx="4">
                  <c:v>3.9085306519623741</c:v>
                </c:pt>
                <c:pt idx="5">
                  <c:v>5.0368809272918869</c:v>
                </c:pt>
                <c:pt idx="6">
                  <c:v>1.4553314121037466</c:v>
                </c:pt>
                <c:pt idx="7">
                  <c:v>8.1525157232704402</c:v>
                </c:pt>
                <c:pt idx="8">
                  <c:v>11.302325581395349</c:v>
                </c:pt>
                <c:pt idx="9">
                  <c:v>12.622282608695651</c:v>
                </c:pt>
                <c:pt idx="10">
                  <c:v>31.682242990654206</c:v>
                </c:pt>
                <c:pt idx="11">
                  <c:v>20.238095238095237</c:v>
                </c:pt>
                <c:pt idx="12">
                  <c:v>4.0380549682875264</c:v>
                </c:pt>
                <c:pt idx="13">
                  <c:v>15.120192307692308</c:v>
                </c:pt>
                <c:pt idx="14">
                  <c:v>21.085526315789476</c:v>
                </c:pt>
                <c:pt idx="15">
                  <c:v>5.9457236842105265</c:v>
                </c:pt>
                <c:pt idx="16">
                  <c:v>6.0588235294117645</c:v>
                </c:pt>
                <c:pt idx="17">
                  <c:v>5.954545454545455</c:v>
                </c:pt>
                <c:pt idx="18">
                  <c:v>4.6837349397590353</c:v>
                </c:pt>
                <c:pt idx="19">
                  <c:v>2.4632352941176472</c:v>
                </c:pt>
                <c:pt idx="20">
                  <c:v>4.0649606299212593</c:v>
                </c:pt>
                <c:pt idx="21">
                  <c:v>2.3324022346368714</c:v>
                </c:pt>
                <c:pt idx="22">
                  <c:v>3.27708703374778</c:v>
                </c:pt>
                <c:pt idx="23">
                  <c:v>9.6153846153846159E-2</c:v>
                </c:pt>
                <c:pt idx="24">
                  <c:v>4.4352159468438535</c:v>
                </c:pt>
                <c:pt idx="25">
                  <c:v>5.9001314060446779</c:v>
                </c:pt>
                <c:pt idx="26">
                  <c:v>0.75168918918918926</c:v>
                </c:pt>
                <c:pt idx="27">
                  <c:v>2.0351239669421486</c:v>
                </c:pt>
                <c:pt idx="28">
                  <c:v>0.73333333333333339</c:v>
                </c:pt>
                <c:pt idx="29">
                  <c:v>7.9493742889647327</c:v>
                </c:pt>
                <c:pt idx="30">
                  <c:v>1.1870503597122302</c:v>
                </c:pt>
                <c:pt idx="31">
                  <c:v>1.9867549668874172</c:v>
                </c:pt>
                <c:pt idx="32">
                  <c:v>0.95837366892545994</c:v>
                </c:pt>
                <c:pt idx="33">
                  <c:v>2.0888157894736841</c:v>
                </c:pt>
                <c:pt idx="34">
                  <c:v>11.422222222222221</c:v>
                </c:pt>
                <c:pt idx="35">
                  <c:v>8.5022522522522515</c:v>
                </c:pt>
                <c:pt idx="36">
                  <c:v>11.51946107784431</c:v>
                </c:pt>
                <c:pt idx="37">
                  <c:v>12.655310621242485</c:v>
                </c:pt>
                <c:pt idx="38">
                  <c:v>16.332007952286283</c:v>
                </c:pt>
                <c:pt idx="39">
                  <c:v>5.6405817174515231</c:v>
                </c:pt>
                <c:pt idx="40">
                  <c:v>16.656151419558359</c:v>
                </c:pt>
                <c:pt idx="41">
                  <c:v>2.8255571030640669</c:v>
                </c:pt>
                <c:pt idx="42">
                  <c:v>0.48969072164948452</c:v>
                </c:pt>
                <c:pt idx="43">
                  <c:v>4.0530582166543851</c:v>
                </c:pt>
                <c:pt idx="44">
                  <c:v>2.7454909819639282</c:v>
                </c:pt>
                <c:pt idx="45">
                  <c:v>4.1631578947368419</c:v>
                </c:pt>
                <c:pt idx="46">
                  <c:v>4.1071428571428577</c:v>
                </c:pt>
                <c:pt idx="47">
                  <c:v>3.8420773714891361</c:v>
                </c:pt>
                <c:pt idx="48">
                  <c:v>4.4237918215613385</c:v>
                </c:pt>
                <c:pt idx="49">
                  <c:v>5.9378663540445489</c:v>
                </c:pt>
                <c:pt idx="50">
                  <c:v>9.6491228070175445</c:v>
                </c:pt>
                <c:pt idx="51">
                  <c:v>3.9121863799283152</c:v>
                </c:pt>
                <c:pt idx="52">
                  <c:v>4.1841883936080739</c:v>
                </c:pt>
                <c:pt idx="53">
                  <c:v>6.5615462868769079</c:v>
                </c:pt>
                <c:pt idx="54">
                  <c:v>6.6718847839699436</c:v>
                </c:pt>
                <c:pt idx="55">
                  <c:v>6.8505338078291809</c:v>
                </c:pt>
                <c:pt idx="56">
                  <c:v>2.8712091374556912</c:v>
                </c:pt>
                <c:pt idx="57">
                  <c:v>4.0656205420827387</c:v>
                </c:pt>
                <c:pt idx="58">
                  <c:v>4.209677419354839</c:v>
                </c:pt>
                <c:pt idx="59">
                  <c:v>2.4889867841409692</c:v>
                </c:pt>
                <c:pt idx="60">
                  <c:v>2.5547645125958378</c:v>
                </c:pt>
                <c:pt idx="61">
                  <c:v>10.456125108601217</c:v>
                </c:pt>
                <c:pt idx="62">
                  <c:v>2.0060868668111009</c:v>
                </c:pt>
                <c:pt idx="63">
                  <c:v>2.1590038314176248</c:v>
                </c:pt>
                <c:pt idx="64">
                  <c:v>2.3178438661710032</c:v>
                </c:pt>
                <c:pt idx="65">
                  <c:v>1.6551877360586535</c:v>
                </c:pt>
                <c:pt idx="66">
                  <c:v>6.4158100832109639</c:v>
                </c:pt>
                <c:pt idx="67">
                  <c:v>6.3633669235328982</c:v>
                </c:pt>
                <c:pt idx="68">
                  <c:v>3.429003021148036</c:v>
                </c:pt>
                <c:pt idx="69">
                  <c:v>2.6962283384301733</c:v>
                </c:pt>
                <c:pt idx="70">
                  <c:v>1.2870370370370368</c:v>
                </c:pt>
                <c:pt idx="71">
                  <c:v>2.7126230975828109</c:v>
                </c:pt>
                <c:pt idx="72">
                  <c:v>3.0030891438658429</c:v>
                </c:pt>
                <c:pt idx="73">
                  <c:v>3.0122793553338449</c:v>
                </c:pt>
                <c:pt idx="74">
                  <c:v>3.9323644494130803</c:v>
                </c:pt>
                <c:pt idx="75">
                  <c:v>3.9058441558441555</c:v>
                </c:pt>
                <c:pt idx="76">
                  <c:v>4.7271268057784912</c:v>
                </c:pt>
                <c:pt idx="77">
                  <c:v>4.5884628913119947</c:v>
                </c:pt>
                <c:pt idx="78">
                  <c:v>3.4662576687116564</c:v>
                </c:pt>
                <c:pt idx="79">
                  <c:v>5.0138376383763843</c:v>
                </c:pt>
                <c:pt idx="80">
                  <c:v>3.776641091219096</c:v>
                </c:pt>
                <c:pt idx="81">
                  <c:v>0.41666666666666663</c:v>
                </c:pt>
                <c:pt idx="82">
                  <c:v>0.60693641618497107</c:v>
                </c:pt>
                <c:pt idx="83">
                  <c:v>16.244343891402714</c:v>
                </c:pt>
                <c:pt idx="84">
                  <c:v>1.3834586466165413</c:v>
                </c:pt>
                <c:pt idx="85">
                  <c:v>0.21062271062271062</c:v>
                </c:pt>
                <c:pt idx="86">
                  <c:v>14.672131147540984</c:v>
                </c:pt>
                <c:pt idx="87">
                  <c:v>28.482142857142858</c:v>
                </c:pt>
                <c:pt idx="88">
                  <c:v>9.6666666666666679</c:v>
                </c:pt>
                <c:pt idx="89">
                  <c:v>7.0180722891566267</c:v>
                </c:pt>
                <c:pt idx="90">
                  <c:v>0.25</c:v>
                </c:pt>
                <c:pt idx="91">
                  <c:v>4.255319148936171</c:v>
                </c:pt>
                <c:pt idx="92">
                  <c:v>4.7438243366880144</c:v>
                </c:pt>
                <c:pt idx="93">
                  <c:v>4.8088139987038243</c:v>
                </c:pt>
                <c:pt idx="94">
                  <c:v>1.2138320395201128</c:v>
                </c:pt>
                <c:pt idx="95">
                  <c:v>1.9194444444444445</c:v>
                </c:pt>
                <c:pt idx="96">
                  <c:v>2.3983516483516483</c:v>
                </c:pt>
                <c:pt idx="97">
                  <c:v>1.9277474195506981</c:v>
                </c:pt>
                <c:pt idx="98">
                  <c:v>2.5909450375642549</c:v>
                </c:pt>
                <c:pt idx="99">
                  <c:v>2.4352194606028559</c:v>
                </c:pt>
                <c:pt idx="100">
                  <c:v>2.4822862541332071</c:v>
                </c:pt>
                <c:pt idx="101">
                  <c:v>1.6258351893095768</c:v>
                </c:pt>
                <c:pt idx="102">
                  <c:v>0.78947368421052633</c:v>
                </c:pt>
                <c:pt idx="103">
                  <c:v>5.0871080139372822</c:v>
                </c:pt>
                <c:pt idx="104">
                  <c:v>1.559633027522936</c:v>
                </c:pt>
                <c:pt idx="105">
                  <c:v>5.837585034013606</c:v>
                </c:pt>
                <c:pt idx="106">
                  <c:v>2.9619565217391308</c:v>
                </c:pt>
                <c:pt idx="107">
                  <c:v>2.4562101910828025</c:v>
                </c:pt>
                <c:pt idx="108">
                  <c:v>4.4075907590759078</c:v>
                </c:pt>
                <c:pt idx="109">
                  <c:v>2.4981684981684982</c:v>
                </c:pt>
                <c:pt idx="110">
                  <c:v>4.9784482758620685</c:v>
                </c:pt>
                <c:pt idx="111">
                  <c:v>13.630338733431516</c:v>
                </c:pt>
                <c:pt idx="112">
                  <c:v>8.2458233890214796</c:v>
                </c:pt>
                <c:pt idx="113">
                  <c:v>5.3778751369112818</c:v>
                </c:pt>
                <c:pt idx="114">
                  <c:v>7.8</c:v>
                </c:pt>
                <c:pt idx="115">
                  <c:v>3.8287488908606924</c:v>
                </c:pt>
                <c:pt idx="116">
                  <c:v>5.7847533632286998</c:v>
                </c:pt>
                <c:pt idx="117">
                  <c:v>10.02923976608187</c:v>
                </c:pt>
                <c:pt idx="118">
                  <c:v>5.4350104821802931</c:v>
                </c:pt>
                <c:pt idx="119">
                  <c:v>3.9682539682539684</c:v>
                </c:pt>
                <c:pt idx="120">
                  <c:v>7.9411764705882364</c:v>
                </c:pt>
                <c:pt idx="121">
                  <c:v>3.308383233532934</c:v>
                </c:pt>
                <c:pt idx="122">
                  <c:v>5.3238866396761129</c:v>
                </c:pt>
                <c:pt idx="123">
                  <c:v>2.6422764227642279</c:v>
                </c:pt>
                <c:pt idx="124">
                  <c:v>5.081967213114754</c:v>
                </c:pt>
                <c:pt idx="125">
                  <c:v>6.106194690265486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9093872"/>
        <c:axId val="359094264"/>
        <c:axId val="0"/>
      </c:bar3DChart>
      <c:catAx>
        <c:axId val="35909387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Names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 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4577057799715936"/>
              <c:y val="0.9049189533126542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094264"/>
        <c:crosses val="autoZero"/>
        <c:auto val="1"/>
        <c:lblAlgn val="ctr"/>
        <c:lblOffset val="100"/>
        <c:tickLblSkip val="1"/>
        <c:noMultiLvlLbl val="0"/>
      </c:catAx>
      <c:valAx>
        <c:axId val="359094264"/>
        <c:scaling>
          <c:orientation val="minMax"/>
          <c:min val="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r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0491639543661821E-2"/>
              <c:y val="0.2410455479953408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093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Numbers of TFBS per retroviral LTR locus for 46 TFs of the HOX family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2127989729170821E-2"/>
          <c:y val="0.13137598737182468"/>
          <c:w val="0.9214886100691565"/>
          <c:h val="0.7166557931117886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hox!$Y$1</c:f>
              <c:strCache>
                <c:ptCount val="1"/>
                <c:pt idx="0">
                  <c:v>TFBS 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hox!$X$2:$X$47</c:f>
              <c:strCache>
                <c:ptCount val="46"/>
                <c:pt idx="0">
                  <c:v>HOXA1</c:v>
                </c:pt>
                <c:pt idx="1">
                  <c:v>HOXA10</c:v>
                </c:pt>
                <c:pt idx="2">
                  <c:v>Hoxa11</c:v>
                </c:pt>
                <c:pt idx="3">
                  <c:v>Hoxa13</c:v>
                </c:pt>
                <c:pt idx="4">
                  <c:v>HOXA2</c:v>
                </c:pt>
                <c:pt idx="5">
                  <c:v>HOXA4</c:v>
                </c:pt>
                <c:pt idx="6">
                  <c:v>HOXA5</c:v>
                </c:pt>
                <c:pt idx="7">
                  <c:v>HOXA6</c:v>
                </c:pt>
                <c:pt idx="8">
                  <c:v>HOXA7</c:v>
                </c:pt>
                <c:pt idx="9">
                  <c:v>HOXA9</c:v>
                </c:pt>
                <c:pt idx="10">
                  <c:v>HOXB13</c:v>
                </c:pt>
                <c:pt idx="11">
                  <c:v>HOXB2</c:v>
                </c:pt>
                <c:pt idx="12">
                  <c:v>HOXB3</c:v>
                </c:pt>
                <c:pt idx="13">
                  <c:v>HOXB4</c:v>
                </c:pt>
                <c:pt idx="14">
                  <c:v>HOXB5</c:v>
                </c:pt>
                <c:pt idx="15">
                  <c:v>HOXB6</c:v>
                </c:pt>
                <c:pt idx="16">
                  <c:v>HOXB7</c:v>
                </c:pt>
                <c:pt idx="17">
                  <c:v>HOXB8</c:v>
                </c:pt>
                <c:pt idx="18">
                  <c:v>HOXB9</c:v>
                </c:pt>
                <c:pt idx="19">
                  <c:v>HOXC10</c:v>
                </c:pt>
                <c:pt idx="20">
                  <c:v>HOXC11</c:v>
                </c:pt>
                <c:pt idx="21">
                  <c:v>HOXC12</c:v>
                </c:pt>
                <c:pt idx="22">
                  <c:v>HOXC13</c:v>
                </c:pt>
                <c:pt idx="23">
                  <c:v>HOXC4</c:v>
                </c:pt>
                <c:pt idx="24">
                  <c:v>HOXC8</c:v>
                </c:pt>
                <c:pt idx="25">
                  <c:v>HOXC9</c:v>
                </c:pt>
                <c:pt idx="26">
                  <c:v>HOXD10</c:v>
                </c:pt>
                <c:pt idx="27">
                  <c:v>HOXD11</c:v>
                </c:pt>
                <c:pt idx="28">
                  <c:v>HOXD12</c:v>
                </c:pt>
                <c:pt idx="29">
                  <c:v>HOXD12::ELK1</c:v>
                </c:pt>
                <c:pt idx="30">
                  <c:v>Hoxd13</c:v>
                </c:pt>
                <c:pt idx="31">
                  <c:v>HOXD3</c:v>
                </c:pt>
                <c:pt idx="32">
                  <c:v>HOXD4</c:v>
                </c:pt>
                <c:pt idx="33">
                  <c:v>HOXD8</c:v>
                </c:pt>
                <c:pt idx="34">
                  <c:v>HOXD9</c:v>
                </c:pt>
                <c:pt idx="35">
                  <c:v>ELK1::HOXA1</c:v>
                </c:pt>
                <c:pt idx="36">
                  <c:v>ELK1::HOXB13</c:v>
                </c:pt>
                <c:pt idx="37">
                  <c:v>ERF::HOXB13</c:v>
                </c:pt>
                <c:pt idx="38">
                  <c:v>ETV2::HOXB13</c:v>
                </c:pt>
                <c:pt idx="39">
                  <c:v>ETV5::HOXA2</c:v>
                </c:pt>
                <c:pt idx="40">
                  <c:v>PHOX2A</c:v>
                </c:pt>
                <c:pt idx="41">
                  <c:v>PHOX2B</c:v>
                </c:pt>
                <c:pt idx="42">
                  <c:v>Rhox11</c:v>
                </c:pt>
                <c:pt idx="43">
                  <c:v>RHOXF1</c:v>
                </c:pt>
                <c:pt idx="44">
                  <c:v>SHOX</c:v>
                </c:pt>
                <c:pt idx="45">
                  <c:v>Shox2</c:v>
                </c:pt>
              </c:strCache>
            </c:strRef>
          </c:cat>
          <c:val>
            <c:numRef>
              <c:f>hox!$Y$2:$Y$47</c:f>
              <c:numCache>
                <c:formatCode>0.00</c:formatCode>
                <c:ptCount val="46"/>
                <c:pt idx="0">
                  <c:v>3.7593908089693726</c:v>
                </c:pt>
                <c:pt idx="1">
                  <c:v>5.9771244300002522</c:v>
                </c:pt>
                <c:pt idx="2">
                  <c:v>8.0863568084383193</c:v>
                </c:pt>
                <c:pt idx="3">
                  <c:v>8.2019591480788172</c:v>
                </c:pt>
                <c:pt idx="4">
                  <c:v>4.6617869334103226</c:v>
                </c:pt>
                <c:pt idx="5">
                  <c:v>3.8529606847180311</c:v>
                </c:pt>
                <c:pt idx="6">
                  <c:v>2.7858787517424419</c:v>
                </c:pt>
                <c:pt idx="7">
                  <c:v>4.5564141906418616</c:v>
                </c:pt>
                <c:pt idx="8">
                  <c:v>5.4102812878690463</c:v>
                </c:pt>
                <c:pt idx="9">
                  <c:v>5.6102129200261803</c:v>
                </c:pt>
                <c:pt idx="10">
                  <c:v>13.866856298889559</c:v>
                </c:pt>
                <c:pt idx="11">
                  <c:v>3.0345231054897392</c:v>
                </c:pt>
                <c:pt idx="12">
                  <c:v>5.9499220446943752</c:v>
                </c:pt>
                <c:pt idx="13">
                  <c:v>4.1312975805426468</c:v>
                </c:pt>
                <c:pt idx="14">
                  <c:v>4.269093576024269</c:v>
                </c:pt>
                <c:pt idx="15">
                  <c:v>4.6622111169230998</c:v>
                </c:pt>
                <c:pt idx="16">
                  <c:v>4.2023093997057135</c:v>
                </c:pt>
                <c:pt idx="17">
                  <c:v>4.3850094580415133</c:v>
                </c:pt>
                <c:pt idx="18">
                  <c:v>7.5791789705286323</c:v>
                </c:pt>
                <c:pt idx="19">
                  <c:v>7.1452145214521448</c:v>
                </c:pt>
                <c:pt idx="20">
                  <c:v>4.1923111230041918</c:v>
                </c:pt>
                <c:pt idx="21">
                  <c:v>4.6665131629442014</c:v>
                </c:pt>
                <c:pt idx="22">
                  <c:v>7.1539506891865647</c:v>
                </c:pt>
                <c:pt idx="23">
                  <c:v>4.6103071845646104</c:v>
                </c:pt>
                <c:pt idx="24">
                  <c:v>5.1671113835645626</c:v>
                </c:pt>
                <c:pt idx="25">
                  <c:v>5.0725142936828895</c:v>
                </c:pt>
                <c:pt idx="26">
                  <c:v>4.0217589598155792</c:v>
                </c:pt>
                <c:pt idx="27">
                  <c:v>6.6839491520129934</c:v>
                </c:pt>
                <c:pt idx="28">
                  <c:v>5.372203887055373</c:v>
                </c:pt>
                <c:pt idx="29">
                  <c:v>8.6850790342192119E-2</c:v>
                </c:pt>
                <c:pt idx="30">
                  <c:v>5.4522996159265045</c:v>
                </c:pt>
                <c:pt idx="31">
                  <c:v>2.5162407839699958</c:v>
                </c:pt>
                <c:pt idx="32">
                  <c:v>4.7263287972632879</c:v>
                </c:pt>
                <c:pt idx="33">
                  <c:v>3.9114285373048769</c:v>
                </c:pt>
                <c:pt idx="34">
                  <c:v>7.1139957787501045</c:v>
                </c:pt>
                <c:pt idx="35">
                  <c:v>0</c:v>
                </c:pt>
                <c:pt idx="36">
                  <c:v>0.18859028760018856</c:v>
                </c:pt>
                <c:pt idx="37">
                  <c:v>0.69037515996497623</c:v>
                </c:pt>
                <c:pt idx="38">
                  <c:v>0.92297365329753323</c:v>
                </c:pt>
                <c:pt idx="39">
                  <c:v>1.9177593435019178</c:v>
                </c:pt>
                <c:pt idx="40">
                  <c:v>7.9383678012771695</c:v>
                </c:pt>
                <c:pt idx="41">
                  <c:v>4.6361779035046355</c:v>
                </c:pt>
                <c:pt idx="42">
                  <c:v>8.84717184589746</c:v>
                </c:pt>
                <c:pt idx="43">
                  <c:v>2.4791824302821119</c:v>
                </c:pt>
                <c:pt idx="44">
                  <c:v>3.5175492071500143</c:v>
                </c:pt>
                <c:pt idx="45">
                  <c:v>3.2596103533857392</c:v>
                </c:pt>
              </c:numCache>
            </c:numRef>
          </c:val>
        </c:ser>
        <c:ser>
          <c:idx val="1"/>
          <c:order val="1"/>
          <c:tx>
            <c:strRef>
              <c:f>hox!$Z$1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hox!$X$2:$X$47</c:f>
              <c:strCache>
                <c:ptCount val="46"/>
                <c:pt idx="0">
                  <c:v>HOXA1</c:v>
                </c:pt>
                <c:pt idx="1">
                  <c:v>HOXA10</c:v>
                </c:pt>
                <c:pt idx="2">
                  <c:v>Hoxa11</c:v>
                </c:pt>
                <c:pt idx="3">
                  <c:v>Hoxa13</c:v>
                </c:pt>
                <c:pt idx="4">
                  <c:v>HOXA2</c:v>
                </c:pt>
                <c:pt idx="5">
                  <c:v>HOXA4</c:v>
                </c:pt>
                <c:pt idx="6">
                  <c:v>HOXA5</c:v>
                </c:pt>
                <c:pt idx="7">
                  <c:v>HOXA6</c:v>
                </c:pt>
                <c:pt idx="8">
                  <c:v>HOXA7</c:v>
                </c:pt>
                <c:pt idx="9">
                  <c:v>HOXA9</c:v>
                </c:pt>
                <c:pt idx="10">
                  <c:v>HOXB13</c:v>
                </c:pt>
                <c:pt idx="11">
                  <c:v>HOXB2</c:v>
                </c:pt>
                <c:pt idx="12">
                  <c:v>HOXB3</c:v>
                </c:pt>
                <c:pt idx="13">
                  <c:v>HOXB4</c:v>
                </c:pt>
                <c:pt idx="14">
                  <c:v>HOXB5</c:v>
                </c:pt>
                <c:pt idx="15">
                  <c:v>HOXB6</c:v>
                </c:pt>
                <c:pt idx="16">
                  <c:v>HOXB7</c:v>
                </c:pt>
                <c:pt idx="17">
                  <c:v>HOXB8</c:v>
                </c:pt>
                <c:pt idx="18">
                  <c:v>HOXB9</c:v>
                </c:pt>
                <c:pt idx="19">
                  <c:v>HOXC10</c:v>
                </c:pt>
                <c:pt idx="20">
                  <c:v>HOXC11</c:v>
                </c:pt>
                <c:pt idx="21">
                  <c:v>HOXC12</c:v>
                </c:pt>
                <c:pt idx="22">
                  <c:v>HOXC13</c:v>
                </c:pt>
                <c:pt idx="23">
                  <c:v>HOXC4</c:v>
                </c:pt>
                <c:pt idx="24">
                  <c:v>HOXC8</c:v>
                </c:pt>
                <c:pt idx="25">
                  <c:v>HOXC9</c:v>
                </c:pt>
                <c:pt idx="26">
                  <c:v>HOXD10</c:v>
                </c:pt>
                <c:pt idx="27">
                  <c:v>HOXD11</c:v>
                </c:pt>
                <c:pt idx="28">
                  <c:v>HOXD12</c:v>
                </c:pt>
                <c:pt idx="29">
                  <c:v>HOXD12::ELK1</c:v>
                </c:pt>
                <c:pt idx="30">
                  <c:v>Hoxd13</c:v>
                </c:pt>
                <c:pt idx="31">
                  <c:v>HOXD3</c:v>
                </c:pt>
                <c:pt idx="32">
                  <c:v>HOXD4</c:v>
                </c:pt>
                <c:pt idx="33">
                  <c:v>HOXD8</c:v>
                </c:pt>
                <c:pt idx="34">
                  <c:v>HOXD9</c:v>
                </c:pt>
                <c:pt idx="35">
                  <c:v>ELK1::HOXA1</c:v>
                </c:pt>
                <c:pt idx="36">
                  <c:v>ELK1::HOXB13</c:v>
                </c:pt>
                <c:pt idx="37">
                  <c:v>ERF::HOXB13</c:v>
                </c:pt>
                <c:pt idx="38">
                  <c:v>ETV2::HOXB13</c:v>
                </c:pt>
                <c:pt idx="39">
                  <c:v>ETV5::HOXA2</c:v>
                </c:pt>
                <c:pt idx="40">
                  <c:v>PHOX2A</c:v>
                </c:pt>
                <c:pt idx="41">
                  <c:v>PHOX2B</c:v>
                </c:pt>
                <c:pt idx="42">
                  <c:v>Rhox11</c:v>
                </c:pt>
                <c:pt idx="43">
                  <c:v>RHOXF1</c:v>
                </c:pt>
                <c:pt idx="44">
                  <c:v>SHOX</c:v>
                </c:pt>
                <c:pt idx="45">
                  <c:v>Shox2</c:v>
                </c:pt>
              </c:strCache>
            </c:strRef>
          </c:cat>
          <c:val>
            <c:numRef>
              <c:f>hox!$Z$2:$Z$47</c:f>
              <c:numCache>
                <c:formatCode>0.00</c:formatCode>
                <c:ptCount val="46"/>
                <c:pt idx="0">
                  <c:v>2.7645600991325896</c:v>
                </c:pt>
                <c:pt idx="1">
                  <c:v>3.3409669211195925</c:v>
                </c:pt>
                <c:pt idx="2">
                  <c:v>2.4119601328903655</c:v>
                </c:pt>
                <c:pt idx="3">
                  <c:v>4.4191343963553527</c:v>
                </c:pt>
                <c:pt idx="4">
                  <c:v>2.6575185820468836</c:v>
                </c:pt>
                <c:pt idx="5">
                  <c:v>2.3135418617718675</c:v>
                </c:pt>
                <c:pt idx="6">
                  <c:v>2.2679229823842686</c:v>
                </c:pt>
                <c:pt idx="7">
                  <c:v>3.6137541215261417</c:v>
                </c:pt>
                <c:pt idx="8">
                  <c:v>3.5082644628099171</c:v>
                </c:pt>
                <c:pt idx="9">
                  <c:v>3.0200421940928273</c:v>
                </c:pt>
                <c:pt idx="10">
                  <c:v>6.2320441988950268</c:v>
                </c:pt>
                <c:pt idx="11">
                  <c:v>2.5071290944123312</c:v>
                </c:pt>
                <c:pt idx="12">
                  <c:v>3.4253028263795424</c:v>
                </c:pt>
                <c:pt idx="13">
                  <c:v>2.9358059914407986</c:v>
                </c:pt>
                <c:pt idx="14">
                  <c:v>2.7426262626262625</c:v>
                </c:pt>
                <c:pt idx="15">
                  <c:v>2.1885918753946534</c:v>
                </c:pt>
                <c:pt idx="16">
                  <c:v>2.065491183879093</c:v>
                </c:pt>
                <c:pt idx="17">
                  <c:v>3.2266226622662262</c:v>
                </c:pt>
                <c:pt idx="18">
                  <c:v>3.3263157894736843</c:v>
                </c:pt>
                <c:pt idx="19">
                  <c:v>3.0977777777777775</c:v>
                </c:pt>
                <c:pt idx="20">
                  <c:v>4.9459459459459465</c:v>
                </c:pt>
                <c:pt idx="21">
                  <c:v>2.902325581395349</c:v>
                </c:pt>
                <c:pt idx="22">
                  <c:v>5.0705882352941174</c:v>
                </c:pt>
                <c:pt idx="23">
                  <c:v>2.8143589743589743</c:v>
                </c:pt>
                <c:pt idx="24">
                  <c:v>2.1967842572594192</c:v>
                </c:pt>
                <c:pt idx="25">
                  <c:v>3.394366197183099</c:v>
                </c:pt>
                <c:pt idx="26">
                  <c:v>4.1005025125628132</c:v>
                </c:pt>
                <c:pt idx="27">
                  <c:v>3.2429022082018926</c:v>
                </c:pt>
                <c:pt idx="28">
                  <c:v>4.0333333333333332</c:v>
                </c:pt>
                <c:pt idx="29">
                  <c:v>0.52631578947368418</c:v>
                </c:pt>
                <c:pt idx="30">
                  <c:v>4.0272904483430798</c:v>
                </c:pt>
                <c:pt idx="31">
                  <c:v>2.0343270099367659</c:v>
                </c:pt>
                <c:pt idx="32">
                  <c:v>2.9512937595129376</c:v>
                </c:pt>
                <c:pt idx="33">
                  <c:v>2.4969843184559708</c:v>
                </c:pt>
                <c:pt idx="34">
                  <c:v>3.2710280373831777</c:v>
                </c:pt>
                <c:pt idx="35">
                  <c:v>1.1428571428571428</c:v>
                </c:pt>
                <c:pt idx="36">
                  <c:v>0.74285714285714277</c:v>
                </c:pt>
                <c:pt idx="37">
                  <c:v>1.4081632653061225</c:v>
                </c:pt>
                <c:pt idx="38">
                  <c:v>1.1864406779661019</c:v>
                </c:pt>
                <c:pt idx="39">
                  <c:v>3.5891891891891894</c:v>
                </c:pt>
                <c:pt idx="40">
                  <c:v>3.9112426035502956</c:v>
                </c:pt>
                <c:pt idx="41">
                  <c:v>0.80952380952380953</c:v>
                </c:pt>
                <c:pt idx="42">
                  <c:v>0.71287128712871273</c:v>
                </c:pt>
                <c:pt idx="43">
                  <c:v>1.7936489473072004</c:v>
                </c:pt>
                <c:pt idx="44">
                  <c:v>3.3885350318471339</c:v>
                </c:pt>
                <c:pt idx="45">
                  <c:v>2.3491671807526218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9095440"/>
        <c:axId val="359089952"/>
        <c:axId val="0"/>
      </c:bar3DChart>
      <c:catAx>
        <c:axId val="359095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089952"/>
        <c:crosses val="autoZero"/>
        <c:auto val="1"/>
        <c:lblAlgn val="ctr"/>
        <c:lblOffset val="100"/>
        <c:tickLblSkip val="1"/>
        <c:noMultiLvlLbl val="0"/>
      </c:catAx>
      <c:valAx>
        <c:axId val="359089952"/>
        <c:scaling>
          <c:orientation val="minMax"/>
          <c:max val="1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9575100302508881E-2"/>
              <c:y val="0.2533610423336664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095440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4816103676471346"/>
          <c:y val="7.18118189771733E-2"/>
          <c:w val="0.49488714864114525"/>
          <c:h val="4.63167291498259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Numbers of TFBS per retroviral LTR locus for 42 TFs of the FOX family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4061618281134163E-2"/>
          <c:y val="0.10374039679458209"/>
          <c:w val="0.92981519270673263"/>
          <c:h val="0.7568008516380347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fox!$Y$1</c:f>
              <c:strCache>
                <c:ptCount val="1"/>
                <c:pt idx="0">
                  <c:v>TFBS 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fox!$X$2:$X$43</c:f>
              <c:strCache>
                <c:ptCount val="42"/>
                <c:pt idx="0">
                  <c:v>FOXA1</c:v>
                </c:pt>
                <c:pt idx="1">
                  <c:v>FOXA2</c:v>
                </c:pt>
                <c:pt idx="2">
                  <c:v>FOXA3</c:v>
                </c:pt>
                <c:pt idx="3">
                  <c:v>FOXB1</c:v>
                </c:pt>
                <c:pt idx="4">
                  <c:v>FOXC1</c:v>
                </c:pt>
                <c:pt idx="5">
                  <c:v>FOXC2</c:v>
                </c:pt>
                <c:pt idx="6">
                  <c:v>FOXD1</c:v>
                </c:pt>
                <c:pt idx="7">
                  <c:v>FOXD2</c:v>
                </c:pt>
                <c:pt idx="8">
                  <c:v>FOXD3</c:v>
                </c:pt>
                <c:pt idx="9">
                  <c:v>FOXE1</c:v>
                </c:pt>
                <c:pt idx="10">
                  <c:v>Foxf1</c:v>
                </c:pt>
                <c:pt idx="11">
                  <c:v>FOXF2</c:v>
                </c:pt>
                <c:pt idx="12">
                  <c:v>FOXG1</c:v>
                </c:pt>
                <c:pt idx="13">
                  <c:v>FOXH1</c:v>
                </c:pt>
                <c:pt idx="14">
                  <c:v>FOXI1</c:v>
                </c:pt>
                <c:pt idx="15">
                  <c:v>Foxj2</c:v>
                </c:pt>
                <c:pt idx="16">
                  <c:v>FOXJ2::ELF1</c:v>
                </c:pt>
                <c:pt idx="17">
                  <c:v>Foxj3</c:v>
                </c:pt>
                <c:pt idx="18">
                  <c:v>FOXK1</c:v>
                </c:pt>
                <c:pt idx="19">
                  <c:v>FOXK2</c:v>
                </c:pt>
                <c:pt idx="20">
                  <c:v>FOXL1</c:v>
                </c:pt>
                <c:pt idx="21">
                  <c:v>Foxl2</c:v>
                </c:pt>
                <c:pt idx="22">
                  <c:v>Foxn1</c:v>
                </c:pt>
                <c:pt idx="23">
                  <c:v>FOXN3</c:v>
                </c:pt>
                <c:pt idx="24">
                  <c:v>Foxo1</c:v>
                </c:pt>
                <c:pt idx="25">
                  <c:v>FOXO1::ELF1</c:v>
                </c:pt>
                <c:pt idx="26">
                  <c:v>FOXO1::ELK1</c:v>
                </c:pt>
                <c:pt idx="27">
                  <c:v>FOXO1::ELK3</c:v>
                </c:pt>
                <c:pt idx="28">
                  <c:v>FOXO1::FLI1</c:v>
                </c:pt>
                <c:pt idx="29">
                  <c:v>Foxo3</c:v>
                </c:pt>
                <c:pt idx="30">
                  <c:v>FOXO4</c:v>
                </c:pt>
                <c:pt idx="31">
                  <c:v>FOXO6</c:v>
                </c:pt>
                <c:pt idx="32">
                  <c:v>FOXP1</c:v>
                </c:pt>
                <c:pt idx="33">
                  <c:v>FOXP2</c:v>
                </c:pt>
                <c:pt idx="34">
                  <c:v>FOXP3</c:v>
                </c:pt>
                <c:pt idx="35">
                  <c:v>Foxq1</c:v>
                </c:pt>
                <c:pt idx="36">
                  <c:v>ERF::FOXI1</c:v>
                </c:pt>
                <c:pt idx="37">
                  <c:v>ERF::FOXO1</c:v>
                </c:pt>
                <c:pt idx="38">
                  <c:v>ETV2::FOXI1</c:v>
                </c:pt>
                <c:pt idx="39">
                  <c:v>ETV5::FOXI1</c:v>
                </c:pt>
                <c:pt idx="40">
                  <c:v>ETV5::FOXO1</c:v>
                </c:pt>
                <c:pt idx="41">
                  <c:v>FLI1::FOXI1</c:v>
                </c:pt>
              </c:strCache>
            </c:strRef>
          </c:cat>
          <c:val>
            <c:numRef>
              <c:f>fox!$Y$2:$Y$43</c:f>
              <c:numCache>
                <c:formatCode>0.00</c:formatCode>
                <c:ptCount val="42"/>
                <c:pt idx="0">
                  <c:v>9.9878408893520927</c:v>
                </c:pt>
                <c:pt idx="1">
                  <c:v>10.497969228202441</c:v>
                </c:pt>
                <c:pt idx="2">
                  <c:v>10.441561397519063</c:v>
                </c:pt>
                <c:pt idx="3">
                  <c:v>14.261154148887693</c:v>
                </c:pt>
                <c:pt idx="4">
                  <c:v>8.2478028022582475</c:v>
                </c:pt>
                <c:pt idx="5">
                  <c:v>9.01472169688879</c:v>
                </c:pt>
                <c:pt idx="6">
                  <c:v>9.8743745342276164</c:v>
                </c:pt>
                <c:pt idx="7">
                  <c:v>10.52691476044156</c:v>
                </c:pt>
                <c:pt idx="8">
                  <c:v>15.802427700397159</c:v>
                </c:pt>
                <c:pt idx="9">
                  <c:v>3.943352081687042</c:v>
                </c:pt>
                <c:pt idx="10">
                  <c:v>12.398272468196375</c:v>
                </c:pt>
                <c:pt idx="11">
                  <c:v>24.34802303759788</c:v>
                </c:pt>
                <c:pt idx="12">
                  <c:v>15.366986613771736</c:v>
                </c:pt>
                <c:pt idx="13">
                  <c:v>4.7618030411455381</c:v>
                </c:pt>
                <c:pt idx="14">
                  <c:v>8.5600009815107914</c:v>
                </c:pt>
                <c:pt idx="15">
                  <c:v>9.8260456827852671</c:v>
                </c:pt>
                <c:pt idx="16">
                  <c:v>2.5473421128520624</c:v>
                </c:pt>
                <c:pt idx="17">
                  <c:v>16.960571796824652</c:v>
                </c:pt>
                <c:pt idx="18">
                  <c:v>9.338944793661927</c:v>
                </c:pt>
                <c:pt idx="19">
                  <c:v>11.719657881281087</c:v>
                </c:pt>
                <c:pt idx="20">
                  <c:v>6.3324375833091491</c:v>
                </c:pt>
                <c:pt idx="21">
                  <c:v>7.6441467676179382</c:v>
                </c:pt>
                <c:pt idx="22">
                  <c:v>2.6034545570501639</c:v>
                </c:pt>
                <c:pt idx="23">
                  <c:v>14.14756860301415</c:v>
                </c:pt>
                <c:pt idx="24">
                  <c:v>9.3984508260489292</c:v>
                </c:pt>
                <c:pt idx="25">
                  <c:v>3.928420523713271</c:v>
                </c:pt>
                <c:pt idx="26">
                  <c:v>6.0836779880519698</c:v>
                </c:pt>
                <c:pt idx="27">
                  <c:v>7.3375262054507342</c:v>
                </c:pt>
                <c:pt idx="28">
                  <c:v>5.706178094444958</c:v>
                </c:pt>
                <c:pt idx="29">
                  <c:v>9.7576108321732651</c:v>
                </c:pt>
                <c:pt idx="30">
                  <c:v>8.8822077756265294</c:v>
                </c:pt>
                <c:pt idx="31">
                  <c:v>9.7886336088904642</c:v>
                </c:pt>
                <c:pt idx="32">
                  <c:v>10.381746836100932</c:v>
                </c:pt>
                <c:pt idx="33">
                  <c:v>11.097359735973598</c:v>
                </c:pt>
                <c:pt idx="34">
                  <c:v>7.2876524869586703</c:v>
                </c:pt>
                <c:pt idx="35">
                  <c:v>11.318737507553573</c:v>
                </c:pt>
                <c:pt idx="36">
                  <c:v>3.5792641764176421</c:v>
                </c:pt>
                <c:pt idx="37">
                  <c:v>3.5368299761010582</c:v>
                </c:pt>
                <c:pt idx="38">
                  <c:v>4.2170883755042174</c:v>
                </c:pt>
                <c:pt idx="39">
                  <c:v>4.8517046826633887</c:v>
                </c:pt>
                <c:pt idx="40">
                  <c:v>3.057658707047175</c:v>
                </c:pt>
                <c:pt idx="41">
                  <c:v>4.9066853588013659</c:v>
                </c:pt>
              </c:numCache>
            </c:numRef>
          </c:val>
        </c:ser>
        <c:ser>
          <c:idx val="1"/>
          <c:order val="1"/>
          <c:tx>
            <c:strRef>
              <c:f>fox!$Z$1</c:f>
              <c:strCache>
                <c:ptCount val="1"/>
                <c:pt idx="0">
                  <c:v>TFBS per LTR7 loci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fox!$X$2:$X$43</c:f>
              <c:strCache>
                <c:ptCount val="42"/>
                <c:pt idx="0">
                  <c:v>FOXA1</c:v>
                </c:pt>
                <c:pt idx="1">
                  <c:v>FOXA2</c:v>
                </c:pt>
                <c:pt idx="2">
                  <c:v>FOXA3</c:v>
                </c:pt>
                <c:pt idx="3">
                  <c:v>FOXB1</c:v>
                </c:pt>
                <c:pt idx="4">
                  <c:v>FOXC1</c:v>
                </c:pt>
                <c:pt idx="5">
                  <c:v>FOXC2</c:v>
                </c:pt>
                <c:pt idx="6">
                  <c:v>FOXD1</c:v>
                </c:pt>
                <c:pt idx="7">
                  <c:v>FOXD2</c:v>
                </c:pt>
                <c:pt idx="8">
                  <c:v>FOXD3</c:v>
                </c:pt>
                <c:pt idx="9">
                  <c:v>FOXE1</c:v>
                </c:pt>
                <c:pt idx="10">
                  <c:v>Foxf1</c:v>
                </c:pt>
                <c:pt idx="11">
                  <c:v>FOXF2</c:v>
                </c:pt>
                <c:pt idx="12">
                  <c:v>FOXG1</c:v>
                </c:pt>
                <c:pt idx="13">
                  <c:v>FOXH1</c:v>
                </c:pt>
                <c:pt idx="14">
                  <c:v>FOXI1</c:v>
                </c:pt>
                <c:pt idx="15">
                  <c:v>Foxj2</c:v>
                </c:pt>
                <c:pt idx="16">
                  <c:v>FOXJ2::ELF1</c:v>
                </c:pt>
                <c:pt idx="17">
                  <c:v>Foxj3</c:v>
                </c:pt>
                <c:pt idx="18">
                  <c:v>FOXK1</c:v>
                </c:pt>
                <c:pt idx="19">
                  <c:v>FOXK2</c:v>
                </c:pt>
                <c:pt idx="20">
                  <c:v>FOXL1</c:v>
                </c:pt>
                <c:pt idx="21">
                  <c:v>Foxl2</c:v>
                </c:pt>
                <c:pt idx="22">
                  <c:v>Foxn1</c:v>
                </c:pt>
                <c:pt idx="23">
                  <c:v>FOXN3</c:v>
                </c:pt>
                <c:pt idx="24">
                  <c:v>Foxo1</c:v>
                </c:pt>
                <c:pt idx="25">
                  <c:v>FOXO1::ELF1</c:v>
                </c:pt>
                <c:pt idx="26">
                  <c:v>FOXO1::ELK1</c:v>
                </c:pt>
                <c:pt idx="27">
                  <c:v>FOXO1::ELK3</c:v>
                </c:pt>
                <c:pt idx="28">
                  <c:v>FOXO1::FLI1</c:v>
                </c:pt>
                <c:pt idx="29">
                  <c:v>Foxo3</c:v>
                </c:pt>
                <c:pt idx="30">
                  <c:v>FOXO4</c:v>
                </c:pt>
                <c:pt idx="31">
                  <c:v>FOXO6</c:v>
                </c:pt>
                <c:pt idx="32">
                  <c:v>FOXP1</c:v>
                </c:pt>
                <c:pt idx="33">
                  <c:v>FOXP2</c:v>
                </c:pt>
                <c:pt idx="34">
                  <c:v>FOXP3</c:v>
                </c:pt>
                <c:pt idx="35">
                  <c:v>Foxq1</c:v>
                </c:pt>
                <c:pt idx="36">
                  <c:v>ERF::FOXI1</c:v>
                </c:pt>
                <c:pt idx="37">
                  <c:v>ERF::FOXO1</c:v>
                </c:pt>
                <c:pt idx="38">
                  <c:v>ETV2::FOXI1</c:v>
                </c:pt>
                <c:pt idx="39">
                  <c:v>ETV5::FOXI1</c:v>
                </c:pt>
                <c:pt idx="40">
                  <c:v>ETV5::FOXO1</c:v>
                </c:pt>
                <c:pt idx="41">
                  <c:v>FLI1::FOXI1</c:v>
                </c:pt>
              </c:strCache>
            </c:strRef>
          </c:cat>
          <c:val>
            <c:numRef>
              <c:f>fox!$Z$2:$Z$43</c:f>
              <c:numCache>
                <c:formatCode>0.00</c:formatCode>
                <c:ptCount val="42"/>
                <c:pt idx="0">
                  <c:v>3.3834586466165413</c:v>
                </c:pt>
                <c:pt idx="1">
                  <c:v>2.9478672985781991</c:v>
                </c:pt>
                <c:pt idx="2">
                  <c:v>2.4482758620689657</c:v>
                </c:pt>
                <c:pt idx="3">
                  <c:v>5.2970711297071134</c:v>
                </c:pt>
                <c:pt idx="4">
                  <c:v>3.5439560439560438</c:v>
                </c:pt>
                <c:pt idx="5">
                  <c:v>3.7235955056179777</c:v>
                </c:pt>
                <c:pt idx="6">
                  <c:v>2.67741935483871</c:v>
                </c:pt>
                <c:pt idx="7">
                  <c:v>2.3411978221415608</c:v>
                </c:pt>
                <c:pt idx="8">
                  <c:v>5.6271186440677976</c:v>
                </c:pt>
                <c:pt idx="9">
                  <c:v>2.8544600938967135</c:v>
                </c:pt>
                <c:pt idx="10">
                  <c:v>2.6468842729970326</c:v>
                </c:pt>
                <c:pt idx="11">
                  <c:v>0.62745098039215697</c:v>
                </c:pt>
                <c:pt idx="12">
                  <c:v>2.7945670628183361</c:v>
                </c:pt>
                <c:pt idx="13">
                  <c:v>2.8975188781014021</c:v>
                </c:pt>
                <c:pt idx="14">
                  <c:v>2.707806691449814</c:v>
                </c:pt>
                <c:pt idx="15">
                  <c:v>2.5365853658536586</c:v>
                </c:pt>
                <c:pt idx="16">
                  <c:v>2.4611650485436893</c:v>
                </c:pt>
                <c:pt idx="17">
                  <c:v>2.0946745562130173</c:v>
                </c:pt>
                <c:pt idx="18">
                  <c:v>2.3596730245231607</c:v>
                </c:pt>
                <c:pt idx="19">
                  <c:v>2.591549295774648</c:v>
                </c:pt>
                <c:pt idx="20">
                  <c:v>1.74343357441949</c:v>
                </c:pt>
                <c:pt idx="21">
                  <c:v>3.5294117647058818</c:v>
                </c:pt>
                <c:pt idx="22">
                  <c:v>0.86526074296302824</c:v>
                </c:pt>
                <c:pt idx="23">
                  <c:v>0.62937062937062938</c:v>
                </c:pt>
                <c:pt idx="24">
                  <c:v>1.8272327964860906</c:v>
                </c:pt>
                <c:pt idx="25">
                  <c:v>0.60899653979238755</c:v>
                </c:pt>
                <c:pt idx="26">
                  <c:v>0.33544303797468356</c:v>
                </c:pt>
                <c:pt idx="27">
                  <c:v>0.3522012578616352</c:v>
                </c:pt>
                <c:pt idx="28">
                  <c:v>0.44859813084112149</c:v>
                </c:pt>
                <c:pt idx="29">
                  <c:v>2.2243285939968405</c:v>
                </c:pt>
                <c:pt idx="30">
                  <c:v>2.6391096979332276</c:v>
                </c:pt>
                <c:pt idx="31">
                  <c:v>2.6602475928473179</c:v>
                </c:pt>
                <c:pt idx="32">
                  <c:v>2.4440944881889766</c:v>
                </c:pt>
                <c:pt idx="33">
                  <c:v>2.0029411764705882</c:v>
                </c:pt>
                <c:pt idx="34">
                  <c:v>2.1005867560771163</c:v>
                </c:pt>
                <c:pt idx="35">
                  <c:v>3.643192488262911</c:v>
                </c:pt>
                <c:pt idx="36">
                  <c:v>0.61079545454545459</c:v>
                </c:pt>
                <c:pt idx="37">
                  <c:v>0.48275862068965514</c:v>
                </c:pt>
                <c:pt idx="38">
                  <c:v>0.29629629629629628</c:v>
                </c:pt>
                <c:pt idx="39">
                  <c:v>0.21286031042128603</c:v>
                </c:pt>
                <c:pt idx="40">
                  <c:v>0.37352941176470589</c:v>
                </c:pt>
                <c:pt idx="41">
                  <c:v>0.51917404129793499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9095048"/>
        <c:axId val="359089168"/>
        <c:axId val="0"/>
      </c:bar3DChart>
      <c:catAx>
        <c:axId val="359095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089168"/>
        <c:crosses val="autoZero"/>
        <c:auto val="1"/>
        <c:lblAlgn val="ctr"/>
        <c:lblOffset val="100"/>
        <c:tickLblSkip val="1"/>
        <c:noMultiLvlLbl val="0"/>
      </c:catAx>
      <c:valAx>
        <c:axId val="35908916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7361941587428935E-2"/>
              <c:y val="0.2599529625928496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095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Numbers of TFBS per retroviral LTR locus for TFs of the POU family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5527362736782652E-2"/>
          <c:y val="8.7589755825976293E-2"/>
          <c:w val="0.92834944825108412"/>
          <c:h val="0.7191338582677165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pou!$Z$1</c:f>
              <c:strCache>
                <c:ptCount val="1"/>
                <c:pt idx="0">
                  <c:v>TFBS 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pou!$Y$2:$Y$20</c:f>
              <c:strCache>
                <c:ptCount val="19"/>
                <c:pt idx="0">
                  <c:v>POU1F1</c:v>
                </c:pt>
                <c:pt idx="1">
                  <c:v>POU2F1</c:v>
                </c:pt>
                <c:pt idx="2">
                  <c:v>POU2F1::SOX2</c:v>
                </c:pt>
                <c:pt idx="3">
                  <c:v>POU2F2</c:v>
                </c:pt>
                <c:pt idx="4">
                  <c:v>POU2F3</c:v>
                </c:pt>
                <c:pt idx="5">
                  <c:v>POU3F1</c:v>
                </c:pt>
                <c:pt idx="6">
                  <c:v>POU3F2</c:v>
                </c:pt>
                <c:pt idx="7">
                  <c:v>POU3F3</c:v>
                </c:pt>
                <c:pt idx="8">
                  <c:v>POU3F4</c:v>
                </c:pt>
                <c:pt idx="9">
                  <c:v>POU4F1</c:v>
                </c:pt>
                <c:pt idx="10">
                  <c:v>POU4F2</c:v>
                </c:pt>
                <c:pt idx="11">
                  <c:v>POU4F3</c:v>
                </c:pt>
                <c:pt idx="12">
                  <c:v>POU5F1</c:v>
                </c:pt>
                <c:pt idx="13">
                  <c:v>Pou5f1::Sox2</c:v>
                </c:pt>
                <c:pt idx="14">
                  <c:v>POU5F1B</c:v>
                </c:pt>
                <c:pt idx="15">
                  <c:v>POU6F1</c:v>
                </c:pt>
                <c:pt idx="16">
                  <c:v>POU6F2</c:v>
                </c:pt>
                <c:pt idx="17">
                  <c:v>SOX2</c:v>
                </c:pt>
                <c:pt idx="18">
                  <c:v>Sox21</c:v>
                </c:pt>
              </c:strCache>
            </c:strRef>
          </c:cat>
          <c:val>
            <c:numRef>
              <c:f>pou!$Z$2:$Z$20</c:f>
              <c:numCache>
                <c:formatCode>0.00</c:formatCode>
                <c:ptCount val="19"/>
                <c:pt idx="0">
                  <c:v>3.9503950395039502</c:v>
                </c:pt>
                <c:pt idx="1">
                  <c:v>10.723367418709085</c:v>
                </c:pt>
                <c:pt idx="2">
                  <c:v>19.120959715019122</c:v>
                </c:pt>
                <c:pt idx="3">
                  <c:v>11.669024045261667</c:v>
                </c:pt>
                <c:pt idx="4">
                  <c:v>8.3336518980083341</c:v>
                </c:pt>
                <c:pt idx="5">
                  <c:v>12.189697230592625</c:v>
                </c:pt>
                <c:pt idx="6">
                  <c:v>8.6561287707718133</c:v>
                </c:pt>
                <c:pt idx="7">
                  <c:v>11.784928492849286</c:v>
                </c:pt>
                <c:pt idx="8">
                  <c:v>12.081259939465449</c:v>
                </c:pt>
                <c:pt idx="9">
                  <c:v>13.0660607044311</c:v>
                </c:pt>
                <c:pt idx="10">
                  <c:v>8.8008800880088014</c:v>
                </c:pt>
                <c:pt idx="11">
                  <c:v>4.8184818481848186</c:v>
                </c:pt>
                <c:pt idx="12">
                  <c:v>7.0944826824689899</c:v>
                </c:pt>
                <c:pt idx="13">
                  <c:v>30.057678665062767</c:v>
                </c:pt>
                <c:pt idx="14">
                  <c:v>7.9083380036116822</c:v>
                </c:pt>
                <c:pt idx="15">
                  <c:v>3.8233657905604419</c:v>
                </c:pt>
                <c:pt idx="16">
                  <c:v>3.7168152761738891</c:v>
                </c:pt>
                <c:pt idx="17">
                  <c:v>12.670047492554135</c:v>
                </c:pt>
                <c:pt idx="18">
                  <c:v>13.122740845513123</c:v>
                </c:pt>
              </c:numCache>
            </c:numRef>
          </c:val>
        </c:ser>
        <c:ser>
          <c:idx val="1"/>
          <c:order val="1"/>
          <c:tx>
            <c:strRef>
              <c:f>pou!$AA$1</c:f>
              <c:strCache>
                <c:ptCount val="1"/>
                <c:pt idx="0">
                  <c:v>TFBS per LTR7 loci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accent1"/>
              </a:solidFill>
            </a:ln>
            <a:effectLst/>
            <a:sp3d>
              <a:contourClr>
                <a:schemeClr val="accent1"/>
              </a:contourClr>
            </a:sp3d>
          </c:spPr>
          <c:invertIfNegative val="0"/>
          <c:cat>
            <c:strRef>
              <c:f>pou!$Y$2:$Y$20</c:f>
              <c:strCache>
                <c:ptCount val="19"/>
                <c:pt idx="0">
                  <c:v>POU1F1</c:v>
                </c:pt>
                <c:pt idx="1">
                  <c:v>POU2F1</c:v>
                </c:pt>
                <c:pt idx="2">
                  <c:v>POU2F1::SOX2</c:v>
                </c:pt>
                <c:pt idx="3">
                  <c:v>POU2F2</c:v>
                </c:pt>
                <c:pt idx="4">
                  <c:v>POU2F3</c:v>
                </c:pt>
                <c:pt idx="5">
                  <c:v>POU3F1</c:v>
                </c:pt>
                <c:pt idx="6">
                  <c:v>POU3F2</c:v>
                </c:pt>
                <c:pt idx="7">
                  <c:v>POU3F3</c:v>
                </c:pt>
                <c:pt idx="8">
                  <c:v>POU3F4</c:v>
                </c:pt>
                <c:pt idx="9">
                  <c:v>POU4F1</c:v>
                </c:pt>
                <c:pt idx="10">
                  <c:v>POU4F2</c:v>
                </c:pt>
                <c:pt idx="11">
                  <c:v>POU4F3</c:v>
                </c:pt>
                <c:pt idx="12">
                  <c:v>POU5F1</c:v>
                </c:pt>
                <c:pt idx="13">
                  <c:v>Pou5f1::Sox2</c:v>
                </c:pt>
                <c:pt idx="14">
                  <c:v>POU5F1B</c:v>
                </c:pt>
                <c:pt idx="15">
                  <c:v>POU6F1</c:v>
                </c:pt>
                <c:pt idx="16">
                  <c:v>POU6F2</c:v>
                </c:pt>
                <c:pt idx="17">
                  <c:v>SOX2</c:v>
                </c:pt>
                <c:pt idx="18">
                  <c:v>Sox21</c:v>
                </c:pt>
              </c:strCache>
            </c:strRef>
          </c:cat>
          <c:val>
            <c:numRef>
              <c:f>pou!$AA$2:$AA$20</c:f>
              <c:numCache>
                <c:formatCode>0.00</c:formatCode>
                <c:ptCount val="19"/>
                <c:pt idx="0">
                  <c:v>0.54545454545454541</c:v>
                </c:pt>
                <c:pt idx="1">
                  <c:v>0.9770491803278688</c:v>
                </c:pt>
                <c:pt idx="2">
                  <c:v>3.2380952380952377</c:v>
                </c:pt>
                <c:pt idx="3">
                  <c:v>0.45714285714285713</c:v>
                </c:pt>
                <c:pt idx="4">
                  <c:v>1.2586872586872586</c:v>
                </c:pt>
                <c:pt idx="5">
                  <c:v>2.0869565217391304</c:v>
                </c:pt>
                <c:pt idx="6">
                  <c:v>2.7134502923976607</c:v>
                </c:pt>
                <c:pt idx="7">
                  <c:v>0.71666666666666667</c:v>
                </c:pt>
                <c:pt idx="8">
                  <c:v>1.766839378238342</c:v>
                </c:pt>
                <c:pt idx="9">
                  <c:v>0.22950819672131148</c:v>
                </c:pt>
                <c:pt idx="10">
                  <c:v>0.44444444444444448</c:v>
                </c:pt>
                <c:pt idx="11">
                  <c:v>0.24</c:v>
                </c:pt>
                <c:pt idx="12">
                  <c:v>1.4981412639405205</c:v>
                </c:pt>
                <c:pt idx="13">
                  <c:v>1.3084112149532712</c:v>
                </c:pt>
                <c:pt idx="14">
                  <c:v>1.4622641509433962</c:v>
                </c:pt>
                <c:pt idx="15">
                  <c:v>2.2626680455015515</c:v>
                </c:pt>
                <c:pt idx="16">
                  <c:v>1.632887189292543</c:v>
                </c:pt>
                <c:pt idx="17">
                  <c:v>4.206829268292684</c:v>
                </c:pt>
                <c:pt idx="18">
                  <c:v>1.1428571428571428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9088384"/>
        <c:axId val="359088776"/>
        <c:axId val="0"/>
      </c:bar3DChart>
      <c:catAx>
        <c:axId val="359088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088776"/>
        <c:crosses val="autoZero"/>
        <c:auto val="1"/>
        <c:lblAlgn val="ctr"/>
        <c:lblOffset val="100"/>
        <c:noMultiLvlLbl val="0"/>
      </c:catAx>
      <c:valAx>
        <c:axId val="35908877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2958655821956374E-2"/>
              <c:y val="0.203604708502346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088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Sheet1!$O$1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Sheet1!$N$2:$N$34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Sheet1!$O$2:$O$34</c:f>
              <c:numCache>
                <c:formatCode>0.00</c:formatCode>
                <c:ptCount val="33"/>
                <c:pt idx="0">
                  <c:v>1.9969727547931384</c:v>
                </c:pt>
                <c:pt idx="1">
                  <c:v>0.14285714285714285</c:v>
                </c:pt>
                <c:pt idx="2">
                  <c:v>1.2223304122038299</c:v>
                </c:pt>
                <c:pt idx="3">
                  <c:v>3.2859458207918499</c:v>
                </c:pt>
                <c:pt idx="4">
                  <c:v>1.0873628606257619</c:v>
                </c:pt>
                <c:pt idx="5">
                  <c:v>1.2946946054391442</c:v>
                </c:pt>
                <c:pt idx="6">
                  <c:v>1.067831977500227</c:v>
                </c:pt>
                <c:pt idx="7">
                  <c:v>1.2542938931297709</c:v>
                </c:pt>
                <c:pt idx="8">
                  <c:v>1.8211324844215662</c:v>
                </c:pt>
                <c:pt idx="9">
                  <c:v>2.5940395956192077</c:v>
                </c:pt>
                <c:pt idx="10">
                  <c:v>1.7769652650822672</c:v>
                </c:pt>
                <c:pt idx="11">
                  <c:v>1.8637677578752316</c:v>
                </c:pt>
                <c:pt idx="12">
                  <c:v>1.1722712950049072</c:v>
                </c:pt>
                <c:pt idx="13">
                  <c:v>0.80922693266832912</c:v>
                </c:pt>
                <c:pt idx="14">
                  <c:v>2.6583701557406734</c:v>
                </c:pt>
                <c:pt idx="15">
                  <c:v>0.9338560768938915</c:v>
                </c:pt>
                <c:pt idx="16">
                  <c:v>2.2390308459737351</c:v>
                </c:pt>
                <c:pt idx="17">
                  <c:v>1.5438879913839527</c:v>
                </c:pt>
                <c:pt idx="18">
                  <c:v>1.1590955388062743</c:v>
                </c:pt>
                <c:pt idx="19">
                  <c:v>2.6127849513789259</c:v>
                </c:pt>
                <c:pt idx="20">
                  <c:v>1.410535876475931</c:v>
                </c:pt>
                <c:pt idx="21">
                  <c:v>1.6544383736606825</c:v>
                </c:pt>
                <c:pt idx="22">
                  <c:v>1.8617065798651478</c:v>
                </c:pt>
                <c:pt idx="23">
                  <c:v>0.52355234796929118</c:v>
                </c:pt>
                <c:pt idx="24">
                  <c:v>0.97830681944598952</c:v>
                </c:pt>
                <c:pt idx="25">
                  <c:v>2.727661552766155</c:v>
                </c:pt>
                <c:pt idx="26">
                  <c:v>2.0214247455811463</c:v>
                </c:pt>
                <c:pt idx="27">
                  <c:v>1.9393939393939394</c:v>
                </c:pt>
                <c:pt idx="28">
                  <c:v>2.2407170294494239</c:v>
                </c:pt>
                <c:pt idx="29">
                  <c:v>1.1094401862811683</c:v>
                </c:pt>
                <c:pt idx="30">
                  <c:v>1.9220912352639672</c:v>
                </c:pt>
                <c:pt idx="31">
                  <c:v>2.0726988469806527</c:v>
                </c:pt>
                <c:pt idx="32">
                  <c:v>2.8268955650929901</c:v>
                </c:pt>
              </c:numCache>
            </c:numRef>
          </c:val>
        </c:ser>
        <c:ser>
          <c:idx val="1"/>
          <c:order val="1"/>
          <c:tx>
            <c:strRef>
              <c:f>Sheet1!$P$1</c:f>
              <c:strCache>
                <c:ptCount val="1"/>
                <c:pt idx="0">
                  <c:v>TFBS per LTR5_Hs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Sheet1!$N$2:$N$34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Sheet1!$P$2:$P$34</c:f>
              <c:numCache>
                <c:formatCode>0.00</c:formatCode>
                <c:ptCount val="33"/>
                <c:pt idx="0">
                  <c:v>6.9651866801210893</c:v>
                </c:pt>
                <c:pt idx="1">
                  <c:v>3.7267080745341614</c:v>
                </c:pt>
                <c:pt idx="2">
                  <c:v>5.0081142486205774</c:v>
                </c:pt>
                <c:pt idx="3">
                  <c:v>10.002315350775643</c:v>
                </c:pt>
                <c:pt idx="4">
                  <c:v>3.0637952052011381</c:v>
                </c:pt>
                <c:pt idx="5">
                  <c:v>2.3977520707698807</c:v>
                </c:pt>
                <c:pt idx="6">
                  <c:v>2.5953367405570504</c:v>
                </c:pt>
                <c:pt idx="7">
                  <c:v>1.341841603053435</c:v>
                </c:pt>
                <c:pt idx="8">
                  <c:v>3.2993768626388515</c:v>
                </c:pt>
                <c:pt idx="9">
                  <c:v>7.4865732940185339</c:v>
                </c:pt>
                <c:pt idx="10">
                  <c:v>7.5914076782449724</c:v>
                </c:pt>
                <c:pt idx="11">
                  <c:v>6.8675725756639894</c:v>
                </c:pt>
                <c:pt idx="12">
                  <c:v>2.3389637894519342</c:v>
                </c:pt>
                <c:pt idx="13">
                  <c:v>4.1921238570241064</c:v>
                </c:pt>
                <c:pt idx="14">
                  <c:v>4.4070264396957617</c:v>
                </c:pt>
                <c:pt idx="15">
                  <c:v>4.3783988870620965</c:v>
                </c:pt>
                <c:pt idx="16">
                  <c:v>3.8470935559401402</c:v>
                </c:pt>
                <c:pt idx="17">
                  <c:v>3.8126009693053313</c:v>
                </c:pt>
                <c:pt idx="18">
                  <c:v>3.4049704624159709</c:v>
                </c:pt>
                <c:pt idx="19">
                  <c:v>4.5357085923800415</c:v>
                </c:pt>
                <c:pt idx="20">
                  <c:v>5.9445958219800179</c:v>
                </c:pt>
                <c:pt idx="21">
                  <c:v>3.1973320087986945</c:v>
                </c:pt>
                <c:pt idx="22">
                  <c:v>4.7816786793768893</c:v>
                </c:pt>
                <c:pt idx="23">
                  <c:v>2.4655493933302659</c:v>
                </c:pt>
                <c:pt idx="24">
                  <c:v>3.063744576704861</c:v>
                </c:pt>
                <c:pt idx="25">
                  <c:v>4.3324035332403525</c:v>
                </c:pt>
                <c:pt idx="26">
                  <c:v>3.8912694161756827</c:v>
                </c:pt>
                <c:pt idx="27">
                  <c:v>5.2272727272727266</c:v>
                </c:pt>
                <c:pt idx="28">
                  <c:v>4.6107554417413574</c:v>
                </c:pt>
                <c:pt idx="29">
                  <c:v>2.1359270398758126</c:v>
                </c:pt>
                <c:pt idx="30">
                  <c:v>4.6437724243977447</c:v>
                </c:pt>
                <c:pt idx="31">
                  <c:v>4.0150478796169633</c:v>
                </c:pt>
                <c:pt idx="32">
                  <c:v>4.6542680019074867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9090736"/>
        <c:axId val="359091128"/>
        <c:axId val="0"/>
      </c:bar3DChart>
      <c:catAx>
        <c:axId val="3590907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091128"/>
        <c:crosses val="autoZero"/>
        <c:auto val="1"/>
        <c:lblAlgn val="ctr"/>
        <c:lblOffset val="100"/>
        <c:tickLblSkip val="1"/>
        <c:noMultiLvlLbl val="0"/>
      </c:catAx>
      <c:valAx>
        <c:axId val="3590911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909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0.19954</cdr:x>
      <cdr:y>0.2247</cdr:y>
    </cdr:from>
    <cdr:to>
      <cdr:x>0.23552</cdr:x>
      <cdr:y>0.37021</cdr:y>
    </cdr:to>
    <cdr:sp macro="" textlink="">
      <cdr:nvSpPr>
        <cdr:cNvPr id="2" name="TextBox 1"/>
        <cdr:cNvSpPr txBox="1"/>
      </cdr:nvSpPr>
      <cdr:spPr>
        <a:xfrm xmlns:a="http://schemas.openxmlformats.org/drawingml/2006/main" rot="16001658">
          <a:off x="1426239" y="1714155"/>
          <a:ext cx="914748" cy="3115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/>
            <a:t>99.1%</a:t>
          </a:r>
        </a:p>
      </cdr:txBody>
    </cdr:sp>
  </cdr:relSizeAnchor>
  <cdr:relSizeAnchor xmlns:cdr="http://schemas.openxmlformats.org/drawingml/2006/chartDrawing">
    <cdr:from>
      <cdr:x>0.22872</cdr:x>
      <cdr:y>0.20099</cdr:y>
    </cdr:from>
    <cdr:to>
      <cdr:x>0.2647</cdr:x>
      <cdr:y>0.34649</cdr:y>
    </cdr:to>
    <cdr:sp macro="" textlink="">
      <cdr:nvSpPr>
        <cdr:cNvPr id="3" name="TextBox 1"/>
        <cdr:cNvSpPr txBox="1"/>
      </cdr:nvSpPr>
      <cdr:spPr>
        <a:xfrm xmlns:a="http://schemas.openxmlformats.org/drawingml/2006/main" rot="16015928">
          <a:off x="1680451" y="1564400"/>
          <a:ext cx="914400" cy="3117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/>
            <a:t>99.5%</a:t>
          </a:r>
        </a:p>
      </cdr:txBody>
    </cdr:sp>
  </cdr:relSizeAnchor>
  <cdr:relSizeAnchor xmlns:cdr="http://schemas.openxmlformats.org/drawingml/2006/chartDrawing">
    <cdr:from>
      <cdr:x>0.2617</cdr:x>
      <cdr:y>0.22579</cdr:y>
    </cdr:from>
    <cdr:to>
      <cdr:x>0.29768</cdr:x>
      <cdr:y>0.37129</cdr:y>
    </cdr:to>
    <cdr:sp macro="" textlink="">
      <cdr:nvSpPr>
        <cdr:cNvPr id="4" name="TextBox 1"/>
        <cdr:cNvSpPr txBox="1"/>
      </cdr:nvSpPr>
      <cdr:spPr>
        <a:xfrm xmlns:a="http://schemas.openxmlformats.org/drawingml/2006/main" rot="16046930">
          <a:off x="1966201" y="1720262"/>
          <a:ext cx="914400" cy="3117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/>
            <a:t>99.4%</a:t>
          </a:r>
        </a:p>
      </cdr:txBody>
    </cdr:sp>
  </cdr:relSizeAnchor>
  <cdr:relSizeAnchor xmlns:cdr="http://schemas.openxmlformats.org/drawingml/2006/chartDrawing">
    <cdr:from>
      <cdr:x>0.34465</cdr:x>
      <cdr:y>0.21614</cdr:y>
    </cdr:from>
    <cdr:to>
      <cdr:x>0.38063</cdr:x>
      <cdr:y>0.36165</cdr:y>
    </cdr:to>
    <cdr:sp macro="" textlink="">
      <cdr:nvSpPr>
        <cdr:cNvPr id="5" name="TextBox 1"/>
        <cdr:cNvSpPr txBox="1"/>
      </cdr:nvSpPr>
      <cdr:spPr>
        <a:xfrm xmlns:a="http://schemas.openxmlformats.org/drawingml/2006/main" rot="16200000">
          <a:off x="2684906" y="1659649"/>
          <a:ext cx="914400" cy="3117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/>
            <a:t>99.7%</a:t>
          </a:r>
        </a:p>
      </cdr:txBody>
    </cdr:sp>
  </cdr:relSizeAnchor>
  <cdr:relSizeAnchor xmlns:cdr="http://schemas.openxmlformats.org/drawingml/2006/chartDrawing">
    <cdr:from>
      <cdr:x>0.40561</cdr:x>
      <cdr:y>0.22717</cdr:y>
    </cdr:from>
    <cdr:to>
      <cdr:x>0.44159</cdr:x>
      <cdr:y>0.37267</cdr:y>
    </cdr:to>
    <cdr:sp macro="" textlink="">
      <cdr:nvSpPr>
        <cdr:cNvPr id="6" name="TextBox 1"/>
        <cdr:cNvSpPr txBox="1"/>
      </cdr:nvSpPr>
      <cdr:spPr>
        <a:xfrm xmlns:a="http://schemas.openxmlformats.org/drawingml/2006/main" rot="16200000">
          <a:off x="3213110" y="1728921"/>
          <a:ext cx="914400" cy="3117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/>
            <a:t>99.7%</a:t>
          </a:r>
        </a:p>
      </cdr:txBody>
    </cdr:sp>
  </cdr:relSizeAnchor>
  <cdr:relSizeAnchor xmlns:cdr="http://schemas.openxmlformats.org/drawingml/2006/chartDrawing">
    <cdr:from>
      <cdr:x>0.44559</cdr:x>
      <cdr:y>0.23543</cdr:y>
    </cdr:from>
    <cdr:to>
      <cdr:x>0.48157</cdr:x>
      <cdr:y>0.38094</cdr:y>
    </cdr:to>
    <cdr:sp macro="" textlink="">
      <cdr:nvSpPr>
        <cdr:cNvPr id="7" name="TextBox 1"/>
        <cdr:cNvSpPr txBox="1"/>
      </cdr:nvSpPr>
      <cdr:spPr>
        <a:xfrm xmlns:a="http://schemas.openxmlformats.org/drawingml/2006/main" rot="16200000">
          <a:off x="3559474" y="1780876"/>
          <a:ext cx="914400" cy="3117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/>
            <a:t>99.6%</a:t>
          </a:r>
        </a:p>
      </cdr:txBody>
    </cdr:sp>
  </cdr:relSizeAnchor>
  <cdr:relSizeAnchor xmlns:cdr="http://schemas.openxmlformats.org/drawingml/2006/chartDrawing">
    <cdr:from>
      <cdr:x>0.52953</cdr:x>
      <cdr:y>0.23957</cdr:y>
    </cdr:from>
    <cdr:to>
      <cdr:x>0.56551</cdr:x>
      <cdr:y>0.38507</cdr:y>
    </cdr:to>
    <cdr:sp macro="" textlink="">
      <cdr:nvSpPr>
        <cdr:cNvPr id="8" name="TextBox 1"/>
        <cdr:cNvSpPr txBox="1"/>
      </cdr:nvSpPr>
      <cdr:spPr>
        <a:xfrm xmlns:a="http://schemas.openxmlformats.org/drawingml/2006/main" rot="16200000">
          <a:off x="4286837" y="1806853"/>
          <a:ext cx="914400" cy="3117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/>
            <a:t>99.6%</a:t>
          </a:r>
        </a:p>
      </cdr:txBody>
    </cdr:sp>
  </cdr:relSizeAnchor>
  <cdr:relSizeAnchor xmlns:cdr="http://schemas.openxmlformats.org/drawingml/2006/chartDrawing">
    <cdr:from>
      <cdr:x>0.56251</cdr:x>
      <cdr:y>0.25886</cdr:y>
    </cdr:from>
    <cdr:to>
      <cdr:x>0.59849</cdr:x>
      <cdr:y>0.40436</cdr:y>
    </cdr:to>
    <cdr:sp macro="" textlink="">
      <cdr:nvSpPr>
        <cdr:cNvPr id="9" name="TextBox 1"/>
        <cdr:cNvSpPr txBox="1"/>
      </cdr:nvSpPr>
      <cdr:spPr>
        <a:xfrm xmlns:a="http://schemas.openxmlformats.org/drawingml/2006/main" rot="16200000">
          <a:off x="4572587" y="1928080"/>
          <a:ext cx="914400" cy="3117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/>
            <a:t>99.2%</a:t>
          </a:r>
        </a:p>
      </cdr:txBody>
    </cdr:sp>
  </cdr:relSizeAnchor>
  <cdr:relSizeAnchor xmlns:cdr="http://schemas.openxmlformats.org/drawingml/2006/chartDrawing">
    <cdr:from>
      <cdr:x>0.63747</cdr:x>
      <cdr:y>0.2561</cdr:y>
    </cdr:from>
    <cdr:to>
      <cdr:x>0.67345</cdr:x>
      <cdr:y>0.40161</cdr:y>
    </cdr:to>
    <cdr:sp macro="" textlink="">
      <cdr:nvSpPr>
        <cdr:cNvPr id="10" name="TextBox 1"/>
        <cdr:cNvSpPr txBox="1"/>
      </cdr:nvSpPr>
      <cdr:spPr>
        <a:xfrm xmlns:a="http://schemas.openxmlformats.org/drawingml/2006/main" rot="16200000">
          <a:off x="5222019" y="1910763"/>
          <a:ext cx="914400" cy="3117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/>
            <a:t>99.4%</a:t>
          </a:r>
        </a:p>
      </cdr:txBody>
    </cdr:sp>
  </cdr:relSizeAnchor>
  <cdr:relSizeAnchor xmlns:cdr="http://schemas.openxmlformats.org/drawingml/2006/chartDrawing">
    <cdr:from>
      <cdr:x>0.72641</cdr:x>
      <cdr:y>0.25886</cdr:y>
    </cdr:from>
    <cdr:to>
      <cdr:x>0.76239</cdr:x>
      <cdr:y>0.40436</cdr:y>
    </cdr:to>
    <cdr:sp macro="" textlink="">
      <cdr:nvSpPr>
        <cdr:cNvPr id="11" name="TextBox 1"/>
        <cdr:cNvSpPr txBox="1"/>
      </cdr:nvSpPr>
      <cdr:spPr>
        <a:xfrm xmlns:a="http://schemas.openxmlformats.org/drawingml/2006/main" rot="16200000">
          <a:off x="5992679" y="1928081"/>
          <a:ext cx="914400" cy="3117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/>
            <a:t>99.5%</a:t>
          </a:r>
        </a:p>
      </cdr:txBody>
    </cdr:sp>
  </cdr:relSizeAnchor>
  <cdr:relSizeAnchor xmlns:cdr="http://schemas.openxmlformats.org/drawingml/2006/chartDrawing">
    <cdr:from>
      <cdr:x>0.76239</cdr:x>
      <cdr:y>0.28228</cdr:y>
    </cdr:from>
    <cdr:to>
      <cdr:x>0.79837</cdr:x>
      <cdr:y>0.42779</cdr:y>
    </cdr:to>
    <cdr:sp macro="" textlink="">
      <cdr:nvSpPr>
        <cdr:cNvPr id="12" name="TextBox 1"/>
        <cdr:cNvSpPr txBox="1"/>
      </cdr:nvSpPr>
      <cdr:spPr>
        <a:xfrm xmlns:a="http://schemas.openxmlformats.org/drawingml/2006/main" rot="16200000">
          <a:off x="6304405" y="2075285"/>
          <a:ext cx="914400" cy="3117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/>
            <a:t>99.1%</a:t>
          </a:r>
        </a:p>
      </cdr:txBody>
    </cdr:sp>
  </cdr:relSizeAnchor>
  <cdr:relSizeAnchor xmlns:cdr="http://schemas.openxmlformats.org/drawingml/2006/chartDrawing">
    <cdr:from>
      <cdr:x>0.79836</cdr:x>
      <cdr:y>0.26575</cdr:y>
    </cdr:from>
    <cdr:to>
      <cdr:x>0.83434</cdr:x>
      <cdr:y>0.41125</cdr:y>
    </cdr:to>
    <cdr:sp macro="" textlink="">
      <cdr:nvSpPr>
        <cdr:cNvPr id="13" name="TextBox 1"/>
        <cdr:cNvSpPr txBox="1"/>
      </cdr:nvSpPr>
      <cdr:spPr>
        <a:xfrm xmlns:a="http://schemas.openxmlformats.org/drawingml/2006/main" rot="16200000">
          <a:off x="6616133" y="1971376"/>
          <a:ext cx="914400" cy="3117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/>
            <a:t>99.4%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0.262</cdr:x>
      <cdr:y>0.2562</cdr:y>
    </cdr:from>
    <cdr:to>
      <cdr:x>0.3676</cdr:x>
      <cdr:y>0.31129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268681" y="1610618"/>
          <a:ext cx="914400" cy="3463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0.574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0.71681</cdr:x>
      <cdr:y>0.21186</cdr:y>
    </cdr:from>
    <cdr:to>
      <cdr:x>0.82241</cdr:x>
      <cdr:y>0.26695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206923" y="1331861"/>
          <a:ext cx="914400" cy="3463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0.310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0.66745</cdr:x>
      <cdr:y>0.20788</cdr:y>
    </cdr:from>
    <cdr:to>
      <cdr:x>0.77286</cdr:x>
      <cdr:y>0.26301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783118" y="1306368"/>
          <a:ext cx="913360" cy="3465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0.424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0.69343</cdr:x>
      <cdr:y>0.29882</cdr:y>
    </cdr:from>
    <cdr:to>
      <cdr:x>0.79877</cdr:x>
      <cdr:y>0.35396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008254" y="1877868"/>
          <a:ext cx="912755" cy="3465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0.136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0.24171</cdr:x>
      <cdr:y>0.23681</cdr:y>
    </cdr:from>
    <cdr:to>
      <cdr:x>0.34713</cdr:x>
      <cdr:y>0.29195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094346" y="1488209"/>
          <a:ext cx="913360" cy="3465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0.546</a:t>
          </a: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0.75939</cdr:x>
      <cdr:y>0.23957</cdr:y>
    </cdr:from>
    <cdr:to>
      <cdr:x>0.86474</cdr:x>
      <cdr:y>0.29473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579754" y="1505528"/>
          <a:ext cx="912841" cy="3466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>
              <a:solidFill>
                <a:sysClr val="windowText" lastClr="000000"/>
              </a:solidFill>
            </a:rPr>
            <a:t>r = 0.252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321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36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448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626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745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940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789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846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537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332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70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9D732-E694-4D34-B922-43918158145C}" type="datetimeFigureOut">
              <a:rPr lang="en-US" smtClean="0"/>
              <a:t>9/22/2024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E71DB-71B0-4A50-B493-28F1D9ED2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485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63952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18943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450813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1613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2324328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88972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818552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7942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023561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9371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TFBS </a:t>
            </a:r>
            <a:r>
              <a:rPr lang="en-US" dirty="0" smtClean="0"/>
              <a:t>frequency patterns </a:t>
            </a:r>
            <a:r>
              <a:rPr lang="en-US" dirty="0" smtClean="0"/>
              <a:t>for MLT2A2 and </a:t>
            </a:r>
            <a:r>
              <a:rPr lang="en-US" dirty="0" smtClean="0"/>
              <a:t>LTR5_Hs loci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84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1950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77289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612783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39660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70703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24331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353287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47041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712934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864871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905524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94548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242059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760396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TFBS </a:t>
            </a:r>
            <a:r>
              <a:rPr lang="en-US" dirty="0" smtClean="0"/>
              <a:t>frequency patterns </a:t>
            </a:r>
            <a:r>
              <a:rPr lang="en-US" dirty="0" smtClean="0"/>
              <a:t>for MLT2A1 and </a:t>
            </a:r>
            <a:r>
              <a:rPr lang="en-US" dirty="0" smtClean="0"/>
              <a:t>LTR5_Hs loci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08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090085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71448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71862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636022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104736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590885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483828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46592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054493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80610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198261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666161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768957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37216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TFBS </a:t>
            </a:r>
            <a:r>
              <a:rPr lang="en-US" dirty="0" smtClean="0"/>
              <a:t>frequency patterns </a:t>
            </a:r>
            <a:r>
              <a:rPr lang="en-US" dirty="0" smtClean="0"/>
              <a:t>for LTR7 and </a:t>
            </a:r>
            <a:r>
              <a:rPr lang="en-US" dirty="0" smtClean="0"/>
              <a:t>LTR5_Hs loci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31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127150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32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645552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06760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947723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86207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222653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01678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579146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557125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698</Words>
  <Application>Microsoft Office PowerPoint</Application>
  <PresentationFormat>Widescreen</PresentationFormat>
  <Paragraphs>110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TFBS frequency patterns for LTR7 and LTR5_Hs loci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TFBS frequency patterns for MLT2A2 and LTR5_Hs loci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TFBS frequency patterns for MLT2A1 and LTR5_Hs loci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TFBS patterns for LTR7 and LTR5_Hs</dc:title>
  <dc:creator>Guennadi Glinskii</dc:creator>
  <cp:lastModifiedBy>Guennadi Glinskii</cp:lastModifiedBy>
  <cp:revision>59</cp:revision>
  <dcterms:created xsi:type="dcterms:W3CDTF">2023-11-15T22:16:45Z</dcterms:created>
  <dcterms:modified xsi:type="dcterms:W3CDTF">2024-09-22T07:23:09Z</dcterms:modified>
</cp:coreProperties>
</file>