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0" r:id="rId3"/>
    <p:sldId id="281" r:id="rId4"/>
    <p:sldId id="283" r:id="rId5"/>
    <p:sldId id="279" r:id="rId6"/>
    <p:sldId id="282" r:id="rId7"/>
    <p:sldId id="284" r:id="rId8"/>
    <p:sldId id="262" r:id="rId9"/>
    <p:sldId id="264" r:id="rId10"/>
    <p:sldId id="266" r:id="rId11"/>
    <p:sldId id="265" r:id="rId12"/>
    <p:sldId id="267" r:id="rId13"/>
    <p:sldId id="261" r:id="rId14"/>
    <p:sldId id="268" r:id="rId15"/>
    <p:sldId id="263" r:id="rId16"/>
    <p:sldId id="274" r:id="rId17"/>
    <p:sldId id="269" r:id="rId18"/>
    <p:sldId id="270" r:id="rId19"/>
    <p:sldId id="278" r:id="rId20"/>
    <p:sldId id="271" r:id="rId21"/>
    <p:sldId id="277" r:id="rId22"/>
    <p:sldId id="272" r:id="rId23"/>
    <p:sldId id="276" r:id="rId24"/>
    <p:sldId id="273" r:id="rId25"/>
    <p:sldId id="27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s%20TFBS%20summary%20161%20record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LTRs%20TFBS%20Jaspar%20hg38\LTR7%20TFB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749_SVA%20TFBS\749_SVA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792574538587682"/>
          <c:y val="0.12118290486222941"/>
          <c:w val="0.84073301533988132"/>
          <c:h val="0.7890828978607209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mlt2a1.ltr5hs!$N$1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mlt2a1.ltr5hs!$N$2:$N$34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ser>
          <c:idx val="1"/>
          <c:order val="1"/>
          <c:tx>
            <c:strRef>
              <c:f>mlt2a1.ltr5hs!$O$1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mlt2a1.ltr5hs!$O$2:$O$34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9186576"/>
        <c:axId val="319186968"/>
        <c:axId val="0"/>
      </c:bar3DChart>
      <c:catAx>
        <c:axId val="319186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186968"/>
        <c:crosses val="autoZero"/>
        <c:auto val="1"/>
        <c:lblAlgn val="ctr"/>
        <c:lblOffset val="100"/>
        <c:tickLblSkip val="1"/>
        <c:noMultiLvlLbl val="0"/>
      </c:catAx>
      <c:valAx>
        <c:axId val="319186968"/>
        <c:scaling>
          <c:orientation val="minMax"/>
          <c:max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42221207614161582"/>
              <c:y val="0.910857111941390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186576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0922456463061665E-2"/>
          <c:y val="0.13339687732720595"/>
          <c:w val="0.92295435452480512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'126norm'!$Y$1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'126norm'!$X$2:$X$127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'126norm'!$Y$2:$Y$127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ser>
          <c:idx val="1"/>
          <c:order val="1"/>
          <c:tx>
            <c:strRef>
              <c:f>'126norm'!$Z$1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'126norm'!$X$2:$X$127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'126norm'!$Z$2:$Z$127</c:f>
              <c:numCache>
                <c:formatCode>0.00</c:formatCode>
                <c:ptCount val="126"/>
                <c:pt idx="0">
                  <c:v>3.8087519281957394</c:v>
                </c:pt>
                <c:pt idx="1">
                  <c:v>2.0402532731171807</c:v>
                </c:pt>
                <c:pt idx="2">
                  <c:v>4.3042354969809393</c:v>
                </c:pt>
                <c:pt idx="3">
                  <c:v>3.6287567201832847</c:v>
                </c:pt>
                <c:pt idx="4">
                  <c:v>4.0802592450004695</c:v>
                </c:pt>
                <c:pt idx="5">
                  <c:v>3.4327469995118185</c:v>
                </c:pt>
                <c:pt idx="6">
                  <c:v>1.805481275706706</c:v>
                </c:pt>
                <c:pt idx="7">
                  <c:v>0.66755674232309747</c:v>
                </c:pt>
                <c:pt idx="8">
                  <c:v>1.5690170873826599</c:v>
                </c:pt>
                <c:pt idx="9">
                  <c:v>1.1246879897834794</c:v>
                </c:pt>
                <c:pt idx="10">
                  <c:v>4.2798497685387371</c:v>
                </c:pt>
                <c:pt idx="11">
                  <c:v>2.4583041939517241</c:v>
                </c:pt>
                <c:pt idx="12">
                  <c:v>2.9778958272763969</c:v>
                </c:pt>
                <c:pt idx="13">
                  <c:v>2.1888158570401561</c:v>
                </c:pt>
                <c:pt idx="14">
                  <c:v>0.72904223174759331</c:v>
                </c:pt>
                <c:pt idx="15">
                  <c:v>1.5195699529196824</c:v>
                </c:pt>
                <c:pt idx="16">
                  <c:v>1.4332835938113562</c:v>
                </c:pt>
                <c:pt idx="17">
                  <c:v>0.73431241655540713</c:v>
                </c:pt>
                <c:pt idx="18">
                  <c:v>0.84449949330030394</c:v>
                </c:pt>
                <c:pt idx="19">
                  <c:v>1.4725516374774206</c:v>
                </c:pt>
                <c:pt idx="20">
                  <c:v>5.5454516783532899</c:v>
                </c:pt>
                <c:pt idx="21">
                  <c:v>3.4161004244019959</c:v>
                </c:pt>
                <c:pt idx="22">
                  <c:v>3.9413119209271334</c:v>
                </c:pt>
                <c:pt idx="23">
                  <c:v>3.2350826743350107</c:v>
                </c:pt>
                <c:pt idx="24">
                  <c:v>0.89598978039379207</c:v>
                </c:pt>
                <c:pt idx="25">
                  <c:v>2.2754825093115829</c:v>
                </c:pt>
                <c:pt idx="26">
                  <c:v>1.6553603002201134</c:v>
                </c:pt>
                <c:pt idx="27">
                  <c:v>0.79720619227840983</c:v>
                </c:pt>
                <c:pt idx="28">
                  <c:v>1.5709835336003561</c:v>
                </c:pt>
                <c:pt idx="29">
                  <c:v>1.9943162745625187</c:v>
                </c:pt>
                <c:pt idx="30">
                  <c:v>0.69156957478076275</c:v>
                </c:pt>
                <c:pt idx="31">
                  <c:v>3.1300011494354503</c:v>
                </c:pt>
                <c:pt idx="32">
                  <c:v>3.9833685960112031</c:v>
                </c:pt>
                <c:pt idx="33">
                  <c:v>2.4462441149602983</c:v>
                </c:pt>
                <c:pt idx="34">
                  <c:v>2.3438658952677645</c:v>
                </c:pt>
                <c:pt idx="35">
                  <c:v>2.3514836598948752</c:v>
                </c:pt>
                <c:pt idx="36">
                  <c:v>2.9880159574042833</c:v>
                </c:pt>
                <c:pt idx="37">
                  <c:v>3.1384531412624983</c:v>
                </c:pt>
                <c:pt idx="38">
                  <c:v>2.9170769773880085</c:v>
                </c:pt>
                <c:pt idx="39">
                  <c:v>1.8399417136052132</c:v>
                </c:pt>
                <c:pt idx="40">
                  <c:v>4.3296424675592693</c:v>
                </c:pt>
                <c:pt idx="41">
                  <c:v>3.6650538694117691</c:v>
                </c:pt>
                <c:pt idx="42">
                  <c:v>0.41980372455370046</c:v>
                </c:pt>
                <c:pt idx="43">
                  <c:v>3.1749529955440461</c:v>
                </c:pt>
                <c:pt idx="44">
                  <c:v>1.8167175472440207</c:v>
                </c:pt>
                <c:pt idx="45">
                  <c:v>1.1819267795657367</c:v>
                </c:pt>
                <c:pt idx="46">
                  <c:v>2.6562026679830812</c:v>
                </c:pt>
                <c:pt idx="47">
                  <c:v>4.7326836771586631</c:v>
                </c:pt>
                <c:pt idx="48">
                  <c:v>2.5483516780462896</c:v>
                </c:pt>
                <c:pt idx="49">
                  <c:v>1.9533665050861093</c:v>
                </c:pt>
                <c:pt idx="50">
                  <c:v>1.8457358349143889</c:v>
                </c:pt>
                <c:pt idx="51">
                  <c:v>1.8548028195299826</c:v>
                </c:pt>
                <c:pt idx="52">
                  <c:v>1.7539505996781803</c:v>
                </c:pt>
                <c:pt idx="53">
                  <c:v>1.4098146460455243</c:v>
                </c:pt>
                <c:pt idx="54">
                  <c:v>1.6561426506475343</c:v>
                </c:pt>
                <c:pt idx="55">
                  <c:v>2.0668126897547854</c:v>
                </c:pt>
                <c:pt idx="56">
                  <c:v>1.4113606115755757</c:v>
                </c:pt>
                <c:pt idx="57">
                  <c:v>1.4112968503892016</c:v>
                </c:pt>
                <c:pt idx="58">
                  <c:v>1.0566059405372037</c:v>
                </c:pt>
                <c:pt idx="59">
                  <c:v>1.0175093957876287</c:v>
                </c:pt>
                <c:pt idx="60">
                  <c:v>2.7279892722973456</c:v>
                </c:pt>
                <c:pt idx="61">
                  <c:v>5.5596863005292896</c:v>
                </c:pt>
                <c:pt idx="62">
                  <c:v>2.2378612178940194</c:v>
                </c:pt>
                <c:pt idx="63">
                  <c:v>0.95056499342674017</c:v>
                </c:pt>
                <c:pt idx="64">
                  <c:v>1.4967499003214531</c:v>
                </c:pt>
                <c:pt idx="65">
                  <c:v>2.2958849969254715</c:v>
                </c:pt>
                <c:pt idx="66">
                  <c:v>2.4905127214814726</c:v>
                </c:pt>
                <c:pt idx="67">
                  <c:v>1.7775132700150289</c:v>
                </c:pt>
                <c:pt idx="68">
                  <c:v>0.54856626559481114</c:v>
                </c:pt>
                <c:pt idx="69">
                  <c:v>0.46545240749133399</c:v>
                </c:pt>
                <c:pt idx="70">
                  <c:v>1.1669880828759334</c:v>
                </c:pt>
                <c:pt idx="71">
                  <c:v>2.4156350514502773</c:v>
                </c:pt>
                <c:pt idx="72">
                  <c:v>1.2555723017568585</c:v>
                </c:pt>
                <c:pt idx="73">
                  <c:v>2.2757383341513422</c:v>
                </c:pt>
                <c:pt idx="74">
                  <c:v>2.6052997064839949</c:v>
                </c:pt>
                <c:pt idx="75">
                  <c:v>3.1063062438229325</c:v>
                </c:pt>
                <c:pt idx="76">
                  <c:v>1.670499135283642</c:v>
                </c:pt>
                <c:pt idx="77">
                  <c:v>1.6497550726563781</c:v>
                </c:pt>
                <c:pt idx="78">
                  <c:v>1.3901093950566867</c:v>
                </c:pt>
                <c:pt idx="79">
                  <c:v>1.5876026584030862</c:v>
                </c:pt>
                <c:pt idx="80">
                  <c:v>1.8564109918652547</c:v>
                </c:pt>
                <c:pt idx="81">
                  <c:v>4.4256539583642391</c:v>
                </c:pt>
                <c:pt idx="82">
                  <c:v>3.7892527223195476</c:v>
                </c:pt>
                <c:pt idx="83">
                  <c:v>7.9079798705966935</c:v>
                </c:pt>
                <c:pt idx="84">
                  <c:v>0.80709115913950424</c:v>
                </c:pt>
                <c:pt idx="85">
                  <c:v>2.1175975782117304</c:v>
                </c:pt>
                <c:pt idx="86">
                  <c:v>9.608439668191469</c:v>
                </c:pt>
                <c:pt idx="87">
                  <c:v>22.839977112340264</c:v>
                </c:pt>
                <c:pt idx="88">
                  <c:v>6.0080106809078782</c:v>
                </c:pt>
                <c:pt idx="89">
                  <c:v>2.8873839818553249</c:v>
                </c:pt>
                <c:pt idx="90">
                  <c:v>0.15258439824527939</c:v>
                </c:pt>
                <c:pt idx="91">
                  <c:v>2.397733358162867</c:v>
                </c:pt>
                <c:pt idx="92">
                  <c:v>2.5590693049714348</c:v>
                </c:pt>
                <c:pt idx="93">
                  <c:v>1.8551414848227104</c:v>
                </c:pt>
                <c:pt idx="94">
                  <c:v>4.3534875482058881</c:v>
                </c:pt>
                <c:pt idx="95">
                  <c:v>4.3821391484942884</c:v>
                </c:pt>
                <c:pt idx="96">
                  <c:v>3.539517891987852</c:v>
                </c:pt>
                <c:pt idx="97">
                  <c:v>3.983453347632909</c:v>
                </c:pt>
                <c:pt idx="98">
                  <c:v>4.8436798029374613</c:v>
                </c:pt>
                <c:pt idx="99">
                  <c:v>4.6393605011158892</c:v>
                </c:pt>
                <c:pt idx="100">
                  <c:v>5.0106172109182889</c:v>
                </c:pt>
                <c:pt idx="101">
                  <c:v>1.498657452698624</c:v>
                </c:pt>
                <c:pt idx="102">
                  <c:v>0.4567493500105404</c:v>
                </c:pt>
                <c:pt idx="103">
                  <c:v>2.1631629629285043</c:v>
                </c:pt>
                <c:pt idx="104">
                  <c:v>5.1812202202324809</c:v>
                </c:pt>
                <c:pt idx="105">
                  <c:v>2.9744875253172034</c:v>
                </c:pt>
                <c:pt idx="106">
                  <c:v>1.1818293957160271</c:v>
                </c:pt>
                <c:pt idx="107">
                  <c:v>1.9197571284005002</c:v>
                </c:pt>
                <c:pt idx="108">
                  <c:v>2.1445535741825186</c:v>
                </c:pt>
                <c:pt idx="109">
                  <c:v>1.4368364168097145</c:v>
                </c:pt>
                <c:pt idx="110">
                  <c:v>0.25896597762533952</c:v>
                </c:pt>
                <c:pt idx="111">
                  <c:v>2.9199462808536074</c:v>
                </c:pt>
                <c:pt idx="112">
                  <c:v>2.8072433889577511</c:v>
                </c:pt>
                <c:pt idx="113">
                  <c:v>4.5815011472032072</c:v>
                </c:pt>
                <c:pt idx="114">
                  <c:v>0.85447263017356467</c:v>
                </c:pt>
                <c:pt idx="115">
                  <c:v>2.4546185804675384</c:v>
                </c:pt>
                <c:pt idx="116">
                  <c:v>6.4241110718626331</c:v>
                </c:pt>
                <c:pt idx="117">
                  <c:v>8.1512191694188747</c:v>
                </c:pt>
                <c:pt idx="118">
                  <c:v>2.8003795416950066</c:v>
                </c:pt>
                <c:pt idx="119">
                  <c:v>0.79471040752749689</c:v>
                </c:pt>
                <c:pt idx="120">
                  <c:v>0.51048456765883932</c:v>
                </c:pt>
                <c:pt idx="121">
                  <c:v>1.9906781896820509</c:v>
                </c:pt>
                <c:pt idx="122">
                  <c:v>2.3873486736251124</c:v>
                </c:pt>
                <c:pt idx="123">
                  <c:v>4.2767049833382176</c:v>
                </c:pt>
                <c:pt idx="124">
                  <c:v>1.0779399855545098</c:v>
                </c:pt>
                <c:pt idx="125">
                  <c:v>0.44897621607571153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1345264"/>
        <c:axId val="358066688"/>
        <c:axId val="0"/>
      </c:bar3DChart>
      <c:catAx>
        <c:axId val="3213452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584429708262609"/>
              <c:y val="0.886662444544870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6688"/>
        <c:crosses val="autoZero"/>
        <c:auto val="1"/>
        <c:lblAlgn val="ctr"/>
        <c:lblOffset val="100"/>
        <c:tickLblSkip val="1"/>
        <c:noMultiLvlLbl val="0"/>
      </c:catAx>
      <c:valAx>
        <c:axId val="358066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7887532158375647E-2"/>
              <c:y val="0.190021259125829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5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TE regulatory locus recorded for 33 TF families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'33fsmNorm'!$F$1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'33fsmNorm'!$E$2:$E$34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'33fsmNorm'!$F$2:$F$34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'33fsmNorm'!$G$1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'33fsmNorm'!$E$2:$E$34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'33fsmNorm'!$G$2:$G$34</c:f>
              <c:numCache>
                <c:formatCode>0.00</c:formatCode>
                <c:ptCount val="33"/>
                <c:pt idx="0">
                  <c:v>1.2367650644855772</c:v>
                </c:pt>
                <c:pt idx="1">
                  <c:v>4.6853361417708088</c:v>
                </c:pt>
                <c:pt idx="2">
                  <c:v>2.6580935134111519</c:v>
                </c:pt>
                <c:pt idx="3">
                  <c:v>2.5808896696714707</c:v>
                </c:pt>
                <c:pt idx="4">
                  <c:v>3.2146342760142335</c:v>
                </c:pt>
                <c:pt idx="5">
                  <c:v>4.1937168620193406</c:v>
                </c:pt>
                <c:pt idx="6">
                  <c:v>3.4410857302584632</c:v>
                </c:pt>
                <c:pt idx="7">
                  <c:v>1.5211121189575922</c:v>
                </c:pt>
                <c:pt idx="8">
                  <c:v>2.8309035907716207</c:v>
                </c:pt>
                <c:pt idx="9">
                  <c:v>3.1883989098635306</c:v>
                </c:pt>
                <c:pt idx="10">
                  <c:v>2.0668630691012759</c:v>
                </c:pt>
                <c:pt idx="11">
                  <c:v>3.6852760650189547</c:v>
                </c:pt>
                <c:pt idx="12">
                  <c:v>2.390983490841414</c:v>
                </c:pt>
                <c:pt idx="13">
                  <c:v>3.3597026570201112</c:v>
                </c:pt>
                <c:pt idx="14">
                  <c:v>2.1748858432032274</c:v>
                </c:pt>
                <c:pt idx="15">
                  <c:v>1.849943510532909</c:v>
                </c:pt>
                <c:pt idx="16">
                  <c:v>2.2547284533030365</c:v>
                </c:pt>
                <c:pt idx="17">
                  <c:v>1.2502759018846166</c:v>
                </c:pt>
                <c:pt idx="18">
                  <c:v>3.5772555843453664</c:v>
                </c:pt>
                <c:pt idx="19">
                  <c:v>1.6147785761215816</c:v>
                </c:pt>
                <c:pt idx="20">
                  <c:v>2.5253168317672126</c:v>
                </c:pt>
                <c:pt idx="21">
                  <c:v>1.9519391355744129</c:v>
                </c:pt>
                <c:pt idx="22">
                  <c:v>2.5240815546047757</c:v>
                </c:pt>
                <c:pt idx="23">
                  <c:v>1.8051887998428817</c:v>
                </c:pt>
                <c:pt idx="24">
                  <c:v>1.646575602490568</c:v>
                </c:pt>
                <c:pt idx="25">
                  <c:v>1.6710332512154746</c:v>
                </c:pt>
                <c:pt idx="26">
                  <c:v>3.5290760828757217</c:v>
                </c:pt>
                <c:pt idx="27">
                  <c:v>2.6297689849091719</c:v>
                </c:pt>
                <c:pt idx="28">
                  <c:v>2.2284941595195646</c:v>
                </c:pt>
                <c:pt idx="29">
                  <c:v>4.4414835705393161</c:v>
                </c:pt>
                <c:pt idx="30">
                  <c:v>1.5458848599773216</c:v>
                </c:pt>
                <c:pt idx="31">
                  <c:v>2.095687220769638</c:v>
                </c:pt>
                <c:pt idx="32">
                  <c:v>1.7858814136540662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063552"/>
        <c:axId val="358064336"/>
        <c:axId val="0"/>
      </c:bar3DChart>
      <c:catAx>
        <c:axId val="3580635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4336"/>
        <c:crosses val="autoZero"/>
        <c:auto val="1"/>
        <c:lblAlgn val="ctr"/>
        <c:lblOffset val="100"/>
        <c:tickLblSkip val="1"/>
        <c:noMultiLvlLbl val="0"/>
      </c:catAx>
      <c:valAx>
        <c:axId val="3580643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7304523645170273"/>
              <c:y val="0.906330159316143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3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0922456463061665E-2"/>
          <c:y val="0.13339687732720595"/>
          <c:w val="0.92295435452480512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'126norm'!$S$1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'126norm'!$R$2:$R$127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'126norm'!$S$2:$S$127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'126norm'!$T$1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'126norm'!$R$2:$R$127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'126norm'!$T$2:$T$127</c:f>
              <c:numCache>
                <c:formatCode>0.00</c:formatCode>
                <c:ptCount val="126"/>
                <c:pt idx="0">
                  <c:v>3.8087519281957394</c:v>
                </c:pt>
                <c:pt idx="1">
                  <c:v>2.0402532731171807</c:v>
                </c:pt>
                <c:pt idx="2">
                  <c:v>4.3042354969809393</c:v>
                </c:pt>
                <c:pt idx="3">
                  <c:v>3.6287567201832847</c:v>
                </c:pt>
                <c:pt idx="4">
                  <c:v>4.0802592450004695</c:v>
                </c:pt>
                <c:pt idx="5">
                  <c:v>3.4327469995118185</c:v>
                </c:pt>
                <c:pt idx="6">
                  <c:v>1.805481275706706</c:v>
                </c:pt>
                <c:pt idx="7">
                  <c:v>0.66755674232309747</c:v>
                </c:pt>
                <c:pt idx="8">
                  <c:v>1.5690170873826599</c:v>
                </c:pt>
                <c:pt idx="9">
                  <c:v>1.1246879897834794</c:v>
                </c:pt>
                <c:pt idx="10">
                  <c:v>4.2798497685387371</c:v>
                </c:pt>
                <c:pt idx="11">
                  <c:v>2.4583041939517241</c:v>
                </c:pt>
                <c:pt idx="12">
                  <c:v>2.9778958272763969</c:v>
                </c:pt>
                <c:pt idx="13">
                  <c:v>2.1888158570401561</c:v>
                </c:pt>
                <c:pt idx="14">
                  <c:v>0.72904223174759331</c:v>
                </c:pt>
                <c:pt idx="15">
                  <c:v>1.5195699529196824</c:v>
                </c:pt>
                <c:pt idx="16">
                  <c:v>1.4332835938113562</c:v>
                </c:pt>
                <c:pt idx="17">
                  <c:v>0.73431241655540713</c:v>
                </c:pt>
                <c:pt idx="18">
                  <c:v>0.84449949330030394</c:v>
                </c:pt>
                <c:pt idx="19">
                  <c:v>1.4725516374774206</c:v>
                </c:pt>
                <c:pt idx="20">
                  <c:v>5.5454516783532899</c:v>
                </c:pt>
                <c:pt idx="21">
                  <c:v>3.4161004244019959</c:v>
                </c:pt>
                <c:pt idx="22">
                  <c:v>3.9413119209271334</c:v>
                </c:pt>
                <c:pt idx="23">
                  <c:v>3.2350826743350107</c:v>
                </c:pt>
                <c:pt idx="24">
                  <c:v>0.89598978039379207</c:v>
                </c:pt>
                <c:pt idx="25">
                  <c:v>2.2754825093115829</c:v>
                </c:pt>
                <c:pt idx="26">
                  <c:v>1.6553603002201134</c:v>
                </c:pt>
                <c:pt idx="27">
                  <c:v>0.79720619227840983</c:v>
                </c:pt>
                <c:pt idx="28">
                  <c:v>1.5709835336003561</c:v>
                </c:pt>
                <c:pt idx="29">
                  <c:v>1.9943162745625187</c:v>
                </c:pt>
                <c:pt idx="30">
                  <c:v>0.69156957478076275</c:v>
                </c:pt>
                <c:pt idx="31">
                  <c:v>3.1300011494354503</c:v>
                </c:pt>
                <c:pt idx="32">
                  <c:v>3.9833685960112031</c:v>
                </c:pt>
                <c:pt idx="33">
                  <c:v>2.4462441149602983</c:v>
                </c:pt>
                <c:pt idx="34">
                  <c:v>2.3438658952677645</c:v>
                </c:pt>
                <c:pt idx="35">
                  <c:v>2.3514836598948752</c:v>
                </c:pt>
                <c:pt idx="36">
                  <c:v>2.9880159574042833</c:v>
                </c:pt>
                <c:pt idx="37">
                  <c:v>3.1384531412624983</c:v>
                </c:pt>
                <c:pt idx="38">
                  <c:v>2.9170769773880085</c:v>
                </c:pt>
                <c:pt idx="39">
                  <c:v>1.8399417136052132</c:v>
                </c:pt>
                <c:pt idx="40">
                  <c:v>4.3296424675592693</c:v>
                </c:pt>
                <c:pt idx="41">
                  <c:v>3.6650538694117691</c:v>
                </c:pt>
                <c:pt idx="42">
                  <c:v>0.41980372455370046</c:v>
                </c:pt>
                <c:pt idx="43">
                  <c:v>3.1749529955440461</c:v>
                </c:pt>
                <c:pt idx="44">
                  <c:v>1.8167175472440207</c:v>
                </c:pt>
                <c:pt idx="45">
                  <c:v>1.1819267795657367</c:v>
                </c:pt>
                <c:pt idx="46">
                  <c:v>2.6562026679830812</c:v>
                </c:pt>
                <c:pt idx="47">
                  <c:v>4.7326836771586631</c:v>
                </c:pt>
                <c:pt idx="48">
                  <c:v>2.5483516780462896</c:v>
                </c:pt>
                <c:pt idx="49">
                  <c:v>1.9533665050861093</c:v>
                </c:pt>
                <c:pt idx="50">
                  <c:v>1.8457358349143889</c:v>
                </c:pt>
                <c:pt idx="51">
                  <c:v>1.8548028195299826</c:v>
                </c:pt>
                <c:pt idx="52">
                  <c:v>1.7539505996781803</c:v>
                </c:pt>
                <c:pt idx="53">
                  <c:v>1.4098146460455243</c:v>
                </c:pt>
                <c:pt idx="54">
                  <c:v>1.6561426506475343</c:v>
                </c:pt>
                <c:pt idx="55">
                  <c:v>2.0668126897547854</c:v>
                </c:pt>
                <c:pt idx="56">
                  <c:v>1.4113606115755757</c:v>
                </c:pt>
                <c:pt idx="57">
                  <c:v>1.4112968503892016</c:v>
                </c:pt>
                <c:pt idx="58">
                  <c:v>1.0566059405372037</c:v>
                </c:pt>
                <c:pt idx="59">
                  <c:v>1.0175093957876287</c:v>
                </c:pt>
                <c:pt idx="60">
                  <c:v>2.7279892722973456</c:v>
                </c:pt>
                <c:pt idx="61">
                  <c:v>5.5596863005292896</c:v>
                </c:pt>
                <c:pt idx="62">
                  <c:v>2.2378612178940194</c:v>
                </c:pt>
                <c:pt idx="63">
                  <c:v>0.95056499342674017</c:v>
                </c:pt>
                <c:pt idx="64">
                  <c:v>1.4967499003214531</c:v>
                </c:pt>
                <c:pt idx="65">
                  <c:v>2.2958849969254715</c:v>
                </c:pt>
                <c:pt idx="66">
                  <c:v>2.4905127214814726</c:v>
                </c:pt>
                <c:pt idx="67">
                  <c:v>1.7775132700150289</c:v>
                </c:pt>
                <c:pt idx="68">
                  <c:v>0.54856626559481114</c:v>
                </c:pt>
                <c:pt idx="69">
                  <c:v>0.46545240749133399</c:v>
                </c:pt>
                <c:pt idx="70">
                  <c:v>1.1669880828759334</c:v>
                </c:pt>
                <c:pt idx="71">
                  <c:v>2.4156350514502773</c:v>
                </c:pt>
                <c:pt idx="72">
                  <c:v>1.2555723017568585</c:v>
                </c:pt>
                <c:pt idx="73">
                  <c:v>2.2757383341513422</c:v>
                </c:pt>
                <c:pt idx="74">
                  <c:v>2.6052997064839949</c:v>
                </c:pt>
                <c:pt idx="75">
                  <c:v>3.1063062438229325</c:v>
                </c:pt>
                <c:pt idx="76">
                  <c:v>1.670499135283642</c:v>
                </c:pt>
                <c:pt idx="77">
                  <c:v>1.6497550726563781</c:v>
                </c:pt>
                <c:pt idx="78">
                  <c:v>1.3901093950566867</c:v>
                </c:pt>
                <c:pt idx="79">
                  <c:v>1.5876026584030862</c:v>
                </c:pt>
                <c:pt idx="80">
                  <c:v>1.8564109918652547</c:v>
                </c:pt>
                <c:pt idx="81">
                  <c:v>4.4256539583642391</c:v>
                </c:pt>
                <c:pt idx="82">
                  <c:v>3.7892527223195476</c:v>
                </c:pt>
                <c:pt idx="83">
                  <c:v>7.9079798705966935</c:v>
                </c:pt>
                <c:pt idx="84">
                  <c:v>0.80709115913950424</c:v>
                </c:pt>
                <c:pt idx="85">
                  <c:v>2.1175975782117304</c:v>
                </c:pt>
                <c:pt idx="86">
                  <c:v>9.608439668191469</c:v>
                </c:pt>
                <c:pt idx="87">
                  <c:v>22.839977112340264</c:v>
                </c:pt>
                <c:pt idx="88">
                  <c:v>6.0080106809078782</c:v>
                </c:pt>
                <c:pt idx="89">
                  <c:v>2.8873839818553249</c:v>
                </c:pt>
                <c:pt idx="90">
                  <c:v>0.15258439824527939</c:v>
                </c:pt>
                <c:pt idx="91">
                  <c:v>2.397733358162867</c:v>
                </c:pt>
                <c:pt idx="92">
                  <c:v>2.5590693049714348</c:v>
                </c:pt>
                <c:pt idx="93">
                  <c:v>1.8551414848227104</c:v>
                </c:pt>
                <c:pt idx="94">
                  <c:v>4.3534875482058881</c:v>
                </c:pt>
                <c:pt idx="95">
                  <c:v>4.3821391484942884</c:v>
                </c:pt>
                <c:pt idx="96">
                  <c:v>3.539517891987852</c:v>
                </c:pt>
                <c:pt idx="97">
                  <c:v>3.983453347632909</c:v>
                </c:pt>
                <c:pt idx="98">
                  <c:v>4.8436798029374613</c:v>
                </c:pt>
                <c:pt idx="99">
                  <c:v>4.6393605011158892</c:v>
                </c:pt>
                <c:pt idx="100">
                  <c:v>5.0106172109182889</c:v>
                </c:pt>
                <c:pt idx="101">
                  <c:v>1.498657452698624</c:v>
                </c:pt>
                <c:pt idx="102">
                  <c:v>0.4567493500105404</c:v>
                </c:pt>
                <c:pt idx="103">
                  <c:v>2.1631629629285043</c:v>
                </c:pt>
                <c:pt idx="104">
                  <c:v>5.1812202202324809</c:v>
                </c:pt>
                <c:pt idx="105">
                  <c:v>2.9744875253172034</c:v>
                </c:pt>
                <c:pt idx="106">
                  <c:v>1.1818293957160271</c:v>
                </c:pt>
                <c:pt idx="107">
                  <c:v>1.9197571284005002</c:v>
                </c:pt>
                <c:pt idx="108">
                  <c:v>2.1445535741825186</c:v>
                </c:pt>
                <c:pt idx="109">
                  <c:v>1.4368364168097145</c:v>
                </c:pt>
                <c:pt idx="110">
                  <c:v>0.25896597762533952</c:v>
                </c:pt>
                <c:pt idx="111">
                  <c:v>2.9199462808536074</c:v>
                </c:pt>
                <c:pt idx="112">
                  <c:v>2.8072433889577511</c:v>
                </c:pt>
                <c:pt idx="113">
                  <c:v>4.5815011472032072</c:v>
                </c:pt>
                <c:pt idx="114">
                  <c:v>0.85447263017356467</c:v>
                </c:pt>
                <c:pt idx="115">
                  <c:v>2.4546185804675384</c:v>
                </c:pt>
                <c:pt idx="116">
                  <c:v>6.4241110718626331</c:v>
                </c:pt>
                <c:pt idx="117">
                  <c:v>8.1512191694188747</c:v>
                </c:pt>
                <c:pt idx="118">
                  <c:v>2.8003795416950066</c:v>
                </c:pt>
                <c:pt idx="119">
                  <c:v>0.79471040752749689</c:v>
                </c:pt>
                <c:pt idx="120">
                  <c:v>0.51048456765883932</c:v>
                </c:pt>
                <c:pt idx="121">
                  <c:v>1.9906781896820509</c:v>
                </c:pt>
                <c:pt idx="122">
                  <c:v>2.3873486736251124</c:v>
                </c:pt>
                <c:pt idx="123">
                  <c:v>4.2767049833382176</c:v>
                </c:pt>
                <c:pt idx="124">
                  <c:v>1.0779399855545098</c:v>
                </c:pt>
                <c:pt idx="125">
                  <c:v>0.44897621607571153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063944"/>
        <c:axId val="358064728"/>
        <c:axId val="0"/>
      </c:bar3DChart>
      <c:catAx>
        <c:axId val="358063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5257999300366697"/>
              <c:y val="0.8907042244556326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4728"/>
        <c:crosses val="autoZero"/>
        <c:auto val="1"/>
        <c:lblAlgn val="ctr"/>
        <c:lblOffset val="100"/>
        <c:tickLblSkip val="1"/>
        <c:noMultiLvlLbl val="0"/>
      </c:catAx>
      <c:valAx>
        <c:axId val="3580647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935327661402413E-2"/>
              <c:y val="0.18395858925968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3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effectLst/>
              </a:rPr>
              <a:t>Numbers of TFBS per TE regulatory locus recorded for 33 TF families </a:t>
            </a:r>
            <a:endParaRPr lang="en-US" sz="160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34883286923862"/>
          <c:y val="0.13339687732720595"/>
          <c:w val="0.871514803037992"/>
          <c:h val="0.7768689253957443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'33fsmNorm'!$P$1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'33fsmNorm'!$O$2:$O$34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'33fsmNorm'!$P$2:$P$34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ser>
          <c:idx val="1"/>
          <c:order val="1"/>
          <c:tx>
            <c:strRef>
              <c:f>'33fsmNorm'!$Q$1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'33fsmNorm'!$O$2:$O$34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'33fsmNorm'!$Q$2:$Q$34</c:f>
              <c:numCache>
                <c:formatCode>0.00</c:formatCode>
                <c:ptCount val="33"/>
                <c:pt idx="0">
                  <c:v>1.2367650644855772</c:v>
                </c:pt>
                <c:pt idx="1">
                  <c:v>4.6853361417708088</c:v>
                </c:pt>
                <c:pt idx="2">
                  <c:v>2.6580935134111519</c:v>
                </c:pt>
                <c:pt idx="3">
                  <c:v>2.5808896696714707</c:v>
                </c:pt>
                <c:pt idx="4">
                  <c:v>3.2146342760142335</c:v>
                </c:pt>
                <c:pt idx="5">
                  <c:v>4.1937168620193406</c:v>
                </c:pt>
                <c:pt idx="6">
                  <c:v>3.4410857302584632</c:v>
                </c:pt>
                <c:pt idx="7">
                  <c:v>1.5211121189575922</c:v>
                </c:pt>
                <c:pt idx="8">
                  <c:v>2.8309035907716207</c:v>
                </c:pt>
                <c:pt idx="9">
                  <c:v>3.1883989098635306</c:v>
                </c:pt>
                <c:pt idx="10">
                  <c:v>2.0668630691012759</c:v>
                </c:pt>
                <c:pt idx="11">
                  <c:v>3.6852760650189547</c:v>
                </c:pt>
                <c:pt idx="12">
                  <c:v>2.390983490841414</c:v>
                </c:pt>
                <c:pt idx="13">
                  <c:v>3.3597026570201112</c:v>
                </c:pt>
                <c:pt idx="14">
                  <c:v>2.1748858432032274</c:v>
                </c:pt>
                <c:pt idx="15">
                  <c:v>1.849943510532909</c:v>
                </c:pt>
                <c:pt idx="16">
                  <c:v>2.2547284533030365</c:v>
                </c:pt>
                <c:pt idx="17">
                  <c:v>1.2502759018846166</c:v>
                </c:pt>
                <c:pt idx="18">
                  <c:v>3.5772555843453664</c:v>
                </c:pt>
                <c:pt idx="19">
                  <c:v>1.6147785761215816</c:v>
                </c:pt>
                <c:pt idx="20">
                  <c:v>2.5253168317672126</c:v>
                </c:pt>
                <c:pt idx="21">
                  <c:v>1.9519391355744129</c:v>
                </c:pt>
                <c:pt idx="22">
                  <c:v>2.5240815546047757</c:v>
                </c:pt>
                <c:pt idx="23">
                  <c:v>1.8051887998428817</c:v>
                </c:pt>
                <c:pt idx="24">
                  <c:v>1.646575602490568</c:v>
                </c:pt>
                <c:pt idx="25">
                  <c:v>1.6710332512154746</c:v>
                </c:pt>
                <c:pt idx="26">
                  <c:v>3.5290760828757217</c:v>
                </c:pt>
                <c:pt idx="27">
                  <c:v>2.6297689849091719</c:v>
                </c:pt>
                <c:pt idx="28">
                  <c:v>2.2284941595195646</c:v>
                </c:pt>
                <c:pt idx="29">
                  <c:v>4.4414835705393161</c:v>
                </c:pt>
                <c:pt idx="30">
                  <c:v>1.5458848599773216</c:v>
                </c:pt>
                <c:pt idx="31">
                  <c:v>2.095687220769638</c:v>
                </c:pt>
                <c:pt idx="32">
                  <c:v>1.7858814136540662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063160"/>
        <c:axId val="358065512"/>
        <c:axId val="0"/>
      </c:bar3DChart>
      <c:catAx>
        <c:axId val="3580631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5512"/>
        <c:crosses val="autoZero"/>
        <c:auto val="1"/>
        <c:lblAlgn val="ctr"/>
        <c:lblOffset val="100"/>
        <c:tickLblSkip val="1"/>
        <c:noMultiLvlLbl val="0"/>
      </c:catAx>
      <c:valAx>
        <c:axId val="3580655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TE regulatory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129146628574244"/>
              <c:y val="0.904899464702849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316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251178741304069E-2"/>
          <c:y val="0.13339687732720595"/>
          <c:w val="0.91562563224656268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'126norm'!$M$1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'126norm'!$L$2:$L$127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'126norm'!$M$2:$M$127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ser>
          <c:idx val="1"/>
          <c:order val="1"/>
          <c:tx>
            <c:strRef>
              <c:f>'126norm'!$N$1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'126norm'!$L$2:$L$127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'126norm'!$N$2:$N$127</c:f>
              <c:numCache>
                <c:formatCode>0.00</c:formatCode>
                <c:ptCount val="126"/>
                <c:pt idx="0">
                  <c:v>3.8087519281957394</c:v>
                </c:pt>
                <c:pt idx="1">
                  <c:v>2.0402532731171807</c:v>
                </c:pt>
                <c:pt idx="2">
                  <c:v>4.3042354969809393</c:v>
                </c:pt>
                <c:pt idx="3">
                  <c:v>3.6287567201832847</c:v>
                </c:pt>
                <c:pt idx="4">
                  <c:v>4.0802592450004695</c:v>
                </c:pt>
                <c:pt idx="5">
                  <c:v>3.4327469995118185</c:v>
                </c:pt>
                <c:pt idx="6">
                  <c:v>1.805481275706706</c:v>
                </c:pt>
                <c:pt idx="7">
                  <c:v>0.66755674232309747</c:v>
                </c:pt>
                <c:pt idx="8">
                  <c:v>1.5690170873826599</c:v>
                </c:pt>
                <c:pt idx="9">
                  <c:v>1.1246879897834794</c:v>
                </c:pt>
                <c:pt idx="10">
                  <c:v>4.2798497685387371</c:v>
                </c:pt>
                <c:pt idx="11">
                  <c:v>2.4583041939517241</c:v>
                </c:pt>
                <c:pt idx="12">
                  <c:v>2.9778958272763969</c:v>
                </c:pt>
                <c:pt idx="13">
                  <c:v>2.1888158570401561</c:v>
                </c:pt>
                <c:pt idx="14">
                  <c:v>0.72904223174759331</c:v>
                </c:pt>
                <c:pt idx="15">
                  <c:v>1.5195699529196824</c:v>
                </c:pt>
                <c:pt idx="16">
                  <c:v>1.4332835938113562</c:v>
                </c:pt>
                <c:pt idx="17">
                  <c:v>0.73431241655540713</c:v>
                </c:pt>
                <c:pt idx="18">
                  <c:v>0.84449949330030394</c:v>
                </c:pt>
                <c:pt idx="19">
                  <c:v>1.4725516374774206</c:v>
                </c:pt>
                <c:pt idx="20">
                  <c:v>5.5454516783532899</c:v>
                </c:pt>
                <c:pt idx="21">
                  <c:v>3.4161004244019959</c:v>
                </c:pt>
                <c:pt idx="22">
                  <c:v>3.9413119209271334</c:v>
                </c:pt>
                <c:pt idx="23">
                  <c:v>3.2350826743350107</c:v>
                </c:pt>
                <c:pt idx="24">
                  <c:v>0.89598978039379207</c:v>
                </c:pt>
                <c:pt idx="25">
                  <c:v>2.2754825093115829</c:v>
                </c:pt>
                <c:pt idx="26">
                  <c:v>1.6553603002201134</c:v>
                </c:pt>
                <c:pt idx="27">
                  <c:v>0.79720619227840983</c:v>
                </c:pt>
                <c:pt idx="28">
                  <c:v>1.5709835336003561</c:v>
                </c:pt>
                <c:pt idx="29">
                  <c:v>1.9943162745625187</c:v>
                </c:pt>
                <c:pt idx="30">
                  <c:v>0.69156957478076275</c:v>
                </c:pt>
                <c:pt idx="31">
                  <c:v>3.1300011494354503</c:v>
                </c:pt>
                <c:pt idx="32">
                  <c:v>3.9833685960112031</c:v>
                </c:pt>
                <c:pt idx="33">
                  <c:v>2.4462441149602983</c:v>
                </c:pt>
                <c:pt idx="34">
                  <c:v>2.3438658952677645</c:v>
                </c:pt>
                <c:pt idx="35">
                  <c:v>2.3514836598948752</c:v>
                </c:pt>
                <c:pt idx="36">
                  <c:v>2.9880159574042833</c:v>
                </c:pt>
                <c:pt idx="37">
                  <c:v>3.1384531412624983</c:v>
                </c:pt>
                <c:pt idx="38">
                  <c:v>2.9170769773880085</c:v>
                </c:pt>
                <c:pt idx="39">
                  <c:v>1.8399417136052132</c:v>
                </c:pt>
                <c:pt idx="40">
                  <c:v>4.3296424675592693</c:v>
                </c:pt>
                <c:pt idx="41">
                  <c:v>3.6650538694117691</c:v>
                </c:pt>
                <c:pt idx="42">
                  <c:v>0.41980372455370046</c:v>
                </c:pt>
                <c:pt idx="43">
                  <c:v>3.1749529955440461</c:v>
                </c:pt>
                <c:pt idx="44">
                  <c:v>1.8167175472440207</c:v>
                </c:pt>
                <c:pt idx="45">
                  <c:v>1.1819267795657367</c:v>
                </c:pt>
                <c:pt idx="46">
                  <c:v>2.6562026679830812</c:v>
                </c:pt>
                <c:pt idx="47">
                  <c:v>4.7326836771586631</c:v>
                </c:pt>
                <c:pt idx="48">
                  <c:v>2.5483516780462896</c:v>
                </c:pt>
                <c:pt idx="49">
                  <c:v>1.9533665050861093</c:v>
                </c:pt>
                <c:pt idx="50">
                  <c:v>1.8457358349143889</c:v>
                </c:pt>
                <c:pt idx="51">
                  <c:v>1.8548028195299826</c:v>
                </c:pt>
                <c:pt idx="52">
                  <c:v>1.7539505996781803</c:v>
                </c:pt>
                <c:pt idx="53">
                  <c:v>1.4098146460455243</c:v>
                </c:pt>
                <c:pt idx="54">
                  <c:v>1.6561426506475343</c:v>
                </c:pt>
                <c:pt idx="55">
                  <c:v>2.0668126897547854</c:v>
                </c:pt>
                <c:pt idx="56">
                  <c:v>1.4113606115755757</c:v>
                </c:pt>
                <c:pt idx="57">
                  <c:v>1.4112968503892016</c:v>
                </c:pt>
                <c:pt idx="58">
                  <c:v>1.0566059405372037</c:v>
                </c:pt>
                <c:pt idx="59">
                  <c:v>1.0175093957876287</c:v>
                </c:pt>
                <c:pt idx="60">
                  <c:v>2.7279892722973456</c:v>
                </c:pt>
                <c:pt idx="61">
                  <c:v>5.5596863005292896</c:v>
                </c:pt>
                <c:pt idx="62">
                  <c:v>2.2378612178940194</c:v>
                </c:pt>
                <c:pt idx="63">
                  <c:v>0.95056499342674017</c:v>
                </c:pt>
                <c:pt idx="64">
                  <c:v>1.4967499003214531</c:v>
                </c:pt>
                <c:pt idx="65">
                  <c:v>2.2958849969254715</c:v>
                </c:pt>
                <c:pt idx="66">
                  <c:v>2.4905127214814726</c:v>
                </c:pt>
                <c:pt idx="67">
                  <c:v>1.7775132700150289</c:v>
                </c:pt>
                <c:pt idx="68">
                  <c:v>0.54856626559481114</c:v>
                </c:pt>
                <c:pt idx="69">
                  <c:v>0.46545240749133399</c:v>
                </c:pt>
                <c:pt idx="70">
                  <c:v>1.1669880828759334</c:v>
                </c:pt>
                <c:pt idx="71">
                  <c:v>2.4156350514502773</c:v>
                </c:pt>
                <c:pt idx="72">
                  <c:v>1.2555723017568585</c:v>
                </c:pt>
                <c:pt idx="73">
                  <c:v>2.2757383341513422</c:v>
                </c:pt>
                <c:pt idx="74">
                  <c:v>2.6052997064839949</c:v>
                </c:pt>
                <c:pt idx="75">
                  <c:v>3.1063062438229325</c:v>
                </c:pt>
                <c:pt idx="76">
                  <c:v>1.670499135283642</c:v>
                </c:pt>
                <c:pt idx="77">
                  <c:v>1.6497550726563781</c:v>
                </c:pt>
                <c:pt idx="78">
                  <c:v>1.3901093950566867</c:v>
                </c:pt>
                <c:pt idx="79">
                  <c:v>1.5876026584030862</c:v>
                </c:pt>
                <c:pt idx="80">
                  <c:v>1.8564109918652547</c:v>
                </c:pt>
                <c:pt idx="81">
                  <c:v>4.4256539583642391</c:v>
                </c:pt>
                <c:pt idx="82">
                  <c:v>3.7892527223195476</c:v>
                </c:pt>
                <c:pt idx="83">
                  <c:v>7.9079798705966935</c:v>
                </c:pt>
                <c:pt idx="84">
                  <c:v>0.80709115913950424</c:v>
                </c:pt>
                <c:pt idx="85">
                  <c:v>2.1175975782117304</c:v>
                </c:pt>
                <c:pt idx="86">
                  <c:v>9.608439668191469</c:v>
                </c:pt>
                <c:pt idx="87">
                  <c:v>22.839977112340264</c:v>
                </c:pt>
                <c:pt idx="88">
                  <c:v>6.0080106809078782</c:v>
                </c:pt>
                <c:pt idx="89">
                  <c:v>2.8873839818553249</c:v>
                </c:pt>
                <c:pt idx="90">
                  <c:v>0.15258439824527939</c:v>
                </c:pt>
                <c:pt idx="91">
                  <c:v>2.397733358162867</c:v>
                </c:pt>
                <c:pt idx="92">
                  <c:v>2.5590693049714348</c:v>
                </c:pt>
                <c:pt idx="93">
                  <c:v>1.8551414848227104</c:v>
                </c:pt>
                <c:pt idx="94">
                  <c:v>4.3534875482058881</c:v>
                </c:pt>
                <c:pt idx="95">
                  <c:v>4.3821391484942884</c:v>
                </c:pt>
                <c:pt idx="96">
                  <c:v>3.539517891987852</c:v>
                </c:pt>
                <c:pt idx="97">
                  <c:v>3.983453347632909</c:v>
                </c:pt>
                <c:pt idx="98">
                  <c:v>4.8436798029374613</c:v>
                </c:pt>
                <c:pt idx="99">
                  <c:v>4.6393605011158892</c:v>
                </c:pt>
                <c:pt idx="100">
                  <c:v>5.0106172109182889</c:v>
                </c:pt>
                <c:pt idx="101">
                  <c:v>1.498657452698624</c:v>
                </c:pt>
                <c:pt idx="102">
                  <c:v>0.4567493500105404</c:v>
                </c:pt>
                <c:pt idx="103">
                  <c:v>2.1631629629285043</c:v>
                </c:pt>
                <c:pt idx="104">
                  <c:v>5.1812202202324809</c:v>
                </c:pt>
                <c:pt idx="105">
                  <c:v>2.9744875253172034</c:v>
                </c:pt>
                <c:pt idx="106">
                  <c:v>1.1818293957160271</c:v>
                </c:pt>
                <c:pt idx="107">
                  <c:v>1.9197571284005002</c:v>
                </c:pt>
                <c:pt idx="108">
                  <c:v>2.1445535741825186</c:v>
                </c:pt>
                <c:pt idx="109">
                  <c:v>1.4368364168097145</c:v>
                </c:pt>
                <c:pt idx="110">
                  <c:v>0.25896597762533952</c:v>
                </c:pt>
                <c:pt idx="111">
                  <c:v>2.9199462808536074</c:v>
                </c:pt>
                <c:pt idx="112">
                  <c:v>2.8072433889577511</c:v>
                </c:pt>
                <c:pt idx="113">
                  <c:v>4.5815011472032072</c:v>
                </c:pt>
                <c:pt idx="114">
                  <c:v>0.85447263017356467</c:v>
                </c:pt>
                <c:pt idx="115">
                  <c:v>2.4546185804675384</c:v>
                </c:pt>
                <c:pt idx="116">
                  <c:v>6.4241110718626331</c:v>
                </c:pt>
                <c:pt idx="117">
                  <c:v>8.1512191694188747</c:v>
                </c:pt>
                <c:pt idx="118">
                  <c:v>2.8003795416950066</c:v>
                </c:pt>
                <c:pt idx="119">
                  <c:v>0.79471040752749689</c:v>
                </c:pt>
                <c:pt idx="120">
                  <c:v>0.51048456765883932</c:v>
                </c:pt>
                <c:pt idx="121">
                  <c:v>1.9906781896820509</c:v>
                </c:pt>
                <c:pt idx="122">
                  <c:v>2.3873486736251124</c:v>
                </c:pt>
                <c:pt idx="123">
                  <c:v>4.2767049833382176</c:v>
                </c:pt>
                <c:pt idx="124">
                  <c:v>1.0779399855545098</c:v>
                </c:pt>
                <c:pt idx="125">
                  <c:v>0.44897621607571153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068648"/>
        <c:axId val="358069432"/>
        <c:axId val="0"/>
      </c:bar3DChart>
      <c:catAx>
        <c:axId val="358068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46395820943273"/>
              <c:y val="0.88285823854775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9432"/>
        <c:crosses val="autoZero"/>
        <c:auto val="1"/>
        <c:lblAlgn val="ctr"/>
        <c:lblOffset val="100"/>
        <c:tickLblSkip val="1"/>
        <c:noMultiLvlLbl val="0"/>
      </c:catAx>
      <c:valAx>
        <c:axId val="3580694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9550562355365934E-2"/>
              <c:y val="0.191202286310777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8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TE regulatory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412425045538846"/>
          <c:y val="0.14350132710411242"/>
          <c:w val="0.8144611253074947"/>
          <c:h val="0.7768689253957443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'33fsmNorm'!$U$1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'33fsmNorm'!$T$2:$T$34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'33fsmNorm'!$U$2:$U$34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ser>
          <c:idx val="1"/>
          <c:order val="1"/>
          <c:tx>
            <c:strRef>
              <c:f>'33fsmNorm'!$V$1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'33fsmNorm'!$T$2:$T$34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'33fsmNorm'!$V$2:$V$34</c:f>
              <c:numCache>
                <c:formatCode>0.00</c:formatCode>
                <c:ptCount val="33"/>
                <c:pt idx="0">
                  <c:v>1.2367650644855772</c:v>
                </c:pt>
                <c:pt idx="1">
                  <c:v>4.6853361417708088</c:v>
                </c:pt>
                <c:pt idx="2">
                  <c:v>2.6580935134111519</c:v>
                </c:pt>
                <c:pt idx="3">
                  <c:v>2.5808896696714707</c:v>
                </c:pt>
                <c:pt idx="4">
                  <c:v>3.2146342760142335</c:v>
                </c:pt>
                <c:pt idx="5">
                  <c:v>4.1937168620193406</c:v>
                </c:pt>
                <c:pt idx="6">
                  <c:v>3.4410857302584632</c:v>
                </c:pt>
                <c:pt idx="7">
                  <c:v>1.5211121189575922</c:v>
                </c:pt>
                <c:pt idx="8">
                  <c:v>2.8309035907716207</c:v>
                </c:pt>
                <c:pt idx="9">
                  <c:v>3.1883989098635306</c:v>
                </c:pt>
                <c:pt idx="10">
                  <c:v>2.0668630691012759</c:v>
                </c:pt>
                <c:pt idx="11">
                  <c:v>3.6852760650189547</c:v>
                </c:pt>
                <c:pt idx="12">
                  <c:v>2.390983490841414</c:v>
                </c:pt>
                <c:pt idx="13">
                  <c:v>3.3597026570201112</c:v>
                </c:pt>
                <c:pt idx="14">
                  <c:v>2.1748858432032274</c:v>
                </c:pt>
                <c:pt idx="15">
                  <c:v>1.849943510532909</c:v>
                </c:pt>
                <c:pt idx="16">
                  <c:v>2.2547284533030365</c:v>
                </c:pt>
                <c:pt idx="17">
                  <c:v>1.2502759018846166</c:v>
                </c:pt>
                <c:pt idx="18">
                  <c:v>3.5772555843453664</c:v>
                </c:pt>
                <c:pt idx="19">
                  <c:v>1.6147785761215816</c:v>
                </c:pt>
                <c:pt idx="20">
                  <c:v>2.5253168317672126</c:v>
                </c:pt>
                <c:pt idx="21">
                  <c:v>1.9519391355744129</c:v>
                </c:pt>
                <c:pt idx="22">
                  <c:v>2.5240815546047757</c:v>
                </c:pt>
                <c:pt idx="23">
                  <c:v>1.8051887998428817</c:v>
                </c:pt>
                <c:pt idx="24">
                  <c:v>1.646575602490568</c:v>
                </c:pt>
                <c:pt idx="25">
                  <c:v>1.6710332512154746</c:v>
                </c:pt>
                <c:pt idx="26">
                  <c:v>3.5290760828757217</c:v>
                </c:pt>
                <c:pt idx="27">
                  <c:v>2.6297689849091719</c:v>
                </c:pt>
                <c:pt idx="28">
                  <c:v>2.2284941595195646</c:v>
                </c:pt>
                <c:pt idx="29">
                  <c:v>4.4414835705393161</c:v>
                </c:pt>
                <c:pt idx="30">
                  <c:v>1.5458848599773216</c:v>
                </c:pt>
                <c:pt idx="31">
                  <c:v>2.095687220769638</c:v>
                </c:pt>
                <c:pt idx="32">
                  <c:v>1.7858814136540662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065120"/>
        <c:axId val="358069824"/>
        <c:axId val="0"/>
      </c:bar3DChart>
      <c:catAx>
        <c:axId val="358065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9824"/>
        <c:crosses val="autoZero"/>
        <c:auto val="1"/>
        <c:lblAlgn val="ctr"/>
        <c:lblOffset val="100"/>
        <c:tickLblSkip val="1"/>
        <c:noMultiLvlLbl val="0"/>
      </c:catAx>
      <c:valAx>
        <c:axId val="358069824"/>
        <c:scaling>
          <c:orientation val="minMax"/>
          <c:max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3175036779221601"/>
              <c:y val="0.926248496266922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512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6265011906576919E-2"/>
          <c:y val="0.13339687732720595"/>
          <c:w val="0.93761179908128989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'126norm'!$G$1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'126norm'!$F$2:$F$127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'126norm'!$G$2:$G$127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ser>
          <c:idx val="1"/>
          <c:order val="1"/>
          <c:tx>
            <c:strRef>
              <c:f>'126norm'!$H$1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'126norm'!$F$2:$F$127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'126norm'!$H$2:$H$127</c:f>
              <c:numCache>
                <c:formatCode>0.00</c:formatCode>
                <c:ptCount val="126"/>
                <c:pt idx="0">
                  <c:v>3.8087519281957394</c:v>
                </c:pt>
                <c:pt idx="1">
                  <c:v>2.0402532731171807</c:v>
                </c:pt>
                <c:pt idx="2">
                  <c:v>4.3042354969809393</c:v>
                </c:pt>
                <c:pt idx="3">
                  <c:v>3.6287567201832847</c:v>
                </c:pt>
                <c:pt idx="4">
                  <c:v>4.0802592450004695</c:v>
                </c:pt>
                <c:pt idx="5">
                  <c:v>3.4327469995118185</c:v>
                </c:pt>
                <c:pt idx="6">
                  <c:v>1.805481275706706</c:v>
                </c:pt>
                <c:pt idx="7">
                  <c:v>0.66755674232309747</c:v>
                </c:pt>
                <c:pt idx="8">
                  <c:v>1.5690170873826599</c:v>
                </c:pt>
                <c:pt idx="9">
                  <c:v>1.1246879897834794</c:v>
                </c:pt>
                <c:pt idx="10">
                  <c:v>4.2798497685387371</c:v>
                </c:pt>
                <c:pt idx="11">
                  <c:v>2.4583041939517241</c:v>
                </c:pt>
                <c:pt idx="12">
                  <c:v>2.9778958272763969</c:v>
                </c:pt>
                <c:pt idx="13">
                  <c:v>2.1888158570401561</c:v>
                </c:pt>
                <c:pt idx="14">
                  <c:v>0.72904223174759331</c:v>
                </c:pt>
                <c:pt idx="15">
                  <c:v>1.5195699529196824</c:v>
                </c:pt>
                <c:pt idx="16">
                  <c:v>1.4332835938113562</c:v>
                </c:pt>
                <c:pt idx="17">
                  <c:v>0.73431241655540713</c:v>
                </c:pt>
                <c:pt idx="18">
                  <c:v>0.84449949330030394</c:v>
                </c:pt>
                <c:pt idx="19">
                  <c:v>1.4725516374774206</c:v>
                </c:pt>
                <c:pt idx="20">
                  <c:v>5.5454516783532899</c:v>
                </c:pt>
                <c:pt idx="21">
                  <c:v>3.4161004244019959</c:v>
                </c:pt>
                <c:pt idx="22">
                  <c:v>3.9413119209271334</c:v>
                </c:pt>
                <c:pt idx="23">
                  <c:v>3.2350826743350107</c:v>
                </c:pt>
                <c:pt idx="24">
                  <c:v>0.89598978039379207</c:v>
                </c:pt>
                <c:pt idx="25">
                  <c:v>2.2754825093115829</c:v>
                </c:pt>
                <c:pt idx="26">
                  <c:v>1.6553603002201134</c:v>
                </c:pt>
                <c:pt idx="27">
                  <c:v>0.79720619227840983</c:v>
                </c:pt>
                <c:pt idx="28">
                  <c:v>1.5709835336003561</c:v>
                </c:pt>
                <c:pt idx="29">
                  <c:v>1.9943162745625187</c:v>
                </c:pt>
                <c:pt idx="30">
                  <c:v>0.69156957478076275</c:v>
                </c:pt>
                <c:pt idx="31">
                  <c:v>3.1300011494354503</c:v>
                </c:pt>
                <c:pt idx="32">
                  <c:v>3.9833685960112031</c:v>
                </c:pt>
                <c:pt idx="33">
                  <c:v>2.4462441149602983</c:v>
                </c:pt>
                <c:pt idx="34">
                  <c:v>2.3438658952677645</c:v>
                </c:pt>
                <c:pt idx="35">
                  <c:v>2.3514836598948752</c:v>
                </c:pt>
                <c:pt idx="36">
                  <c:v>2.9880159574042833</c:v>
                </c:pt>
                <c:pt idx="37">
                  <c:v>3.1384531412624983</c:v>
                </c:pt>
                <c:pt idx="38">
                  <c:v>2.9170769773880085</c:v>
                </c:pt>
                <c:pt idx="39">
                  <c:v>1.8399417136052132</c:v>
                </c:pt>
                <c:pt idx="40">
                  <c:v>4.3296424675592693</c:v>
                </c:pt>
                <c:pt idx="41">
                  <c:v>3.6650538694117691</c:v>
                </c:pt>
                <c:pt idx="42">
                  <c:v>0.41980372455370046</c:v>
                </c:pt>
                <c:pt idx="43">
                  <c:v>3.1749529955440461</c:v>
                </c:pt>
                <c:pt idx="44">
                  <c:v>1.8167175472440207</c:v>
                </c:pt>
                <c:pt idx="45">
                  <c:v>1.1819267795657367</c:v>
                </c:pt>
                <c:pt idx="46">
                  <c:v>2.6562026679830812</c:v>
                </c:pt>
                <c:pt idx="47">
                  <c:v>4.7326836771586631</c:v>
                </c:pt>
                <c:pt idx="48">
                  <c:v>2.5483516780462896</c:v>
                </c:pt>
                <c:pt idx="49">
                  <c:v>1.9533665050861093</c:v>
                </c:pt>
                <c:pt idx="50">
                  <c:v>1.8457358349143889</c:v>
                </c:pt>
                <c:pt idx="51">
                  <c:v>1.8548028195299826</c:v>
                </c:pt>
                <c:pt idx="52">
                  <c:v>1.7539505996781803</c:v>
                </c:pt>
                <c:pt idx="53">
                  <c:v>1.4098146460455243</c:v>
                </c:pt>
                <c:pt idx="54">
                  <c:v>1.6561426506475343</c:v>
                </c:pt>
                <c:pt idx="55">
                  <c:v>2.0668126897547854</c:v>
                </c:pt>
                <c:pt idx="56">
                  <c:v>1.4113606115755757</c:v>
                </c:pt>
                <c:pt idx="57">
                  <c:v>1.4112968503892016</c:v>
                </c:pt>
                <c:pt idx="58">
                  <c:v>1.0566059405372037</c:v>
                </c:pt>
                <c:pt idx="59">
                  <c:v>1.0175093957876287</c:v>
                </c:pt>
                <c:pt idx="60">
                  <c:v>2.7279892722973456</c:v>
                </c:pt>
                <c:pt idx="61">
                  <c:v>5.5596863005292896</c:v>
                </c:pt>
                <c:pt idx="62">
                  <c:v>2.2378612178940194</c:v>
                </c:pt>
                <c:pt idx="63">
                  <c:v>0.95056499342674017</c:v>
                </c:pt>
                <c:pt idx="64">
                  <c:v>1.4967499003214531</c:v>
                </c:pt>
                <c:pt idx="65">
                  <c:v>2.2958849969254715</c:v>
                </c:pt>
                <c:pt idx="66">
                  <c:v>2.4905127214814726</c:v>
                </c:pt>
                <c:pt idx="67">
                  <c:v>1.7775132700150289</c:v>
                </c:pt>
                <c:pt idx="68">
                  <c:v>0.54856626559481114</c:v>
                </c:pt>
                <c:pt idx="69">
                  <c:v>0.46545240749133399</c:v>
                </c:pt>
                <c:pt idx="70">
                  <c:v>1.1669880828759334</c:v>
                </c:pt>
                <c:pt idx="71">
                  <c:v>2.4156350514502773</c:v>
                </c:pt>
                <c:pt idx="72">
                  <c:v>1.2555723017568585</c:v>
                </c:pt>
                <c:pt idx="73">
                  <c:v>2.2757383341513422</c:v>
                </c:pt>
                <c:pt idx="74">
                  <c:v>2.6052997064839949</c:v>
                </c:pt>
                <c:pt idx="75">
                  <c:v>3.1063062438229325</c:v>
                </c:pt>
                <c:pt idx="76">
                  <c:v>1.670499135283642</c:v>
                </c:pt>
                <c:pt idx="77">
                  <c:v>1.6497550726563781</c:v>
                </c:pt>
                <c:pt idx="78">
                  <c:v>1.3901093950566867</c:v>
                </c:pt>
                <c:pt idx="79">
                  <c:v>1.5876026584030862</c:v>
                </c:pt>
                <c:pt idx="80">
                  <c:v>1.8564109918652547</c:v>
                </c:pt>
                <c:pt idx="81">
                  <c:v>4.4256539583642391</c:v>
                </c:pt>
                <c:pt idx="82">
                  <c:v>3.7892527223195476</c:v>
                </c:pt>
                <c:pt idx="83">
                  <c:v>7.9079798705966935</c:v>
                </c:pt>
                <c:pt idx="84">
                  <c:v>0.80709115913950424</c:v>
                </c:pt>
                <c:pt idx="85">
                  <c:v>2.1175975782117304</c:v>
                </c:pt>
                <c:pt idx="86">
                  <c:v>9.608439668191469</c:v>
                </c:pt>
                <c:pt idx="87">
                  <c:v>22.839977112340264</c:v>
                </c:pt>
                <c:pt idx="88">
                  <c:v>6.0080106809078782</c:v>
                </c:pt>
                <c:pt idx="89">
                  <c:v>2.8873839818553249</c:v>
                </c:pt>
                <c:pt idx="90">
                  <c:v>0.15258439824527939</c:v>
                </c:pt>
                <c:pt idx="91">
                  <c:v>2.397733358162867</c:v>
                </c:pt>
                <c:pt idx="92">
                  <c:v>2.5590693049714348</c:v>
                </c:pt>
                <c:pt idx="93">
                  <c:v>1.8551414848227104</c:v>
                </c:pt>
                <c:pt idx="94">
                  <c:v>4.3534875482058881</c:v>
                </c:pt>
                <c:pt idx="95">
                  <c:v>4.3821391484942884</c:v>
                </c:pt>
                <c:pt idx="96">
                  <c:v>3.539517891987852</c:v>
                </c:pt>
                <c:pt idx="97">
                  <c:v>3.983453347632909</c:v>
                </c:pt>
                <c:pt idx="98">
                  <c:v>4.8436798029374613</c:v>
                </c:pt>
                <c:pt idx="99">
                  <c:v>4.6393605011158892</c:v>
                </c:pt>
                <c:pt idx="100">
                  <c:v>5.0106172109182889</c:v>
                </c:pt>
                <c:pt idx="101">
                  <c:v>1.498657452698624</c:v>
                </c:pt>
                <c:pt idx="102">
                  <c:v>0.4567493500105404</c:v>
                </c:pt>
                <c:pt idx="103">
                  <c:v>2.1631629629285043</c:v>
                </c:pt>
                <c:pt idx="104">
                  <c:v>5.1812202202324809</c:v>
                </c:pt>
                <c:pt idx="105">
                  <c:v>2.9744875253172034</c:v>
                </c:pt>
                <c:pt idx="106">
                  <c:v>1.1818293957160271</c:v>
                </c:pt>
                <c:pt idx="107">
                  <c:v>1.9197571284005002</c:v>
                </c:pt>
                <c:pt idx="108">
                  <c:v>2.1445535741825186</c:v>
                </c:pt>
                <c:pt idx="109">
                  <c:v>1.4368364168097145</c:v>
                </c:pt>
                <c:pt idx="110">
                  <c:v>0.25896597762533952</c:v>
                </c:pt>
                <c:pt idx="111">
                  <c:v>2.9199462808536074</c:v>
                </c:pt>
                <c:pt idx="112">
                  <c:v>2.8072433889577511</c:v>
                </c:pt>
                <c:pt idx="113">
                  <c:v>4.5815011472032072</c:v>
                </c:pt>
                <c:pt idx="114">
                  <c:v>0.85447263017356467</c:v>
                </c:pt>
                <c:pt idx="115">
                  <c:v>2.4546185804675384</c:v>
                </c:pt>
                <c:pt idx="116">
                  <c:v>6.4241110718626331</c:v>
                </c:pt>
                <c:pt idx="117">
                  <c:v>8.1512191694188747</c:v>
                </c:pt>
                <c:pt idx="118">
                  <c:v>2.8003795416950066</c:v>
                </c:pt>
                <c:pt idx="119">
                  <c:v>0.79471040752749689</c:v>
                </c:pt>
                <c:pt idx="120">
                  <c:v>0.51048456765883932</c:v>
                </c:pt>
                <c:pt idx="121">
                  <c:v>1.9906781896820509</c:v>
                </c:pt>
                <c:pt idx="122">
                  <c:v>2.3873486736251124</c:v>
                </c:pt>
                <c:pt idx="123">
                  <c:v>4.2767049833382176</c:v>
                </c:pt>
                <c:pt idx="124">
                  <c:v>1.0779399855545098</c:v>
                </c:pt>
                <c:pt idx="125">
                  <c:v>0.44897621607571153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070608"/>
        <c:axId val="358065904"/>
        <c:axId val="0"/>
      </c:bar3DChart>
      <c:catAx>
        <c:axId val="3580706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3914223249500062"/>
              <c:y val="0.894967824885907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5904"/>
        <c:crosses val="autoZero"/>
        <c:auto val="1"/>
        <c:lblAlgn val="ctr"/>
        <c:lblOffset val="100"/>
        <c:tickLblSkip val="1"/>
        <c:noMultiLvlLbl val="0"/>
      </c:catAx>
      <c:valAx>
        <c:axId val="3580659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3712122479914973E-2"/>
              <c:y val="0.17897192395088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70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 dirty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764492144359902E-2"/>
          <c:y val="0.14100560757181321"/>
          <c:w val="0.93111231884350698"/>
          <c:h val="0.653452539319835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mlt2a1.ltr5hs!$H$1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mlt2a1.ltr5hs!$H$2:$H$127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ser>
          <c:idx val="1"/>
          <c:order val="1"/>
          <c:tx>
            <c:strRef>
              <c:f>mlt2a1.ltr5hs!$I$1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mlt2a1.ltr5hs!$G$2:$G$127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mlt2a1.ltr5hs!$I$2:$I$127</c:f>
              <c:numCache>
                <c:formatCode>0.00</c:formatCode>
                <c:ptCount val="126"/>
                <c:pt idx="0">
                  <c:v>0.76964769647696474</c:v>
                </c:pt>
                <c:pt idx="1">
                  <c:v>0.77528633650588807</c:v>
                </c:pt>
                <c:pt idx="2">
                  <c:v>1.1056105610561056</c:v>
                </c:pt>
                <c:pt idx="3">
                  <c:v>1.6443239054629988</c:v>
                </c:pt>
                <c:pt idx="4">
                  <c:v>1.6075251378527409</c:v>
                </c:pt>
                <c:pt idx="5">
                  <c:v>0.84088514225500532</c:v>
                </c:pt>
                <c:pt idx="6">
                  <c:v>0.78386167146974073</c:v>
                </c:pt>
                <c:pt idx="7">
                  <c:v>9.5471698113207548</c:v>
                </c:pt>
                <c:pt idx="8">
                  <c:v>5.5751937984496127</c:v>
                </c:pt>
                <c:pt idx="9">
                  <c:v>7.2663043478260869</c:v>
                </c:pt>
                <c:pt idx="10">
                  <c:v>1.7383177570093458</c:v>
                </c:pt>
                <c:pt idx="11">
                  <c:v>4.3174603174603181</c:v>
                </c:pt>
                <c:pt idx="12">
                  <c:v>1.0782241014799154</c:v>
                </c:pt>
                <c:pt idx="13">
                  <c:v>1.25</c:v>
                </c:pt>
                <c:pt idx="14">
                  <c:v>9.6315789473684212</c:v>
                </c:pt>
                <c:pt idx="15">
                  <c:v>1.9144736842105263</c:v>
                </c:pt>
                <c:pt idx="16">
                  <c:v>1.6764705882352939</c:v>
                </c:pt>
                <c:pt idx="17">
                  <c:v>3.2181818181818178</c:v>
                </c:pt>
                <c:pt idx="18">
                  <c:v>2.6566265060240961</c:v>
                </c:pt>
                <c:pt idx="19">
                  <c:v>5.8823529411764705E-2</c:v>
                </c:pt>
                <c:pt idx="20">
                  <c:v>0.12204724409448818</c:v>
                </c:pt>
                <c:pt idx="21">
                  <c:v>1.5474860335195533</c:v>
                </c:pt>
                <c:pt idx="22">
                  <c:v>1.3605683836589699</c:v>
                </c:pt>
                <c:pt idx="23">
                  <c:v>0.96153846153846168</c:v>
                </c:pt>
                <c:pt idx="24">
                  <c:v>0.33222591362126247</c:v>
                </c:pt>
                <c:pt idx="25">
                  <c:v>4.5808147174770042</c:v>
                </c:pt>
                <c:pt idx="26">
                  <c:v>3.7567567567567575</c:v>
                </c:pt>
                <c:pt idx="27">
                  <c:v>0.76033057851239672</c:v>
                </c:pt>
                <c:pt idx="28">
                  <c:v>3.8033333333333337</c:v>
                </c:pt>
                <c:pt idx="29">
                  <c:v>1.5790671217292376</c:v>
                </c:pt>
                <c:pt idx="30">
                  <c:v>0.28776978417266186</c:v>
                </c:pt>
                <c:pt idx="31">
                  <c:v>0.60927152317880795</c:v>
                </c:pt>
                <c:pt idx="32">
                  <c:v>7.1636011616650536E-2</c:v>
                </c:pt>
                <c:pt idx="33">
                  <c:v>1.4276315789473684</c:v>
                </c:pt>
                <c:pt idx="34">
                  <c:v>1.5555555555555554</c:v>
                </c:pt>
                <c:pt idx="35">
                  <c:v>4.7995495495495488</c:v>
                </c:pt>
                <c:pt idx="36">
                  <c:v>3.9041916167664672</c:v>
                </c:pt>
                <c:pt idx="37">
                  <c:v>2.3567134268537071</c:v>
                </c:pt>
                <c:pt idx="38">
                  <c:v>1.0775347912524851</c:v>
                </c:pt>
                <c:pt idx="39">
                  <c:v>2.9293628808864272</c:v>
                </c:pt>
                <c:pt idx="40">
                  <c:v>3.2429022082018926</c:v>
                </c:pt>
                <c:pt idx="41">
                  <c:v>1.7555710306406684</c:v>
                </c:pt>
                <c:pt idx="42">
                  <c:v>2.8144329896907219</c:v>
                </c:pt>
                <c:pt idx="43">
                  <c:v>1.5239498894620487</c:v>
                </c:pt>
                <c:pt idx="44">
                  <c:v>1.9879759519038076</c:v>
                </c:pt>
                <c:pt idx="45">
                  <c:v>2.4421052631578948</c:v>
                </c:pt>
                <c:pt idx="46">
                  <c:v>0.48739495798319332</c:v>
                </c:pt>
                <c:pt idx="47">
                  <c:v>0.51616322204557497</c:v>
                </c:pt>
                <c:pt idx="48">
                  <c:v>0.63031805039239985</c:v>
                </c:pt>
                <c:pt idx="49">
                  <c:v>1.4021101992966003</c:v>
                </c:pt>
                <c:pt idx="50">
                  <c:v>1.0175438596491229</c:v>
                </c:pt>
                <c:pt idx="51">
                  <c:v>1.2745519713261648</c:v>
                </c:pt>
                <c:pt idx="52">
                  <c:v>1.0815811606391925</c:v>
                </c:pt>
                <c:pt idx="53">
                  <c:v>0.26449643947100715</c:v>
                </c:pt>
                <c:pt idx="54">
                  <c:v>0.85660613650594875</c:v>
                </c:pt>
                <c:pt idx="55">
                  <c:v>0.37722419928825618</c:v>
                </c:pt>
                <c:pt idx="56">
                  <c:v>1.97558093737692</c:v>
                </c:pt>
                <c:pt idx="57">
                  <c:v>0.99857346647646217</c:v>
                </c:pt>
                <c:pt idx="58">
                  <c:v>0.55913978494623651</c:v>
                </c:pt>
                <c:pt idx="59">
                  <c:v>1.1424375917767988</c:v>
                </c:pt>
                <c:pt idx="60">
                  <c:v>2.0492880613362541</c:v>
                </c:pt>
                <c:pt idx="61">
                  <c:v>4.1859252823631623</c:v>
                </c:pt>
                <c:pt idx="62">
                  <c:v>0.25193438563912102</c:v>
                </c:pt>
                <c:pt idx="63">
                  <c:v>0.2134099616858238</c:v>
                </c:pt>
                <c:pt idx="64">
                  <c:v>0.22131350681536555</c:v>
                </c:pt>
                <c:pt idx="65">
                  <c:v>0.11708509220173295</c:v>
                </c:pt>
                <c:pt idx="66">
                  <c:v>2.3822809593734702</c:v>
                </c:pt>
                <c:pt idx="67">
                  <c:v>5.60877296976882</c:v>
                </c:pt>
                <c:pt idx="68">
                  <c:v>1.1258811681772407</c:v>
                </c:pt>
                <c:pt idx="69">
                  <c:v>2.6258919469928643</c:v>
                </c:pt>
                <c:pt idx="70">
                  <c:v>0.72222222222222221</c:v>
                </c:pt>
                <c:pt idx="71">
                  <c:v>0.89525514771709935</c:v>
                </c:pt>
                <c:pt idx="72">
                  <c:v>1.2842012356575463</c:v>
                </c:pt>
                <c:pt idx="73">
                  <c:v>0.92248656945510366</c:v>
                </c:pt>
                <c:pt idx="74">
                  <c:v>0.91671324762437112</c:v>
                </c:pt>
                <c:pt idx="75">
                  <c:v>1.8188311688311689</c:v>
                </c:pt>
                <c:pt idx="76">
                  <c:v>0.8041733547351525</c:v>
                </c:pt>
                <c:pt idx="77">
                  <c:v>3.2683784734435455</c:v>
                </c:pt>
                <c:pt idx="78">
                  <c:v>2.385626643295355</c:v>
                </c:pt>
                <c:pt idx="79">
                  <c:v>3.3167281672816729</c:v>
                </c:pt>
                <c:pt idx="80">
                  <c:v>3.1469167377095766</c:v>
                </c:pt>
                <c:pt idx="81">
                  <c:v>0.22222222222222224</c:v>
                </c:pt>
                <c:pt idx="82">
                  <c:v>0.20809248554913296</c:v>
                </c:pt>
                <c:pt idx="83">
                  <c:v>3.0316742081447967</c:v>
                </c:pt>
                <c:pt idx="84">
                  <c:v>5.4075187969924814</c:v>
                </c:pt>
                <c:pt idx="85">
                  <c:v>0.36263736263736263</c:v>
                </c:pt>
                <c:pt idx="86">
                  <c:v>0.36065573770491804</c:v>
                </c:pt>
                <c:pt idx="87">
                  <c:v>2.6428571428571428</c:v>
                </c:pt>
                <c:pt idx="88">
                  <c:v>10.733333333333334</c:v>
                </c:pt>
                <c:pt idx="89">
                  <c:v>3.4216867469879513</c:v>
                </c:pt>
                <c:pt idx="90">
                  <c:v>0.7142857142857143</c:v>
                </c:pt>
                <c:pt idx="91">
                  <c:v>5.0969267139479912</c:v>
                </c:pt>
                <c:pt idx="92">
                  <c:v>5.0960658737419946</c:v>
                </c:pt>
                <c:pt idx="93">
                  <c:v>4.3473752430330528</c:v>
                </c:pt>
                <c:pt idx="94">
                  <c:v>0.2907551164431898</c:v>
                </c:pt>
                <c:pt idx="95">
                  <c:v>0.54777777777777781</c:v>
                </c:pt>
                <c:pt idx="96">
                  <c:v>1.3373626373626375</c:v>
                </c:pt>
                <c:pt idx="97">
                  <c:v>0.28901032179720704</c:v>
                </c:pt>
                <c:pt idx="98">
                  <c:v>0.68327402135231319</c:v>
                </c:pt>
                <c:pt idx="99">
                  <c:v>1.5081967213114753</c:v>
                </c:pt>
                <c:pt idx="100">
                  <c:v>0.96740670760510161</c:v>
                </c:pt>
                <c:pt idx="101">
                  <c:v>1.0334075723830736</c:v>
                </c:pt>
                <c:pt idx="102">
                  <c:v>10.789473684210526</c:v>
                </c:pt>
                <c:pt idx="103">
                  <c:v>3.2299651567944254</c:v>
                </c:pt>
                <c:pt idx="104">
                  <c:v>9.9816513761467895</c:v>
                </c:pt>
                <c:pt idx="105">
                  <c:v>4.7644557823129254</c:v>
                </c:pt>
                <c:pt idx="106">
                  <c:v>3.9782608695652173</c:v>
                </c:pt>
                <c:pt idx="107">
                  <c:v>5.4968152866242042</c:v>
                </c:pt>
                <c:pt idx="108">
                  <c:v>3.7267326732673269</c:v>
                </c:pt>
                <c:pt idx="109">
                  <c:v>3.97948717948718</c:v>
                </c:pt>
                <c:pt idx="110">
                  <c:v>0.16379310344827586</c:v>
                </c:pt>
                <c:pt idx="111">
                  <c:v>0.96907216494845361</c:v>
                </c:pt>
                <c:pt idx="112">
                  <c:v>1.1599045346062054</c:v>
                </c:pt>
                <c:pt idx="113">
                  <c:v>1.2048192771084338</c:v>
                </c:pt>
                <c:pt idx="114">
                  <c:v>0.79999999999999993</c:v>
                </c:pt>
                <c:pt idx="115">
                  <c:v>2.072759538598048</c:v>
                </c:pt>
                <c:pt idx="116">
                  <c:v>4.5739910313901344</c:v>
                </c:pt>
                <c:pt idx="117">
                  <c:v>5.5321637426900576</c:v>
                </c:pt>
                <c:pt idx="118">
                  <c:v>2.6876310272536688</c:v>
                </c:pt>
                <c:pt idx="119">
                  <c:v>0.18253968253968253</c:v>
                </c:pt>
                <c:pt idx="120">
                  <c:v>0.52941176470588236</c:v>
                </c:pt>
                <c:pt idx="121">
                  <c:v>0.17365269461077845</c:v>
                </c:pt>
                <c:pt idx="122">
                  <c:v>1.4358974358974359</c:v>
                </c:pt>
                <c:pt idx="123">
                  <c:v>0.86178861788617889</c:v>
                </c:pt>
                <c:pt idx="124">
                  <c:v>0.22131147540983606</c:v>
                </c:pt>
                <c:pt idx="125">
                  <c:v>0.26548672566371678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9079632"/>
        <c:axId val="319077280"/>
        <c:axId val="0"/>
      </c:bar3DChart>
      <c:catAx>
        <c:axId val="3190796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490041535966313"/>
              <c:y val="0.858903213692404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077280"/>
        <c:crosses val="autoZero"/>
        <c:auto val="1"/>
        <c:lblAlgn val="ctr"/>
        <c:lblOffset val="100"/>
        <c:tickLblSkip val="1"/>
        <c:noMultiLvlLbl val="0"/>
      </c:catAx>
      <c:valAx>
        <c:axId val="3190772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024554335781739E-2"/>
              <c:y val="0.228418168278074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079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mlt2a2.ltr5hs!$N$1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mlt2a2.ltr5hs!$N$2:$N$34</c:f>
              <c:numCache>
                <c:formatCode>0.00</c:formatCode>
                <c:ptCount val="33"/>
                <c:pt idx="0">
                  <c:v>1.9626639757820383</c:v>
                </c:pt>
                <c:pt idx="1">
                  <c:v>1.2060041407867494</c:v>
                </c:pt>
                <c:pt idx="2">
                  <c:v>1.4107973601644488</c:v>
                </c:pt>
                <c:pt idx="3">
                  <c:v>2.7463919117079572</c:v>
                </c:pt>
                <c:pt idx="4">
                  <c:v>2.4671542733306242</c:v>
                </c:pt>
                <c:pt idx="5">
                  <c:v>0.85861667096854943</c:v>
                </c:pt>
                <c:pt idx="6">
                  <c:v>1.0308867854154695</c:v>
                </c:pt>
                <c:pt idx="7">
                  <c:v>1.4054548346055979</c:v>
                </c:pt>
                <c:pt idx="8">
                  <c:v>1.8019506908696834</c:v>
                </c:pt>
                <c:pt idx="9">
                  <c:v>2.4423441449031169</c:v>
                </c:pt>
                <c:pt idx="10">
                  <c:v>5.4640463132236441</c:v>
                </c:pt>
                <c:pt idx="11">
                  <c:v>3.0422071237389336</c:v>
                </c:pt>
                <c:pt idx="12">
                  <c:v>1.1477865592231002</c:v>
                </c:pt>
                <c:pt idx="13">
                  <c:v>1.1381269049598226</c:v>
                </c:pt>
                <c:pt idx="14">
                  <c:v>2.771652782808161</c:v>
                </c:pt>
                <c:pt idx="15">
                  <c:v>1.6407402723325322</c:v>
                </c:pt>
                <c:pt idx="16">
                  <c:v>1.822762903390003</c:v>
                </c:pt>
                <c:pt idx="17">
                  <c:v>1.8816190989050441</c:v>
                </c:pt>
                <c:pt idx="18">
                  <c:v>2.3436545121205952</c:v>
                </c:pt>
                <c:pt idx="19">
                  <c:v>5.145199001009618</c:v>
                </c:pt>
                <c:pt idx="20">
                  <c:v>1.3926733272782321</c:v>
                </c:pt>
                <c:pt idx="21">
                  <c:v>2.3375671136971072</c:v>
                </c:pt>
                <c:pt idx="22">
                  <c:v>2.9719445090289081</c:v>
                </c:pt>
                <c:pt idx="23">
                  <c:v>0.66810362225828068</c:v>
                </c:pt>
                <c:pt idx="24">
                  <c:v>1.5415137019319909</c:v>
                </c:pt>
                <c:pt idx="25">
                  <c:v>5.3902061056872768</c:v>
                </c:pt>
                <c:pt idx="26">
                  <c:v>2.6647027316550616</c:v>
                </c:pt>
                <c:pt idx="27">
                  <c:v>4.8569023569023564</c:v>
                </c:pt>
                <c:pt idx="28">
                  <c:v>4.1519419547588567</c:v>
                </c:pt>
                <c:pt idx="29">
                  <c:v>0.56935416060282651</c:v>
                </c:pt>
                <c:pt idx="30">
                  <c:v>1.293780967025457</c:v>
                </c:pt>
                <c:pt idx="31">
                  <c:v>4.1888150609080839</c:v>
                </c:pt>
                <c:pt idx="32">
                  <c:v>2.6895565092989986</c:v>
                </c:pt>
              </c:numCache>
            </c:numRef>
          </c:val>
        </c:ser>
        <c:ser>
          <c:idx val="1"/>
          <c:order val="1"/>
          <c:tx>
            <c:strRef>
              <c:f>mlt2a2.ltr5hs!$O$1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mlt2a2.ltr5hs!$M$2:$M$34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mlt2a2.ltr5hs!$O$2:$O$34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9078456"/>
        <c:axId val="319187360"/>
        <c:axId val="0"/>
      </c:bar3DChart>
      <c:catAx>
        <c:axId val="319078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187360"/>
        <c:crosses val="autoZero"/>
        <c:auto val="1"/>
        <c:lblAlgn val="ctr"/>
        <c:lblOffset val="100"/>
        <c:tickLblSkip val="1"/>
        <c:noMultiLvlLbl val="0"/>
      </c:catAx>
      <c:valAx>
        <c:axId val="319187360"/>
        <c:scaling>
          <c:orientation val="minMax"/>
          <c:max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effectLst/>
                  </a:rPr>
                  <a:t>Number of TFBS per LTR locus</a:t>
                </a:r>
                <a:endParaRPr lang="en-US" sz="1400">
                  <a:effectLst/>
                </a:endParaRPr>
              </a:p>
            </c:rich>
          </c:tx>
          <c:layout>
            <c:manualLayout>
              <c:xMode val="edge"/>
              <c:yMode val="edge"/>
              <c:x val="0.40262869149760877"/>
              <c:y val="0.902356962363709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078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6993107192431121E-2"/>
          <c:y val="0.14100560757181321"/>
          <c:w val="0.9268837037954355"/>
          <c:h val="0.643580571450394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mlt2a2.ltr5hs!$H$1</c:f>
              <c:strCache>
                <c:ptCount val="1"/>
                <c:pt idx="0">
                  <c:v>TFBS per MLT2A2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mlt2a2.ltr5hs!$H$2:$H$127</c:f>
              <c:numCache>
                <c:formatCode>0.00</c:formatCode>
                <c:ptCount val="126"/>
                <c:pt idx="0">
                  <c:v>1.2812405901836796</c:v>
                </c:pt>
                <c:pt idx="1">
                  <c:v>1.114158197558746</c:v>
                </c:pt>
                <c:pt idx="2">
                  <c:v>1.4493949394939492</c:v>
                </c:pt>
                <c:pt idx="3">
                  <c:v>2.1961771923027249</c:v>
                </c:pt>
                <c:pt idx="4">
                  <c:v>2.1450967672180776</c:v>
                </c:pt>
                <c:pt idx="5">
                  <c:v>1.1784334387074114</c:v>
                </c:pt>
                <c:pt idx="6">
                  <c:v>1.3172430355427476</c:v>
                </c:pt>
                <c:pt idx="7">
                  <c:v>6.1215932914046123</c:v>
                </c:pt>
                <c:pt idx="8">
                  <c:v>5.1498708010335914</c:v>
                </c:pt>
                <c:pt idx="9">
                  <c:v>6.4266304347826093</c:v>
                </c:pt>
                <c:pt idx="10">
                  <c:v>1.7912772585669783</c:v>
                </c:pt>
                <c:pt idx="11">
                  <c:v>3.0687830687830688</c:v>
                </c:pt>
                <c:pt idx="12">
                  <c:v>1.8957011980267795</c:v>
                </c:pt>
                <c:pt idx="13">
                  <c:v>0.85737179487179493</c:v>
                </c:pt>
                <c:pt idx="14">
                  <c:v>6.4364035087719307</c:v>
                </c:pt>
                <c:pt idx="15">
                  <c:v>1.5405701754385965</c:v>
                </c:pt>
                <c:pt idx="16">
                  <c:v>1.2524509803921569</c:v>
                </c:pt>
                <c:pt idx="17">
                  <c:v>2.5530303030303028</c:v>
                </c:pt>
                <c:pt idx="18">
                  <c:v>1.6917670682730923</c:v>
                </c:pt>
                <c:pt idx="19">
                  <c:v>0.36764705882352938</c:v>
                </c:pt>
                <c:pt idx="20">
                  <c:v>1.4304461942257218</c:v>
                </c:pt>
                <c:pt idx="21">
                  <c:v>2.0158286778398513</c:v>
                </c:pt>
                <c:pt idx="22">
                  <c:v>1.8235642391947899</c:v>
                </c:pt>
                <c:pt idx="23">
                  <c:v>5.4807692307692308</c:v>
                </c:pt>
                <c:pt idx="24">
                  <c:v>2.8571428571428572</c:v>
                </c:pt>
                <c:pt idx="25">
                  <c:v>5.0525624178712221</c:v>
                </c:pt>
                <c:pt idx="26">
                  <c:v>4.0230855855855863</c:v>
                </c:pt>
                <c:pt idx="27">
                  <c:v>1.5702479338842976</c:v>
                </c:pt>
                <c:pt idx="28">
                  <c:v>4.0138888888888893</c:v>
                </c:pt>
                <c:pt idx="29">
                  <c:v>1.4571482745544178</c:v>
                </c:pt>
                <c:pt idx="30">
                  <c:v>0.41966426858513184</c:v>
                </c:pt>
                <c:pt idx="31">
                  <c:v>2.0198675496688741</c:v>
                </c:pt>
                <c:pt idx="32">
                  <c:v>0.11132623426911908</c:v>
                </c:pt>
                <c:pt idx="33">
                  <c:v>2.9276315789473686</c:v>
                </c:pt>
                <c:pt idx="34">
                  <c:v>1.8518518518518519</c:v>
                </c:pt>
                <c:pt idx="35">
                  <c:v>3.8063063063063063</c:v>
                </c:pt>
                <c:pt idx="36">
                  <c:v>3.5329341317365266</c:v>
                </c:pt>
                <c:pt idx="37">
                  <c:v>2.1810287241148965</c:v>
                </c:pt>
                <c:pt idx="38">
                  <c:v>1.0006626905235254</c:v>
                </c:pt>
                <c:pt idx="39">
                  <c:v>2.4469067405355496</c:v>
                </c:pt>
                <c:pt idx="40">
                  <c:v>3.1440588853838065</c:v>
                </c:pt>
                <c:pt idx="41">
                  <c:v>2.456476323119777</c:v>
                </c:pt>
                <c:pt idx="42">
                  <c:v>4.7336769759450172</c:v>
                </c:pt>
                <c:pt idx="43">
                  <c:v>2.1125030704986489</c:v>
                </c:pt>
                <c:pt idx="44">
                  <c:v>2.6118904475617901</c:v>
                </c:pt>
                <c:pt idx="45">
                  <c:v>2.9035087719298245</c:v>
                </c:pt>
                <c:pt idx="46">
                  <c:v>0.68977591036414565</c:v>
                </c:pt>
                <c:pt idx="47">
                  <c:v>1.0545839957604664</c:v>
                </c:pt>
                <c:pt idx="48">
                  <c:v>1.2068015971361699</c:v>
                </c:pt>
                <c:pt idx="49">
                  <c:v>1.9734271199687379</c:v>
                </c:pt>
                <c:pt idx="50">
                  <c:v>1.4035087719298247</c:v>
                </c:pt>
                <c:pt idx="51">
                  <c:v>1.6974313022700118</c:v>
                </c:pt>
                <c:pt idx="52">
                  <c:v>1.192879170171012</c:v>
                </c:pt>
                <c:pt idx="53">
                  <c:v>0.46795523906408953</c:v>
                </c:pt>
                <c:pt idx="54">
                  <c:v>1.0436234606553956</c:v>
                </c:pt>
                <c:pt idx="55">
                  <c:v>0.64650059311981012</c:v>
                </c:pt>
                <c:pt idx="56">
                  <c:v>2.1248523040567151</c:v>
                </c:pt>
                <c:pt idx="57">
                  <c:v>1.7213504517356157</c:v>
                </c:pt>
                <c:pt idx="58">
                  <c:v>1.4444444444444442</c:v>
                </c:pt>
                <c:pt idx="59">
                  <c:v>2.9735682819383258</c:v>
                </c:pt>
                <c:pt idx="60">
                  <c:v>2.6788974078130705</c:v>
                </c:pt>
                <c:pt idx="61">
                  <c:v>4.0703735881841876</c:v>
                </c:pt>
                <c:pt idx="62">
                  <c:v>0.49245159737267447</c:v>
                </c:pt>
                <c:pt idx="63">
                  <c:v>0.4612068965517242</c:v>
                </c:pt>
                <c:pt idx="64">
                  <c:v>0.46509706732755057</c:v>
                </c:pt>
                <c:pt idx="65">
                  <c:v>0.31678145597274676</c:v>
                </c:pt>
                <c:pt idx="66">
                  <c:v>2.7883830967531402</c:v>
                </c:pt>
                <c:pt idx="67">
                  <c:v>8.2523216755581892</c:v>
                </c:pt>
                <c:pt idx="68">
                  <c:v>1.4551863041289024</c:v>
                </c:pt>
                <c:pt idx="69">
                  <c:v>2.6622494053686716</c:v>
                </c:pt>
                <c:pt idx="70">
                  <c:v>1.0339506172839505</c:v>
                </c:pt>
                <c:pt idx="71">
                  <c:v>1.0981796478663084</c:v>
                </c:pt>
                <c:pt idx="72">
                  <c:v>1.6607825831126801</c:v>
                </c:pt>
                <c:pt idx="73">
                  <c:v>1.2010744435917116</c:v>
                </c:pt>
                <c:pt idx="74">
                  <c:v>1.5017700763927706</c:v>
                </c:pt>
                <c:pt idx="75">
                  <c:v>1.7137445887445888</c:v>
                </c:pt>
                <c:pt idx="76">
                  <c:v>1.1570358480470839</c:v>
                </c:pt>
                <c:pt idx="77">
                  <c:v>5.9919099542736545</c:v>
                </c:pt>
                <c:pt idx="78">
                  <c:v>4.3660531697341511</c:v>
                </c:pt>
                <c:pt idx="79">
                  <c:v>5.4084665846658471</c:v>
                </c:pt>
                <c:pt idx="80">
                  <c:v>5.2192857819456284</c:v>
                </c:pt>
                <c:pt idx="81">
                  <c:v>0.52469135802469136</c:v>
                </c:pt>
                <c:pt idx="82">
                  <c:v>0.81888246628131023</c:v>
                </c:pt>
                <c:pt idx="83">
                  <c:v>2.8054298642533935</c:v>
                </c:pt>
                <c:pt idx="84">
                  <c:v>5.6641604010025057</c:v>
                </c:pt>
                <c:pt idx="85">
                  <c:v>0.46092796092796084</c:v>
                </c:pt>
                <c:pt idx="86">
                  <c:v>0.4098360655737705</c:v>
                </c:pt>
                <c:pt idx="87">
                  <c:v>1.875</c:v>
                </c:pt>
                <c:pt idx="88">
                  <c:v>13.944444444444445</c:v>
                </c:pt>
                <c:pt idx="89">
                  <c:v>3.072289156626506</c:v>
                </c:pt>
                <c:pt idx="90">
                  <c:v>1.1309523809523807</c:v>
                </c:pt>
                <c:pt idx="91">
                  <c:v>4.4273706330443918</c:v>
                </c:pt>
                <c:pt idx="92">
                  <c:v>4.2207990240927113</c:v>
                </c:pt>
                <c:pt idx="93">
                  <c:v>3.876647224022467</c:v>
                </c:pt>
                <c:pt idx="94">
                  <c:v>0.13467419430722183</c:v>
                </c:pt>
                <c:pt idx="95">
                  <c:v>0.32499999999999996</c:v>
                </c:pt>
                <c:pt idx="96">
                  <c:v>1.0668498168498168</c:v>
                </c:pt>
                <c:pt idx="97">
                  <c:v>0.28536733454766239</c:v>
                </c:pt>
                <c:pt idx="98">
                  <c:v>0.80927902991959944</c:v>
                </c:pt>
                <c:pt idx="99">
                  <c:v>1.4956812973735236</c:v>
                </c:pt>
                <c:pt idx="100">
                  <c:v>0.88883640371595019</c:v>
                </c:pt>
                <c:pt idx="101">
                  <c:v>1.4365256124721604</c:v>
                </c:pt>
                <c:pt idx="102">
                  <c:v>11.929824561403509</c:v>
                </c:pt>
                <c:pt idx="103">
                  <c:v>3.6556329849012776</c:v>
                </c:pt>
                <c:pt idx="104">
                  <c:v>3.3944954128440368</c:v>
                </c:pt>
                <c:pt idx="105">
                  <c:v>4.6676587301587302</c:v>
                </c:pt>
                <c:pt idx="106">
                  <c:v>3.8836050724637681</c:v>
                </c:pt>
                <c:pt idx="107">
                  <c:v>4.8168789808917198</c:v>
                </c:pt>
                <c:pt idx="108">
                  <c:v>3.6853685368536855</c:v>
                </c:pt>
                <c:pt idx="109">
                  <c:v>4.0891330891330897</c:v>
                </c:pt>
                <c:pt idx="110">
                  <c:v>0.29813218390804597</c:v>
                </c:pt>
                <c:pt idx="111">
                  <c:v>1.1831124202258223</c:v>
                </c:pt>
                <c:pt idx="112">
                  <c:v>1.7541766109785204</c:v>
                </c:pt>
                <c:pt idx="113">
                  <c:v>1.0496531580868931</c:v>
                </c:pt>
                <c:pt idx="114">
                  <c:v>0.46666666666666667</c:v>
                </c:pt>
                <c:pt idx="115">
                  <c:v>2.0408163265306123</c:v>
                </c:pt>
                <c:pt idx="116">
                  <c:v>4.6562032884902838</c:v>
                </c:pt>
                <c:pt idx="117">
                  <c:v>5.5945419103313831</c:v>
                </c:pt>
                <c:pt idx="118">
                  <c:v>3.142907058001398</c:v>
                </c:pt>
                <c:pt idx="119">
                  <c:v>2.0304232804232805</c:v>
                </c:pt>
                <c:pt idx="120">
                  <c:v>4.6405228758169939</c:v>
                </c:pt>
                <c:pt idx="121">
                  <c:v>1.656686626746507</c:v>
                </c:pt>
                <c:pt idx="122">
                  <c:v>2.7372919478182638</c:v>
                </c:pt>
                <c:pt idx="123">
                  <c:v>2.9810298102981028</c:v>
                </c:pt>
                <c:pt idx="124">
                  <c:v>3.4699453551912569</c:v>
                </c:pt>
                <c:pt idx="125">
                  <c:v>3.9085545722713864</c:v>
                </c:pt>
              </c:numCache>
            </c:numRef>
          </c:val>
        </c:ser>
        <c:ser>
          <c:idx val="1"/>
          <c:order val="1"/>
          <c:tx>
            <c:strRef>
              <c:f>mlt2a2.ltr5hs!$I$1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mlt2a2.ltr5hs!$G$2:$G$127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mlt2a2.ltr5hs!$I$2:$I$127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1342128"/>
        <c:axId val="321344088"/>
        <c:axId val="0"/>
      </c:bar3DChart>
      <c:catAx>
        <c:axId val="321342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966789346784641"/>
              <c:y val="0.857201051499277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4088"/>
        <c:crosses val="autoZero"/>
        <c:auto val="1"/>
        <c:lblAlgn val="ctr"/>
        <c:lblOffset val="100"/>
        <c:tickLblSkip val="1"/>
        <c:noMultiLvlLbl val="0"/>
      </c:catAx>
      <c:valAx>
        <c:axId val="3213440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LTR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5.0463965826687378E-2"/>
              <c:y val="0.236907019967029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2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retroviral LTR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Sheet1!$O$1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Sheet1!$N$2:$N$34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Sheet1!$O$2:$O$34</c:f>
              <c:numCache>
                <c:formatCode>0.00</c:formatCode>
                <c:ptCount val="33"/>
                <c:pt idx="0">
                  <c:v>1.9969727547931384</c:v>
                </c:pt>
                <c:pt idx="1">
                  <c:v>0.14285714285714285</c:v>
                </c:pt>
                <c:pt idx="2">
                  <c:v>1.2223304122038299</c:v>
                </c:pt>
                <c:pt idx="3">
                  <c:v>3.2859458207918499</c:v>
                </c:pt>
                <c:pt idx="4">
                  <c:v>1.0873628606257619</c:v>
                </c:pt>
                <c:pt idx="5">
                  <c:v>1.2946946054391442</c:v>
                </c:pt>
                <c:pt idx="6">
                  <c:v>1.067831977500227</c:v>
                </c:pt>
                <c:pt idx="7">
                  <c:v>1.2542938931297709</c:v>
                </c:pt>
                <c:pt idx="8">
                  <c:v>1.8211324844215662</c:v>
                </c:pt>
                <c:pt idx="9">
                  <c:v>2.5940395956192077</c:v>
                </c:pt>
                <c:pt idx="10">
                  <c:v>1.7769652650822672</c:v>
                </c:pt>
                <c:pt idx="11">
                  <c:v>1.8637677578752316</c:v>
                </c:pt>
                <c:pt idx="12">
                  <c:v>1.1722712950049072</c:v>
                </c:pt>
                <c:pt idx="13">
                  <c:v>0.80922693266832912</c:v>
                </c:pt>
                <c:pt idx="14">
                  <c:v>2.6583701557406734</c:v>
                </c:pt>
                <c:pt idx="15">
                  <c:v>0.9338560768938915</c:v>
                </c:pt>
                <c:pt idx="16">
                  <c:v>2.2390308459737351</c:v>
                </c:pt>
                <c:pt idx="17">
                  <c:v>1.5438879913839527</c:v>
                </c:pt>
                <c:pt idx="18">
                  <c:v>1.1590955388062743</c:v>
                </c:pt>
                <c:pt idx="19">
                  <c:v>2.6127849513789259</c:v>
                </c:pt>
                <c:pt idx="20">
                  <c:v>1.410535876475931</c:v>
                </c:pt>
                <c:pt idx="21">
                  <c:v>1.6544383736606825</c:v>
                </c:pt>
                <c:pt idx="22">
                  <c:v>1.8617065798651478</c:v>
                </c:pt>
                <c:pt idx="23">
                  <c:v>0.52355234796929118</c:v>
                </c:pt>
                <c:pt idx="24">
                  <c:v>0.97830681944598952</c:v>
                </c:pt>
                <c:pt idx="25">
                  <c:v>2.727661552766155</c:v>
                </c:pt>
                <c:pt idx="26">
                  <c:v>2.0214247455811463</c:v>
                </c:pt>
                <c:pt idx="27">
                  <c:v>1.9393939393939394</c:v>
                </c:pt>
                <c:pt idx="28">
                  <c:v>2.2407170294494239</c:v>
                </c:pt>
                <c:pt idx="29">
                  <c:v>1.1094401862811683</c:v>
                </c:pt>
                <c:pt idx="30">
                  <c:v>1.9220912352639672</c:v>
                </c:pt>
                <c:pt idx="31">
                  <c:v>2.0726988469806527</c:v>
                </c:pt>
                <c:pt idx="32">
                  <c:v>2.8268955650929901</c:v>
                </c:pt>
              </c:numCache>
            </c:numRef>
          </c:val>
        </c:ser>
        <c:ser>
          <c:idx val="1"/>
          <c:order val="1"/>
          <c:tx>
            <c:strRef>
              <c:f>Sheet1!$P$1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Sheet1!$N$2:$N$34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Sheet1!$P$2:$P$34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1340952"/>
        <c:axId val="321341344"/>
        <c:axId val="0"/>
      </c:bar3DChart>
      <c:catAx>
        <c:axId val="321340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1344"/>
        <c:crosses val="autoZero"/>
        <c:auto val="1"/>
        <c:lblAlgn val="ctr"/>
        <c:lblOffset val="100"/>
        <c:tickLblSkip val="1"/>
        <c:noMultiLvlLbl val="0"/>
      </c:catAx>
      <c:valAx>
        <c:axId val="3213413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0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u="none" strike="noStrike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3632788772720622E-2"/>
          <c:y val="0.13853996270105468"/>
          <c:w val="0.95112930993789735"/>
          <c:h val="0.659630256700761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Sheet1!$H$1</c:f>
              <c:strCache>
                <c:ptCount val="1"/>
                <c:pt idx="0">
                  <c:v>TFBS per LTR7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Sheet1!$G$2:$G$127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Sheet1!$H$2:$H$127</c:f>
              <c:numCache>
                <c:formatCode>0.00</c:formatCode>
                <c:ptCount val="126"/>
                <c:pt idx="0">
                  <c:v>1.1508581752484193</c:v>
                </c:pt>
                <c:pt idx="1">
                  <c:v>0.70882400387159228</c:v>
                </c:pt>
                <c:pt idx="2">
                  <c:v>0.89768976897689756</c:v>
                </c:pt>
                <c:pt idx="3">
                  <c:v>1.4428516079039133</c:v>
                </c:pt>
                <c:pt idx="4">
                  <c:v>1.4330197859228024</c:v>
                </c:pt>
                <c:pt idx="5">
                  <c:v>1.285563751317176</c:v>
                </c:pt>
                <c:pt idx="6">
                  <c:v>0.8912103746397696</c:v>
                </c:pt>
                <c:pt idx="7">
                  <c:v>1.4654088050314467</c:v>
                </c:pt>
                <c:pt idx="8">
                  <c:v>1.4697674418604649</c:v>
                </c:pt>
                <c:pt idx="9">
                  <c:v>1.3641304347826086</c:v>
                </c:pt>
                <c:pt idx="10">
                  <c:v>1.3084112149532712</c:v>
                </c:pt>
                <c:pt idx="11">
                  <c:v>3.2380952380952377</c:v>
                </c:pt>
                <c:pt idx="12">
                  <c:v>4.486257928118393</c:v>
                </c:pt>
                <c:pt idx="13">
                  <c:v>3.0865384615384617</c:v>
                </c:pt>
                <c:pt idx="14">
                  <c:v>8.1842105263157894</c:v>
                </c:pt>
                <c:pt idx="15">
                  <c:v>1.3980263157894737</c:v>
                </c:pt>
                <c:pt idx="16">
                  <c:v>1.5029411764705882</c:v>
                </c:pt>
                <c:pt idx="17">
                  <c:v>1.7454545454545456</c:v>
                </c:pt>
                <c:pt idx="18">
                  <c:v>1.3795180722891567</c:v>
                </c:pt>
                <c:pt idx="19">
                  <c:v>7.3529411764705885E-2</c:v>
                </c:pt>
                <c:pt idx="20">
                  <c:v>0.16141732283464566</c:v>
                </c:pt>
                <c:pt idx="21">
                  <c:v>2.2234636871508382</c:v>
                </c:pt>
                <c:pt idx="22">
                  <c:v>1.8010657193605686</c:v>
                </c:pt>
                <c:pt idx="23">
                  <c:v>11.153846153846153</c:v>
                </c:pt>
                <c:pt idx="24">
                  <c:v>3.7342192691029905</c:v>
                </c:pt>
                <c:pt idx="25">
                  <c:v>2.7910643889618925</c:v>
                </c:pt>
                <c:pt idx="26">
                  <c:v>2.310810810810811</c:v>
                </c:pt>
                <c:pt idx="27">
                  <c:v>0.39669421487603307</c:v>
                </c:pt>
                <c:pt idx="28">
                  <c:v>2</c:v>
                </c:pt>
                <c:pt idx="29">
                  <c:v>1.9032992036405005</c:v>
                </c:pt>
                <c:pt idx="30">
                  <c:v>0.64748201438848918</c:v>
                </c:pt>
                <c:pt idx="31">
                  <c:v>0.18543046357615894</c:v>
                </c:pt>
                <c:pt idx="32">
                  <c:v>0.29235237173281703</c:v>
                </c:pt>
                <c:pt idx="33">
                  <c:v>2.3026315789473681</c:v>
                </c:pt>
                <c:pt idx="34">
                  <c:v>0.50666666666666671</c:v>
                </c:pt>
                <c:pt idx="35">
                  <c:v>2.6148648648648649</c:v>
                </c:pt>
                <c:pt idx="36">
                  <c:v>3.763473053892215</c:v>
                </c:pt>
                <c:pt idx="37">
                  <c:v>2.2725450901803605</c:v>
                </c:pt>
                <c:pt idx="38">
                  <c:v>3.2365805168986079</c:v>
                </c:pt>
                <c:pt idx="39">
                  <c:v>3.8919667590027704</c:v>
                </c:pt>
                <c:pt idx="40">
                  <c:v>3.0725552050473186</c:v>
                </c:pt>
                <c:pt idx="41">
                  <c:v>1.1072423398328692</c:v>
                </c:pt>
                <c:pt idx="42">
                  <c:v>0.19587628865979381</c:v>
                </c:pt>
                <c:pt idx="43">
                  <c:v>1.4915254237288136</c:v>
                </c:pt>
                <c:pt idx="44">
                  <c:v>0.22044088176352705</c:v>
                </c:pt>
                <c:pt idx="45">
                  <c:v>2.553684210526316</c:v>
                </c:pt>
                <c:pt idx="46">
                  <c:v>2.53781512605042</c:v>
                </c:pt>
                <c:pt idx="47">
                  <c:v>1.4223635400105989</c:v>
                </c:pt>
                <c:pt idx="48">
                  <c:v>0.63197026022304836</c:v>
                </c:pt>
                <c:pt idx="49">
                  <c:v>1.1512309495896835</c:v>
                </c:pt>
                <c:pt idx="50">
                  <c:v>2.119298245614035</c:v>
                </c:pt>
                <c:pt idx="51">
                  <c:v>0.7817204301075269</c:v>
                </c:pt>
                <c:pt idx="52">
                  <c:v>1.2077375946173254</c:v>
                </c:pt>
                <c:pt idx="53">
                  <c:v>0.94404883011190244</c:v>
                </c:pt>
                <c:pt idx="54">
                  <c:v>1.3863494051346275</c:v>
                </c:pt>
                <c:pt idx="55">
                  <c:v>0.39145907473309605</c:v>
                </c:pt>
                <c:pt idx="56">
                  <c:v>1.8629381646317449</c:v>
                </c:pt>
                <c:pt idx="57">
                  <c:v>1.233475986685687</c:v>
                </c:pt>
                <c:pt idx="58">
                  <c:v>1.9741935483870967</c:v>
                </c:pt>
                <c:pt idx="59">
                  <c:v>1.9148311306901615</c:v>
                </c:pt>
                <c:pt idx="60">
                  <c:v>0.69660460021905801</c:v>
                </c:pt>
                <c:pt idx="61">
                  <c:v>3.7219808861859249</c:v>
                </c:pt>
                <c:pt idx="62">
                  <c:v>0.47477561126586204</c:v>
                </c:pt>
                <c:pt idx="63">
                  <c:v>0.32375478927203066</c:v>
                </c:pt>
                <c:pt idx="64">
                  <c:v>0.28624535315985128</c:v>
                </c:pt>
                <c:pt idx="65">
                  <c:v>0.22083981337480557</c:v>
                </c:pt>
                <c:pt idx="66">
                  <c:v>2.2853646598139985</c:v>
                </c:pt>
                <c:pt idx="67">
                  <c:v>2.5963248369887371</c:v>
                </c:pt>
                <c:pt idx="68">
                  <c:v>1.5287009063444108</c:v>
                </c:pt>
                <c:pt idx="69">
                  <c:v>0.72171253822629966</c:v>
                </c:pt>
                <c:pt idx="70">
                  <c:v>2.2777777777777777</c:v>
                </c:pt>
                <c:pt idx="71">
                  <c:v>0.78245299910474486</c:v>
                </c:pt>
                <c:pt idx="72">
                  <c:v>0.91526919682259478</c:v>
                </c:pt>
                <c:pt idx="73">
                  <c:v>0.65080583269378356</c:v>
                </c:pt>
                <c:pt idx="74">
                  <c:v>0.86193404136389051</c:v>
                </c:pt>
                <c:pt idx="75">
                  <c:v>1.2487012987012986</c:v>
                </c:pt>
                <c:pt idx="76">
                  <c:v>1.550561797752809</c:v>
                </c:pt>
                <c:pt idx="77">
                  <c:v>2.989799507562434</c:v>
                </c:pt>
                <c:pt idx="78">
                  <c:v>2.6941279579316388</c:v>
                </c:pt>
                <c:pt idx="79">
                  <c:v>2.4520295202952034</c:v>
                </c:pt>
                <c:pt idx="80">
                  <c:v>2.7814720090934926</c:v>
                </c:pt>
                <c:pt idx="81">
                  <c:v>0.88888888888888895</c:v>
                </c:pt>
                <c:pt idx="82">
                  <c:v>1.0057803468208093</c:v>
                </c:pt>
                <c:pt idx="83">
                  <c:v>8.3257918552036205</c:v>
                </c:pt>
                <c:pt idx="84">
                  <c:v>1.5308270676691729</c:v>
                </c:pt>
                <c:pt idx="85">
                  <c:v>0.76923076923076916</c:v>
                </c:pt>
                <c:pt idx="86">
                  <c:v>0.68852459016393452</c:v>
                </c:pt>
                <c:pt idx="87">
                  <c:v>2.714285714285714</c:v>
                </c:pt>
                <c:pt idx="88">
                  <c:v>1.2</c:v>
                </c:pt>
                <c:pt idx="89">
                  <c:v>3.3253012048192772</c:v>
                </c:pt>
                <c:pt idx="90">
                  <c:v>0.77142857142857135</c:v>
                </c:pt>
                <c:pt idx="91">
                  <c:v>2.0929866036249019</c:v>
                </c:pt>
                <c:pt idx="92">
                  <c:v>2.129917657822507</c:v>
                </c:pt>
                <c:pt idx="93">
                  <c:v>2.4406999351911862</c:v>
                </c:pt>
                <c:pt idx="94">
                  <c:v>0.83556810162314743</c:v>
                </c:pt>
                <c:pt idx="95">
                  <c:v>1.132222222222222</c:v>
                </c:pt>
                <c:pt idx="96">
                  <c:v>1.0989010989010988</c:v>
                </c:pt>
                <c:pt idx="97">
                  <c:v>1.1268973891924712</c:v>
                </c:pt>
                <c:pt idx="98">
                  <c:v>0.80901542111506519</c:v>
                </c:pt>
                <c:pt idx="99">
                  <c:v>1.7345319936541512</c:v>
                </c:pt>
                <c:pt idx="100">
                  <c:v>1.5786490316485593</c:v>
                </c:pt>
                <c:pt idx="101">
                  <c:v>0.51224944320712695</c:v>
                </c:pt>
                <c:pt idx="102">
                  <c:v>0.78947368421052633</c:v>
                </c:pt>
                <c:pt idx="103">
                  <c:v>1.240418118466899</c:v>
                </c:pt>
                <c:pt idx="104">
                  <c:v>1.6330275229357798</c:v>
                </c:pt>
                <c:pt idx="105">
                  <c:v>2.5195578231292517</c:v>
                </c:pt>
                <c:pt idx="106">
                  <c:v>2.125</c:v>
                </c:pt>
                <c:pt idx="107">
                  <c:v>2.1640127388535033</c:v>
                </c:pt>
                <c:pt idx="108">
                  <c:v>2.1531353135313531</c:v>
                </c:pt>
                <c:pt idx="109">
                  <c:v>1.4402930402930403</c:v>
                </c:pt>
                <c:pt idx="110">
                  <c:v>1.4525862068965518</c:v>
                </c:pt>
                <c:pt idx="111">
                  <c:v>0.71575846833578782</c:v>
                </c:pt>
                <c:pt idx="112">
                  <c:v>4.1050119331742243</c:v>
                </c:pt>
                <c:pt idx="113">
                  <c:v>1.6254107338444688</c:v>
                </c:pt>
                <c:pt idx="114">
                  <c:v>1.1199999999999999</c:v>
                </c:pt>
                <c:pt idx="115">
                  <c:v>1.4392191659272406</c:v>
                </c:pt>
                <c:pt idx="116">
                  <c:v>3.9730941704035874</c:v>
                </c:pt>
                <c:pt idx="117">
                  <c:v>5.0292397660818713</c:v>
                </c:pt>
                <c:pt idx="118">
                  <c:v>2.8846960167714886</c:v>
                </c:pt>
                <c:pt idx="119">
                  <c:v>0.55555555555555558</c:v>
                </c:pt>
                <c:pt idx="120">
                  <c:v>3.607843137254902</c:v>
                </c:pt>
                <c:pt idx="121">
                  <c:v>0.51497005988023947</c:v>
                </c:pt>
                <c:pt idx="122">
                  <c:v>3.0067476383265861</c:v>
                </c:pt>
                <c:pt idx="123">
                  <c:v>7.3658536585365857</c:v>
                </c:pt>
                <c:pt idx="124">
                  <c:v>4.057377049180328</c:v>
                </c:pt>
                <c:pt idx="125">
                  <c:v>4.053097345132743</c:v>
                </c:pt>
              </c:numCache>
            </c:numRef>
          </c:val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Sheet1!$G$2:$G$127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Sheet1!$I$2:$I$127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1341736"/>
        <c:axId val="321338208"/>
        <c:axId val="0"/>
      </c:bar3DChart>
      <c:catAx>
        <c:axId val="3213417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Names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 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577057799715936"/>
              <c:y val="0.904918953312654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38208"/>
        <c:crosses val="autoZero"/>
        <c:auto val="1"/>
        <c:lblAlgn val="ctr"/>
        <c:lblOffset val="100"/>
        <c:tickLblSkip val="1"/>
        <c:noMultiLvlLbl val="0"/>
      </c:catAx>
      <c:valAx>
        <c:axId val="3213382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r of TFBS per LTR locus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0491639543661821E-2"/>
              <c:y val="0.2410455479953408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1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TE regulatory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412425045538846"/>
          <c:y val="0.14350132710411242"/>
          <c:w val="0.8144611253074947"/>
          <c:h val="0.7768689253957443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'33fsmNorm'!$U$1</c:f>
              <c:strCache>
                <c:ptCount val="1"/>
                <c:pt idx="0">
                  <c:v>TFBS 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'33fsmNorm'!$T$2:$T$34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'33fsmNorm'!$U$2:$U$34</c:f>
              <c:numCache>
                <c:formatCode>0.00</c:formatCode>
                <c:ptCount val="33"/>
                <c:pt idx="0">
                  <c:v>6.9651866801210893</c:v>
                </c:pt>
                <c:pt idx="1">
                  <c:v>3.7267080745341614</c:v>
                </c:pt>
                <c:pt idx="2">
                  <c:v>5.0081142486205774</c:v>
                </c:pt>
                <c:pt idx="3">
                  <c:v>10.002315350775643</c:v>
                </c:pt>
                <c:pt idx="4">
                  <c:v>3.0637952052011381</c:v>
                </c:pt>
                <c:pt idx="5">
                  <c:v>2.3977520707698807</c:v>
                </c:pt>
                <c:pt idx="6">
                  <c:v>2.5953367405570504</c:v>
                </c:pt>
                <c:pt idx="7">
                  <c:v>1.341841603053435</c:v>
                </c:pt>
                <c:pt idx="8">
                  <c:v>3.2993768626388515</c:v>
                </c:pt>
                <c:pt idx="9">
                  <c:v>7.4865732940185339</c:v>
                </c:pt>
                <c:pt idx="10">
                  <c:v>7.5914076782449724</c:v>
                </c:pt>
                <c:pt idx="11">
                  <c:v>6.8675725756639894</c:v>
                </c:pt>
                <c:pt idx="12">
                  <c:v>2.3389637894519342</c:v>
                </c:pt>
                <c:pt idx="13">
                  <c:v>4.1921238570241064</c:v>
                </c:pt>
                <c:pt idx="14">
                  <c:v>4.4070264396957617</c:v>
                </c:pt>
                <c:pt idx="15">
                  <c:v>4.3783988870620965</c:v>
                </c:pt>
                <c:pt idx="16">
                  <c:v>3.8470935559401402</c:v>
                </c:pt>
                <c:pt idx="17">
                  <c:v>3.8126009693053313</c:v>
                </c:pt>
                <c:pt idx="18">
                  <c:v>3.4049704624159709</c:v>
                </c:pt>
                <c:pt idx="19">
                  <c:v>4.5357085923800415</c:v>
                </c:pt>
                <c:pt idx="20">
                  <c:v>5.9445958219800179</c:v>
                </c:pt>
                <c:pt idx="21">
                  <c:v>3.1973320087986945</c:v>
                </c:pt>
                <c:pt idx="22">
                  <c:v>4.7816786793768893</c:v>
                </c:pt>
                <c:pt idx="23">
                  <c:v>2.4655493933302659</c:v>
                </c:pt>
                <c:pt idx="24">
                  <c:v>3.063744576704861</c:v>
                </c:pt>
                <c:pt idx="25">
                  <c:v>4.3324035332403525</c:v>
                </c:pt>
                <c:pt idx="26">
                  <c:v>3.8912694161756827</c:v>
                </c:pt>
                <c:pt idx="27">
                  <c:v>5.2272727272727266</c:v>
                </c:pt>
                <c:pt idx="28">
                  <c:v>4.6107554417413574</c:v>
                </c:pt>
                <c:pt idx="29">
                  <c:v>2.1359270398758126</c:v>
                </c:pt>
                <c:pt idx="30">
                  <c:v>4.6437724243977447</c:v>
                </c:pt>
                <c:pt idx="31">
                  <c:v>4.0150478796169633</c:v>
                </c:pt>
                <c:pt idx="32">
                  <c:v>4.6542680019074867</c:v>
                </c:pt>
              </c:numCache>
            </c:numRef>
          </c:val>
        </c:ser>
        <c:ser>
          <c:idx val="1"/>
          <c:order val="1"/>
          <c:tx>
            <c:strRef>
              <c:f>'33fsmNorm'!$V$1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'33fsmNorm'!$T$2:$T$34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'33fsmNorm'!$V$2:$V$34</c:f>
              <c:numCache>
                <c:formatCode>0.00</c:formatCode>
                <c:ptCount val="33"/>
                <c:pt idx="0">
                  <c:v>1.2367650644855772</c:v>
                </c:pt>
                <c:pt idx="1">
                  <c:v>4.6853361417708088</c:v>
                </c:pt>
                <c:pt idx="2">
                  <c:v>2.6580935134111519</c:v>
                </c:pt>
                <c:pt idx="3">
                  <c:v>2.5808896696714707</c:v>
                </c:pt>
                <c:pt idx="4">
                  <c:v>3.2146342760142335</c:v>
                </c:pt>
                <c:pt idx="5">
                  <c:v>4.1937168620193406</c:v>
                </c:pt>
                <c:pt idx="6">
                  <c:v>3.4410857302584632</c:v>
                </c:pt>
                <c:pt idx="7">
                  <c:v>1.5211121189575922</c:v>
                </c:pt>
                <c:pt idx="8">
                  <c:v>2.8309035907716207</c:v>
                </c:pt>
                <c:pt idx="9">
                  <c:v>3.1883989098635306</c:v>
                </c:pt>
                <c:pt idx="10">
                  <c:v>2.0668630691012759</c:v>
                </c:pt>
                <c:pt idx="11">
                  <c:v>3.6852760650189547</c:v>
                </c:pt>
                <c:pt idx="12">
                  <c:v>2.390983490841414</c:v>
                </c:pt>
                <c:pt idx="13">
                  <c:v>3.3597026570201112</c:v>
                </c:pt>
                <c:pt idx="14">
                  <c:v>2.1748858432032274</c:v>
                </c:pt>
                <c:pt idx="15">
                  <c:v>1.849943510532909</c:v>
                </c:pt>
                <c:pt idx="16">
                  <c:v>2.2547284533030365</c:v>
                </c:pt>
                <c:pt idx="17">
                  <c:v>1.2502759018846166</c:v>
                </c:pt>
                <c:pt idx="18">
                  <c:v>3.5772555843453664</c:v>
                </c:pt>
                <c:pt idx="19">
                  <c:v>1.6147785761215816</c:v>
                </c:pt>
                <c:pt idx="20">
                  <c:v>2.5253168317672126</c:v>
                </c:pt>
                <c:pt idx="21">
                  <c:v>1.9519391355744129</c:v>
                </c:pt>
                <c:pt idx="22">
                  <c:v>2.5240815546047757</c:v>
                </c:pt>
                <c:pt idx="23">
                  <c:v>1.8051887998428817</c:v>
                </c:pt>
                <c:pt idx="24">
                  <c:v>1.646575602490568</c:v>
                </c:pt>
                <c:pt idx="25">
                  <c:v>1.6710332512154746</c:v>
                </c:pt>
                <c:pt idx="26">
                  <c:v>3.5290760828757217</c:v>
                </c:pt>
                <c:pt idx="27">
                  <c:v>2.6297689849091719</c:v>
                </c:pt>
                <c:pt idx="28">
                  <c:v>2.2284941595195646</c:v>
                </c:pt>
                <c:pt idx="29">
                  <c:v>4.4414835705393161</c:v>
                </c:pt>
                <c:pt idx="30">
                  <c:v>1.5458848599773216</c:v>
                </c:pt>
                <c:pt idx="31">
                  <c:v>2.095687220769638</c:v>
                </c:pt>
                <c:pt idx="32">
                  <c:v>1.7858814136540662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1338600"/>
        <c:axId val="321344872"/>
        <c:axId val="0"/>
      </c:bar3DChart>
      <c:catAx>
        <c:axId val="321338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4872"/>
        <c:crosses val="autoZero"/>
        <c:auto val="1"/>
        <c:lblAlgn val="ctr"/>
        <c:lblOffset val="100"/>
        <c:tickLblSkip val="1"/>
        <c:noMultiLvlLbl val="0"/>
      </c:catAx>
      <c:valAx>
        <c:axId val="321344872"/>
        <c:scaling>
          <c:orientation val="minMax"/>
          <c:max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3175036779221601"/>
              <c:y val="0.926248496266922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3860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Numbers of TFBS per retroviral LTR locus recorded for 126 distinct TFs 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6265011906576919E-2"/>
          <c:y val="0.13339687732720595"/>
          <c:w val="0.93761179908128989"/>
          <c:h val="0.69412318835967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'126norm'!$G$1</c:f>
              <c:strCache>
                <c:ptCount val="1"/>
                <c:pt idx="0">
                  <c:v>Per LTR5_Hs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'126norm'!$F$2:$F$127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'126norm'!$G$2:$G$127</c:f>
              <c:numCache>
                <c:formatCode>0.00</c:formatCode>
                <c:ptCount val="126"/>
                <c:pt idx="0">
                  <c:v>2.9494128274616083</c:v>
                </c:pt>
                <c:pt idx="1">
                  <c:v>1.359896757541539</c:v>
                </c:pt>
                <c:pt idx="2">
                  <c:v>8.3168316831683153</c:v>
                </c:pt>
                <c:pt idx="3">
                  <c:v>6.8171251452925219</c:v>
                </c:pt>
                <c:pt idx="4">
                  <c:v>3.9085306519623741</c:v>
                </c:pt>
                <c:pt idx="5">
                  <c:v>5.0368809272918869</c:v>
                </c:pt>
                <c:pt idx="6">
                  <c:v>1.4553314121037466</c:v>
                </c:pt>
                <c:pt idx="7">
                  <c:v>8.1525157232704402</c:v>
                </c:pt>
                <c:pt idx="8">
                  <c:v>11.302325581395349</c:v>
                </c:pt>
                <c:pt idx="9">
                  <c:v>12.622282608695651</c:v>
                </c:pt>
                <c:pt idx="10">
                  <c:v>31.682242990654206</c:v>
                </c:pt>
                <c:pt idx="11">
                  <c:v>20.238095238095237</c:v>
                </c:pt>
                <c:pt idx="12">
                  <c:v>4.0380549682875264</c:v>
                </c:pt>
                <c:pt idx="13">
                  <c:v>15.120192307692308</c:v>
                </c:pt>
                <c:pt idx="14">
                  <c:v>21.085526315789476</c:v>
                </c:pt>
                <c:pt idx="15">
                  <c:v>5.9457236842105265</c:v>
                </c:pt>
                <c:pt idx="16">
                  <c:v>6.0588235294117645</c:v>
                </c:pt>
                <c:pt idx="17">
                  <c:v>5.954545454545455</c:v>
                </c:pt>
                <c:pt idx="18">
                  <c:v>4.6837349397590353</c:v>
                </c:pt>
                <c:pt idx="19">
                  <c:v>2.4632352941176472</c:v>
                </c:pt>
                <c:pt idx="20">
                  <c:v>4.0649606299212593</c:v>
                </c:pt>
                <c:pt idx="21">
                  <c:v>2.3324022346368714</c:v>
                </c:pt>
                <c:pt idx="22">
                  <c:v>3.27708703374778</c:v>
                </c:pt>
                <c:pt idx="23">
                  <c:v>9.6153846153846159E-2</c:v>
                </c:pt>
                <c:pt idx="24">
                  <c:v>4.4352159468438535</c:v>
                </c:pt>
                <c:pt idx="25">
                  <c:v>5.9001314060446779</c:v>
                </c:pt>
                <c:pt idx="26">
                  <c:v>0.75168918918918926</c:v>
                </c:pt>
                <c:pt idx="27">
                  <c:v>2.0351239669421486</c:v>
                </c:pt>
                <c:pt idx="28">
                  <c:v>0.73333333333333339</c:v>
                </c:pt>
                <c:pt idx="29">
                  <c:v>7.9493742889647327</c:v>
                </c:pt>
                <c:pt idx="30">
                  <c:v>1.1870503597122302</c:v>
                </c:pt>
                <c:pt idx="31">
                  <c:v>1.9867549668874172</c:v>
                </c:pt>
                <c:pt idx="32">
                  <c:v>0.95837366892545994</c:v>
                </c:pt>
                <c:pt idx="33">
                  <c:v>2.0888157894736841</c:v>
                </c:pt>
                <c:pt idx="34">
                  <c:v>11.422222222222221</c:v>
                </c:pt>
                <c:pt idx="35">
                  <c:v>8.5022522522522515</c:v>
                </c:pt>
                <c:pt idx="36">
                  <c:v>11.51946107784431</c:v>
                </c:pt>
                <c:pt idx="37">
                  <c:v>12.655310621242485</c:v>
                </c:pt>
                <c:pt idx="38">
                  <c:v>16.332007952286283</c:v>
                </c:pt>
                <c:pt idx="39">
                  <c:v>5.6405817174515231</c:v>
                </c:pt>
                <c:pt idx="40">
                  <c:v>16.656151419558359</c:v>
                </c:pt>
                <c:pt idx="41">
                  <c:v>2.8255571030640669</c:v>
                </c:pt>
                <c:pt idx="42">
                  <c:v>0.48969072164948452</c:v>
                </c:pt>
                <c:pt idx="43">
                  <c:v>4.0530582166543851</c:v>
                </c:pt>
                <c:pt idx="44">
                  <c:v>2.7454909819639282</c:v>
                </c:pt>
                <c:pt idx="45">
                  <c:v>4.1631578947368419</c:v>
                </c:pt>
                <c:pt idx="46">
                  <c:v>4.1071428571428577</c:v>
                </c:pt>
                <c:pt idx="47">
                  <c:v>3.8420773714891361</c:v>
                </c:pt>
                <c:pt idx="48">
                  <c:v>4.4237918215613385</c:v>
                </c:pt>
                <c:pt idx="49">
                  <c:v>5.9378663540445489</c:v>
                </c:pt>
                <c:pt idx="50">
                  <c:v>9.6491228070175445</c:v>
                </c:pt>
                <c:pt idx="51">
                  <c:v>3.9121863799283152</c:v>
                </c:pt>
                <c:pt idx="52">
                  <c:v>4.1841883936080739</c:v>
                </c:pt>
                <c:pt idx="53">
                  <c:v>6.5615462868769079</c:v>
                </c:pt>
                <c:pt idx="54">
                  <c:v>6.6718847839699436</c:v>
                </c:pt>
                <c:pt idx="55">
                  <c:v>6.8505338078291809</c:v>
                </c:pt>
                <c:pt idx="56">
                  <c:v>2.8712091374556912</c:v>
                </c:pt>
                <c:pt idx="57">
                  <c:v>4.0656205420827387</c:v>
                </c:pt>
                <c:pt idx="58">
                  <c:v>4.209677419354839</c:v>
                </c:pt>
                <c:pt idx="59">
                  <c:v>2.4889867841409692</c:v>
                </c:pt>
                <c:pt idx="60">
                  <c:v>2.5547645125958378</c:v>
                </c:pt>
                <c:pt idx="61">
                  <c:v>10.456125108601217</c:v>
                </c:pt>
                <c:pt idx="62">
                  <c:v>2.0060868668111009</c:v>
                </c:pt>
                <c:pt idx="63">
                  <c:v>2.1590038314176248</c:v>
                </c:pt>
                <c:pt idx="64">
                  <c:v>2.3178438661710032</c:v>
                </c:pt>
                <c:pt idx="65">
                  <c:v>1.6551877360586535</c:v>
                </c:pt>
                <c:pt idx="66">
                  <c:v>6.4158100832109639</c:v>
                </c:pt>
                <c:pt idx="67">
                  <c:v>6.3633669235328982</c:v>
                </c:pt>
                <c:pt idx="68">
                  <c:v>3.429003021148036</c:v>
                </c:pt>
                <c:pt idx="69">
                  <c:v>2.6962283384301733</c:v>
                </c:pt>
                <c:pt idx="70">
                  <c:v>1.2870370370370368</c:v>
                </c:pt>
                <c:pt idx="71">
                  <c:v>2.7126230975828109</c:v>
                </c:pt>
                <c:pt idx="72">
                  <c:v>3.0030891438658429</c:v>
                </c:pt>
                <c:pt idx="73">
                  <c:v>3.0122793553338449</c:v>
                </c:pt>
                <c:pt idx="74">
                  <c:v>3.9323644494130803</c:v>
                </c:pt>
                <c:pt idx="75">
                  <c:v>3.9058441558441555</c:v>
                </c:pt>
                <c:pt idx="76">
                  <c:v>4.7271268057784912</c:v>
                </c:pt>
                <c:pt idx="77">
                  <c:v>4.5884628913119947</c:v>
                </c:pt>
                <c:pt idx="78">
                  <c:v>3.4662576687116564</c:v>
                </c:pt>
                <c:pt idx="79">
                  <c:v>5.0138376383763843</c:v>
                </c:pt>
                <c:pt idx="80">
                  <c:v>3.776641091219096</c:v>
                </c:pt>
                <c:pt idx="81">
                  <c:v>0.41666666666666663</c:v>
                </c:pt>
                <c:pt idx="82">
                  <c:v>0.60693641618497107</c:v>
                </c:pt>
                <c:pt idx="83">
                  <c:v>16.244343891402714</c:v>
                </c:pt>
                <c:pt idx="84">
                  <c:v>1.3834586466165413</c:v>
                </c:pt>
                <c:pt idx="85">
                  <c:v>0.21062271062271062</c:v>
                </c:pt>
                <c:pt idx="86">
                  <c:v>14.672131147540984</c:v>
                </c:pt>
                <c:pt idx="87">
                  <c:v>28.482142857142858</c:v>
                </c:pt>
                <c:pt idx="88">
                  <c:v>9.6666666666666679</c:v>
                </c:pt>
                <c:pt idx="89">
                  <c:v>7.0180722891566267</c:v>
                </c:pt>
                <c:pt idx="90">
                  <c:v>0.25</c:v>
                </c:pt>
                <c:pt idx="91">
                  <c:v>4.255319148936171</c:v>
                </c:pt>
                <c:pt idx="92">
                  <c:v>4.7438243366880144</c:v>
                </c:pt>
                <c:pt idx="93">
                  <c:v>4.8088139987038243</c:v>
                </c:pt>
                <c:pt idx="94">
                  <c:v>1.2138320395201128</c:v>
                </c:pt>
                <c:pt idx="95">
                  <c:v>1.9194444444444445</c:v>
                </c:pt>
                <c:pt idx="96">
                  <c:v>2.3983516483516483</c:v>
                </c:pt>
                <c:pt idx="97">
                  <c:v>1.9277474195506981</c:v>
                </c:pt>
                <c:pt idx="98">
                  <c:v>2.5909450375642549</c:v>
                </c:pt>
                <c:pt idx="99">
                  <c:v>2.4352194606028559</c:v>
                </c:pt>
                <c:pt idx="100">
                  <c:v>2.4822862541332071</c:v>
                </c:pt>
                <c:pt idx="101">
                  <c:v>1.6258351893095768</c:v>
                </c:pt>
                <c:pt idx="102">
                  <c:v>0.78947368421052633</c:v>
                </c:pt>
                <c:pt idx="103">
                  <c:v>5.0871080139372822</c:v>
                </c:pt>
                <c:pt idx="104">
                  <c:v>1.559633027522936</c:v>
                </c:pt>
                <c:pt idx="105">
                  <c:v>5.837585034013606</c:v>
                </c:pt>
                <c:pt idx="106">
                  <c:v>2.9619565217391308</c:v>
                </c:pt>
                <c:pt idx="107">
                  <c:v>2.4562101910828025</c:v>
                </c:pt>
                <c:pt idx="108">
                  <c:v>4.4075907590759078</c:v>
                </c:pt>
                <c:pt idx="109">
                  <c:v>2.4981684981684982</c:v>
                </c:pt>
                <c:pt idx="110">
                  <c:v>4.9784482758620685</c:v>
                </c:pt>
                <c:pt idx="111">
                  <c:v>13.630338733431516</c:v>
                </c:pt>
                <c:pt idx="112">
                  <c:v>8.2458233890214796</c:v>
                </c:pt>
                <c:pt idx="113">
                  <c:v>5.3778751369112818</c:v>
                </c:pt>
                <c:pt idx="114">
                  <c:v>7.8</c:v>
                </c:pt>
                <c:pt idx="115">
                  <c:v>3.8287488908606924</c:v>
                </c:pt>
                <c:pt idx="116">
                  <c:v>5.7847533632286998</c:v>
                </c:pt>
                <c:pt idx="117">
                  <c:v>10.02923976608187</c:v>
                </c:pt>
                <c:pt idx="118">
                  <c:v>5.4350104821802931</c:v>
                </c:pt>
                <c:pt idx="119">
                  <c:v>3.9682539682539684</c:v>
                </c:pt>
                <c:pt idx="120">
                  <c:v>7.9411764705882364</c:v>
                </c:pt>
                <c:pt idx="121">
                  <c:v>3.308383233532934</c:v>
                </c:pt>
                <c:pt idx="122">
                  <c:v>5.3238866396761129</c:v>
                </c:pt>
                <c:pt idx="123">
                  <c:v>2.6422764227642279</c:v>
                </c:pt>
                <c:pt idx="124">
                  <c:v>5.081967213114754</c:v>
                </c:pt>
                <c:pt idx="125">
                  <c:v>6.106194690265486</c:v>
                </c:pt>
              </c:numCache>
            </c:numRef>
          </c:val>
        </c:ser>
        <c:ser>
          <c:idx val="1"/>
          <c:order val="1"/>
          <c:tx>
            <c:strRef>
              <c:f>'126norm'!$H$1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'126norm'!$F$2:$F$127</c:f>
              <c:strCache>
                <c:ptCount val="126"/>
                <c:pt idx="0">
                  <c:v>NEUROD1</c:v>
                </c:pt>
                <c:pt idx="1">
                  <c:v>NEUROD2</c:v>
                </c:pt>
                <c:pt idx="2">
                  <c:v>NEUROG2</c:v>
                </c:pt>
                <c:pt idx="3">
                  <c:v>ATOH1</c:v>
                </c:pt>
                <c:pt idx="4">
                  <c:v>HAND2</c:v>
                </c:pt>
                <c:pt idx="5">
                  <c:v>TWIST1</c:v>
                </c:pt>
                <c:pt idx="6">
                  <c:v>TWIST2</c:v>
                </c:pt>
                <c:pt idx="7">
                  <c:v>POU5F1B</c:v>
                </c:pt>
                <c:pt idx="8">
                  <c:v>POU5F1</c:v>
                </c:pt>
                <c:pt idx="9">
                  <c:v>POU2F1</c:v>
                </c:pt>
                <c:pt idx="10">
                  <c:v>POU5F1::SOX2</c:v>
                </c:pt>
                <c:pt idx="11">
                  <c:v>POU2F1::SOX2</c:v>
                </c:pt>
                <c:pt idx="12">
                  <c:v>YY1</c:v>
                </c:pt>
                <c:pt idx="13">
                  <c:v>STAT1::STAT2</c:v>
                </c:pt>
                <c:pt idx="14">
                  <c:v>DMRT1</c:v>
                </c:pt>
                <c:pt idx="15">
                  <c:v>DMRTA1</c:v>
                </c:pt>
                <c:pt idx="16">
                  <c:v>DMRTA2</c:v>
                </c:pt>
                <c:pt idx="17">
                  <c:v>DMRTC</c:v>
                </c:pt>
                <c:pt idx="18">
                  <c:v>DMRT3</c:v>
                </c:pt>
                <c:pt idx="19">
                  <c:v>NFKB1</c:v>
                </c:pt>
                <c:pt idx="20">
                  <c:v>NFKB2</c:v>
                </c:pt>
                <c:pt idx="21">
                  <c:v>GLI1</c:v>
                </c:pt>
                <c:pt idx="22">
                  <c:v>GLI2</c:v>
                </c:pt>
                <c:pt idx="23">
                  <c:v>GLI3</c:v>
                </c:pt>
                <c:pt idx="24">
                  <c:v>MAFK</c:v>
                </c:pt>
                <c:pt idx="25">
                  <c:v>DUX4</c:v>
                </c:pt>
                <c:pt idx="26">
                  <c:v>NFYA</c:v>
                </c:pt>
                <c:pt idx="27">
                  <c:v>NFYB</c:v>
                </c:pt>
                <c:pt idx="28">
                  <c:v>NFYC</c:v>
                </c:pt>
                <c:pt idx="29">
                  <c:v>PRDM1</c:v>
                </c:pt>
                <c:pt idx="30">
                  <c:v>PRDM4</c:v>
                </c:pt>
                <c:pt idx="31">
                  <c:v>PRDM5</c:v>
                </c:pt>
                <c:pt idx="32">
                  <c:v>PRDM9</c:v>
                </c:pt>
                <c:pt idx="33">
                  <c:v>PRDM14</c:v>
                </c:pt>
                <c:pt idx="34">
                  <c:v>PRDM15</c:v>
                </c:pt>
                <c:pt idx="35">
                  <c:v>GATA1</c:v>
                </c:pt>
                <c:pt idx="36">
                  <c:v>GATA2</c:v>
                </c:pt>
                <c:pt idx="37">
                  <c:v>GATA3</c:v>
                </c:pt>
                <c:pt idx="38">
                  <c:v>GATA4</c:v>
                </c:pt>
                <c:pt idx="39">
                  <c:v>GATA5</c:v>
                </c:pt>
                <c:pt idx="40">
                  <c:v>GATA6</c:v>
                </c:pt>
                <c:pt idx="41">
                  <c:v>SMAD2</c:v>
                </c:pt>
                <c:pt idx="42">
                  <c:v>SMAD3</c:v>
                </c:pt>
                <c:pt idx="43">
                  <c:v>SMAD4</c:v>
                </c:pt>
                <c:pt idx="44">
                  <c:v>SMAD5</c:v>
                </c:pt>
                <c:pt idx="45">
                  <c:v>VDR</c:v>
                </c:pt>
                <c:pt idx="46">
                  <c:v>RARA</c:v>
                </c:pt>
                <c:pt idx="47">
                  <c:v>RXRA</c:v>
                </c:pt>
                <c:pt idx="48">
                  <c:v>Stat5a::Stat5b</c:v>
                </c:pt>
                <c:pt idx="49">
                  <c:v>NFATC1</c:v>
                </c:pt>
                <c:pt idx="50">
                  <c:v>NFATC2</c:v>
                </c:pt>
                <c:pt idx="51">
                  <c:v>NFATC3</c:v>
                </c:pt>
                <c:pt idx="52">
                  <c:v>NFATC4</c:v>
                </c:pt>
                <c:pt idx="53">
                  <c:v>MYC</c:v>
                </c:pt>
                <c:pt idx="54">
                  <c:v>MAX</c:v>
                </c:pt>
                <c:pt idx="55">
                  <c:v>MAX::MYC</c:v>
                </c:pt>
                <c:pt idx="56">
                  <c:v>MYB</c:v>
                </c:pt>
                <c:pt idx="57">
                  <c:v>RUNX1</c:v>
                </c:pt>
                <c:pt idx="58">
                  <c:v>RUNX2</c:v>
                </c:pt>
                <c:pt idx="59">
                  <c:v>RUNX3</c:v>
                </c:pt>
                <c:pt idx="60">
                  <c:v>HAND1</c:v>
                </c:pt>
                <c:pt idx="61">
                  <c:v>SRY</c:v>
                </c:pt>
                <c:pt idx="62">
                  <c:v>TFAP2A</c:v>
                </c:pt>
                <c:pt idx="63">
                  <c:v>TFAP2B</c:v>
                </c:pt>
                <c:pt idx="64">
                  <c:v>TFAP2C</c:v>
                </c:pt>
                <c:pt idx="65">
                  <c:v>TFAP2E</c:v>
                </c:pt>
                <c:pt idx="66">
                  <c:v>TFAP4</c:v>
                </c:pt>
                <c:pt idx="67">
                  <c:v>BATF</c:v>
                </c:pt>
                <c:pt idx="68">
                  <c:v>ETV1</c:v>
                </c:pt>
                <c:pt idx="69">
                  <c:v>ETV2</c:v>
                </c:pt>
                <c:pt idx="70">
                  <c:v>ETV3</c:v>
                </c:pt>
                <c:pt idx="71">
                  <c:v>ETV4</c:v>
                </c:pt>
                <c:pt idx="72">
                  <c:v>ETV5</c:v>
                </c:pt>
                <c:pt idx="73">
                  <c:v>ETV6</c:v>
                </c:pt>
                <c:pt idx="74">
                  <c:v>ETV7</c:v>
                </c:pt>
                <c:pt idx="75">
                  <c:v>RBPJ</c:v>
                </c:pt>
                <c:pt idx="76">
                  <c:v>RBPJL</c:v>
                </c:pt>
                <c:pt idx="77">
                  <c:v>FOS</c:v>
                </c:pt>
                <c:pt idx="78">
                  <c:v>FOSB</c:v>
                </c:pt>
                <c:pt idx="79">
                  <c:v>FOSL1</c:v>
                </c:pt>
                <c:pt idx="80">
                  <c:v>FOSL2</c:v>
                </c:pt>
                <c:pt idx="81">
                  <c:v>PAX1</c:v>
                </c:pt>
                <c:pt idx="82">
                  <c:v>PAX2</c:v>
                </c:pt>
                <c:pt idx="83">
                  <c:v>PAX3</c:v>
                </c:pt>
                <c:pt idx="84">
                  <c:v>PAX4</c:v>
                </c:pt>
                <c:pt idx="85">
                  <c:v>PAX5</c:v>
                </c:pt>
                <c:pt idx="86">
                  <c:v>PAX6</c:v>
                </c:pt>
                <c:pt idx="87">
                  <c:v>PAX7</c:v>
                </c:pt>
                <c:pt idx="88">
                  <c:v>PBX1</c:v>
                </c:pt>
                <c:pt idx="89">
                  <c:v>PBX2</c:v>
                </c:pt>
                <c:pt idx="90">
                  <c:v>PBX3</c:v>
                </c:pt>
                <c:pt idx="91">
                  <c:v>PITX1</c:v>
                </c:pt>
                <c:pt idx="92">
                  <c:v>PITX2</c:v>
                </c:pt>
                <c:pt idx="93">
                  <c:v>PITX3</c:v>
                </c:pt>
                <c:pt idx="94">
                  <c:v>SP1</c:v>
                </c:pt>
                <c:pt idx="95">
                  <c:v>SP2</c:v>
                </c:pt>
                <c:pt idx="96">
                  <c:v>SP3</c:v>
                </c:pt>
                <c:pt idx="97">
                  <c:v>SP4</c:v>
                </c:pt>
                <c:pt idx="98">
                  <c:v>SP5</c:v>
                </c:pt>
                <c:pt idx="99">
                  <c:v>SP8</c:v>
                </c:pt>
                <c:pt idx="100">
                  <c:v>SP9</c:v>
                </c:pt>
                <c:pt idx="101">
                  <c:v>SPDEF</c:v>
                </c:pt>
                <c:pt idx="102">
                  <c:v>LHX1</c:v>
                </c:pt>
                <c:pt idx="103">
                  <c:v>LHX2</c:v>
                </c:pt>
                <c:pt idx="104">
                  <c:v>Lhx3</c:v>
                </c:pt>
                <c:pt idx="105">
                  <c:v>Lhx4</c:v>
                </c:pt>
                <c:pt idx="106">
                  <c:v>LHX5</c:v>
                </c:pt>
                <c:pt idx="107">
                  <c:v>LHX6</c:v>
                </c:pt>
                <c:pt idx="108">
                  <c:v>Lhx8</c:v>
                </c:pt>
                <c:pt idx="109">
                  <c:v>LHX9</c:v>
                </c:pt>
                <c:pt idx="110">
                  <c:v>MYCN</c:v>
                </c:pt>
                <c:pt idx="111">
                  <c:v>NEUROG1</c:v>
                </c:pt>
                <c:pt idx="112">
                  <c:v>NRL</c:v>
                </c:pt>
                <c:pt idx="113">
                  <c:v>THRB</c:v>
                </c:pt>
                <c:pt idx="114">
                  <c:v>ESR1</c:v>
                </c:pt>
                <c:pt idx="115">
                  <c:v>ESR2</c:v>
                </c:pt>
                <c:pt idx="116">
                  <c:v>ESRRA</c:v>
                </c:pt>
                <c:pt idx="117">
                  <c:v>ESRRB</c:v>
                </c:pt>
                <c:pt idx="118">
                  <c:v>Esrrg</c:v>
                </c:pt>
                <c:pt idx="119">
                  <c:v>MAF</c:v>
                </c:pt>
                <c:pt idx="120">
                  <c:v>MAF::NFE2</c:v>
                </c:pt>
                <c:pt idx="121">
                  <c:v>MAFA</c:v>
                </c:pt>
                <c:pt idx="122">
                  <c:v>Mafb</c:v>
                </c:pt>
                <c:pt idx="123">
                  <c:v>MAFF</c:v>
                </c:pt>
                <c:pt idx="124">
                  <c:v>Mafg</c:v>
                </c:pt>
                <c:pt idx="125">
                  <c:v>MAFG::NFE2L1</c:v>
                </c:pt>
              </c:strCache>
            </c:strRef>
          </c:cat>
          <c:val>
            <c:numRef>
              <c:f>'126norm'!$H$2:$H$127</c:f>
              <c:numCache>
                <c:formatCode>0.00</c:formatCode>
                <c:ptCount val="126"/>
                <c:pt idx="0">
                  <c:v>3.8087519281957394</c:v>
                </c:pt>
                <c:pt idx="1">
                  <c:v>2.0402532731171807</c:v>
                </c:pt>
                <c:pt idx="2">
                  <c:v>4.3042354969809393</c:v>
                </c:pt>
                <c:pt idx="3">
                  <c:v>3.6287567201832847</c:v>
                </c:pt>
                <c:pt idx="4">
                  <c:v>4.0802592450004695</c:v>
                </c:pt>
                <c:pt idx="5">
                  <c:v>3.4327469995118185</c:v>
                </c:pt>
                <c:pt idx="6">
                  <c:v>1.805481275706706</c:v>
                </c:pt>
                <c:pt idx="7">
                  <c:v>0.66755674232309747</c:v>
                </c:pt>
                <c:pt idx="8">
                  <c:v>1.5690170873826599</c:v>
                </c:pt>
                <c:pt idx="9">
                  <c:v>1.1246879897834794</c:v>
                </c:pt>
                <c:pt idx="10">
                  <c:v>4.2798497685387371</c:v>
                </c:pt>
                <c:pt idx="11">
                  <c:v>2.4583041939517241</c:v>
                </c:pt>
                <c:pt idx="12">
                  <c:v>2.9778958272763969</c:v>
                </c:pt>
                <c:pt idx="13">
                  <c:v>2.1888158570401561</c:v>
                </c:pt>
                <c:pt idx="14">
                  <c:v>0.72904223174759331</c:v>
                </c:pt>
                <c:pt idx="15">
                  <c:v>1.5195699529196824</c:v>
                </c:pt>
                <c:pt idx="16">
                  <c:v>1.4332835938113562</c:v>
                </c:pt>
                <c:pt idx="17">
                  <c:v>0.73431241655540713</c:v>
                </c:pt>
                <c:pt idx="18">
                  <c:v>0.84449949330030394</c:v>
                </c:pt>
                <c:pt idx="19">
                  <c:v>1.4725516374774206</c:v>
                </c:pt>
                <c:pt idx="20">
                  <c:v>5.5454516783532899</c:v>
                </c:pt>
                <c:pt idx="21">
                  <c:v>3.4161004244019959</c:v>
                </c:pt>
                <c:pt idx="22">
                  <c:v>3.9413119209271334</c:v>
                </c:pt>
                <c:pt idx="23">
                  <c:v>3.2350826743350107</c:v>
                </c:pt>
                <c:pt idx="24">
                  <c:v>0.89598978039379207</c:v>
                </c:pt>
                <c:pt idx="25">
                  <c:v>2.2754825093115829</c:v>
                </c:pt>
                <c:pt idx="26">
                  <c:v>1.6553603002201134</c:v>
                </c:pt>
                <c:pt idx="27">
                  <c:v>0.79720619227840983</c:v>
                </c:pt>
                <c:pt idx="28">
                  <c:v>1.5709835336003561</c:v>
                </c:pt>
                <c:pt idx="29">
                  <c:v>1.9943162745625187</c:v>
                </c:pt>
                <c:pt idx="30">
                  <c:v>0.69156957478076275</c:v>
                </c:pt>
                <c:pt idx="31">
                  <c:v>3.1300011494354503</c:v>
                </c:pt>
                <c:pt idx="32">
                  <c:v>3.9833685960112031</c:v>
                </c:pt>
                <c:pt idx="33">
                  <c:v>2.4462441149602983</c:v>
                </c:pt>
                <c:pt idx="34">
                  <c:v>2.3438658952677645</c:v>
                </c:pt>
                <c:pt idx="35">
                  <c:v>2.3514836598948752</c:v>
                </c:pt>
                <c:pt idx="36">
                  <c:v>2.9880159574042833</c:v>
                </c:pt>
                <c:pt idx="37">
                  <c:v>3.1384531412624983</c:v>
                </c:pt>
                <c:pt idx="38">
                  <c:v>2.9170769773880085</c:v>
                </c:pt>
                <c:pt idx="39">
                  <c:v>1.8399417136052132</c:v>
                </c:pt>
                <c:pt idx="40">
                  <c:v>4.3296424675592693</c:v>
                </c:pt>
                <c:pt idx="41">
                  <c:v>3.6650538694117691</c:v>
                </c:pt>
                <c:pt idx="42">
                  <c:v>0.41980372455370046</c:v>
                </c:pt>
                <c:pt idx="43">
                  <c:v>3.1749529955440461</c:v>
                </c:pt>
                <c:pt idx="44">
                  <c:v>1.8167175472440207</c:v>
                </c:pt>
                <c:pt idx="45">
                  <c:v>1.1819267795657367</c:v>
                </c:pt>
                <c:pt idx="46">
                  <c:v>2.6562026679830812</c:v>
                </c:pt>
                <c:pt idx="47">
                  <c:v>4.7326836771586631</c:v>
                </c:pt>
                <c:pt idx="48">
                  <c:v>2.5483516780462896</c:v>
                </c:pt>
                <c:pt idx="49">
                  <c:v>1.9533665050861093</c:v>
                </c:pt>
                <c:pt idx="50">
                  <c:v>1.8457358349143889</c:v>
                </c:pt>
                <c:pt idx="51">
                  <c:v>1.8548028195299826</c:v>
                </c:pt>
                <c:pt idx="52">
                  <c:v>1.7539505996781803</c:v>
                </c:pt>
                <c:pt idx="53">
                  <c:v>1.4098146460455243</c:v>
                </c:pt>
                <c:pt idx="54">
                  <c:v>1.6561426506475343</c:v>
                </c:pt>
                <c:pt idx="55">
                  <c:v>2.0668126897547854</c:v>
                </c:pt>
                <c:pt idx="56">
                  <c:v>1.4113606115755757</c:v>
                </c:pt>
                <c:pt idx="57">
                  <c:v>1.4112968503892016</c:v>
                </c:pt>
                <c:pt idx="58">
                  <c:v>1.0566059405372037</c:v>
                </c:pt>
                <c:pt idx="59">
                  <c:v>1.0175093957876287</c:v>
                </c:pt>
                <c:pt idx="60">
                  <c:v>2.7279892722973456</c:v>
                </c:pt>
                <c:pt idx="61">
                  <c:v>5.5596863005292896</c:v>
                </c:pt>
                <c:pt idx="62">
                  <c:v>2.2378612178940194</c:v>
                </c:pt>
                <c:pt idx="63">
                  <c:v>0.95056499342674017</c:v>
                </c:pt>
                <c:pt idx="64">
                  <c:v>1.4967499003214531</c:v>
                </c:pt>
                <c:pt idx="65">
                  <c:v>2.2958849969254715</c:v>
                </c:pt>
                <c:pt idx="66">
                  <c:v>2.4905127214814726</c:v>
                </c:pt>
                <c:pt idx="67">
                  <c:v>1.7775132700150289</c:v>
                </c:pt>
                <c:pt idx="68">
                  <c:v>0.54856626559481114</c:v>
                </c:pt>
                <c:pt idx="69">
                  <c:v>0.46545240749133399</c:v>
                </c:pt>
                <c:pt idx="70">
                  <c:v>1.1669880828759334</c:v>
                </c:pt>
                <c:pt idx="71">
                  <c:v>2.4156350514502773</c:v>
                </c:pt>
                <c:pt idx="72">
                  <c:v>1.2555723017568585</c:v>
                </c:pt>
                <c:pt idx="73">
                  <c:v>2.2757383341513422</c:v>
                </c:pt>
                <c:pt idx="74">
                  <c:v>2.6052997064839949</c:v>
                </c:pt>
                <c:pt idx="75">
                  <c:v>3.1063062438229325</c:v>
                </c:pt>
                <c:pt idx="76">
                  <c:v>1.670499135283642</c:v>
                </c:pt>
                <c:pt idx="77">
                  <c:v>1.6497550726563781</c:v>
                </c:pt>
                <c:pt idx="78">
                  <c:v>1.3901093950566867</c:v>
                </c:pt>
                <c:pt idx="79">
                  <c:v>1.5876026584030862</c:v>
                </c:pt>
                <c:pt idx="80">
                  <c:v>1.8564109918652547</c:v>
                </c:pt>
                <c:pt idx="81">
                  <c:v>4.4256539583642391</c:v>
                </c:pt>
                <c:pt idx="82">
                  <c:v>3.7892527223195476</c:v>
                </c:pt>
                <c:pt idx="83">
                  <c:v>7.9079798705966935</c:v>
                </c:pt>
                <c:pt idx="84">
                  <c:v>0.80709115913950424</c:v>
                </c:pt>
                <c:pt idx="85">
                  <c:v>2.1175975782117304</c:v>
                </c:pt>
                <c:pt idx="86">
                  <c:v>9.608439668191469</c:v>
                </c:pt>
                <c:pt idx="87">
                  <c:v>22.839977112340264</c:v>
                </c:pt>
                <c:pt idx="88">
                  <c:v>6.0080106809078782</c:v>
                </c:pt>
                <c:pt idx="89">
                  <c:v>2.8873839818553249</c:v>
                </c:pt>
                <c:pt idx="90">
                  <c:v>0.15258439824527939</c:v>
                </c:pt>
                <c:pt idx="91">
                  <c:v>2.397733358162867</c:v>
                </c:pt>
                <c:pt idx="92">
                  <c:v>2.5590693049714348</c:v>
                </c:pt>
                <c:pt idx="93">
                  <c:v>1.8551414848227104</c:v>
                </c:pt>
                <c:pt idx="94">
                  <c:v>4.3534875482058881</c:v>
                </c:pt>
                <c:pt idx="95">
                  <c:v>4.3821391484942884</c:v>
                </c:pt>
                <c:pt idx="96">
                  <c:v>3.539517891987852</c:v>
                </c:pt>
                <c:pt idx="97">
                  <c:v>3.983453347632909</c:v>
                </c:pt>
                <c:pt idx="98">
                  <c:v>4.8436798029374613</c:v>
                </c:pt>
                <c:pt idx="99">
                  <c:v>4.6393605011158892</c:v>
                </c:pt>
                <c:pt idx="100">
                  <c:v>5.0106172109182889</c:v>
                </c:pt>
                <c:pt idx="101">
                  <c:v>1.498657452698624</c:v>
                </c:pt>
                <c:pt idx="102">
                  <c:v>0.4567493500105404</c:v>
                </c:pt>
                <c:pt idx="103">
                  <c:v>2.1631629629285043</c:v>
                </c:pt>
                <c:pt idx="104">
                  <c:v>5.1812202202324809</c:v>
                </c:pt>
                <c:pt idx="105">
                  <c:v>2.9744875253172034</c:v>
                </c:pt>
                <c:pt idx="106">
                  <c:v>1.1818293957160271</c:v>
                </c:pt>
                <c:pt idx="107">
                  <c:v>1.9197571284005002</c:v>
                </c:pt>
                <c:pt idx="108">
                  <c:v>2.1445535741825186</c:v>
                </c:pt>
                <c:pt idx="109">
                  <c:v>1.4368364168097145</c:v>
                </c:pt>
                <c:pt idx="110">
                  <c:v>0.25896597762533952</c:v>
                </c:pt>
                <c:pt idx="111">
                  <c:v>2.9199462808536074</c:v>
                </c:pt>
                <c:pt idx="112">
                  <c:v>2.8072433889577511</c:v>
                </c:pt>
                <c:pt idx="113">
                  <c:v>4.5815011472032072</c:v>
                </c:pt>
                <c:pt idx="114">
                  <c:v>0.85447263017356467</c:v>
                </c:pt>
                <c:pt idx="115">
                  <c:v>2.4546185804675384</c:v>
                </c:pt>
                <c:pt idx="116">
                  <c:v>6.4241110718626331</c:v>
                </c:pt>
                <c:pt idx="117">
                  <c:v>8.1512191694188747</c:v>
                </c:pt>
                <c:pt idx="118">
                  <c:v>2.8003795416950066</c:v>
                </c:pt>
                <c:pt idx="119">
                  <c:v>0.79471040752749689</c:v>
                </c:pt>
                <c:pt idx="120">
                  <c:v>0.51048456765883932</c:v>
                </c:pt>
                <c:pt idx="121">
                  <c:v>1.9906781896820509</c:v>
                </c:pt>
                <c:pt idx="122">
                  <c:v>2.3873486736251124</c:v>
                </c:pt>
                <c:pt idx="123">
                  <c:v>4.2767049833382176</c:v>
                </c:pt>
                <c:pt idx="124">
                  <c:v>1.0779399855545098</c:v>
                </c:pt>
                <c:pt idx="125">
                  <c:v>0.44897621607571153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1342912"/>
        <c:axId val="321339776"/>
        <c:axId val="0"/>
      </c:bar3DChart>
      <c:catAx>
        <c:axId val="3213429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Name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TFs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3914223249500062"/>
              <c:y val="0.894967824885907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39776"/>
        <c:crosses val="autoZero"/>
        <c:auto val="1"/>
        <c:lblAlgn val="ctr"/>
        <c:lblOffset val="100"/>
        <c:tickLblSkip val="1"/>
        <c:noMultiLvlLbl val="0"/>
      </c:catAx>
      <c:valAx>
        <c:axId val="3213397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3712122479914973E-2"/>
              <c:y val="0.17897192395088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2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Numbers of TFBS per TE regulatory locus recorded for 33 TF families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'33fsmNorm'!$K$1</c:f>
              <c:strCache>
                <c:ptCount val="1"/>
                <c:pt idx="0">
                  <c:v>TFBS per MLT2A1 locus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  <a:sp3d>
              <a:contourClr>
                <a:srgbClr val="0070C0"/>
              </a:contourClr>
            </a:sp3d>
          </c:spPr>
          <c:invertIfNegative val="0"/>
          <c:cat>
            <c:strRef>
              <c:f>'33fsmNorm'!$J$2:$J$34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'33fsmNorm'!$K$2:$K$34</c:f>
              <c:numCache>
                <c:formatCode>0.00</c:formatCode>
                <c:ptCount val="33"/>
                <c:pt idx="0">
                  <c:v>2.7033299697275477</c:v>
                </c:pt>
                <c:pt idx="1">
                  <c:v>0.10869565217391305</c:v>
                </c:pt>
                <c:pt idx="2">
                  <c:v>1.2223304122038299</c:v>
                </c:pt>
                <c:pt idx="3">
                  <c:v>3.205834683954619</c:v>
                </c:pt>
                <c:pt idx="4">
                  <c:v>1.7570093457943925</c:v>
                </c:pt>
                <c:pt idx="5">
                  <c:v>0.95980477274327158</c:v>
                </c:pt>
                <c:pt idx="6">
                  <c:v>0.81942722351589192</c:v>
                </c:pt>
                <c:pt idx="7">
                  <c:v>1.0596374045801527</c:v>
                </c:pt>
                <c:pt idx="8">
                  <c:v>1.4861555134109998</c:v>
                </c:pt>
                <c:pt idx="9">
                  <c:v>1.9893639427127208</c:v>
                </c:pt>
                <c:pt idx="10">
                  <c:v>6.7444241316270572</c:v>
                </c:pt>
                <c:pt idx="11">
                  <c:v>3.4482025941939467</c:v>
                </c:pt>
                <c:pt idx="12">
                  <c:v>0.79735523529107899</c:v>
                </c:pt>
                <c:pt idx="13">
                  <c:v>0.91147132169576062</c:v>
                </c:pt>
                <c:pt idx="14">
                  <c:v>2.8099963781238682</c:v>
                </c:pt>
                <c:pt idx="15">
                  <c:v>1.250031617554066</c:v>
                </c:pt>
                <c:pt idx="16">
                  <c:v>1.807390817469205</c:v>
                </c:pt>
                <c:pt idx="17">
                  <c:v>0.91491653204092627</c:v>
                </c:pt>
                <c:pt idx="18">
                  <c:v>1.771847626807904</c:v>
                </c:pt>
                <c:pt idx="19">
                  <c:v>3.0591423561294442</c:v>
                </c:pt>
                <c:pt idx="20">
                  <c:v>1.1480472297910991</c:v>
                </c:pt>
                <c:pt idx="21">
                  <c:v>1.7364649116582702</c:v>
                </c:pt>
                <c:pt idx="22">
                  <c:v>2.8498488723552664</c:v>
                </c:pt>
                <c:pt idx="23">
                  <c:v>0.41762127340098332</c:v>
                </c:pt>
                <c:pt idx="24">
                  <c:v>1.2054733563243965</c:v>
                </c:pt>
                <c:pt idx="25">
                  <c:v>3.1496048349604835</c:v>
                </c:pt>
                <c:pt idx="26">
                  <c:v>2.5152651312265664</c:v>
                </c:pt>
                <c:pt idx="27">
                  <c:v>4.1262626262626254</c:v>
                </c:pt>
                <c:pt idx="28">
                  <c:v>4.8005121638924457</c:v>
                </c:pt>
                <c:pt idx="29">
                  <c:v>0.70524885999805953</c:v>
                </c:pt>
                <c:pt idx="30">
                  <c:v>0.90568939005638127</c:v>
                </c:pt>
                <c:pt idx="31">
                  <c:v>4.3435606800859876</c:v>
                </c:pt>
                <c:pt idx="32">
                  <c:v>0.70672389127324753</c:v>
                </c:pt>
              </c:numCache>
            </c:numRef>
          </c:val>
        </c:ser>
        <c:ser>
          <c:idx val="1"/>
          <c:order val="1"/>
          <c:tx>
            <c:strRef>
              <c:f>'33fsmNorm'!$L$1</c:f>
              <c:strCache>
                <c:ptCount val="1"/>
                <c:pt idx="0">
                  <c:v>TFBS per SVA locus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cat>
            <c:strRef>
              <c:f>'33fsmNorm'!$J$2:$J$34</c:f>
              <c:strCache>
                <c:ptCount val="33"/>
                <c:pt idx="0">
                  <c:v>DMRT family</c:v>
                </c:pt>
                <c:pt idx="1">
                  <c:v>NFKB family</c:v>
                </c:pt>
                <c:pt idx="2">
                  <c:v>PRDM family</c:v>
                </c:pt>
                <c:pt idx="3">
                  <c:v>GATA family</c:v>
                </c:pt>
                <c:pt idx="4">
                  <c:v>SMAD family</c:v>
                </c:pt>
                <c:pt idx="5">
                  <c:v>KLF family</c:v>
                </c:pt>
                <c:pt idx="6">
                  <c:v>ZNF family</c:v>
                </c:pt>
                <c:pt idx="7">
                  <c:v>ZFP family</c:v>
                </c:pt>
                <c:pt idx="8">
                  <c:v>NR family</c:v>
                </c:pt>
                <c:pt idx="9">
                  <c:v>SOX family</c:v>
                </c:pt>
                <c:pt idx="10">
                  <c:v>POU family</c:v>
                </c:pt>
                <c:pt idx="11">
                  <c:v>FOX family</c:v>
                </c:pt>
                <c:pt idx="12">
                  <c:v>TCF family</c:v>
                </c:pt>
                <c:pt idx="13">
                  <c:v>STAT family</c:v>
                </c:pt>
                <c:pt idx="14">
                  <c:v>HOX family</c:v>
                </c:pt>
                <c:pt idx="15">
                  <c:v>NFATC family</c:v>
                </c:pt>
                <c:pt idx="16">
                  <c:v>TBX family</c:v>
                </c:pt>
                <c:pt idx="17">
                  <c:v>RUNX family</c:v>
                </c:pt>
                <c:pt idx="18">
                  <c:v>HAND family</c:v>
                </c:pt>
                <c:pt idx="19">
                  <c:v>JUN family</c:v>
                </c:pt>
                <c:pt idx="20">
                  <c:v>REL family</c:v>
                </c:pt>
                <c:pt idx="21">
                  <c:v>MEIS family</c:v>
                </c:pt>
                <c:pt idx="22">
                  <c:v>NKX family</c:v>
                </c:pt>
                <c:pt idx="23">
                  <c:v>TFAP family</c:v>
                </c:pt>
                <c:pt idx="24">
                  <c:v>ETV family</c:v>
                </c:pt>
                <c:pt idx="25">
                  <c:v>FOS family</c:v>
                </c:pt>
                <c:pt idx="26">
                  <c:v>PAX family</c:v>
                </c:pt>
                <c:pt idx="27">
                  <c:v>PBX family</c:v>
                </c:pt>
                <c:pt idx="28">
                  <c:v>PITX family</c:v>
                </c:pt>
                <c:pt idx="29">
                  <c:v>SP family</c:v>
                </c:pt>
                <c:pt idx="30">
                  <c:v>TEAD family</c:v>
                </c:pt>
                <c:pt idx="31">
                  <c:v>LHX family</c:v>
                </c:pt>
                <c:pt idx="32">
                  <c:v>MAF family</c:v>
                </c:pt>
              </c:strCache>
            </c:strRef>
          </c:cat>
          <c:val>
            <c:numRef>
              <c:f>'33fsmNorm'!$L$2:$L$34</c:f>
              <c:numCache>
                <c:formatCode>0.00</c:formatCode>
                <c:ptCount val="33"/>
                <c:pt idx="0">
                  <c:v>1.2367650644855772</c:v>
                </c:pt>
                <c:pt idx="1">
                  <c:v>4.6853361417708088</c:v>
                </c:pt>
                <c:pt idx="2">
                  <c:v>2.6580935134111519</c:v>
                </c:pt>
                <c:pt idx="3">
                  <c:v>2.5808896696714707</c:v>
                </c:pt>
                <c:pt idx="4">
                  <c:v>3.2146342760142335</c:v>
                </c:pt>
                <c:pt idx="5">
                  <c:v>4.1937168620193406</c:v>
                </c:pt>
                <c:pt idx="6">
                  <c:v>3.4410857302584632</c:v>
                </c:pt>
                <c:pt idx="7">
                  <c:v>1.5211121189575922</c:v>
                </c:pt>
                <c:pt idx="8">
                  <c:v>2.8309035907716207</c:v>
                </c:pt>
                <c:pt idx="9">
                  <c:v>3.1883989098635306</c:v>
                </c:pt>
                <c:pt idx="10">
                  <c:v>2.0668630691012759</c:v>
                </c:pt>
                <c:pt idx="11">
                  <c:v>3.6852760650189547</c:v>
                </c:pt>
                <c:pt idx="12">
                  <c:v>2.390983490841414</c:v>
                </c:pt>
                <c:pt idx="13">
                  <c:v>3.3597026570201112</c:v>
                </c:pt>
                <c:pt idx="14">
                  <c:v>2.1748858432032274</c:v>
                </c:pt>
                <c:pt idx="15">
                  <c:v>1.849943510532909</c:v>
                </c:pt>
                <c:pt idx="16">
                  <c:v>2.2547284533030365</c:v>
                </c:pt>
                <c:pt idx="17">
                  <c:v>1.2502759018846166</c:v>
                </c:pt>
                <c:pt idx="18">
                  <c:v>3.5772555843453664</c:v>
                </c:pt>
                <c:pt idx="19">
                  <c:v>1.6147785761215816</c:v>
                </c:pt>
                <c:pt idx="20">
                  <c:v>2.5253168317672126</c:v>
                </c:pt>
                <c:pt idx="21">
                  <c:v>1.9519391355744129</c:v>
                </c:pt>
                <c:pt idx="22">
                  <c:v>2.5240815546047757</c:v>
                </c:pt>
                <c:pt idx="23">
                  <c:v>1.8051887998428817</c:v>
                </c:pt>
                <c:pt idx="24">
                  <c:v>1.646575602490568</c:v>
                </c:pt>
                <c:pt idx="25">
                  <c:v>1.6710332512154746</c:v>
                </c:pt>
                <c:pt idx="26">
                  <c:v>3.5290760828757217</c:v>
                </c:pt>
                <c:pt idx="27">
                  <c:v>2.6297689849091719</c:v>
                </c:pt>
                <c:pt idx="28">
                  <c:v>2.2284941595195646</c:v>
                </c:pt>
                <c:pt idx="29">
                  <c:v>4.4414835705393161</c:v>
                </c:pt>
                <c:pt idx="30">
                  <c:v>1.5458848599773216</c:v>
                </c:pt>
                <c:pt idx="31">
                  <c:v>2.095687220769638</c:v>
                </c:pt>
                <c:pt idx="32">
                  <c:v>1.7858814136540662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1339384"/>
        <c:axId val="321343696"/>
        <c:axId val="0"/>
      </c:bar3DChart>
      <c:catAx>
        <c:axId val="321339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43696"/>
        <c:crosses val="autoZero"/>
        <c:auto val="1"/>
        <c:lblAlgn val="ctr"/>
        <c:lblOffset val="100"/>
        <c:tickLblSkip val="1"/>
        <c:noMultiLvlLbl val="0"/>
      </c:catAx>
      <c:valAx>
        <c:axId val="3213436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Number of TFBS per TE regulatory locus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0.3642507697178119"/>
              <c:y val="0.906330159316143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39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93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53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83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57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00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70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70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55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54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680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59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1DDB0-6DEA-47E1-BB5F-7A938B4803ED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70B38-1F7F-45D3-8974-C235CEC23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6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969" y="865006"/>
            <a:ext cx="105156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UCSC Human Genome Browser Visualization of selected examples of TFBS patterns at </a:t>
            </a:r>
            <a:r>
              <a:rPr lang="en-US" b="1" dirty="0" smtClean="0"/>
              <a:t>specific </a:t>
            </a:r>
            <a:r>
              <a:rPr lang="en-US" b="1" dirty="0" smtClean="0"/>
              <a:t>LTR loci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806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779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04013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8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422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293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971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93941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657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6738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830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Comparative TFBS frequency analyses at SVA loci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8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3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91268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503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0" y="452717"/>
            <a:ext cx="5944722" cy="60960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377" y="452717"/>
            <a:ext cx="5930537" cy="60960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43497" y="83385"/>
            <a:ext cx="97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LTR5_Hs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00425" y="83385"/>
            <a:ext cx="954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MLT2A2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1460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011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8091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478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506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68587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668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678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592698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797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3497" y="83385"/>
            <a:ext cx="97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LTR5_Hs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900425" y="83385"/>
            <a:ext cx="748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LTR7C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93" y="549532"/>
            <a:ext cx="5887956" cy="59122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3087" y="549531"/>
            <a:ext cx="5852160" cy="591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95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3497" y="83385"/>
            <a:ext cx="954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MLT2A1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900425" y="83385"/>
            <a:ext cx="866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LTR7u1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64" y="452717"/>
            <a:ext cx="5904410" cy="55997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6629" y="476603"/>
            <a:ext cx="5834742" cy="557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9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79" y="644305"/>
            <a:ext cx="5685747" cy="55519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485" y="644306"/>
            <a:ext cx="6037304" cy="55519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43497" y="83385"/>
            <a:ext cx="889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Control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900425" y="83385"/>
            <a:ext cx="889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Control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0634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3497" y="83385"/>
            <a:ext cx="97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LTR5_Hs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900425" y="83385"/>
            <a:ext cx="746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LTR7Y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37" y="670433"/>
            <a:ext cx="5913190" cy="55519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171" y="670432"/>
            <a:ext cx="5782491" cy="555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0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640" y="461148"/>
            <a:ext cx="4937760" cy="62421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91558" y="91816"/>
            <a:ext cx="2947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LTR5_Hs/HERVK-</a:t>
            </a:r>
            <a:r>
              <a:rPr lang="en-US" b="1" dirty="0" err="1" smtClean="0"/>
              <a:t>int</a:t>
            </a:r>
            <a:r>
              <a:rPr lang="en-US" b="1" dirty="0" smtClean="0"/>
              <a:t>/LTR5_Hs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69992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Examples of marked prevalence of TFBS frequency at LTR5_Hs TFBS loci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98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162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366</Words>
  <Application>Microsoft Office PowerPoint</Application>
  <PresentationFormat>Widescreen</PresentationFormat>
  <Paragraphs>54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UCSC Human Genome Browser Visualization of selected examples of TFBS patterns at specific LTR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Examples of marked prevalence of TFBS frequency at LTR5_Hs TFBS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Comparative TFBS frequency analyses at SVA loci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LTR%_Hs and SVA TFBS</dc:title>
  <dc:creator>Guennadi Glinskii</dc:creator>
  <cp:lastModifiedBy>Guennadi Glinskii</cp:lastModifiedBy>
  <cp:revision>21</cp:revision>
  <dcterms:created xsi:type="dcterms:W3CDTF">2023-11-21T00:07:48Z</dcterms:created>
  <dcterms:modified xsi:type="dcterms:W3CDTF">2024-10-22T07:06:32Z</dcterms:modified>
</cp:coreProperties>
</file>