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68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96" d="100"/>
          <a:sy n="96" d="100"/>
        </p:scale>
        <p:origin x="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9B028-F23A-43A6-9218-58AC2F25F5F3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C8E66-6979-411E-B5D3-652012491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491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3BC4D-FE19-4275-8BF4-320BBA64213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919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610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79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993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66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88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18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454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153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04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20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86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EB503-16A4-4687-85AC-0E878DA0786B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806A2-DED3-40A9-A1DA-A985AA435F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98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7E67A90-88DF-36DC-F5DA-CA20E2221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198" y="848187"/>
            <a:ext cx="2224440" cy="142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55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1</Words>
  <Application>Microsoft Office PowerPoint</Application>
  <PresentationFormat>画面に合わせる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大高　敦</dc:creator>
  <cp:lastModifiedBy>大高　敦</cp:lastModifiedBy>
  <cp:revision>6</cp:revision>
  <dcterms:created xsi:type="dcterms:W3CDTF">2024-10-18T04:44:51Z</dcterms:created>
  <dcterms:modified xsi:type="dcterms:W3CDTF">2024-11-01T06:36:48Z</dcterms:modified>
</cp:coreProperties>
</file>