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3480402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2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24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F583B-4762-4C69-A7CB-AD23FD7A3DA6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F5C13-701E-4D92-A7C2-4965703E4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08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E6F9D9-331E-C05D-DCFD-34C673D84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5C38E3-5755-7DEA-5EA6-7494B40DD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47B9E-33B5-1C8A-C724-47F61B89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01946-4DBC-1828-4754-938AE88A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684CDC-36EA-559F-DF51-4E97F301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23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DC2B36-2C27-6E8F-9E21-AEE4B78E1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803A8E-B435-36E2-D657-4EEB17C20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31CDA8-47E1-4752-255A-FB1F342B3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A79606-F9AB-69EA-40E3-496D23AA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F68EC-8B25-8F95-AE87-F2BC114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0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919F19-8F20-AD0D-7111-ABE18F816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7DB697-CA13-5878-CDBF-DF0CA9C42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B8B61C-016B-7E6F-A514-5B8456C4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B0AA6E-3616-F1F5-2527-F9F4D1D3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20FF77-BEF2-1A52-9CE5-CFBDC41A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19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51069-9C75-4570-2213-219838BC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511884-05DE-9A52-5943-D85D777C0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E13773C-5AA0-4965-A649-66FAFE021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ED1551-6446-923C-31B9-E589032B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E6B9B2-61BC-A721-BC03-30A17F9A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C992B5-F5AE-5D47-B065-27C391FE4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54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359BA1-251C-1AE9-E1AF-EA7943DE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484528-E6BC-70A2-8997-EFB205095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F56B8D-3845-66CB-B702-A8E23D88C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216D3E-170B-6889-34F2-3B086F6CA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40B195-D72D-0F17-07A5-6067CCF34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EDF5EB-036D-B32B-E31B-44F3E131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164A28-2B9A-CFD7-2F41-F6CF45B8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84DEDD8-182B-39D2-519E-F15664C6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89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065126-EF8A-C0CA-2332-BEEBE09D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87F86C0-71AE-2F6B-562B-4D070B15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122260-AD89-3EE1-DA0D-A61FDE84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4AA11C-A8E2-F915-AA6B-FAA3C31B1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45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8E55C6-94D2-A354-177C-FAA5CABF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2147979-5EC9-DA18-1FF2-21BDE9EF6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C075A0-86C7-705C-D3AA-EFF4072F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6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20EA08-E2B4-48CD-19B4-788064FD8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82D3BB-DD86-DE2F-F9FE-30E2B1891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BA84A6-4830-9C3E-4442-88E2B8704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79C758-1B33-AB2D-A4BA-2F15EF96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40F4DF-0C5F-BDA8-F351-A6DCD90F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3EBC29-54A0-D773-F7BF-D852ABD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6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C24D1A-FC10-94DC-DCF9-3088E25B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B534C5-011F-D59D-A30B-A7DE606F6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7609328-20FE-A4C1-B0E5-AAB16EF7B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2E6C89-725E-FD3B-9E11-497C974E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69589B-BE54-F668-8156-04EC2446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A4177-7770-A38B-B652-3274A819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92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9CFCDD-D82C-5A82-4013-2761F4C6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102C5F-C4F5-6195-BBC5-257D6206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1DA9D9-5EB1-2C89-55A6-667480E1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53F305-2FEA-ADDD-C94D-AD8E1AAF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698EB2-BC51-9427-6048-D7225B266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30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544C9E-6775-7BCB-9E97-DE6E95B03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F9D48D-4523-AE92-F57E-4DC9FCF85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F7E0F5-F7DC-CECA-73B0-91180B244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B9CF1-EC99-B343-7126-CEED85F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63001B-3A6C-9029-7A0F-4838A8B4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57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22C94B3-C9D4-0421-8BA6-B10C57874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370422-75A7-917D-2F0D-C88507655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900BA-B866-B0B1-2ACC-30818B4B0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F48628-2E19-B492-7E4B-23E4E4456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147E6E-5384-94BA-1077-2107CEA8E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3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D14A902-1057-D2F5-D8F1-3E9003AB5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940804"/>
              </p:ext>
            </p:extLst>
          </p:nvPr>
        </p:nvGraphicFramePr>
        <p:xfrm>
          <a:off x="2992583" y="401088"/>
          <a:ext cx="4793673" cy="6055824"/>
        </p:xfrm>
        <a:graphic>
          <a:graphicData uri="http://schemas.openxmlformats.org/drawingml/2006/table">
            <a:tbl>
              <a:tblPr/>
              <a:tblGrid>
                <a:gridCol w="608897">
                  <a:extLst>
                    <a:ext uri="{9D8B030D-6E8A-4147-A177-3AD203B41FA5}">
                      <a16:colId xmlns:a16="http://schemas.microsoft.com/office/drawing/2014/main" val="3514531125"/>
                    </a:ext>
                  </a:extLst>
                </a:gridCol>
                <a:gridCol w="3265896">
                  <a:extLst>
                    <a:ext uri="{9D8B030D-6E8A-4147-A177-3AD203B41FA5}">
                      <a16:colId xmlns:a16="http://schemas.microsoft.com/office/drawing/2014/main" val="3618452381"/>
                    </a:ext>
                  </a:extLst>
                </a:gridCol>
                <a:gridCol w="918880">
                  <a:extLst>
                    <a:ext uri="{9D8B030D-6E8A-4147-A177-3AD203B41FA5}">
                      <a16:colId xmlns:a16="http://schemas.microsoft.com/office/drawing/2014/main" val="313705844"/>
                    </a:ext>
                  </a:extLst>
                </a:gridCol>
              </a:tblGrid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Table 1. Patient characteristics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158031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Characteristics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n=54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13121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36658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51 (94.4)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7121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(5.6)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26566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Age, Median [Min, Max] (years)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68 [28, 85]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952280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Follow-up periods, Median [Min, Max] (months)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 [1, 47]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1690326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Primary site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59783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21 (38.9)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441488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Oropharynx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 (27.8)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47537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Salivary gland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 (14.8)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31964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Nasopharynx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(5.6)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567525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Sinonasal tract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(5.6)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54215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Oral cavity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(3.7)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15413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Larynx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(3.7)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058163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Pathology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791152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Squamous cell carcinoma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 (83.3)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990770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Salivary duct carcinoma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 (7.4)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71050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Mucoepidermoid carcinoma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(3.7)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742741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Adenoid cystic carcinoma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(1.9)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09312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SMARCB-1 deficient carcinoma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(1.9)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488351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Carcinoma ex pleomorphic adenoma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(1.9)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537302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CPS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575717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&lt;1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278206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1≦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＜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31 (57.4)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05996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 (37.0)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526436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Treatment regimen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6926109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Monotherapy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 (83.3)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865502"/>
                  </a:ext>
                </a:extLst>
              </a:tr>
              <a:tr h="135303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Combination therapy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 (16.7)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967495"/>
                  </a:ext>
                </a:extLst>
              </a:tr>
              <a:tr h="13530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Treatment line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209495"/>
                  </a:ext>
                </a:extLst>
              </a:tr>
              <a:tr h="146127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43 (79.6)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538236"/>
                  </a:ext>
                </a:extLst>
              </a:tr>
              <a:tr h="1461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≧2</a:t>
                      </a:r>
                      <a:r>
                        <a:rPr 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 (20.4)</a:t>
                      </a:r>
                    </a:p>
                  </a:txBody>
                  <a:tcPr marL="5412" marR="5412" marT="54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85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05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183</Words>
  <Application>Microsoft Office PowerPoint</Application>
  <PresentationFormat>ワイド画面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悟 宮丸</dc:creator>
  <cp:lastModifiedBy>悟 宮丸</cp:lastModifiedBy>
  <cp:revision>68</cp:revision>
  <dcterms:created xsi:type="dcterms:W3CDTF">2024-04-04T09:47:19Z</dcterms:created>
  <dcterms:modified xsi:type="dcterms:W3CDTF">2024-11-11T11:33:30Z</dcterms:modified>
</cp:coreProperties>
</file>