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398" r:id="rId2"/>
    <p:sldId id="400" r:id="rId3"/>
    <p:sldId id="401" r:id="rId4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0DADCBF8-FA06-4B44-BE69-44DD35D33BDB}">
          <p14:sldIdLst>
            <p14:sldId id="398"/>
            <p14:sldId id="400"/>
            <p14:sldId id="401"/>
          </p14:sldIdLst>
        </p14:section>
      </p14:sectionLst>
    </p:ext>
    <p:ext uri="{EFAFB233-063F-42B5-8137-9DF3F51BA10A}">
      <p15:sldGuideLst xmlns:p15="http://schemas.microsoft.com/office/powerpoint/2012/main">
        <p15:guide id="2" pos="216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FFFF"/>
    <a:srgbClr val="FF6600"/>
    <a:srgbClr val="FF9900"/>
    <a:srgbClr val="FFCCCC"/>
    <a:srgbClr val="E2F0D9"/>
    <a:srgbClr val="FFCC66"/>
    <a:srgbClr val="FFCC00"/>
    <a:srgbClr val="FFCC99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5627F-19D1-4C67-A557-90A2E14069B4}" v="5" dt="2024-08-23T01:21:54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44" autoAdjust="0"/>
    <p:restoredTop sz="96115" autoAdjust="0"/>
  </p:normalViewPr>
  <p:slideViewPr>
    <p:cSldViewPr snapToGrid="0" showGuides="1">
      <p:cViewPr varScale="1">
        <p:scale>
          <a:sx n="51" d="100"/>
          <a:sy n="51" d="100"/>
        </p:scale>
        <p:origin x="2348" y="36"/>
      </p:cViewPr>
      <p:guideLst>
        <p:guide pos="2160"/>
        <p:guide orient="horz"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73332600467987"/>
          <c:y val="9.0840693356070673E-2"/>
          <c:w val="0.67834583566716045"/>
          <c:h val="0.81831861328785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3A-4602-A195-3F2AE38D28D5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3A-4602-A195-3F2AE38D28D5}"/>
              </c:ext>
            </c:extLst>
          </c:dPt>
          <c:dPt>
            <c:idx val="2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3A-4602-A195-3F2AE38D28D5}"/>
              </c:ext>
            </c:extLst>
          </c:dPt>
          <c:dPt>
            <c:idx val="3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3A-4602-A195-3F2AE38D28D5}"/>
              </c:ext>
            </c:extLst>
          </c:dPt>
          <c:dPt>
            <c:idx val="4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F3A-4602-A195-3F2AE38D28D5}"/>
              </c:ext>
            </c:extLst>
          </c:dPt>
          <c:errBars>
            <c:errBarType val="plus"/>
            <c:errValType val="cust"/>
            <c:noEndCap val="0"/>
            <c:plus>
              <c:numRef>
                <c:f>'筋分化の過程(図表)'!$N$10:$N$14</c:f>
                <c:numCache>
                  <c:formatCode>General</c:formatCode>
                  <c:ptCount val="5"/>
                  <c:pt idx="1">
                    <c:v>50.388588854025471</c:v>
                  </c:pt>
                  <c:pt idx="2">
                    <c:v>812.59296891727683</c:v>
                  </c:pt>
                  <c:pt idx="3">
                    <c:v>625.37980481604211</c:v>
                  </c:pt>
                  <c:pt idx="4">
                    <c:v>672.90799544799097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'筋分化の過程(図表)'!$L$10:$L$14</c:f>
              <c:strCache>
                <c:ptCount val="5"/>
                <c:pt idx="0">
                  <c:v>DMEM</c:v>
                </c:pt>
                <c:pt idx="1">
                  <c:v>DAY0</c:v>
                </c:pt>
                <c:pt idx="2">
                  <c:v>DAY7</c:v>
                </c:pt>
                <c:pt idx="3">
                  <c:v>DAY14</c:v>
                </c:pt>
                <c:pt idx="4">
                  <c:v>DAY21</c:v>
                </c:pt>
              </c:strCache>
            </c:strRef>
          </c:cat>
          <c:val>
            <c:numRef>
              <c:f>'筋分化の過程(図表)'!$M$10:$M$14</c:f>
              <c:numCache>
                <c:formatCode>General</c:formatCode>
                <c:ptCount val="5"/>
                <c:pt idx="0">
                  <c:v>326</c:v>
                </c:pt>
                <c:pt idx="1">
                  <c:v>14220.558199999999</c:v>
                </c:pt>
                <c:pt idx="2">
                  <c:v>6021.5359127855281</c:v>
                </c:pt>
                <c:pt idx="3">
                  <c:v>4216.1141122404706</c:v>
                </c:pt>
                <c:pt idx="4">
                  <c:v>4630.1309860655992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F3A-4602-A195-3F2AE38D2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2280640"/>
        <c:axId val="622281000"/>
      </c:barChart>
      <c:catAx>
        <c:axId val="622280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22281000"/>
        <c:crosses val="autoZero"/>
        <c:auto val="1"/>
        <c:lblAlgn val="ctr"/>
        <c:lblOffset val="100"/>
        <c:noMultiLvlLbl val="0"/>
      </c:catAx>
      <c:valAx>
        <c:axId val="622281000"/>
        <c:scaling>
          <c:orientation val="minMax"/>
          <c:max val="200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22280640"/>
        <c:crosses val="autoZero"/>
        <c:crossBetween val="between"/>
        <c:majorUnit val="50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5aza+TNFα(MYOG)'!$B$15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1-40F5-B11E-F5403995CBA9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1-40F5-B11E-F5403995CBA9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91-40F5-B11E-F5403995CBA9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491-40F5-B11E-F5403995CBA9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491-40F5-B11E-F5403995CBA9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5aza+TNFα(MYOG)'!$C$16:$I$16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3.7171533370052641E-2</c:v>
                  </c:pt>
                  <c:pt idx="2">
                    <c:v>4.2408675210546455E-2</c:v>
                  </c:pt>
                  <c:pt idx="3">
                    <c:v>0.12789304616718253</c:v>
                  </c:pt>
                  <c:pt idx="4">
                    <c:v>6.812446602794095E-2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5aza+TNFα(MYOG)'!$C$14:$G$14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5aza+TNFα(MYOG)'!$C$15:$G$15</c:f>
              <c:numCache>
                <c:formatCode>General</c:formatCode>
                <c:ptCount val="5"/>
                <c:pt idx="0">
                  <c:v>1</c:v>
                </c:pt>
                <c:pt idx="1">
                  <c:v>1.4841007351875299</c:v>
                </c:pt>
                <c:pt idx="2">
                  <c:v>1.5529065215587579</c:v>
                </c:pt>
                <c:pt idx="3">
                  <c:v>1.402958106398577</c:v>
                </c:pt>
                <c:pt idx="4">
                  <c:v>1.4961952507495819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491-40F5-B11E-F5403995C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188728"/>
        <c:axId val="380193648"/>
      </c:barChart>
      <c:catAx>
        <c:axId val="380188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193648"/>
        <c:crosses val="autoZero"/>
        <c:auto val="1"/>
        <c:lblAlgn val="ctr"/>
        <c:lblOffset val="100"/>
        <c:noMultiLvlLbl val="0"/>
      </c:catAx>
      <c:valAx>
        <c:axId val="380193648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380188728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5aza+TNFα(PPARG)'!$B$15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E8-4843-B4F1-8B47878BB2CA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E8-4843-B4F1-8B47878BB2CA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E8-4843-B4F1-8B47878BB2CA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CE8-4843-B4F1-8B47878BB2CA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CE8-4843-B4F1-8B47878BB2CA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5aza+TNFα(PPARG)'!$C$16:$I$16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2.8623655145430603E-2</c:v>
                  </c:pt>
                  <c:pt idx="2">
                    <c:v>0.10049695214184313</c:v>
                  </c:pt>
                  <c:pt idx="3">
                    <c:v>5.0099327281344606E-2</c:v>
                  </c:pt>
                  <c:pt idx="4">
                    <c:v>1.9882530630072209E-2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5aza+TNFα(PPARG)'!$C$14:$G$14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5aza+TNFα(PPARG)'!$C$15:$G$15</c:f>
              <c:numCache>
                <c:formatCode>General</c:formatCode>
                <c:ptCount val="5"/>
                <c:pt idx="0">
                  <c:v>1</c:v>
                </c:pt>
                <c:pt idx="1">
                  <c:v>1.13570258299869</c:v>
                </c:pt>
                <c:pt idx="2">
                  <c:v>1.1765783607959703</c:v>
                </c:pt>
                <c:pt idx="3">
                  <c:v>1.3138007943624841</c:v>
                </c:pt>
                <c:pt idx="4">
                  <c:v>1.2560062375973158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CE8-4843-B4F1-8B47878BB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0722408"/>
        <c:axId val="550725688"/>
      </c:barChart>
      <c:catAx>
        <c:axId val="550722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0725688"/>
        <c:crosses val="autoZero"/>
        <c:auto val="1"/>
        <c:lblAlgn val="ctr"/>
        <c:lblOffset val="100"/>
        <c:noMultiLvlLbl val="0"/>
      </c:catAx>
      <c:valAx>
        <c:axId val="550725688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50722408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5aza+TNFα（RUNX2）'!$B$15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14-4215-8D27-3CD311A70A8A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14-4215-8D27-3CD311A70A8A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14-4215-8D27-3CD311A70A8A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14-4215-8D27-3CD311A70A8A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14-4215-8D27-3CD311A70A8A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5aza+TNFα（RUNX2）'!$C$16:$H$16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5.3846756997701591E-2</c:v>
                  </c:pt>
                  <c:pt idx="2">
                    <c:v>8.5836412289614347E-2</c:v>
                  </c:pt>
                  <c:pt idx="3">
                    <c:v>7.3256913566483395E-2</c:v>
                  </c:pt>
                  <c:pt idx="4">
                    <c:v>6.2543586721260647E-2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5aza+TNFα（RUNX2）'!$C$14:$G$14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5aza+TNFα（RUNX2）'!$C$15:$G$15</c:f>
              <c:numCache>
                <c:formatCode>General</c:formatCode>
                <c:ptCount val="5"/>
                <c:pt idx="0">
                  <c:v>1</c:v>
                </c:pt>
                <c:pt idx="1">
                  <c:v>1.024058658320866</c:v>
                </c:pt>
                <c:pt idx="2">
                  <c:v>1.249744492769236</c:v>
                </c:pt>
                <c:pt idx="3">
                  <c:v>1.3296759629249517</c:v>
                </c:pt>
                <c:pt idx="4">
                  <c:v>1.2941199004650081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14-4215-8D27-3CD311A70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397728"/>
        <c:axId val="521398712"/>
      </c:barChart>
      <c:catAx>
        <c:axId val="521397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1398712"/>
        <c:crosses val="autoZero"/>
        <c:auto val="1"/>
        <c:lblAlgn val="ctr"/>
        <c:lblOffset val="100"/>
        <c:noMultiLvlLbl val="0"/>
      </c:catAx>
      <c:valAx>
        <c:axId val="521398712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21397728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5aza+IL-1β（MYOG）'!$B$15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A6-4326-84DE-59909F50FCD4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A6-4326-84DE-59909F50FCD4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A6-4326-84DE-59909F50FCD4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A6-4326-84DE-59909F50FCD4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6A6-4326-84DE-59909F50FCD4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5aza+IL-1β（MYOG）'!$C$16:$G$16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6.8933319667752443E-2</c:v>
                  </c:pt>
                  <c:pt idx="2">
                    <c:v>0.10558246430812715</c:v>
                  </c:pt>
                  <c:pt idx="3">
                    <c:v>9.5426970875036252E-2</c:v>
                  </c:pt>
                  <c:pt idx="4">
                    <c:v>8.3123603931487253E-2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5aza+IL-1β（MYOG）'!$C$14:$G$14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5aza+IL-1β（MYOG）'!$C$15:$G$15</c:f>
              <c:numCache>
                <c:formatCode>General</c:formatCode>
                <c:ptCount val="5"/>
                <c:pt idx="0">
                  <c:v>1</c:v>
                </c:pt>
                <c:pt idx="1">
                  <c:v>1.4841007351875299</c:v>
                </c:pt>
                <c:pt idx="2">
                  <c:v>1.2624829530715784</c:v>
                </c:pt>
                <c:pt idx="3">
                  <c:v>1.1997501873969969</c:v>
                </c:pt>
                <c:pt idx="4">
                  <c:v>1.2986976432800263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A6-4326-84DE-59909F50F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216416"/>
        <c:axId val="605222320"/>
      </c:barChart>
      <c:catAx>
        <c:axId val="605216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05222320"/>
        <c:crosses val="autoZero"/>
        <c:auto val="1"/>
        <c:lblAlgn val="ctr"/>
        <c:lblOffset val="100"/>
        <c:noMultiLvlLbl val="0"/>
      </c:catAx>
      <c:valAx>
        <c:axId val="605222320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05216416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8B-4386-B005-37805BC29FCE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8B-4386-B005-37805BC29FCE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8B-4386-B005-37805BC29FCE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8B-4386-B005-37805BC29FCE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98B-4386-B005-37805BC29FCE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5aza+IL-1β（PPARG）'!$C$16:$G$16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0.37615488810647613</c:v>
                  </c:pt>
                  <c:pt idx="2">
                    <c:v>0.26587677195032389</c:v>
                  </c:pt>
                  <c:pt idx="3">
                    <c:v>0.30122538622629846</c:v>
                  </c:pt>
                  <c:pt idx="4">
                    <c:v>0.29607821254319328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5aza+IL-1β（PPARG）'!$C$14:$G$14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5aza+IL-1β（PPARG）'!$C$15:$G$15</c:f>
              <c:numCache>
                <c:formatCode>General</c:formatCode>
                <c:ptCount val="5"/>
                <c:pt idx="0">
                  <c:v>1</c:v>
                </c:pt>
                <c:pt idx="1">
                  <c:v>2.0016313823817899</c:v>
                </c:pt>
                <c:pt idx="2">
                  <c:v>1.8597998920080983</c:v>
                </c:pt>
                <c:pt idx="3">
                  <c:v>2.1519825104822687</c:v>
                </c:pt>
                <c:pt idx="4">
                  <c:v>1.9429121786431149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98B-4386-B005-37805BC29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7320920"/>
        <c:axId val="577318400"/>
      </c:barChart>
      <c:catAx>
        <c:axId val="57732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7318400"/>
        <c:crosses val="autoZero"/>
        <c:auto val="1"/>
        <c:lblAlgn val="ctr"/>
        <c:lblOffset val="100"/>
        <c:noMultiLvlLbl val="0"/>
      </c:catAx>
      <c:valAx>
        <c:axId val="577318400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77320920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5aza+IL1β（RUNX2）'!$B$15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FA-44BF-BE2B-A9EEECC5DCB4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FA-44BF-BE2B-A9EEECC5DCB4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FA-44BF-BE2B-A9EEECC5DCB4}"/>
              </c:ext>
            </c:extLst>
          </c:dPt>
          <c:dPt>
            <c:idx val="4"/>
            <c:invertIfNegative val="0"/>
            <c:bubble3D val="0"/>
            <c:spPr>
              <a:pattFill prst="dash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FA-44BF-BE2B-A9EEECC5DCB4}"/>
              </c:ext>
            </c:extLst>
          </c:dPt>
          <c:errBars>
            <c:errBarType val="plus"/>
            <c:errValType val="cust"/>
            <c:noEndCap val="0"/>
            <c:plus>
              <c:numRef>
                <c:f>'DAY12 5aza+IL1β（RUNX2）'!$C$16:$J$16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0.20880300696608245</c:v>
                  </c:pt>
                  <c:pt idx="2">
                    <c:v>0.18571568333606345</c:v>
                  </c:pt>
                  <c:pt idx="3">
                    <c:v>0.12905920728897205</c:v>
                  </c:pt>
                  <c:pt idx="4">
                    <c:v>7.9104093536138551E-2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5aza+IL1β（RUNX2）'!$C$14:$G$14</c:f>
              <c:strCache>
                <c:ptCount val="5"/>
                <c:pt idx="0">
                  <c:v>DMEM</c:v>
                </c:pt>
                <c:pt idx="1">
                  <c:v>DMEM+5aza</c:v>
                </c:pt>
                <c:pt idx="2">
                  <c:v>DMEM+5aza+IL6R0.1</c:v>
                </c:pt>
                <c:pt idx="3">
                  <c:v>DMEM+5aza+IL6R1.0</c:v>
                </c:pt>
                <c:pt idx="4">
                  <c:v>DMEM+5aza+IL6R10</c:v>
                </c:pt>
              </c:strCache>
            </c:strRef>
          </c:cat>
          <c:val>
            <c:numRef>
              <c:f>'DAY12 5aza+IL1β（RUNX2）'!$C$15:$G$15</c:f>
              <c:numCache>
                <c:formatCode>General</c:formatCode>
                <c:ptCount val="5"/>
                <c:pt idx="0">
                  <c:v>1</c:v>
                </c:pt>
                <c:pt idx="1">
                  <c:v>1.024058658320866</c:v>
                </c:pt>
                <c:pt idx="2">
                  <c:v>1.1180794499814461</c:v>
                </c:pt>
                <c:pt idx="3">
                  <c:v>1.3096759629249519</c:v>
                </c:pt>
                <c:pt idx="4">
                  <c:v>1.2941199004650081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FA-44BF-BE2B-A9EEECC5D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207816"/>
        <c:axId val="605206504"/>
      </c:barChart>
      <c:catAx>
        <c:axId val="605207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05206504"/>
        <c:crosses val="autoZero"/>
        <c:auto val="1"/>
        <c:lblAlgn val="ctr"/>
        <c:lblOffset val="100"/>
        <c:noMultiLvlLbl val="0"/>
      </c:catAx>
      <c:valAx>
        <c:axId val="605206504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605207816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IL6R(5azaなし)RUNX2'!$B$15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48-4B29-8261-863FCBA4A4DB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48-4B29-8261-863FCBA4A4DB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48-4B29-8261-863FCBA4A4DB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E48-4B29-8261-863FCBA4A4DB}"/>
              </c:ext>
            </c:extLst>
          </c:dPt>
          <c:errBars>
            <c:errBarType val="plus"/>
            <c:errValType val="cust"/>
            <c:noEndCap val="0"/>
            <c:plus>
              <c:numRef>
                <c:f>'DAY12 IL6R(5azaなし)RUNX2'!$C$16:$F$16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0.37615488810647613</c:v>
                  </c:pt>
                  <c:pt idx="2">
                    <c:v>0.26587677195032389</c:v>
                  </c:pt>
                  <c:pt idx="3">
                    <c:v>0.30122538622629846</c:v>
                  </c:pt>
                </c:numCache>
              </c:numRef>
            </c:plus>
            <c:minus>
              <c:numRef>
                <c:f>'DAY12 IL6R(5azaなし)RUNX2'!$C$16:$F$16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0.37615488810647613</c:v>
                  </c:pt>
                  <c:pt idx="2">
                    <c:v>0.26587677195032389</c:v>
                  </c:pt>
                  <c:pt idx="3">
                    <c:v>0.30122538622629846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IL6R(5azaなし)RUNX2'!$C$14:$F$14</c:f>
              <c:strCache>
                <c:ptCount val="4"/>
                <c:pt idx="0">
                  <c:v>DMEM</c:v>
                </c:pt>
                <c:pt idx="1">
                  <c:v>DMEM+5aza+IL6R0.1</c:v>
                </c:pt>
                <c:pt idx="2">
                  <c:v>DMEM+5aza+IL6R1.0</c:v>
                </c:pt>
                <c:pt idx="3">
                  <c:v>DMEM+5aza+IL6R10</c:v>
                </c:pt>
              </c:strCache>
            </c:strRef>
          </c:cat>
          <c:val>
            <c:numRef>
              <c:f>'DAY12 IL6R(5azaなし)RUNX2'!$C$15:$F$15</c:f>
              <c:numCache>
                <c:formatCode>General</c:formatCode>
                <c:ptCount val="4"/>
                <c:pt idx="0">
                  <c:v>1</c:v>
                </c:pt>
                <c:pt idx="1">
                  <c:v>0.72720154684088101</c:v>
                </c:pt>
                <c:pt idx="2">
                  <c:v>0.9186700187495408</c:v>
                </c:pt>
                <c:pt idx="3">
                  <c:v>1.0089671579944142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48-4B29-8261-863FCBA4A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886264"/>
        <c:axId val="594884624"/>
      </c:barChart>
      <c:catAx>
        <c:axId val="59488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94884624"/>
        <c:crosses val="autoZero"/>
        <c:auto val="1"/>
        <c:lblAlgn val="ctr"/>
        <c:lblOffset val="100"/>
        <c:noMultiLvlLbl val="0"/>
      </c:catAx>
      <c:valAx>
        <c:axId val="594884624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94886264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IL6R(5azaなし)PPARG'!$B$15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11-4772-9EBB-4BA09509AC59}"/>
              </c:ext>
            </c:extLst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11-4772-9EBB-4BA09509AC59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11-4772-9EBB-4BA09509AC59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11-4772-9EBB-4BA09509AC59}"/>
              </c:ext>
            </c:extLst>
          </c:dPt>
          <c:errBars>
            <c:errBarType val="plus"/>
            <c:errValType val="cust"/>
            <c:noEndCap val="0"/>
            <c:plus>
              <c:numRef>
                <c:f>'DAY12 IL6R(5azaなし)PPARG'!$C$16:$L$16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7.7452349915160354E-2</c:v>
                  </c:pt>
                  <c:pt idx="2">
                    <c:v>0.13899440958619319</c:v>
                  </c:pt>
                  <c:pt idx="3">
                    <c:v>0.11616673221615745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IL6R(5azaなし)PPARG'!$C$14:$F$14</c:f>
              <c:strCache>
                <c:ptCount val="4"/>
                <c:pt idx="0">
                  <c:v>DMEM</c:v>
                </c:pt>
                <c:pt idx="1">
                  <c:v>DMEM+5aza+IL6R0.1</c:v>
                </c:pt>
                <c:pt idx="2">
                  <c:v>DMEM+5aza+IL6R1.0</c:v>
                </c:pt>
                <c:pt idx="3">
                  <c:v>DMEM+5aza+IL6R10</c:v>
                </c:pt>
              </c:strCache>
            </c:strRef>
          </c:cat>
          <c:val>
            <c:numRef>
              <c:f>'DAY12 IL6R(5azaなし)PPARG'!$C$15:$F$15</c:f>
              <c:numCache>
                <c:formatCode>General</c:formatCode>
                <c:ptCount val="4"/>
                <c:pt idx="0">
                  <c:v>1</c:v>
                </c:pt>
                <c:pt idx="1">
                  <c:v>0.80867905477416957</c:v>
                </c:pt>
                <c:pt idx="2">
                  <c:v>0.89374345082467543</c:v>
                </c:pt>
                <c:pt idx="3">
                  <c:v>0.96942925909139976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11-4772-9EBB-4BA09509A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970064"/>
        <c:axId val="583966784"/>
      </c:barChart>
      <c:catAx>
        <c:axId val="583970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3966784"/>
        <c:crosses val="autoZero"/>
        <c:auto val="1"/>
        <c:lblAlgn val="ctr"/>
        <c:lblOffset val="100"/>
        <c:noMultiLvlLbl val="0"/>
      </c:catAx>
      <c:valAx>
        <c:axId val="583966784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83970064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'DAY12 IL6R（5azaなし）MYOG'!$B$15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46-47D3-9E76-DCF39FA54B49}"/>
              </c:ext>
            </c:extLst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46-47D3-9E76-DCF39FA54B49}"/>
              </c:ext>
            </c:extLst>
          </c:dPt>
          <c:dPt>
            <c:idx val="3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46-47D3-9E76-DCF39FA54B49}"/>
              </c:ext>
            </c:extLst>
          </c:dPt>
          <c:errBars>
            <c:errBarType val="plus"/>
            <c:errValType val="cust"/>
            <c:noEndCap val="0"/>
            <c:plus>
              <c:numRef>
                <c:f>'DAY12 IL6R（5azaなし）MYOG'!$C$16:$H$16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5.1091993357405052E-2</c:v>
                  </c:pt>
                  <c:pt idx="2">
                    <c:v>3.314974411965315E-2</c:v>
                  </c:pt>
                  <c:pt idx="3">
                    <c:v>4.1661115725320212E-2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'DAY12 IL6R（5azaなし）MYOG'!$C$14:$F$14</c:f>
              <c:strCache>
                <c:ptCount val="4"/>
                <c:pt idx="0">
                  <c:v>DMEM</c:v>
                </c:pt>
                <c:pt idx="1">
                  <c:v>DMEM+5aza+IL6R0.1</c:v>
                </c:pt>
                <c:pt idx="2">
                  <c:v>DMEM+5aza+IL6R1.0</c:v>
                </c:pt>
                <c:pt idx="3">
                  <c:v>DMEM+5aza+IL6R10</c:v>
                </c:pt>
              </c:strCache>
            </c:strRef>
          </c:cat>
          <c:val>
            <c:numRef>
              <c:f>'DAY12 IL6R（5azaなし）MYOG'!$C$15:$F$15</c:f>
              <c:numCache>
                <c:formatCode>General</c:formatCode>
                <c:ptCount val="4"/>
                <c:pt idx="0">
                  <c:v>1</c:v>
                </c:pt>
                <c:pt idx="1">
                  <c:v>1.113027922514658</c:v>
                </c:pt>
                <c:pt idx="2">
                  <c:v>1.086192114237118</c:v>
                </c:pt>
                <c:pt idx="3">
                  <c:v>0.99554572784769757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46-47D3-9E76-DCF39FA54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134256"/>
        <c:axId val="588134912"/>
      </c:barChart>
      <c:catAx>
        <c:axId val="588134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8134912"/>
        <c:crosses val="autoZero"/>
        <c:auto val="1"/>
        <c:lblAlgn val="ctr"/>
        <c:lblOffset val="100"/>
        <c:noMultiLvlLbl val="0"/>
      </c:catAx>
      <c:valAx>
        <c:axId val="588134912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588134256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AC523-6F8D-40EE-BB69-F8A09D08FEBD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9313" y="1231900"/>
            <a:ext cx="24971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6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4A2A9-0826-4AF5-93E6-2D09E70CA8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85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9313" y="1231900"/>
            <a:ext cx="2497137" cy="33305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4A2A9-0826-4AF5-93E6-2D09E70CA83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955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9313" y="1231900"/>
            <a:ext cx="2497137" cy="33305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en-US" altLang="ja-JP" dirty="0" err="1"/>
              <a:t>B】Friedman</a:t>
            </a:r>
            <a:r>
              <a:rPr kumimoji="1" lang="ja-JP" altLang="en-US" dirty="0"/>
              <a:t>検定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4A2A9-0826-4AF5-93E6-2D09E70CA83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4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0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882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98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95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49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75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834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38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03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037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44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620E-97E3-4552-A110-BE61C7C44B87}" type="datetimeFigureOut">
              <a:rPr kumimoji="1" lang="ja-JP" altLang="en-US" smtClean="0"/>
              <a:t>2024/11/8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8D3E-84D9-4A20-A578-67D722C101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19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DA37B0-5D1F-2075-5E99-111B8E9DFF7C}"/>
              </a:ext>
            </a:extLst>
          </p:cNvPr>
          <p:cNvSpPr txBox="1"/>
          <p:nvPr/>
        </p:nvSpPr>
        <p:spPr>
          <a:xfrm>
            <a:off x="2735671" y="5007179"/>
            <a:ext cx="14943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+      +     +     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D1B3EF-471E-DCE3-7D70-A11224D5412E}"/>
              </a:ext>
            </a:extLst>
          </p:cNvPr>
          <p:cNvSpPr txBox="1"/>
          <p:nvPr/>
        </p:nvSpPr>
        <p:spPr>
          <a:xfrm>
            <a:off x="0" y="-12672"/>
            <a:ext cx="2478307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</a:t>
            </a:r>
            <a:r>
              <a:rPr kumimoji="1" lang="ja-JP" alt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kumimoji="1" lang="en-US" altLang="ja-JP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AB9AE4-5405-A4B2-2944-857EAE7E1423}"/>
              </a:ext>
            </a:extLst>
          </p:cNvPr>
          <p:cNvSpPr txBox="1"/>
          <p:nvPr/>
        </p:nvSpPr>
        <p:spPr>
          <a:xfrm>
            <a:off x="1354908" y="5021566"/>
            <a:ext cx="13103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 (10 </a:t>
            </a:r>
            <a:r>
              <a:rPr kumimoji="1" lang="en-US" altLang="ja-JP" sz="1300" dirty="0">
                <a:latin typeface="Symbol" panose="05050102010706020507" pitchFamily="18" charset="2"/>
              </a:rPr>
              <a:t>m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747082-B81C-76A7-1FA4-9BE899DE7EF7}"/>
              </a:ext>
            </a:extLst>
          </p:cNvPr>
          <p:cNvSpPr txBox="1"/>
          <p:nvPr/>
        </p:nvSpPr>
        <p:spPr>
          <a:xfrm>
            <a:off x="2104619" y="5273929"/>
            <a:ext cx="5606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851A40DA-2132-A2C1-7365-5C59833736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548747"/>
              </p:ext>
            </p:extLst>
          </p:nvPr>
        </p:nvGraphicFramePr>
        <p:xfrm>
          <a:off x="2041068" y="3451382"/>
          <a:ext cx="2292372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B773A11-524C-3690-DB43-F9E096D37620}"/>
              </a:ext>
            </a:extLst>
          </p:cNvPr>
          <p:cNvSpPr txBox="1"/>
          <p:nvPr/>
        </p:nvSpPr>
        <p:spPr>
          <a:xfrm rot="16200000">
            <a:off x="943300" y="3994799"/>
            <a:ext cx="21002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Cytokine IL-6 level (</a:t>
            </a:r>
            <a:r>
              <a:rPr kumimoji="1" lang="en-US" altLang="ja-JP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/mL)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CCAB041-1527-21AC-B929-0F58E3092988}"/>
              </a:ext>
            </a:extLst>
          </p:cNvPr>
          <p:cNvSpPr/>
          <p:nvPr/>
        </p:nvSpPr>
        <p:spPr>
          <a:xfrm>
            <a:off x="1678799" y="1031147"/>
            <a:ext cx="3788529" cy="292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15FDA7F-7D56-BAE5-86C8-55814A6B11F6}"/>
              </a:ext>
            </a:extLst>
          </p:cNvPr>
          <p:cNvSpPr/>
          <p:nvPr/>
        </p:nvSpPr>
        <p:spPr>
          <a:xfrm rot="5400000">
            <a:off x="3894662" y="2165544"/>
            <a:ext cx="3497530" cy="352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FF74A64-57A0-DEA2-5ECE-8E622983DC22}"/>
              </a:ext>
            </a:extLst>
          </p:cNvPr>
          <p:cNvSpPr txBox="1"/>
          <p:nvPr/>
        </p:nvSpPr>
        <p:spPr>
          <a:xfrm>
            <a:off x="2711626" y="5274120"/>
            <a:ext cx="156004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0     0      7     14   21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9910CF-D5D3-0A03-2C91-E3B51E9DF215}"/>
              </a:ext>
            </a:extLst>
          </p:cNvPr>
          <p:cNvSpPr/>
          <p:nvPr/>
        </p:nvSpPr>
        <p:spPr>
          <a:xfrm>
            <a:off x="2695107" y="3451382"/>
            <a:ext cx="1796072" cy="1539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21F76FE-305F-4433-C78B-519B93A4A94B}"/>
              </a:ext>
            </a:extLst>
          </p:cNvPr>
          <p:cNvSpPr/>
          <p:nvPr/>
        </p:nvSpPr>
        <p:spPr>
          <a:xfrm>
            <a:off x="4166277" y="3548884"/>
            <a:ext cx="96845" cy="1711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65D9FA2-4ECD-5694-3386-480390A235E1}"/>
              </a:ext>
            </a:extLst>
          </p:cNvPr>
          <p:cNvCxnSpPr>
            <a:cxnSpLocks/>
          </p:cNvCxnSpPr>
          <p:nvPr/>
        </p:nvCxnSpPr>
        <p:spPr>
          <a:xfrm>
            <a:off x="2806843" y="3910263"/>
            <a:ext cx="3335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A6E6779-F753-A9D3-85B7-D555A19AB877}"/>
              </a:ext>
            </a:extLst>
          </p:cNvPr>
          <p:cNvCxnSpPr>
            <a:cxnSpLocks/>
          </p:cNvCxnSpPr>
          <p:nvPr/>
        </p:nvCxnSpPr>
        <p:spPr>
          <a:xfrm>
            <a:off x="3169365" y="3914556"/>
            <a:ext cx="9264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F871004C-1EB4-9547-0D64-6E7875E269F6}"/>
              </a:ext>
            </a:extLst>
          </p:cNvPr>
          <p:cNvCxnSpPr>
            <a:cxnSpLocks/>
          </p:cNvCxnSpPr>
          <p:nvPr/>
        </p:nvCxnSpPr>
        <p:spPr>
          <a:xfrm>
            <a:off x="3169365" y="3770172"/>
            <a:ext cx="6136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CC937E1E-CF9D-B821-DE2E-BDD23127748D}"/>
              </a:ext>
            </a:extLst>
          </p:cNvPr>
          <p:cNvCxnSpPr>
            <a:cxnSpLocks/>
          </p:cNvCxnSpPr>
          <p:nvPr/>
        </p:nvCxnSpPr>
        <p:spPr>
          <a:xfrm>
            <a:off x="3169365" y="3625798"/>
            <a:ext cx="3368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64E0D40-68AF-CC00-3EFF-28E8CFD143F2}"/>
              </a:ext>
            </a:extLst>
          </p:cNvPr>
          <p:cNvSpPr txBox="1"/>
          <p:nvPr/>
        </p:nvSpPr>
        <p:spPr>
          <a:xfrm>
            <a:off x="2815389" y="3709741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C496ECC-1DC4-155A-75E8-2EC09E40914C}"/>
              </a:ext>
            </a:extLst>
          </p:cNvPr>
          <p:cNvSpPr txBox="1"/>
          <p:nvPr/>
        </p:nvSpPr>
        <p:spPr>
          <a:xfrm>
            <a:off x="3166074" y="3408675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9FED36F-A9D4-B292-C27E-01D808C0FBA2}"/>
              </a:ext>
            </a:extLst>
          </p:cNvPr>
          <p:cNvSpPr txBox="1"/>
          <p:nvPr/>
        </p:nvSpPr>
        <p:spPr>
          <a:xfrm>
            <a:off x="3267264" y="3566709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6B3611-659F-14A1-89B7-D6BA37662FFD}"/>
              </a:ext>
            </a:extLst>
          </p:cNvPr>
          <p:cNvSpPr txBox="1"/>
          <p:nvPr/>
        </p:nvSpPr>
        <p:spPr>
          <a:xfrm>
            <a:off x="3442362" y="3710076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</p:spTree>
    <p:extLst>
      <p:ext uri="{BB962C8B-B14F-4D97-AF65-F5344CB8AC3E}">
        <p14:creationId xmlns:p14="http://schemas.microsoft.com/office/powerpoint/2010/main" val="611186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407729D-F2F0-9328-82C1-A40D6B77F9EE}"/>
              </a:ext>
            </a:extLst>
          </p:cNvPr>
          <p:cNvSpPr txBox="1"/>
          <p:nvPr/>
        </p:nvSpPr>
        <p:spPr>
          <a:xfrm>
            <a:off x="0" y="76491"/>
            <a:ext cx="324128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5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</a:t>
            </a:r>
            <a:endParaRPr kumimoji="1" lang="ja-JP" altLang="en-US" sz="1500" dirty="0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E9B128-B824-E2E1-F72B-5FEF33304DB9}"/>
              </a:ext>
            </a:extLst>
          </p:cNvPr>
          <p:cNvSpPr txBox="1"/>
          <p:nvPr/>
        </p:nvSpPr>
        <p:spPr>
          <a:xfrm>
            <a:off x="6433" y="0"/>
            <a:ext cx="6833407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S2</a:t>
            </a:r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9004F720-08F1-D75C-8390-CF3B3EB34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0303014"/>
              </p:ext>
            </p:extLst>
          </p:nvPr>
        </p:nvGraphicFramePr>
        <p:xfrm>
          <a:off x="472835" y="1644131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グラフ 31">
            <a:extLst>
              <a:ext uri="{FF2B5EF4-FFF2-40B4-BE49-F238E27FC236}">
                <a16:creationId xmlns:a16="http://schemas.microsoft.com/office/drawing/2014/main" id="{049331E0-E200-6393-6965-758390FF1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904468"/>
              </p:ext>
            </p:extLst>
          </p:nvPr>
        </p:nvGraphicFramePr>
        <p:xfrm>
          <a:off x="2599585" y="1644131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グラフ 33">
            <a:extLst>
              <a:ext uri="{FF2B5EF4-FFF2-40B4-BE49-F238E27FC236}">
                <a16:creationId xmlns:a16="http://schemas.microsoft.com/office/drawing/2014/main" id="{C6A5CAFA-1529-9654-B776-5CF53E6E1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639308"/>
              </p:ext>
            </p:extLst>
          </p:nvPr>
        </p:nvGraphicFramePr>
        <p:xfrm>
          <a:off x="4726335" y="1644131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5" name="グラフ 34">
            <a:extLst>
              <a:ext uri="{FF2B5EF4-FFF2-40B4-BE49-F238E27FC236}">
                <a16:creationId xmlns:a16="http://schemas.microsoft.com/office/drawing/2014/main" id="{E93C6923-5719-6212-73D9-6046C789D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983209"/>
              </p:ext>
            </p:extLst>
          </p:nvPr>
        </p:nvGraphicFramePr>
        <p:xfrm>
          <a:off x="451764" y="4588244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4" name="グラフ 63">
            <a:extLst>
              <a:ext uri="{FF2B5EF4-FFF2-40B4-BE49-F238E27FC236}">
                <a16:creationId xmlns:a16="http://schemas.microsoft.com/office/drawing/2014/main" id="{395E6B00-84F6-4B03-69C6-43BCDDB748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533713"/>
              </p:ext>
            </p:extLst>
          </p:nvPr>
        </p:nvGraphicFramePr>
        <p:xfrm>
          <a:off x="2562076" y="4605021"/>
          <a:ext cx="1896414" cy="170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7AC7DE0-923F-5E4A-C0DF-0ADC00F031D1}"/>
              </a:ext>
            </a:extLst>
          </p:cNvPr>
          <p:cNvSpPr txBox="1"/>
          <p:nvPr/>
        </p:nvSpPr>
        <p:spPr>
          <a:xfrm rot="10800000">
            <a:off x="227110" y="1726042"/>
            <a:ext cx="384721" cy="15414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D1819DA-6258-7547-1271-58FC2643081C}"/>
              </a:ext>
            </a:extLst>
          </p:cNvPr>
          <p:cNvSpPr txBox="1"/>
          <p:nvPr/>
        </p:nvSpPr>
        <p:spPr>
          <a:xfrm>
            <a:off x="139245" y="3194809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BF106E1-2E14-536D-96A5-9D04ABFFAE77}"/>
              </a:ext>
            </a:extLst>
          </p:cNvPr>
          <p:cNvSpPr txBox="1"/>
          <p:nvPr/>
        </p:nvSpPr>
        <p:spPr>
          <a:xfrm>
            <a:off x="191394" y="3364090"/>
            <a:ext cx="6431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TNF-α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816C037-163D-03C4-D22F-673D40EF2573}"/>
              </a:ext>
            </a:extLst>
          </p:cNvPr>
          <p:cNvSpPr txBox="1"/>
          <p:nvPr/>
        </p:nvSpPr>
        <p:spPr>
          <a:xfrm>
            <a:off x="813948" y="3198173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73FC448-F130-6C70-F1AD-578A4AB704F4}"/>
              </a:ext>
            </a:extLst>
          </p:cNvPr>
          <p:cNvSpPr txBox="1"/>
          <p:nvPr/>
        </p:nvSpPr>
        <p:spPr>
          <a:xfrm>
            <a:off x="818515" y="3359119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BBE85A0-202C-B318-7BD7-E68EA6B97EEF}"/>
              </a:ext>
            </a:extLst>
          </p:cNvPr>
          <p:cNvSpPr txBox="1"/>
          <p:nvPr/>
        </p:nvSpPr>
        <p:spPr>
          <a:xfrm>
            <a:off x="1058869" y="3209401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B8D4553-1778-7FD0-9DEB-CA937F53AA43}"/>
              </a:ext>
            </a:extLst>
          </p:cNvPr>
          <p:cNvSpPr txBox="1"/>
          <p:nvPr/>
        </p:nvSpPr>
        <p:spPr>
          <a:xfrm>
            <a:off x="1077726" y="3359475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A90FDA78-B842-405F-331A-13BA2964C23D}"/>
              </a:ext>
            </a:extLst>
          </p:cNvPr>
          <p:cNvSpPr txBox="1"/>
          <p:nvPr/>
        </p:nvSpPr>
        <p:spPr>
          <a:xfrm>
            <a:off x="1369819" y="3204179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8465856-16E1-D252-66DC-D2FB688FF284}"/>
              </a:ext>
            </a:extLst>
          </p:cNvPr>
          <p:cNvSpPr txBox="1"/>
          <p:nvPr/>
        </p:nvSpPr>
        <p:spPr>
          <a:xfrm>
            <a:off x="1328342" y="3368773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2F5AB41-0C2B-DCAC-50A8-7C21494D6DFB}"/>
              </a:ext>
            </a:extLst>
          </p:cNvPr>
          <p:cNvSpPr txBox="1"/>
          <p:nvPr/>
        </p:nvSpPr>
        <p:spPr>
          <a:xfrm>
            <a:off x="1656616" y="3216338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4C73F47-7A3B-71EE-DA0A-CE40CF72F52A}"/>
              </a:ext>
            </a:extLst>
          </p:cNvPr>
          <p:cNvSpPr txBox="1"/>
          <p:nvPr/>
        </p:nvSpPr>
        <p:spPr>
          <a:xfrm>
            <a:off x="1601142" y="3368773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F8F5779-F6DD-FECA-132A-293FC64F3FFB}"/>
              </a:ext>
            </a:extLst>
          </p:cNvPr>
          <p:cNvSpPr txBox="1"/>
          <p:nvPr/>
        </p:nvSpPr>
        <p:spPr>
          <a:xfrm>
            <a:off x="1956884" y="3206610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BA6E046-2AF9-A714-D7E1-6A94B3BF93A3}"/>
              </a:ext>
            </a:extLst>
          </p:cNvPr>
          <p:cNvSpPr txBox="1"/>
          <p:nvPr/>
        </p:nvSpPr>
        <p:spPr>
          <a:xfrm>
            <a:off x="1916007" y="3368773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824B9C3A-6DF4-F807-6FDF-8C2BE25213D8}"/>
              </a:ext>
            </a:extLst>
          </p:cNvPr>
          <p:cNvSpPr txBox="1"/>
          <p:nvPr/>
        </p:nvSpPr>
        <p:spPr>
          <a:xfrm>
            <a:off x="2262112" y="3192661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5EB7018-7B08-F51B-CAB0-4F5F907ED4AE}"/>
              </a:ext>
            </a:extLst>
          </p:cNvPr>
          <p:cNvSpPr txBox="1"/>
          <p:nvPr/>
        </p:nvSpPr>
        <p:spPr>
          <a:xfrm>
            <a:off x="2314261" y="3361942"/>
            <a:ext cx="6431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TNF-α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D643BBEF-C595-AB82-7A7C-3B9E3E6BAFFF}"/>
              </a:ext>
            </a:extLst>
          </p:cNvPr>
          <p:cNvSpPr txBox="1"/>
          <p:nvPr/>
        </p:nvSpPr>
        <p:spPr>
          <a:xfrm>
            <a:off x="2936815" y="3196025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4FA89AA-B64C-7967-250C-4E389B9C201A}"/>
              </a:ext>
            </a:extLst>
          </p:cNvPr>
          <p:cNvSpPr txBox="1"/>
          <p:nvPr/>
        </p:nvSpPr>
        <p:spPr>
          <a:xfrm>
            <a:off x="2941382" y="3356971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B3DD049F-CAEC-E38D-B6F9-44784F44AF4F}"/>
              </a:ext>
            </a:extLst>
          </p:cNvPr>
          <p:cNvSpPr txBox="1"/>
          <p:nvPr/>
        </p:nvSpPr>
        <p:spPr>
          <a:xfrm>
            <a:off x="3181736" y="3207253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45B33A8-19E0-978F-776A-08ABBD756968}"/>
              </a:ext>
            </a:extLst>
          </p:cNvPr>
          <p:cNvSpPr txBox="1"/>
          <p:nvPr/>
        </p:nvSpPr>
        <p:spPr>
          <a:xfrm>
            <a:off x="3200593" y="3357327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EC0D8909-F60B-A9C2-8820-DC6D1E9E8728}"/>
              </a:ext>
            </a:extLst>
          </p:cNvPr>
          <p:cNvSpPr txBox="1"/>
          <p:nvPr/>
        </p:nvSpPr>
        <p:spPr>
          <a:xfrm>
            <a:off x="3492686" y="3202031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263D1E3-B5C6-53EE-64CB-99E9468AAC6B}"/>
              </a:ext>
            </a:extLst>
          </p:cNvPr>
          <p:cNvSpPr txBox="1"/>
          <p:nvPr/>
        </p:nvSpPr>
        <p:spPr>
          <a:xfrm>
            <a:off x="3451209" y="3366625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3315DC74-0F7A-27A9-9F8F-4C5B4883924A}"/>
              </a:ext>
            </a:extLst>
          </p:cNvPr>
          <p:cNvSpPr txBox="1"/>
          <p:nvPr/>
        </p:nvSpPr>
        <p:spPr>
          <a:xfrm>
            <a:off x="3779483" y="3214190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85CC09E-30EA-5F35-2D14-89EC2A66A610}"/>
              </a:ext>
            </a:extLst>
          </p:cNvPr>
          <p:cNvSpPr txBox="1"/>
          <p:nvPr/>
        </p:nvSpPr>
        <p:spPr>
          <a:xfrm>
            <a:off x="3724009" y="3366625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792B0E2D-A6A5-9534-37F3-DB14E1D6F0D2}"/>
              </a:ext>
            </a:extLst>
          </p:cNvPr>
          <p:cNvSpPr txBox="1"/>
          <p:nvPr/>
        </p:nvSpPr>
        <p:spPr>
          <a:xfrm>
            <a:off x="4079751" y="3204462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9D0FAFA9-05CC-AF15-8D88-6982C1331D97}"/>
              </a:ext>
            </a:extLst>
          </p:cNvPr>
          <p:cNvSpPr txBox="1"/>
          <p:nvPr/>
        </p:nvSpPr>
        <p:spPr>
          <a:xfrm>
            <a:off x="4038874" y="3366625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AF50F2F-A2DA-649F-87E5-274C26841CE8}"/>
              </a:ext>
            </a:extLst>
          </p:cNvPr>
          <p:cNvSpPr txBox="1"/>
          <p:nvPr/>
        </p:nvSpPr>
        <p:spPr>
          <a:xfrm>
            <a:off x="4387131" y="3192661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E69EE195-091A-A077-EEFD-2DBDDF1353B6}"/>
              </a:ext>
            </a:extLst>
          </p:cNvPr>
          <p:cNvSpPr txBox="1"/>
          <p:nvPr/>
        </p:nvSpPr>
        <p:spPr>
          <a:xfrm>
            <a:off x="4439280" y="3361942"/>
            <a:ext cx="6431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TNF-α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D91BFF78-943D-A713-5BD4-ADEC01571208}"/>
              </a:ext>
            </a:extLst>
          </p:cNvPr>
          <p:cNvSpPr txBox="1"/>
          <p:nvPr/>
        </p:nvSpPr>
        <p:spPr>
          <a:xfrm>
            <a:off x="5061834" y="3192353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00B2668C-56ED-4E49-4617-E2DEC7D2ED95}"/>
              </a:ext>
            </a:extLst>
          </p:cNvPr>
          <p:cNvSpPr txBox="1"/>
          <p:nvPr/>
        </p:nvSpPr>
        <p:spPr>
          <a:xfrm>
            <a:off x="5066401" y="3356971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2CC82C29-B98B-D564-64BA-88419B644E5A}"/>
              </a:ext>
            </a:extLst>
          </p:cNvPr>
          <p:cNvSpPr txBox="1"/>
          <p:nvPr/>
        </p:nvSpPr>
        <p:spPr>
          <a:xfrm>
            <a:off x="5306755" y="3207253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A39C395F-7989-4C83-2F07-81C16CDE77A4}"/>
              </a:ext>
            </a:extLst>
          </p:cNvPr>
          <p:cNvSpPr txBox="1"/>
          <p:nvPr/>
        </p:nvSpPr>
        <p:spPr>
          <a:xfrm>
            <a:off x="5325612" y="3357327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4BEAA7B7-5AC4-F6A7-7805-1B0741DDBA74}"/>
              </a:ext>
            </a:extLst>
          </p:cNvPr>
          <p:cNvSpPr txBox="1"/>
          <p:nvPr/>
        </p:nvSpPr>
        <p:spPr>
          <a:xfrm>
            <a:off x="5617705" y="3202031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52DD5C08-E4E6-99EB-5386-D9F6BEE819DB}"/>
              </a:ext>
            </a:extLst>
          </p:cNvPr>
          <p:cNvSpPr txBox="1"/>
          <p:nvPr/>
        </p:nvSpPr>
        <p:spPr>
          <a:xfrm>
            <a:off x="5576228" y="3366625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C6E4266D-531E-CAFB-BF4E-F1D17DDE90DB}"/>
              </a:ext>
            </a:extLst>
          </p:cNvPr>
          <p:cNvSpPr txBox="1"/>
          <p:nvPr/>
        </p:nvSpPr>
        <p:spPr>
          <a:xfrm>
            <a:off x="5904502" y="3214190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2373797E-77CD-A0E5-30CC-4162E1811DE8}"/>
              </a:ext>
            </a:extLst>
          </p:cNvPr>
          <p:cNvSpPr txBox="1"/>
          <p:nvPr/>
        </p:nvSpPr>
        <p:spPr>
          <a:xfrm>
            <a:off x="5849028" y="3366625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74D4B598-29D0-1F00-EB80-981AB4A99A01}"/>
              </a:ext>
            </a:extLst>
          </p:cNvPr>
          <p:cNvSpPr txBox="1"/>
          <p:nvPr/>
        </p:nvSpPr>
        <p:spPr>
          <a:xfrm>
            <a:off x="6204770" y="3204462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14FEF3C5-7467-B4FA-7A8A-3C35CED8291E}"/>
              </a:ext>
            </a:extLst>
          </p:cNvPr>
          <p:cNvSpPr txBox="1"/>
          <p:nvPr/>
        </p:nvSpPr>
        <p:spPr>
          <a:xfrm>
            <a:off x="6163893" y="3366625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40F9C7E-6499-B1A1-0DC1-AE168C84F4F6}"/>
              </a:ext>
            </a:extLst>
          </p:cNvPr>
          <p:cNvSpPr txBox="1"/>
          <p:nvPr/>
        </p:nvSpPr>
        <p:spPr>
          <a:xfrm rot="10800000">
            <a:off x="2353860" y="1730045"/>
            <a:ext cx="384721" cy="15263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PPAR</a:t>
            </a:r>
            <a:r>
              <a:rPr kumimoji="1" lang="en-US" altLang="ja-JP" sz="13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59051FD8-66EE-B8A9-F0C9-AAB686B99B38}"/>
              </a:ext>
            </a:extLst>
          </p:cNvPr>
          <p:cNvSpPr txBox="1"/>
          <p:nvPr/>
        </p:nvSpPr>
        <p:spPr>
          <a:xfrm rot="10800000">
            <a:off x="4508797" y="1673508"/>
            <a:ext cx="384721" cy="158793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正方形/長方形 162">
            <a:extLst>
              <a:ext uri="{FF2B5EF4-FFF2-40B4-BE49-F238E27FC236}">
                <a16:creationId xmlns:a16="http://schemas.microsoft.com/office/drawing/2014/main" id="{8E839EF7-DBD4-8BED-B714-823021022511}"/>
              </a:ext>
            </a:extLst>
          </p:cNvPr>
          <p:cNvSpPr/>
          <p:nvPr/>
        </p:nvSpPr>
        <p:spPr>
          <a:xfrm>
            <a:off x="785713" y="1769974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74" name="正方形/長方形 173">
            <a:extLst>
              <a:ext uri="{FF2B5EF4-FFF2-40B4-BE49-F238E27FC236}">
                <a16:creationId xmlns:a16="http://schemas.microsoft.com/office/drawing/2014/main" id="{4C57AACC-9635-1B9B-AAD9-F1EBC4A97B5E}"/>
              </a:ext>
            </a:extLst>
          </p:cNvPr>
          <p:cNvSpPr/>
          <p:nvPr/>
        </p:nvSpPr>
        <p:spPr>
          <a:xfrm>
            <a:off x="2921457" y="1703431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75" name="正方形/長方形 174">
            <a:extLst>
              <a:ext uri="{FF2B5EF4-FFF2-40B4-BE49-F238E27FC236}">
                <a16:creationId xmlns:a16="http://schemas.microsoft.com/office/drawing/2014/main" id="{9ADFB6B2-2970-7ECA-8CE2-7BBB1563BFE7}"/>
              </a:ext>
            </a:extLst>
          </p:cNvPr>
          <p:cNvSpPr/>
          <p:nvPr/>
        </p:nvSpPr>
        <p:spPr>
          <a:xfrm>
            <a:off x="5044321" y="1714162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C1236A13-3028-7C64-7984-E237055CDABB}"/>
              </a:ext>
            </a:extLst>
          </p:cNvPr>
          <p:cNvSpPr/>
          <p:nvPr/>
        </p:nvSpPr>
        <p:spPr>
          <a:xfrm>
            <a:off x="2222913" y="1496554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B3B97FB9-E56A-EFA0-6745-022CEF094DC4}"/>
              </a:ext>
            </a:extLst>
          </p:cNvPr>
          <p:cNvSpPr/>
          <p:nvPr/>
        </p:nvSpPr>
        <p:spPr>
          <a:xfrm>
            <a:off x="4345783" y="1545922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824D1601-F2C9-3150-DD43-E1C0BCDE20C7}"/>
              </a:ext>
            </a:extLst>
          </p:cNvPr>
          <p:cNvSpPr/>
          <p:nvPr/>
        </p:nvSpPr>
        <p:spPr>
          <a:xfrm>
            <a:off x="6468654" y="1530895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cxnSp>
        <p:nvCxnSpPr>
          <p:cNvPr id="182" name="直線コネクタ 181">
            <a:extLst>
              <a:ext uri="{FF2B5EF4-FFF2-40B4-BE49-F238E27FC236}">
                <a16:creationId xmlns:a16="http://schemas.microsoft.com/office/drawing/2014/main" id="{166D2475-7E59-84CC-BF4A-94C5B0364E75}"/>
              </a:ext>
            </a:extLst>
          </p:cNvPr>
          <p:cNvCxnSpPr>
            <a:cxnSpLocks/>
          </p:cNvCxnSpPr>
          <p:nvPr/>
        </p:nvCxnSpPr>
        <p:spPr>
          <a:xfrm>
            <a:off x="893385" y="2522912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3C059AA3-3316-DB91-C24B-ABBF458CD788}"/>
              </a:ext>
            </a:extLst>
          </p:cNvPr>
          <p:cNvSpPr txBox="1"/>
          <p:nvPr/>
        </p:nvSpPr>
        <p:spPr>
          <a:xfrm>
            <a:off x="873535" y="2331785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cxnSp>
        <p:nvCxnSpPr>
          <p:cNvPr id="192" name="直線コネクタ 191">
            <a:extLst>
              <a:ext uri="{FF2B5EF4-FFF2-40B4-BE49-F238E27FC236}">
                <a16:creationId xmlns:a16="http://schemas.microsoft.com/office/drawing/2014/main" id="{24B8F569-66FC-6C94-6A5C-213761398B34}"/>
              </a:ext>
            </a:extLst>
          </p:cNvPr>
          <p:cNvCxnSpPr>
            <a:cxnSpLocks/>
          </p:cNvCxnSpPr>
          <p:nvPr/>
        </p:nvCxnSpPr>
        <p:spPr>
          <a:xfrm>
            <a:off x="5154150" y="2533643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テキスト ボックス 192">
            <a:extLst>
              <a:ext uri="{FF2B5EF4-FFF2-40B4-BE49-F238E27FC236}">
                <a16:creationId xmlns:a16="http://schemas.microsoft.com/office/drawing/2014/main" id="{37D12FDE-8274-023F-75E9-CD09ABC6B0E2}"/>
              </a:ext>
            </a:extLst>
          </p:cNvPr>
          <p:cNvSpPr txBox="1"/>
          <p:nvPr/>
        </p:nvSpPr>
        <p:spPr>
          <a:xfrm>
            <a:off x="5134300" y="2342516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id="{3B676601-E0D1-5719-8EFE-B7A059F86F00}"/>
              </a:ext>
            </a:extLst>
          </p:cNvPr>
          <p:cNvSpPr txBox="1"/>
          <p:nvPr/>
        </p:nvSpPr>
        <p:spPr>
          <a:xfrm rot="10800000">
            <a:off x="225599" y="4696915"/>
            <a:ext cx="384721" cy="15414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D55BA5DC-03FF-065A-EC54-36C905FB2657}"/>
              </a:ext>
            </a:extLst>
          </p:cNvPr>
          <p:cNvSpPr txBox="1"/>
          <p:nvPr/>
        </p:nvSpPr>
        <p:spPr>
          <a:xfrm>
            <a:off x="137734" y="6150994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2C068DC2-504E-84F0-F282-9511D50CE15D}"/>
              </a:ext>
            </a:extLst>
          </p:cNvPr>
          <p:cNvSpPr txBox="1"/>
          <p:nvPr/>
        </p:nvSpPr>
        <p:spPr>
          <a:xfrm>
            <a:off x="189883" y="6320275"/>
            <a:ext cx="5677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IL-1β</a:t>
            </a:r>
          </a:p>
        </p:txBody>
      </p:sp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7D9139B4-00CE-16FE-6FA5-B7AAE453112A}"/>
              </a:ext>
            </a:extLst>
          </p:cNvPr>
          <p:cNvSpPr txBox="1"/>
          <p:nvPr/>
        </p:nvSpPr>
        <p:spPr>
          <a:xfrm>
            <a:off x="812437" y="6143342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1F74C200-E418-1001-7BBC-05818425EBA4}"/>
              </a:ext>
            </a:extLst>
          </p:cNvPr>
          <p:cNvSpPr txBox="1"/>
          <p:nvPr/>
        </p:nvSpPr>
        <p:spPr>
          <a:xfrm>
            <a:off x="817004" y="6307960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868F324C-028E-7A8B-A44F-9A920DEC6287}"/>
              </a:ext>
            </a:extLst>
          </p:cNvPr>
          <p:cNvSpPr txBox="1"/>
          <p:nvPr/>
        </p:nvSpPr>
        <p:spPr>
          <a:xfrm>
            <a:off x="1057358" y="6165586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D35D44B6-6B14-CB5C-08E6-E3F41CA95CC9}"/>
              </a:ext>
            </a:extLst>
          </p:cNvPr>
          <p:cNvSpPr txBox="1"/>
          <p:nvPr/>
        </p:nvSpPr>
        <p:spPr>
          <a:xfrm>
            <a:off x="1076215" y="6315660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" name="テキスト ボックス 200">
            <a:extLst>
              <a:ext uri="{FF2B5EF4-FFF2-40B4-BE49-F238E27FC236}">
                <a16:creationId xmlns:a16="http://schemas.microsoft.com/office/drawing/2014/main" id="{2470149B-E69E-1ED3-4B31-E8CEBDB89C6D}"/>
              </a:ext>
            </a:extLst>
          </p:cNvPr>
          <p:cNvSpPr txBox="1"/>
          <p:nvPr/>
        </p:nvSpPr>
        <p:spPr>
          <a:xfrm>
            <a:off x="1368308" y="6160364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B00A2A38-FB76-E839-933C-49C27CE19CF9}"/>
              </a:ext>
            </a:extLst>
          </p:cNvPr>
          <p:cNvSpPr txBox="1"/>
          <p:nvPr/>
        </p:nvSpPr>
        <p:spPr>
          <a:xfrm>
            <a:off x="1326831" y="6324958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856324DB-EA6D-8940-D4FE-9916FDE4946C}"/>
              </a:ext>
            </a:extLst>
          </p:cNvPr>
          <p:cNvSpPr txBox="1"/>
          <p:nvPr/>
        </p:nvSpPr>
        <p:spPr>
          <a:xfrm>
            <a:off x="1655105" y="6172523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FCD8D4D8-5103-AEDC-945B-21BF36B098C4}"/>
              </a:ext>
            </a:extLst>
          </p:cNvPr>
          <p:cNvSpPr txBox="1"/>
          <p:nvPr/>
        </p:nvSpPr>
        <p:spPr>
          <a:xfrm>
            <a:off x="1599631" y="6324958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" name="テキスト ボックス 204">
            <a:extLst>
              <a:ext uri="{FF2B5EF4-FFF2-40B4-BE49-F238E27FC236}">
                <a16:creationId xmlns:a16="http://schemas.microsoft.com/office/drawing/2014/main" id="{66C0CDFC-48DF-C1B7-E6B7-106D154B85DD}"/>
              </a:ext>
            </a:extLst>
          </p:cNvPr>
          <p:cNvSpPr txBox="1"/>
          <p:nvPr/>
        </p:nvSpPr>
        <p:spPr>
          <a:xfrm>
            <a:off x="1955373" y="6162795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テキスト ボックス 205">
            <a:extLst>
              <a:ext uri="{FF2B5EF4-FFF2-40B4-BE49-F238E27FC236}">
                <a16:creationId xmlns:a16="http://schemas.microsoft.com/office/drawing/2014/main" id="{A2C7183A-39FD-5C99-3E98-6570FC17C0CA}"/>
              </a:ext>
            </a:extLst>
          </p:cNvPr>
          <p:cNvSpPr txBox="1"/>
          <p:nvPr/>
        </p:nvSpPr>
        <p:spPr>
          <a:xfrm>
            <a:off x="1914496" y="6324958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B108360B-57F1-884A-7B17-753DD75F4761}"/>
              </a:ext>
            </a:extLst>
          </p:cNvPr>
          <p:cNvSpPr txBox="1"/>
          <p:nvPr/>
        </p:nvSpPr>
        <p:spPr>
          <a:xfrm>
            <a:off x="2260601" y="6148846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BF96B606-42E1-2688-D4B7-1A0A26CC091B}"/>
              </a:ext>
            </a:extLst>
          </p:cNvPr>
          <p:cNvSpPr txBox="1"/>
          <p:nvPr/>
        </p:nvSpPr>
        <p:spPr>
          <a:xfrm>
            <a:off x="2312750" y="6318127"/>
            <a:ext cx="5677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IL-1β</a:t>
            </a: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14C77131-B28E-ABD5-4729-3957ED8A9843}"/>
              </a:ext>
            </a:extLst>
          </p:cNvPr>
          <p:cNvSpPr txBox="1"/>
          <p:nvPr/>
        </p:nvSpPr>
        <p:spPr>
          <a:xfrm>
            <a:off x="2902256" y="6144866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832E0827-69D7-04D6-8D68-21DF2F36C6AE}"/>
              </a:ext>
            </a:extLst>
          </p:cNvPr>
          <p:cNvSpPr txBox="1"/>
          <p:nvPr/>
        </p:nvSpPr>
        <p:spPr>
          <a:xfrm>
            <a:off x="2906823" y="6313156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67E1E1B0-5459-4DB4-9DAB-9A295FCC968F}"/>
              </a:ext>
            </a:extLst>
          </p:cNvPr>
          <p:cNvSpPr txBox="1"/>
          <p:nvPr/>
        </p:nvSpPr>
        <p:spPr>
          <a:xfrm>
            <a:off x="3180225" y="6163438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95C7301B-205F-3E13-38FE-7F44715B1ABB}"/>
              </a:ext>
            </a:extLst>
          </p:cNvPr>
          <p:cNvSpPr txBox="1"/>
          <p:nvPr/>
        </p:nvSpPr>
        <p:spPr>
          <a:xfrm>
            <a:off x="3199082" y="6313512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1FE1475E-E88E-B8F3-FF1F-C8616E14E1C7}"/>
              </a:ext>
            </a:extLst>
          </p:cNvPr>
          <p:cNvSpPr txBox="1"/>
          <p:nvPr/>
        </p:nvSpPr>
        <p:spPr>
          <a:xfrm>
            <a:off x="3480159" y="6158216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627583C6-AC98-BA10-1A9B-280D6746C370}"/>
              </a:ext>
            </a:extLst>
          </p:cNvPr>
          <p:cNvSpPr txBox="1"/>
          <p:nvPr/>
        </p:nvSpPr>
        <p:spPr>
          <a:xfrm>
            <a:off x="3435010" y="6322810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795CC820-565F-EDE7-E74E-EF6F919E4097}"/>
              </a:ext>
            </a:extLst>
          </p:cNvPr>
          <p:cNvSpPr txBox="1"/>
          <p:nvPr/>
        </p:nvSpPr>
        <p:spPr>
          <a:xfrm>
            <a:off x="3766956" y="6170375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6C2C6A06-7ED5-F587-CD4B-EC9AD273E6FD}"/>
              </a:ext>
            </a:extLst>
          </p:cNvPr>
          <p:cNvSpPr txBox="1"/>
          <p:nvPr/>
        </p:nvSpPr>
        <p:spPr>
          <a:xfrm>
            <a:off x="3707810" y="6322810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B45EA369-4B04-92A0-ED26-29BC433DFCE9}"/>
              </a:ext>
            </a:extLst>
          </p:cNvPr>
          <p:cNvSpPr txBox="1"/>
          <p:nvPr/>
        </p:nvSpPr>
        <p:spPr>
          <a:xfrm>
            <a:off x="4067224" y="6160647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303ECC55-568E-002D-B59E-072AB428E4C5}"/>
              </a:ext>
            </a:extLst>
          </p:cNvPr>
          <p:cNvSpPr txBox="1"/>
          <p:nvPr/>
        </p:nvSpPr>
        <p:spPr>
          <a:xfrm>
            <a:off x="4022675" y="6322810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E0A3794C-F758-FC7C-F58C-4A5842E438D7}"/>
              </a:ext>
            </a:extLst>
          </p:cNvPr>
          <p:cNvSpPr txBox="1"/>
          <p:nvPr/>
        </p:nvSpPr>
        <p:spPr>
          <a:xfrm rot="10800000">
            <a:off x="2352349" y="4700918"/>
            <a:ext cx="384721" cy="15263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PPAR</a:t>
            </a:r>
            <a:r>
              <a:rPr kumimoji="1" lang="en-US" altLang="ja-JP" sz="13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正方形/長方形 235">
            <a:extLst>
              <a:ext uri="{FF2B5EF4-FFF2-40B4-BE49-F238E27FC236}">
                <a16:creationId xmlns:a16="http://schemas.microsoft.com/office/drawing/2014/main" id="{8577D9B6-884E-05CB-33A6-2107275D317A}"/>
              </a:ext>
            </a:extLst>
          </p:cNvPr>
          <p:cNvSpPr/>
          <p:nvPr/>
        </p:nvSpPr>
        <p:spPr>
          <a:xfrm>
            <a:off x="771323" y="4715087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37" name="正方形/長方形 236">
            <a:extLst>
              <a:ext uri="{FF2B5EF4-FFF2-40B4-BE49-F238E27FC236}">
                <a16:creationId xmlns:a16="http://schemas.microsoft.com/office/drawing/2014/main" id="{BC31099E-8A78-A41C-413A-4C9A2F828C50}"/>
              </a:ext>
            </a:extLst>
          </p:cNvPr>
          <p:cNvSpPr/>
          <p:nvPr/>
        </p:nvSpPr>
        <p:spPr>
          <a:xfrm>
            <a:off x="2881309" y="4661423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38" name="正方形/長方形 237">
            <a:extLst>
              <a:ext uri="{FF2B5EF4-FFF2-40B4-BE49-F238E27FC236}">
                <a16:creationId xmlns:a16="http://schemas.microsoft.com/office/drawing/2014/main" id="{E97E5051-F1FA-91DC-3524-25C0A91A87CD}"/>
              </a:ext>
            </a:extLst>
          </p:cNvPr>
          <p:cNvSpPr/>
          <p:nvPr/>
        </p:nvSpPr>
        <p:spPr>
          <a:xfrm>
            <a:off x="5068568" y="4685033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39" name="正方形/長方形 238">
            <a:extLst>
              <a:ext uri="{FF2B5EF4-FFF2-40B4-BE49-F238E27FC236}">
                <a16:creationId xmlns:a16="http://schemas.microsoft.com/office/drawing/2014/main" id="{940EAA0B-B306-8D87-FE56-E6259D0DDCD7}"/>
              </a:ext>
            </a:extLst>
          </p:cNvPr>
          <p:cNvSpPr/>
          <p:nvPr/>
        </p:nvSpPr>
        <p:spPr>
          <a:xfrm>
            <a:off x="2168677" y="4426081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4AEE78D3-8B8D-ABAC-C2CB-30ADAD18B39B}"/>
              </a:ext>
            </a:extLst>
          </p:cNvPr>
          <p:cNvSpPr/>
          <p:nvPr/>
        </p:nvSpPr>
        <p:spPr>
          <a:xfrm>
            <a:off x="4317184" y="4489732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41" name="正方形/長方形 240">
            <a:extLst>
              <a:ext uri="{FF2B5EF4-FFF2-40B4-BE49-F238E27FC236}">
                <a16:creationId xmlns:a16="http://schemas.microsoft.com/office/drawing/2014/main" id="{9DE96911-D23C-ECCC-EBCE-F4DB0C38498F}"/>
              </a:ext>
            </a:extLst>
          </p:cNvPr>
          <p:cNvSpPr/>
          <p:nvPr/>
        </p:nvSpPr>
        <p:spPr>
          <a:xfrm>
            <a:off x="6506716" y="4526965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graphicFrame>
        <p:nvGraphicFramePr>
          <p:cNvPr id="242" name="グラフ 241">
            <a:extLst>
              <a:ext uri="{FF2B5EF4-FFF2-40B4-BE49-F238E27FC236}">
                <a16:creationId xmlns:a16="http://schemas.microsoft.com/office/drawing/2014/main" id="{2C1145B5-8D1D-D4E5-BB59-4C908B564F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4958560"/>
              </p:ext>
            </p:extLst>
          </p:nvPr>
        </p:nvGraphicFramePr>
        <p:xfrm>
          <a:off x="4706381" y="4631231"/>
          <a:ext cx="1896413" cy="166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2" name="テキスト ボックス 231">
            <a:extLst>
              <a:ext uri="{FF2B5EF4-FFF2-40B4-BE49-F238E27FC236}">
                <a16:creationId xmlns:a16="http://schemas.microsoft.com/office/drawing/2014/main" id="{97E17060-7604-0FC9-B841-F9F1B7702BDF}"/>
              </a:ext>
            </a:extLst>
          </p:cNvPr>
          <p:cNvSpPr txBox="1"/>
          <p:nvPr/>
        </p:nvSpPr>
        <p:spPr>
          <a:xfrm rot="10800000">
            <a:off x="4507286" y="4644381"/>
            <a:ext cx="384721" cy="158793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正方形/長方形 242">
            <a:extLst>
              <a:ext uri="{FF2B5EF4-FFF2-40B4-BE49-F238E27FC236}">
                <a16:creationId xmlns:a16="http://schemas.microsoft.com/office/drawing/2014/main" id="{BEBE5CFF-E459-7BE8-1AB4-920E750BB0DA}"/>
              </a:ext>
            </a:extLst>
          </p:cNvPr>
          <p:cNvSpPr/>
          <p:nvPr/>
        </p:nvSpPr>
        <p:spPr>
          <a:xfrm>
            <a:off x="5017462" y="4685604"/>
            <a:ext cx="1554181" cy="111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9B9A3354-7095-552E-7AAC-3C8AB85AD2B4}"/>
              </a:ext>
            </a:extLst>
          </p:cNvPr>
          <p:cNvSpPr/>
          <p:nvPr/>
        </p:nvSpPr>
        <p:spPr>
          <a:xfrm>
            <a:off x="6454215" y="4439156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961A3394-07DB-DB5E-F975-B3DC993B07FF}"/>
              </a:ext>
            </a:extLst>
          </p:cNvPr>
          <p:cNvCxnSpPr>
            <a:cxnSpLocks/>
          </p:cNvCxnSpPr>
          <p:nvPr/>
        </p:nvCxnSpPr>
        <p:spPr>
          <a:xfrm>
            <a:off x="3032579" y="2529628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A1B408-2F77-2A5E-5722-38A4DC666F0F}"/>
              </a:ext>
            </a:extLst>
          </p:cNvPr>
          <p:cNvSpPr txBox="1"/>
          <p:nvPr/>
        </p:nvSpPr>
        <p:spPr>
          <a:xfrm>
            <a:off x="3012729" y="2338501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0D317F7-A098-EFFE-BE01-EDEDD13226DC}"/>
              </a:ext>
            </a:extLst>
          </p:cNvPr>
          <p:cNvCxnSpPr>
            <a:cxnSpLocks/>
          </p:cNvCxnSpPr>
          <p:nvPr/>
        </p:nvCxnSpPr>
        <p:spPr>
          <a:xfrm>
            <a:off x="907656" y="5236728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45871C-8815-A567-E73A-9F561CE3F87D}"/>
              </a:ext>
            </a:extLst>
          </p:cNvPr>
          <p:cNvSpPr txBox="1"/>
          <p:nvPr/>
        </p:nvSpPr>
        <p:spPr>
          <a:xfrm>
            <a:off x="895150" y="5034585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E30836A-C02D-4AAC-FAD7-815254963F65}"/>
              </a:ext>
            </a:extLst>
          </p:cNvPr>
          <p:cNvCxnSpPr>
            <a:cxnSpLocks/>
          </p:cNvCxnSpPr>
          <p:nvPr/>
        </p:nvCxnSpPr>
        <p:spPr>
          <a:xfrm>
            <a:off x="3001804" y="5236458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372C74-9133-C92C-B528-80402A2B497F}"/>
              </a:ext>
            </a:extLst>
          </p:cNvPr>
          <p:cNvSpPr txBox="1"/>
          <p:nvPr/>
        </p:nvSpPr>
        <p:spPr>
          <a:xfrm>
            <a:off x="2989298" y="5034315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22D3FD8-FE89-A657-BF20-CACC493C7205}"/>
              </a:ext>
            </a:extLst>
          </p:cNvPr>
          <p:cNvCxnSpPr>
            <a:cxnSpLocks/>
          </p:cNvCxnSpPr>
          <p:nvPr/>
        </p:nvCxnSpPr>
        <p:spPr>
          <a:xfrm>
            <a:off x="5119368" y="5236454"/>
            <a:ext cx="311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D35FE1-8DE7-D751-BCCD-76E8780E1D1A}"/>
              </a:ext>
            </a:extLst>
          </p:cNvPr>
          <p:cNvSpPr txBox="1"/>
          <p:nvPr/>
        </p:nvSpPr>
        <p:spPr>
          <a:xfrm>
            <a:off x="5106862" y="5034311"/>
            <a:ext cx="175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BDCD83-CDB7-AA8E-747B-9104CF13C188}"/>
              </a:ext>
            </a:extLst>
          </p:cNvPr>
          <p:cNvSpPr txBox="1"/>
          <p:nvPr/>
        </p:nvSpPr>
        <p:spPr>
          <a:xfrm>
            <a:off x="1222963" y="1592465"/>
            <a:ext cx="6575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BE094B-1F08-29DA-2DDF-9FF774BB591D}"/>
              </a:ext>
            </a:extLst>
          </p:cNvPr>
          <p:cNvSpPr txBox="1"/>
          <p:nvPr/>
        </p:nvSpPr>
        <p:spPr>
          <a:xfrm>
            <a:off x="3273626" y="1592465"/>
            <a:ext cx="6392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PPARγ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196C033-EDD9-8152-AB10-C7D0C689F51A}"/>
              </a:ext>
            </a:extLst>
          </p:cNvPr>
          <p:cNvSpPr txBox="1"/>
          <p:nvPr/>
        </p:nvSpPr>
        <p:spPr>
          <a:xfrm>
            <a:off x="5408446" y="1592465"/>
            <a:ext cx="70403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55934-9EDC-396F-A590-68EF709A277F}"/>
              </a:ext>
            </a:extLst>
          </p:cNvPr>
          <p:cNvSpPr txBox="1"/>
          <p:nvPr/>
        </p:nvSpPr>
        <p:spPr>
          <a:xfrm>
            <a:off x="1219588" y="4572150"/>
            <a:ext cx="6575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6884A9-77B8-2642-E8DF-38EDF9CFD9B3}"/>
              </a:ext>
            </a:extLst>
          </p:cNvPr>
          <p:cNvSpPr txBox="1"/>
          <p:nvPr/>
        </p:nvSpPr>
        <p:spPr>
          <a:xfrm>
            <a:off x="3270251" y="4572150"/>
            <a:ext cx="6392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PPARγ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D04D84-AF89-5B87-EE97-1F41D094D2F5}"/>
              </a:ext>
            </a:extLst>
          </p:cNvPr>
          <p:cNvSpPr txBox="1"/>
          <p:nvPr/>
        </p:nvSpPr>
        <p:spPr>
          <a:xfrm>
            <a:off x="5405071" y="4572150"/>
            <a:ext cx="70403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64CB35-2D06-AF15-9325-C92785B28E93}"/>
              </a:ext>
            </a:extLst>
          </p:cNvPr>
          <p:cNvSpPr txBox="1"/>
          <p:nvPr/>
        </p:nvSpPr>
        <p:spPr>
          <a:xfrm>
            <a:off x="4385620" y="6148846"/>
            <a:ext cx="712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5-aza-C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3FC69A4-9FD0-A12E-7A1A-D3F33D1107B7}"/>
              </a:ext>
            </a:extLst>
          </p:cNvPr>
          <p:cNvSpPr txBox="1"/>
          <p:nvPr/>
        </p:nvSpPr>
        <p:spPr>
          <a:xfrm>
            <a:off x="4437769" y="6318127"/>
            <a:ext cx="5677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IL-1β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5AB9976-087B-5C05-D0E0-66926551A26E}"/>
              </a:ext>
            </a:extLst>
          </p:cNvPr>
          <p:cNvSpPr txBox="1"/>
          <p:nvPr/>
        </p:nvSpPr>
        <p:spPr>
          <a:xfrm>
            <a:off x="5060323" y="6152210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55F0C2E-DDDB-B28D-B568-7A4ED4F4E9E6}"/>
              </a:ext>
            </a:extLst>
          </p:cNvPr>
          <p:cNvSpPr txBox="1"/>
          <p:nvPr/>
        </p:nvSpPr>
        <p:spPr>
          <a:xfrm>
            <a:off x="5064890" y="6313156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B69EFD5-CCD7-C253-6290-A2603B943AB8}"/>
              </a:ext>
            </a:extLst>
          </p:cNvPr>
          <p:cNvSpPr txBox="1"/>
          <p:nvPr/>
        </p:nvSpPr>
        <p:spPr>
          <a:xfrm>
            <a:off x="5305244" y="6163438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6ED609-4337-D0FE-1C80-CBE60864BD87}"/>
              </a:ext>
            </a:extLst>
          </p:cNvPr>
          <p:cNvSpPr txBox="1"/>
          <p:nvPr/>
        </p:nvSpPr>
        <p:spPr>
          <a:xfrm>
            <a:off x="5324101" y="6313512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294EA78-729A-A415-3BFD-1852EF43A808}"/>
              </a:ext>
            </a:extLst>
          </p:cNvPr>
          <p:cNvSpPr txBox="1"/>
          <p:nvPr/>
        </p:nvSpPr>
        <p:spPr>
          <a:xfrm>
            <a:off x="5616194" y="6158216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D1DB611-A6AD-8F0D-9ED7-03B4612800F8}"/>
              </a:ext>
            </a:extLst>
          </p:cNvPr>
          <p:cNvSpPr txBox="1"/>
          <p:nvPr/>
        </p:nvSpPr>
        <p:spPr>
          <a:xfrm>
            <a:off x="5574717" y="6322810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015BF6F-AEDB-467B-76B4-1E8CF6312ED0}"/>
              </a:ext>
            </a:extLst>
          </p:cNvPr>
          <p:cNvSpPr txBox="1"/>
          <p:nvPr/>
        </p:nvSpPr>
        <p:spPr>
          <a:xfrm>
            <a:off x="5902991" y="6170375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D9D00C6-67B8-2227-326D-0AF68F47AF07}"/>
              </a:ext>
            </a:extLst>
          </p:cNvPr>
          <p:cNvSpPr txBox="1"/>
          <p:nvPr/>
        </p:nvSpPr>
        <p:spPr>
          <a:xfrm>
            <a:off x="5847517" y="6322810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2A6CA25-19CD-C96C-15D8-D70E89626409}"/>
              </a:ext>
            </a:extLst>
          </p:cNvPr>
          <p:cNvSpPr txBox="1"/>
          <p:nvPr/>
        </p:nvSpPr>
        <p:spPr>
          <a:xfrm>
            <a:off x="6203259" y="6160647"/>
            <a:ext cx="2792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2ADD47-C644-8B54-EDC4-D11D30DAB5FC}"/>
              </a:ext>
            </a:extLst>
          </p:cNvPr>
          <p:cNvSpPr txBox="1"/>
          <p:nvPr/>
        </p:nvSpPr>
        <p:spPr>
          <a:xfrm>
            <a:off x="6162382" y="6322810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EE16C8-1ED5-4101-E11A-35B465DA6843}"/>
              </a:ext>
            </a:extLst>
          </p:cNvPr>
          <p:cNvSpPr txBox="1"/>
          <p:nvPr/>
        </p:nvSpPr>
        <p:spPr>
          <a:xfrm>
            <a:off x="100220" y="1306997"/>
            <a:ext cx="6563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</a:t>
            </a:r>
            <a:endParaRPr kumimoji="1" lang="ja-JP" altLang="en-US" sz="1300" dirty="0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980AD6-3034-F461-B77E-18E83BE0B16B}"/>
              </a:ext>
            </a:extLst>
          </p:cNvPr>
          <p:cNvSpPr txBox="1"/>
          <p:nvPr/>
        </p:nvSpPr>
        <p:spPr>
          <a:xfrm>
            <a:off x="97964" y="4371971"/>
            <a:ext cx="6563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B</a:t>
            </a:r>
            <a:endParaRPr kumimoji="1" lang="ja-JP" altLang="en-US" sz="1300" dirty="0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8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DC01B2-A6DE-8FEF-03D8-9ED42CACB02D}"/>
              </a:ext>
            </a:extLst>
          </p:cNvPr>
          <p:cNvSpPr txBox="1"/>
          <p:nvPr/>
        </p:nvSpPr>
        <p:spPr>
          <a:xfrm>
            <a:off x="0" y="0"/>
            <a:ext cx="68719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S3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D5A916A-D4D2-17E2-0A36-BF221E04CBD5}"/>
              </a:ext>
            </a:extLst>
          </p:cNvPr>
          <p:cNvSpPr txBox="1"/>
          <p:nvPr/>
        </p:nvSpPr>
        <p:spPr>
          <a:xfrm rot="10800000">
            <a:off x="245350" y="3648180"/>
            <a:ext cx="384721" cy="15414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370494D-2177-BE5C-6D54-2A86F0B54298}"/>
              </a:ext>
            </a:extLst>
          </p:cNvPr>
          <p:cNvSpPr txBox="1"/>
          <p:nvPr/>
        </p:nvSpPr>
        <p:spPr>
          <a:xfrm rot="10800000">
            <a:off x="2489617" y="3635129"/>
            <a:ext cx="384721" cy="15263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PPAR</a:t>
            </a:r>
            <a:r>
              <a:rPr kumimoji="1" lang="en-US" altLang="ja-JP" sz="13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BF319AA3-FAAA-D0E2-A2A1-23C3EBCA0855}"/>
              </a:ext>
            </a:extLst>
          </p:cNvPr>
          <p:cNvSpPr/>
          <p:nvPr/>
        </p:nvSpPr>
        <p:spPr>
          <a:xfrm>
            <a:off x="4710146" y="3451006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2987551-9BA4-A12A-2A4B-C471CED6BB59}"/>
              </a:ext>
            </a:extLst>
          </p:cNvPr>
          <p:cNvSpPr txBox="1"/>
          <p:nvPr/>
        </p:nvSpPr>
        <p:spPr>
          <a:xfrm rot="10800000">
            <a:off x="4754782" y="3597574"/>
            <a:ext cx="384721" cy="158793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RQ of </a:t>
            </a:r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1" name="グラフ 80">
            <a:extLst>
              <a:ext uri="{FF2B5EF4-FFF2-40B4-BE49-F238E27FC236}">
                <a16:creationId xmlns:a16="http://schemas.microsoft.com/office/drawing/2014/main" id="{3326BFC5-04FD-5F0C-59AC-89AB9ECB93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867395"/>
              </p:ext>
            </p:extLst>
          </p:nvPr>
        </p:nvGraphicFramePr>
        <p:xfrm>
          <a:off x="5002545" y="3511738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F5E48E9-428E-D1FF-9C2E-8F861441F244}"/>
              </a:ext>
            </a:extLst>
          </p:cNvPr>
          <p:cNvSpPr txBox="1"/>
          <p:nvPr/>
        </p:nvSpPr>
        <p:spPr>
          <a:xfrm>
            <a:off x="5693934" y="3318181"/>
            <a:ext cx="70403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2" name="グラフ 81">
            <a:extLst>
              <a:ext uri="{FF2B5EF4-FFF2-40B4-BE49-F238E27FC236}">
                <a16:creationId xmlns:a16="http://schemas.microsoft.com/office/drawing/2014/main" id="{8931D573-67EF-781C-83F2-8491EFAE00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030961"/>
              </p:ext>
            </p:extLst>
          </p:nvPr>
        </p:nvGraphicFramePr>
        <p:xfrm>
          <a:off x="2757447" y="3497439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3F7A7DC-3F3E-E59E-E8BF-7B01EF16897E}"/>
              </a:ext>
            </a:extLst>
          </p:cNvPr>
          <p:cNvSpPr txBox="1"/>
          <p:nvPr/>
        </p:nvSpPr>
        <p:spPr>
          <a:xfrm>
            <a:off x="3529575" y="3313954"/>
            <a:ext cx="6392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PPARγ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3" name="グラフ 82">
            <a:extLst>
              <a:ext uri="{FF2B5EF4-FFF2-40B4-BE49-F238E27FC236}">
                <a16:creationId xmlns:a16="http://schemas.microsoft.com/office/drawing/2014/main" id="{DC08A54D-FB30-C0A7-441C-A16C0C6A0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9431724"/>
              </p:ext>
            </p:extLst>
          </p:nvPr>
        </p:nvGraphicFramePr>
        <p:xfrm>
          <a:off x="504199" y="3522200"/>
          <a:ext cx="1896414" cy="170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A2016F-329C-6A6F-75FD-27F1CFB27637}"/>
              </a:ext>
            </a:extLst>
          </p:cNvPr>
          <p:cNvSpPr txBox="1"/>
          <p:nvPr/>
        </p:nvSpPr>
        <p:spPr>
          <a:xfrm>
            <a:off x="1227019" y="3313954"/>
            <a:ext cx="6575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</a:t>
            </a:r>
            <a:endParaRPr kumimoji="1" lang="ja-JP" altLang="en-US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A764FF-9501-E0DA-E094-44D30D286452}"/>
              </a:ext>
            </a:extLst>
          </p:cNvPr>
          <p:cNvSpPr txBox="1"/>
          <p:nvPr/>
        </p:nvSpPr>
        <p:spPr>
          <a:xfrm>
            <a:off x="-46263" y="5131618"/>
            <a:ext cx="10554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IL-6+sIL-6R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F3464B4-78B5-6D37-3B31-295C1049C877}"/>
              </a:ext>
            </a:extLst>
          </p:cNvPr>
          <p:cNvSpPr txBox="1"/>
          <p:nvPr/>
        </p:nvSpPr>
        <p:spPr>
          <a:xfrm>
            <a:off x="874179" y="5116649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ED2A803-1DB2-82D9-3463-2B430CAA5D87}"/>
              </a:ext>
            </a:extLst>
          </p:cNvPr>
          <p:cNvSpPr txBox="1"/>
          <p:nvPr/>
        </p:nvSpPr>
        <p:spPr>
          <a:xfrm>
            <a:off x="1163332" y="5137664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A1DF1D6F-CE25-AC2B-DA57-FC3BEA06F01D}"/>
              </a:ext>
            </a:extLst>
          </p:cNvPr>
          <p:cNvSpPr txBox="1"/>
          <p:nvPr/>
        </p:nvSpPr>
        <p:spPr>
          <a:xfrm>
            <a:off x="1534674" y="5135516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49E2CFB3-4930-1032-A325-6251FA5A3A5C}"/>
              </a:ext>
            </a:extLst>
          </p:cNvPr>
          <p:cNvSpPr txBox="1"/>
          <p:nvPr/>
        </p:nvSpPr>
        <p:spPr>
          <a:xfrm>
            <a:off x="1905250" y="5132140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0374E6DF-4DC4-9A36-B3AA-130744759901}"/>
              </a:ext>
            </a:extLst>
          </p:cNvPr>
          <p:cNvSpPr txBox="1"/>
          <p:nvPr/>
        </p:nvSpPr>
        <p:spPr>
          <a:xfrm>
            <a:off x="2220739" y="5123367"/>
            <a:ext cx="10554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IL-6+sIL-6R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4A9BE154-B9DA-E2AC-D446-27EDA75A7BCC}"/>
              </a:ext>
            </a:extLst>
          </p:cNvPr>
          <p:cNvSpPr txBox="1"/>
          <p:nvPr/>
        </p:nvSpPr>
        <p:spPr>
          <a:xfrm>
            <a:off x="3141181" y="5108398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AE09707C-9891-B06F-331E-4AF6E08162EE}"/>
              </a:ext>
            </a:extLst>
          </p:cNvPr>
          <p:cNvSpPr txBox="1"/>
          <p:nvPr/>
        </p:nvSpPr>
        <p:spPr>
          <a:xfrm>
            <a:off x="3430334" y="5129413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DB6AC2E1-ADFA-B6A1-1B7A-331E6746D6C9}"/>
              </a:ext>
            </a:extLst>
          </p:cNvPr>
          <p:cNvSpPr txBox="1"/>
          <p:nvPr/>
        </p:nvSpPr>
        <p:spPr>
          <a:xfrm>
            <a:off x="3801676" y="5127265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FFB32833-3EFD-D539-31C1-5B4AC10C439F}"/>
              </a:ext>
            </a:extLst>
          </p:cNvPr>
          <p:cNvSpPr txBox="1"/>
          <p:nvPr/>
        </p:nvSpPr>
        <p:spPr>
          <a:xfrm>
            <a:off x="4172252" y="5123889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B1F81ECD-988F-2727-49DF-BF905DFEE4D4}"/>
              </a:ext>
            </a:extLst>
          </p:cNvPr>
          <p:cNvSpPr txBox="1"/>
          <p:nvPr/>
        </p:nvSpPr>
        <p:spPr>
          <a:xfrm>
            <a:off x="4468863" y="5129470"/>
            <a:ext cx="10554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IL-6+sIL-6R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3FF0A5E1-C334-017D-9423-C1507F01C85E}"/>
              </a:ext>
            </a:extLst>
          </p:cNvPr>
          <p:cNvSpPr txBox="1"/>
          <p:nvPr/>
        </p:nvSpPr>
        <p:spPr>
          <a:xfrm>
            <a:off x="5389305" y="5114501"/>
            <a:ext cx="240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036B41A3-7BD7-6952-1B9B-A39A587BD4D7}"/>
              </a:ext>
            </a:extLst>
          </p:cNvPr>
          <p:cNvSpPr txBox="1"/>
          <p:nvPr/>
        </p:nvSpPr>
        <p:spPr>
          <a:xfrm>
            <a:off x="5678458" y="5135516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E1856439-A83A-0E61-E365-6CBAD3529908}"/>
              </a:ext>
            </a:extLst>
          </p:cNvPr>
          <p:cNvSpPr txBox="1"/>
          <p:nvPr/>
        </p:nvSpPr>
        <p:spPr>
          <a:xfrm>
            <a:off x="6049800" y="5133368"/>
            <a:ext cx="393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7E574DC8-0EB6-B0A8-41DF-2E91CC06F619}"/>
              </a:ext>
            </a:extLst>
          </p:cNvPr>
          <p:cNvSpPr txBox="1"/>
          <p:nvPr/>
        </p:nvSpPr>
        <p:spPr>
          <a:xfrm>
            <a:off x="6420376" y="5129992"/>
            <a:ext cx="3513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911C47FC-9AA5-368B-5CD7-BE319032D770}"/>
              </a:ext>
            </a:extLst>
          </p:cNvPr>
          <p:cNvSpPr/>
          <p:nvPr/>
        </p:nvSpPr>
        <p:spPr>
          <a:xfrm>
            <a:off x="814049" y="3656100"/>
            <a:ext cx="1496781" cy="57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A4531B77-9355-1E78-5DFA-3468DDFE46EB}"/>
              </a:ext>
            </a:extLst>
          </p:cNvPr>
          <p:cNvSpPr/>
          <p:nvPr/>
        </p:nvSpPr>
        <p:spPr>
          <a:xfrm>
            <a:off x="3068174" y="3596333"/>
            <a:ext cx="1496781" cy="57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9EE2FF2E-EDDD-BA53-3218-768D633E8CF3}"/>
              </a:ext>
            </a:extLst>
          </p:cNvPr>
          <p:cNvSpPr/>
          <p:nvPr/>
        </p:nvSpPr>
        <p:spPr>
          <a:xfrm>
            <a:off x="5316296" y="3641073"/>
            <a:ext cx="1496781" cy="57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D02966C6-754F-2150-2551-CAFE24D60B50}"/>
              </a:ext>
            </a:extLst>
          </p:cNvPr>
          <p:cNvSpPr/>
          <p:nvPr/>
        </p:nvSpPr>
        <p:spPr>
          <a:xfrm>
            <a:off x="6751521" y="3537496"/>
            <a:ext cx="45719" cy="1524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0BD110BB-B07C-19AD-A03D-418FE88E3F21}"/>
              </a:ext>
            </a:extLst>
          </p:cNvPr>
          <p:cNvSpPr/>
          <p:nvPr/>
        </p:nvSpPr>
        <p:spPr>
          <a:xfrm>
            <a:off x="4491775" y="3474252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8C200839-1D8B-78E6-68A4-7C3F7FEF1E51}"/>
              </a:ext>
            </a:extLst>
          </p:cNvPr>
          <p:cNvSpPr/>
          <p:nvPr/>
        </p:nvSpPr>
        <p:spPr>
          <a:xfrm>
            <a:off x="2220679" y="3474255"/>
            <a:ext cx="82538" cy="1703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00"/>
          </a:p>
        </p:txBody>
      </p:sp>
    </p:spTree>
    <p:extLst>
      <p:ext uri="{BB962C8B-B14F-4D97-AF65-F5344CB8AC3E}">
        <p14:creationId xmlns:p14="http://schemas.microsoft.com/office/powerpoint/2010/main" val="198743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2235</TotalTime>
  <Words>191</Words>
  <Application>Microsoft Office PowerPoint</Application>
  <PresentationFormat>画面に合わせる (4:3)</PresentationFormat>
  <Paragraphs>129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Symbol</vt:lpstr>
      <vt:lpstr>Times New Roman</vt:lpstr>
      <vt:lpstr>Office 2013 - 2022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大塚隆史</dc:creator>
  <cp:lastModifiedBy>隆史 大塚</cp:lastModifiedBy>
  <cp:revision>1418</cp:revision>
  <cp:lastPrinted>2024-07-22T01:58:05Z</cp:lastPrinted>
  <dcterms:created xsi:type="dcterms:W3CDTF">2020-04-30T03:28:07Z</dcterms:created>
  <dcterms:modified xsi:type="dcterms:W3CDTF">2024-11-08T06:19:26Z</dcterms:modified>
</cp:coreProperties>
</file>