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84" r:id="rId3"/>
    <p:sldId id="272" r:id="rId4"/>
    <p:sldId id="269" r:id="rId5"/>
    <p:sldId id="270" r:id="rId6"/>
    <p:sldId id="267" r:id="rId7"/>
    <p:sldId id="268" r:id="rId8"/>
    <p:sldId id="265" r:id="rId9"/>
    <p:sldId id="266" r:id="rId10"/>
    <p:sldId id="257" r:id="rId11"/>
    <p:sldId id="281" r:id="rId12"/>
    <p:sldId id="273" r:id="rId13"/>
    <p:sldId id="274" r:id="rId14"/>
    <p:sldId id="276" r:id="rId15"/>
    <p:sldId id="258" r:id="rId16"/>
    <p:sldId id="259" r:id="rId17"/>
    <p:sldId id="260" r:id="rId18"/>
    <p:sldId id="261" r:id="rId19"/>
    <p:sldId id="282" r:id="rId20"/>
    <p:sldId id="277" r:id="rId21"/>
    <p:sldId id="278" r:id="rId22"/>
    <p:sldId id="279" r:id="rId23"/>
    <p:sldId id="262" r:id="rId24"/>
    <p:sldId id="263" r:id="rId25"/>
    <p:sldId id="264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9_577%20LTRs%20Postsynaptic%20membrane\577%20LTRs%20Postsynaptic%20membrane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9_577%20LTRs%20Postsynaptic%20membrane\577%20LTRs%20Postsynaptic%20membrane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9_577%20LTRs%20Postsynaptic%20membrane\577%20LTRs%20Postsynaptic%20membrane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Presynapse\186%20LTRs%20Presynaptic%20membrane\186%20LTRs%20Presynaptic%20membrane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Presynapse\186%20LTRs%20Presynaptic%20membrane\186%20LTRs%20Presynaptic%20membrane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Presynapse\186%20LTRs%20Presynaptic%20membrane\186%20LTRs%20Presynaptic%20membrane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Biological Process: GRN19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883506093053537"/>
          <c:y val="1.21253397322877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416222490313681"/>
          <c:y val="7.4954808445092266E-2"/>
          <c:w val="0.79610144290423301"/>
          <c:h val="0.7908514152594695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3.1454876018216317E-2"/>
                  <c:y val="0.54007583906714451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Sheet4!$K$5:$K$504</c:f>
              <c:numCache>
                <c:formatCode>0.00E+00</c:formatCode>
                <c:ptCount val="500"/>
                <c:pt idx="0">
                  <c:v>1.325905E-2</c:v>
                </c:pt>
                <c:pt idx="1">
                  <c:v>5.9435229999999999E-2</c:v>
                </c:pt>
                <c:pt idx="2">
                  <c:v>5.8176029999999997E-2</c:v>
                </c:pt>
                <c:pt idx="3">
                  <c:v>8.0258069999999994E-3</c:v>
                </c:pt>
                <c:pt idx="4">
                  <c:v>5.8569950000000003E-2</c:v>
                </c:pt>
                <c:pt idx="5">
                  <c:v>3.8634540000000002E-2</c:v>
                </c:pt>
                <c:pt idx="6">
                  <c:v>5.1462090000000002E-2</c:v>
                </c:pt>
                <c:pt idx="7">
                  <c:v>1.1961289999999999E-2</c:v>
                </c:pt>
                <c:pt idx="8">
                  <c:v>1.3105790000000001E-2</c:v>
                </c:pt>
                <c:pt idx="9">
                  <c:v>1.701567E-2</c:v>
                </c:pt>
                <c:pt idx="10">
                  <c:v>2.3764179999999999E-2</c:v>
                </c:pt>
                <c:pt idx="11">
                  <c:v>4.8770259999999996E-3</c:v>
                </c:pt>
                <c:pt idx="12">
                  <c:v>4.9634240000000001E-3</c:v>
                </c:pt>
                <c:pt idx="13">
                  <c:v>9.4412140000000006E-2</c:v>
                </c:pt>
                <c:pt idx="14">
                  <c:v>6.9195999999999997E-3</c:v>
                </c:pt>
                <c:pt idx="15">
                  <c:v>2.5068030000000002E-2</c:v>
                </c:pt>
                <c:pt idx="16">
                  <c:v>9.3867159999999998E-3</c:v>
                </c:pt>
                <c:pt idx="17">
                  <c:v>9.4526230000000003E-3</c:v>
                </c:pt>
                <c:pt idx="18">
                  <c:v>5.2181240000000002E-3</c:v>
                </c:pt>
                <c:pt idx="19">
                  <c:v>7.45439E-3</c:v>
                </c:pt>
                <c:pt idx="20">
                  <c:v>5.4471140000000003E-3</c:v>
                </c:pt>
                <c:pt idx="21">
                  <c:v>6.5081469999999997E-3</c:v>
                </c:pt>
                <c:pt idx="22">
                  <c:v>5.6706580000000003E-3</c:v>
                </c:pt>
                <c:pt idx="23">
                  <c:v>6.1773000000000002E-3</c:v>
                </c:pt>
                <c:pt idx="24">
                  <c:v>3.261379E-3</c:v>
                </c:pt>
                <c:pt idx="25">
                  <c:v>5.6887229999999997E-2</c:v>
                </c:pt>
                <c:pt idx="26">
                  <c:v>9.5221279999999995E-3</c:v>
                </c:pt>
                <c:pt idx="27">
                  <c:v>7.4258049999999997E-3</c:v>
                </c:pt>
                <c:pt idx="28">
                  <c:v>7.3296330000000007E-2</c:v>
                </c:pt>
                <c:pt idx="29">
                  <c:v>3.8180720000000001E-2</c:v>
                </c:pt>
                <c:pt idx="30">
                  <c:v>3.867698E-2</c:v>
                </c:pt>
                <c:pt idx="31">
                  <c:v>1.076467E-2</c:v>
                </c:pt>
                <c:pt idx="32">
                  <c:v>4.5278810000000001E-3</c:v>
                </c:pt>
                <c:pt idx="33">
                  <c:v>1.3180849999999999E-2</c:v>
                </c:pt>
                <c:pt idx="34">
                  <c:v>1.284166E-2</c:v>
                </c:pt>
                <c:pt idx="35">
                  <c:v>1.2885199999999999E-2</c:v>
                </c:pt>
                <c:pt idx="36">
                  <c:v>9.8417320000000006E-3</c:v>
                </c:pt>
                <c:pt idx="37">
                  <c:v>1.2308319999999999E-2</c:v>
                </c:pt>
                <c:pt idx="38">
                  <c:v>7.9772620000000006E-3</c:v>
                </c:pt>
                <c:pt idx="39">
                  <c:v>4.9644019999999997E-3</c:v>
                </c:pt>
                <c:pt idx="40">
                  <c:v>8.9194339999999997E-2</c:v>
                </c:pt>
                <c:pt idx="41">
                  <c:v>7.8474150000000006E-2</c:v>
                </c:pt>
                <c:pt idx="42">
                  <c:v>0.1048897</c:v>
                </c:pt>
                <c:pt idx="43">
                  <c:v>5.8718060000000002E-2</c:v>
                </c:pt>
                <c:pt idx="44">
                  <c:v>3.2162160000000002E-2</c:v>
                </c:pt>
                <c:pt idx="45">
                  <c:v>1.334043E-2</c:v>
                </c:pt>
                <c:pt idx="46">
                  <c:v>1.3168089999999999E-3</c:v>
                </c:pt>
                <c:pt idx="47">
                  <c:v>6.7069279999999995E-2</c:v>
                </c:pt>
                <c:pt idx="48">
                  <c:v>6.0204380000000002E-2</c:v>
                </c:pt>
                <c:pt idx="49">
                  <c:v>7.7524250000000003E-3</c:v>
                </c:pt>
                <c:pt idx="50">
                  <c:v>1.47289E-2</c:v>
                </c:pt>
                <c:pt idx="51">
                  <c:v>1.239052E-3</c:v>
                </c:pt>
                <c:pt idx="52">
                  <c:v>1.539749E-2</c:v>
                </c:pt>
                <c:pt idx="53">
                  <c:v>2.3179350000000001E-2</c:v>
                </c:pt>
                <c:pt idx="54">
                  <c:v>2.340134E-2</c:v>
                </c:pt>
                <c:pt idx="55">
                  <c:v>2.0572429999999999E-2</c:v>
                </c:pt>
                <c:pt idx="56">
                  <c:v>2.4245409999999998E-2</c:v>
                </c:pt>
                <c:pt idx="57">
                  <c:v>4.0777369999999997E-3</c:v>
                </c:pt>
                <c:pt idx="58">
                  <c:v>1.9084859999999999E-2</c:v>
                </c:pt>
                <c:pt idx="59">
                  <c:v>3.003931E-2</c:v>
                </c:pt>
                <c:pt idx="60">
                  <c:v>1.2960889999999999E-2</c:v>
                </c:pt>
                <c:pt idx="61">
                  <c:v>3.6318690000000001E-2</c:v>
                </c:pt>
                <c:pt idx="62">
                  <c:v>6.3104489999999999E-2</c:v>
                </c:pt>
                <c:pt idx="63">
                  <c:v>2.714834E-2</c:v>
                </c:pt>
                <c:pt idx="64">
                  <c:v>3.5279439999999999E-3</c:v>
                </c:pt>
                <c:pt idx="65">
                  <c:v>1.015626E-2</c:v>
                </c:pt>
                <c:pt idx="66">
                  <c:v>8.0325019999999997E-2</c:v>
                </c:pt>
                <c:pt idx="67">
                  <c:v>3.2244719999999998E-2</c:v>
                </c:pt>
                <c:pt idx="68">
                  <c:v>1.0555190000000001E-2</c:v>
                </c:pt>
                <c:pt idx="69">
                  <c:v>7.9050179999999998E-2</c:v>
                </c:pt>
                <c:pt idx="70">
                  <c:v>7.9060050000000007E-2</c:v>
                </c:pt>
                <c:pt idx="71">
                  <c:v>1.7013730000000001E-2</c:v>
                </c:pt>
                <c:pt idx="72">
                  <c:v>2.3647439999999999E-2</c:v>
                </c:pt>
                <c:pt idx="73">
                  <c:v>2.131057E-3</c:v>
                </c:pt>
                <c:pt idx="74">
                  <c:v>3.5278879999999999E-3</c:v>
                </c:pt>
                <c:pt idx="75">
                  <c:v>7.5597060000000002E-3</c:v>
                </c:pt>
                <c:pt idx="76">
                  <c:v>6.7605709999999999E-2</c:v>
                </c:pt>
                <c:pt idx="77">
                  <c:v>3.9919499999999997E-2</c:v>
                </c:pt>
                <c:pt idx="78">
                  <c:v>1.2824760000000001E-3</c:v>
                </c:pt>
                <c:pt idx="79">
                  <c:v>3.9131030000000002E-3</c:v>
                </c:pt>
                <c:pt idx="80">
                  <c:v>5.381959E-2</c:v>
                </c:pt>
                <c:pt idx="81">
                  <c:v>4.8194939999999999E-2</c:v>
                </c:pt>
                <c:pt idx="82">
                  <c:v>1.3897710000000001E-2</c:v>
                </c:pt>
                <c:pt idx="83">
                  <c:v>2.5912370000000001E-3</c:v>
                </c:pt>
                <c:pt idx="84">
                  <c:v>1.6121699999999999E-2</c:v>
                </c:pt>
                <c:pt idx="85">
                  <c:v>2.637983E-3</c:v>
                </c:pt>
                <c:pt idx="86">
                  <c:v>1.225737E-2</c:v>
                </c:pt>
                <c:pt idx="87">
                  <c:v>2.6680739999999999E-3</c:v>
                </c:pt>
                <c:pt idx="88">
                  <c:v>7.4562110000000001E-2</c:v>
                </c:pt>
                <c:pt idx="89">
                  <c:v>1.793979E-3</c:v>
                </c:pt>
                <c:pt idx="90">
                  <c:v>1.2483080000000001E-2</c:v>
                </c:pt>
                <c:pt idx="91">
                  <c:v>8.3595389999999992E-3</c:v>
                </c:pt>
                <c:pt idx="92">
                  <c:v>3.9643359999999997E-3</c:v>
                </c:pt>
                <c:pt idx="93">
                  <c:v>2.4896290000000001E-3</c:v>
                </c:pt>
                <c:pt idx="94">
                  <c:v>2.8610509999999999E-3</c:v>
                </c:pt>
                <c:pt idx="95">
                  <c:v>1.7108620000000001E-2</c:v>
                </c:pt>
                <c:pt idx="96">
                  <c:v>1.3800659999999999E-2</c:v>
                </c:pt>
                <c:pt idx="97">
                  <c:v>2.774532E-2</c:v>
                </c:pt>
                <c:pt idx="98">
                  <c:v>5.171775E-3</c:v>
                </c:pt>
                <c:pt idx="99">
                  <c:v>2.7174770000000001E-2</c:v>
                </c:pt>
                <c:pt idx="100">
                  <c:v>1.270866E-2</c:v>
                </c:pt>
                <c:pt idx="101">
                  <c:v>2.726736E-3</c:v>
                </c:pt>
                <c:pt idx="102">
                  <c:v>2.7721009999999999E-3</c:v>
                </c:pt>
                <c:pt idx="103">
                  <c:v>2.7769520000000001E-3</c:v>
                </c:pt>
                <c:pt idx="104">
                  <c:v>2.8621400000000002E-2</c:v>
                </c:pt>
                <c:pt idx="105">
                  <c:v>9.7348160000000003E-2</c:v>
                </c:pt>
                <c:pt idx="106">
                  <c:v>6.9688830000000004E-3</c:v>
                </c:pt>
                <c:pt idx="107">
                  <c:v>1.406195E-2</c:v>
                </c:pt>
                <c:pt idx="108">
                  <c:v>3.3527549999999998E-3</c:v>
                </c:pt>
                <c:pt idx="109">
                  <c:v>2.2584719999999999E-2</c:v>
                </c:pt>
                <c:pt idx="110">
                  <c:v>4.3529270000000004E-3</c:v>
                </c:pt>
                <c:pt idx="111">
                  <c:v>0.11008419999999999</c:v>
                </c:pt>
                <c:pt idx="112">
                  <c:v>8.0249180000000003E-2</c:v>
                </c:pt>
                <c:pt idx="113">
                  <c:v>3.0238080000000001E-2</c:v>
                </c:pt>
                <c:pt idx="114">
                  <c:v>2.1015980000000001E-3</c:v>
                </c:pt>
                <c:pt idx="115">
                  <c:v>8.9764150000000001E-2</c:v>
                </c:pt>
                <c:pt idx="116">
                  <c:v>1.1322219999999999E-2</c:v>
                </c:pt>
                <c:pt idx="117">
                  <c:v>4.5493349999999998E-3</c:v>
                </c:pt>
                <c:pt idx="118">
                  <c:v>5.5713280000000004E-3</c:v>
                </c:pt>
                <c:pt idx="119">
                  <c:v>3.3042290000000001E-3</c:v>
                </c:pt>
                <c:pt idx="120">
                  <c:v>1.158988E-2</c:v>
                </c:pt>
                <c:pt idx="121">
                  <c:v>7.2745739999999998E-3</c:v>
                </c:pt>
                <c:pt idx="122">
                  <c:v>4.7210459999999996E-3</c:v>
                </c:pt>
                <c:pt idx="123">
                  <c:v>7.9468200000000003E-3</c:v>
                </c:pt>
                <c:pt idx="124">
                  <c:v>3.3989480000000002E-3</c:v>
                </c:pt>
                <c:pt idx="125">
                  <c:v>1.7635399999999999E-2</c:v>
                </c:pt>
                <c:pt idx="126">
                  <c:v>1.6932099999999999E-2</c:v>
                </c:pt>
                <c:pt idx="127">
                  <c:v>3.88792E-3</c:v>
                </c:pt>
                <c:pt idx="128">
                  <c:v>2.50253E-2</c:v>
                </c:pt>
                <c:pt idx="129">
                  <c:v>0.148836</c:v>
                </c:pt>
                <c:pt idx="130">
                  <c:v>2.90067E-2</c:v>
                </c:pt>
                <c:pt idx="131">
                  <c:v>5.3068430000000003E-3</c:v>
                </c:pt>
                <c:pt idx="132">
                  <c:v>1.57008E-3</c:v>
                </c:pt>
                <c:pt idx="133">
                  <c:v>3.9465910000000002E-3</c:v>
                </c:pt>
                <c:pt idx="134">
                  <c:v>2.422639E-2</c:v>
                </c:pt>
                <c:pt idx="135">
                  <c:v>7.052572E-2</c:v>
                </c:pt>
                <c:pt idx="136">
                  <c:v>2.3142779999999999E-3</c:v>
                </c:pt>
                <c:pt idx="137">
                  <c:v>6.2543120000000004E-4</c:v>
                </c:pt>
                <c:pt idx="138">
                  <c:v>6.2705759999999997E-4</c:v>
                </c:pt>
                <c:pt idx="139">
                  <c:v>1.364297E-3</c:v>
                </c:pt>
                <c:pt idx="140">
                  <c:v>2.7521400000000001E-2</c:v>
                </c:pt>
                <c:pt idx="141">
                  <c:v>2.8437369999999998E-3</c:v>
                </c:pt>
                <c:pt idx="142">
                  <c:v>1.7584040000000001E-3</c:v>
                </c:pt>
                <c:pt idx="143">
                  <c:v>2.331563E-2</c:v>
                </c:pt>
                <c:pt idx="144">
                  <c:v>3.9456360000000003E-2</c:v>
                </c:pt>
                <c:pt idx="145">
                  <c:v>1.518974E-2</c:v>
                </c:pt>
                <c:pt idx="146">
                  <c:v>2.9346279999999999E-3</c:v>
                </c:pt>
                <c:pt idx="147">
                  <c:v>6.8367259999999999E-2</c:v>
                </c:pt>
                <c:pt idx="148">
                  <c:v>6.0819610000000003E-3</c:v>
                </c:pt>
                <c:pt idx="149">
                  <c:v>1.0343349999999999E-3</c:v>
                </c:pt>
                <c:pt idx="150">
                  <c:v>9.6185090000000001E-2</c:v>
                </c:pt>
                <c:pt idx="151">
                  <c:v>3.213481E-2</c:v>
                </c:pt>
                <c:pt idx="152">
                  <c:v>8.2473599999999996E-4</c:v>
                </c:pt>
                <c:pt idx="153">
                  <c:v>1.231925E-2</c:v>
                </c:pt>
                <c:pt idx="154">
                  <c:v>8.2095499999999995E-3</c:v>
                </c:pt>
                <c:pt idx="155">
                  <c:v>8.2263219999999995E-3</c:v>
                </c:pt>
                <c:pt idx="156">
                  <c:v>6.4216059999999998E-3</c:v>
                </c:pt>
                <c:pt idx="157">
                  <c:v>1.1048219999999999E-2</c:v>
                </c:pt>
                <c:pt idx="158">
                  <c:v>5.6717950000000003E-2</c:v>
                </c:pt>
                <c:pt idx="159">
                  <c:v>1.5638659999999999E-2</c:v>
                </c:pt>
                <c:pt idx="160">
                  <c:v>1.490874E-2</c:v>
                </c:pt>
                <c:pt idx="161">
                  <c:v>6.6084120000000001E-3</c:v>
                </c:pt>
                <c:pt idx="162">
                  <c:v>1.9152260000000001E-2</c:v>
                </c:pt>
                <c:pt idx="163">
                  <c:v>9.086834E-4</c:v>
                </c:pt>
                <c:pt idx="164">
                  <c:v>7.2487289999999996E-2</c:v>
                </c:pt>
                <c:pt idx="165">
                  <c:v>9.1771330000000001E-4</c:v>
                </c:pt>
                <c:pt idx="166">
                  <c:v>2.5585469999999999E-2</c:v>
                </c:pt>
                <c:pt idx="167">
                  <c:v>3.5856429999999999E-3</c:v>
                </c:pt>
                <c:pt idx="168">
                  <c:v>3.3558959999999999E-2</c:v>
                </c:pt>
                <c:pt idx="169">
                  <c:v>8.8475459999999995E-3</c:v>
                </c:pt>
                <c:pt idx="170">
                  <c:v>3.3737650000000001E-2</c:v>
                </c:pt>
                <c:pt idx="171">
                  <c:v>3.0793350000000001E-2</c:v>
                </c:pt>
                <c:pt idx="172">
                  <c:v>8.9258900000000006E-3</c:v>
                </c:pt>
                <c:pt idx="173">
                  <c:v>3.5883789999999999E-2</c:v>
                </c:pt>
                <c:pt idx="174">
                  <c:v>8.9426609999999993E-3</c:v>
                </c:pt>
                <c:pt idx="175">
                  <c:v>5.3091430000000005E-4</c:v>
                </c:pt>
                <c:pt idx="176">
                  <c:v>5.7514179999999998E-2</c:v>
                </c:pt>
                <c:pt idx="177">
                  <c:v>3.709852E-3</c:v>
                </c:pt>
                <c:pt idx="178">
                  <c:v>0.16970640000000001</c:v>
                </c:pt>
                <c:pt idx="179">
                  <c:v>7.9156880000000006E-3</c:v>
                </c:pt>
                <c:pt idx="180">
                  <c:v>4.5051040000000001E-2</c:v>
                </c:pt>
                <c:pt idx="181">
                  <c:v>7.9608860000000004E-3</c:v>
                </c:pt>
                <c:pt idx="182">
                  <c:v>0.12999939999999999</c:v>
                </c:pt>
                <c:pt idx="183">
                  <c:v>4.9843530000000004E-3</c:v>
                </c:pt>
                <c:pt idx="184">
                  <c:v>3.2903460000000002E-2</c:v>
                </c:pt>
                <c:pt idx="185">
                  <c:v>1.1275020000000001E-3</c:v>
                </c:pt>
                <c:pt idx="186">
                  <c:v>8.8643260000000005E-3</c:v>
                </c:pt>
                <c:pt idx="187">
                  <c:v>7.6159679999999999E-3</c:v>
                </c:pt>
                <c:pt idx="188">
                  <c:v>5.1689489999999999E-3</c:v>
                </c:pt>
                <c:pt idx="189">
                  <c:v>1.5859890000000001E-2</c:v>
                </c:pt>
                <c:pt idx="190">
                  <c:v>4.1166559999999998E-3</c:v>
                </c:pt>
                <c:pt idx="191">
                  <c:v>1.176016E-3</c:v>
                </c:pt>
                <c:pt idx="192">
                  <c:v>4.157511E-3</c:v>
                </c:pt>
                <c:pt idx="193">
                  <c:v>3.8940580000000002E-2</c:v>
                </c:pt>
                <c:pt idx="194">
                  <c:v>1.534695E-3</c:v>
                </c:pt>
                <c:pt idx="195">
                  <c:v>1.2076120000000001E-3</c:v>
                </c:pt>
                <c:pt idx="196">
                  <c:v>1.2114090000000001E-3</c:v>
                </c:pt>
                <c:pt idx="197">
                  <c:v>1.552758E-3</c:v>
                </c:pt>
                <c:pt idx="198">
                  <c:v>3.2237820000000001E-3</c:v>
                </c:pt>
                <c:pt idx="199">
                  <c:v>5.4672610000000003E-2</c:v>
                </c:pt>
                <c:pt idx="200">
                  <c:v>4.1461060000000001E-2</c:v>
                </c:pt>
                <c:pt idx="201">
                  <c:v>1.5794310000000001E-3</c:v>
                </c:pt>
                <c:pt idx="202">
                  <c:v>4.3848480000000002E-2</c:v>
                </c:pt>
                <c:pt idx="203">
                  <c:v>5.4534450000000003E-3</c:v>
                </c:pt>
                <c:pt idx="204">
                  <c:v>1.908174E-2</c:v>
                </c:pt>
                <c:pt idx="205">
                  <c:v>4.0760459999999998E-2</c:v>
                </c:pt>
                <c:pt idx="206">
                  <c:v>3.5502060000000002E-2</c:v>
                </c:pt>
                <c:pt idx="207">
                  <c:v>6.7861409999999999E-3</c:v>
                </c:pt>
                <c:pt idx="208">
                  <c:v>7.3111339999999995E-4</c:v>
                </c:pt>
                <c:pt idx="209">
                  <c:v>3.4817149999999998E-2</c:v>
                </c:pt>
                <c:pt idx="210">
                  <c:v>4.494151E-3</c:v>
                </c:pt>
                <c:pt idx="211">
                  <c:v>1.339359E-3</c:v>
                </c:pt>
                <c:pt idx="212">
                  <c:v>6.1769770000000002E-2</c:v>
                </c:pt>
                <c:pt idx="213">
                  <c:v>9.8244330000000005E-3</c:v>
                </c:pt>
                <c:pt idx="214">
                  <c:v>4.0496849999999999E-3</c:v>
                </c:pt>
                <c:pt idx="215">
                  <c:v>1.620922E-2</c:v>
                </c:pt>
                <c:pt idx="216">
                  <c:v>1.797984E-2</c:v>
                </c:pt>
                <c:pt idx="217">
                  <c:v>4.1077120000000002E-2</c:v>
                </c:pt>
                <c:pt idx="218">
                  <c:v>2.6502219999999998E-3</c:v>
                </c:pt>
                <c:pt idx="219">
                  <c:v>3.6536450000000001E-3</c:v>
                </c:pt>
                <c:pt idx="220">
                  <c:v>1.4557490000000001E-3</c:v>
                </c:pt>
                <c:pt idx="221">
                  <c:v>2.2009669999999999E-2</c:v>
                </c:pt>
                <c:pt idx="222">
                  <c:v>5.7217860000000002E-2</c:v>
                </c:pt>
                <c:pt idx="223">
                  <c:v>1.016617E-2</c:v>
                </c:pt>
                <c:pt idx="224">
                  <c:v>4.0354309999999997E-2</c:v>
                </c:pt>
                <c:pt idx="225">
                  <c:v>1.4802649999999999E-3</c:v>
                </c:pt>
                <c:pt idx="226">
                  <c:v>6.0888790000000002E-3</c:v>
                </c:pt>
                <c:pt idx="227">
                  <c:v>0.1421857</c:v>
                </c:pt>
                <c:pt idx="228">
                  <c:v>1.549101E-3</c:v>
                </c:pt>
                <c:pt idx="229">
                  <c:v>4.1927739999999999E-4</c:v>
                </c:pt>
                <c:pt idx="230">
                  <c:v>1.5598649999999999E-3</c:v>
                </c:pt>
                <c:pt idx="231">
                  <c:v>1.9727159999999998E-3</c:v>
                </c:pt>
                <c:pt idx="232">
                  <c:v>5.8264240000000002E-2</c:v>
                </c:pt>
                <c:pt idx="233">
                  <c:v>6.3224300000000004E-3</c:v>
                </c:pt>
                <c:pt idx="234">
                  <c:v>6.3367279999999998E-3</c:v>
                </c:pt>
                <c:pt idx="235">
                  <c:v>6.3312450000000006E-2</c:v>
                </c:pt>
                <c:pt idx="236">
                  <c:v>1.612755E-3</c:v>
                </c:pt>
                <c:pt idx="237">
                  <c:v>1.752652E-2</c:v>
                </c:pt>
                <c:pt idx="238">
                  <c:v>7.1606559999999996E-3</c:v>
                </c:pt>
                <c:pt idx="239">
                  <c:v>2.1316160000000001E-2</c:v>
                </c:pt>
                <c:pt idx="240">
                  <c:v>1.6897030000000001E-3</c:v>
                </c:pt>
                <c:pt idx="241">
                  <c:v>5.2243459999999999E-2</c:v>
                </c:pt>
                <c:pt idx="242">
                  <c:v>1.695062E-3</c:v>
                </c:pt>
                <c:pt idx="243">
                  <c:v>3.0571600000000002E-3</c:v>
                </c:pt>
                <c:pt idx="244">
                  <c:v>6.4291680000000004E-2</c:v>
                </c:pt>
                <c:pt idx="245">
                  <c:v>1.722403E-3</c:v>
                </c:pt>
                <c:pt idx="246">
                  <c:v>1.1954040000000001E-2</c:v>
                </c:pt>
                <c:pt idx="247">
                  <c:v>3.670436E-3</c:v>
                </c:pt>
                <c:pt idx="248">
                  <c:v>1.199329E-2</c:v>
                </c:pt>
                <c:pt idx="249">
                  <c:v>9.6546110000000004E-3</c:v>
                </c:pt>
                <c:pt idx="250">
                  <c:v>3.1669179999999999E-3</c:v>
                </c:pt>
                <c:pt idx="251">
                  <c:v>1.399391E-3</c:v>
                </c:pt>
                <c:pt idx="252">
                  <c:v>7.9870990000000003E-2</c:v>
                </c:pt>
                <c:pt idx="253">
                  <c:v>5.515898E-3</c:v>
                </c:pt>
                <c:pt idx="254">
                  <c:v>4.9029629999999998E-3</c:v>
                </c:pt>
                <c:pt idx="255">
                  <c:v>4.5472659999999998E-2</c:v>
                </c:pt>
                <c:pt idx="256">
                  <c:v>4.7827139999999997E-2</c:v>
                </c:pt>
                <c:pt idx="257">
                  <c:v>5.6451569999999996E-3</c:v>
                </c:pt>
                <c:pt idx="258">
                  <c:v>2.7946910000000002E-3</c:v>
                </c:pt>
                <c:pt idx="259">
                  <c:v>8.0975480000000004E-4</c:v>
                </c:pt>
                <c:pt idx="260">
                  <c:v>1.5805840000000002E-2</c:v>
                </c:pt>
                <c:pt idx="261">
                  <c:v>1.896923E-3</c:v>
                </c:pt>
                <c:pt idx="262">
                  <c:v>5.0808270000000004E-3</c:v>
                </c:pt>
                <c:pt idx="263">
                  <c:v>0.11399289999999999</c:v>
                </c:pt>
                <c:pt idx="264">
                  <c:v>1.5060150000000001E-3</c:v>
                </c:pt>
                <c:pt idx="265">
                  <c:v>1.9224369999999999E-3</c:v>
                </c:pt>
                <c:pt idx="266">
                  <c:v>2.4478679999999999E-2</c:v>
                </c:pt>
                <c:pt idx="267">
                  <c:v>7.1307380000000002E-3</c:v>
                </c:pt>
                <c:pt idx="268">
                  <c:v>2.567798E-2</c:v>
                </c:pt>
                <c:pt idx="269">
                  <c:v>1.9674179999999999E-3</c:v>
                </c:pt>
                <c:pt idx="270">
                  <c:v>3.4527080000000001E-3</c:v>
                </c:pt>
                <c:pt idx="271">
                  <c:v>1.9757799999999999E-3</c:v>
                </c:pt>
                <c:pt idx="272">
                  <c:v>5.9009170000000003E-3</c:v>
                </c:pt>
                <c:pt idx="273">
                  <c:v>4.0792219999999997E-2</c:v>
                </c:pt>
                <c:pt idx="274">
                  <c:v>6.6814040000000005E-2</c:v>
                </c:pt>
                <c:pt idx="275">
                  <c:v>1.2067969999999999E-3</c:v>
                </c:pt>
                <c:pt idx="276">
                  <c:v>2.6870939999999999E-2</c:v>
                </c:pt>
                <c:pt idx="277">
                  <c:v>1.2106689999999999E-3</c:v>
                </c:pt>
                <c:pt idx="278">
                  <c:v>6.0786219999999999E-4</c:v>
                </c:pt>
                <c:pt idx="279">
                  <c:v>9.5712460000000003E-3</c:v>
                </c:pt>
                <c:pt idx="280">
                  <c:v>8.8061690000000008E-3</c:v>
                </c:pt>
                <c:pt idx="281">
                  <c:v>2.199947E-2</c:v>
                </c:pt>
                <c:pt idx="282">
                  <c:v>2.4937039999999998E-3</c:v>
                </c:pt>
                <c:pt idx="283">
                  <c:v>3.0373010000000001E-3</c:v>
                </c:pt>
                <c:pt idx="284">
                  <c:v>2.0779710000000001E-3</c:v>
                </c:pt>
                <c:pt idx="285">
                  <c:v>1.6483870000000001E-3</c:v>
                </c:pt>
                <c:pt idx="286">
                  <c:v>1.6483870000000001E-3</c:v>
                </c:pt>
                <c:pt idx="287">
                  <c:v>3.6128269999999999E-3</c:v>
                </c:pt>
                <c:pt idx="288">
                  <c:v>2.6308459999999999E-2</c:v>
                </c:pt>
                <c:pt idx="289">
                  <c:v>3.373777E-2</c:v>
                </c:pt>
                <c:pt idx="290">
                  <c:v>2.1112739999999998E-3</c:v>
                </c:pt>
                <c:pt idx="291">
                  <c:v>2.364376E-2</c:v>
                </c:pt>
                <c:pt idx="292">
                  <c:v>5.025077E-2</c:v>
                </c:pt>
                <c:pt idx="293">
                  <c:v>2.6980530000000002E-3</c:v>
                </c:pt>
                <c:pt idx="294">
                  <c:v>9.3034250000000006E-3</c:v>
                </c:pt>
                <c:pt idx="295">
                  <c:v>9.3039739999999996E-3</c:v>
                </c:pt>
                <c:pt idx="296">
                  <c:v>7.2375519999999999E-2</c:v>
                </c:pt>
                <c:pt idx="297">
                  <c:v>1.346807E-2</c:v>
                </c:pt>
                <c:pt idx="298">
                  <c:v>7.097608E-3</c:v>
                </c:pt>
                <c:pt idx="299">
                  <c:v>7.0269060000000005E-4</c:v>
                </c:pt>
                <c:pt idx="300">
                  <c:v>7.0269060000000005E-4</c:v>
                </c:pt>
                <c:pt idx="301">
                  <c:v>4.4400849999999999E-3</c:v>
                </c:pt>
                <c:pt idx="302">
                  <c:v>5.0510480000000003E-2</c:v>
                </c:pt>
                <c:pt idx="303">
                  <c:v>6.4902329999999998E-3</c:v>
                </c:pt>
                <c:pt idx="304">
                  <c:v>3.4786869999999998E-2</c:v>
                </c:pt>
                <c:pt idx="305">
                  <c:v>7.3192489999999999E-4</c:v>
                </c:pt>
                <c:pt idx="306">
                  <c:v>7.3367389999999999E-4</c:v>
                </c:pt>
                <c:pt idx="307">
                  <c:v>2.326762E-3</c:v>
                </c:pt>
                <c:pt idx="308">
                  <c:v>4.6338829999999998E-2</c:v>
                </c:pt>
                <c:pt idx="309">
                  <c:v>6.4529160000000002E-2</c:v>
                </c:pt>
                <c:pt idx="310">
                  <c:v>4.183601E-2</c:v>
                </c:pt>
                <c:pt idx="311">
                  <c:v>1.046645E-2</c:v>
                </c:pt>
                <c:pt idx="312">
                  <c:v>2.3591829999999999E-3</c:v>
                </c:pt>
                <c:pt idx="313">
                  <c:v>2.8662320000000002E-2</c:v>
                </c:pt>
                <c:pt idx="314">
                  <c:v>5.6164329999999998E-2</c:v>
                </c:pt>
                <c:pt idx="315">
                  <c:v>4.9149989999999998E-2</c:v>
                </c:pt>
                <c:pt idx="316">
                  <c:v>6.6290119999999994E-2</c:v>
                </c:pt>
                <c:pt idx="317">
                  <c:v>2.4125050000000001E-3</c:v>
                </c:pt>
                <c:pt idx="318">
                  <c:v>2.9328259999999999E-3</c:v>
                </c:pt>
                <c:pt idx="319">
                  <c:v>4.8113580000000003E-2</c:v>
                </c:pt>
                <c:pt idx="320">
                  <c:v>8.0164020000000002E-4</c:v>
                </c:pt>
                <c:pt idx="321">
                  <c:v>6.9157579999999996E-2</c:v>
                </c:pt>
                <c:pt idx="322">
                  <c:v>4.8351940000000003E-2</c:v>
                </c:pt>
                <c:pt idx="323">
                  <c:v>8.4059330000000008E-3</c:v>
                </c:pt>
                <c:pt idx="324">
                  <c:v>6.9339689999999999E-3</c:v>
                </c:pt>
                <c:pt idx="325">
                  <c:v>2.5740899999999998E-3</c:v>
                </c:pt>
                <c:pt idx="326">
                  <c:v>1.62509E-3</c:v>
                </c:pt>
                <c:pt idx="327">
                  <c:v>7.0964540000000003E-3</c:v>
                </c:pt>
                <c:pt idx="328">
                  <c:v>7.0964540000000003E-3</c:v>
                </c:pt>
                <c:pt idx="329">
                  <c:v>7.1024340000000004E-3</c:v>
                </c:pt>
                <c:pt idx="330">
                  <c:v>7.8669670000000008E-3</c:v>
                </c:pt>
                <c:pt idx="331">
                  <c:v>3.8689040000000001E-2</c:v>
                </c:pt>
                <c:pt idx="332">
                  <c:v>2.6155950000000001E-3</c:v>
                </c:pt>
                <c:pt idx="333">
                  <c:v>5.814158E-4</c:v>
                </c:pt>
                <c:pt idx="334">
                  <c:v>5.814158E-4</c:v>
                </c:pt>
                <c:pt idx="335">
                  <c:v>5.814158E-4</c:v>
                </c:pt>
                <c:pt idx="336">
                  <c:v>5.814158E-4</c:v>
                </c:pt>
                <c:pt idx="337">
                  <c:v>1.2443549999999999E-3</c:v>
                </c:pt>
                <c:pt idx="338">
                  <c:v>1.245903E-3</c:v>
                </c:pt>
                <c:pt idx="339">
                  <c:v>1.29362E-2</c:v>
                </c:pt>
                <c:pt idx="340">
                  <c:v>8.6211789999999996E-2</c:v>
                </c:pt>
                <c:pt idx="341">
                  <c:v>5.9245580000000003E-4</c:v>
                </c:pt>
                <c:pt idx="342">
                  <c:v>1.267787E-3</c:v>
                </c:pt>
                <c:pt idx="343">
                  <c:v>2.8955999999999999E-2</c:v>
                </c:pt>
                <c:pt idx="344">
                  <c:v>2.677118E-3</c:v>
                </c:pt>
                <c:pt idx="345">
                  <c:v>2.5819669999999999E-2</c:v>
                </c:pt>
                <c:pt idx="346">
                  <c:v>9.2061010000000002E-4</c:v>
                </c:pt>
                <c:pt idx="347">
                  <c:v>6.186605E-4</c:v>
                </c:pt>
                <c:pt idx="348">
                  <c:v>1.89614E-2</c:v>
                </c:pt>
                <c:pt idx="349">
                  <c:v>9.6971220000000003E-4</c:v>
                </c:pt>
                <c:pt idx="350">
                  <c:v>1.082258E-2</c:v>
                </c:pt>
                <c:pt idx="351">
                  <c:v>6.6512009999999998E-4</c:v>
                </c:pt>
                <c:pt idx="352">
                  <c:v>4.7155369999999997E-3</c:v>
                </c:pt>
                <c:pt idx="353">
                  <c:v>1.0039140000000001E-3</c:v>
                </c:pt>
                <c:pt idx="354">
                  <c:v>1.00578E-3</c:v>
                </c:pt>
                <c:pt idx="355">
                  <c:v>1.0069219999999999E-3</c:v>
                </c:pt>
                <c:pt idx="356">
                  <c:v>8.802016E-2</c:v>
                </c:pt>
                <c:pt idx="357">
                  <c:v>1.0162249999999999E-3</c:v>
                </c:pt>
                <c:pt idx="358">
                  <c:v>1.873223E-3</c:v>
                </c:pt>
                <c:pt idx="359">
                  <c:v>1.8760949999999999E-3</c:v>
                </c:pt>
                <c:pt idx="360">
                  <c:v>1.10294E-2</c:v>
                </c:pt>
                <c:pt idx="361">
                  <c:v>1.1960119999999999E-2</c:v>
                </c:pt>
                <c:pt idx="362">
                  <c:v>7.0406509999999996E-4</c:v>
                </c:pt>
                <c:pt idx="363">
                  <c:v>1.053546E-3</c:v>
                </c:pt>
                <c:pt idx="364">
                  <c:v>7.1020199999999995E-4</c:v>
                </c:pt>
                <c:pt idx="365">
                  <c:v>2.8049259999999999E-2</c:v>
                </c:pt>
                <c:pt idx="366">
                  <c:v>1.4625689999999999E-3</c:v>
                </c:pt>
                <c:pt idx="367">
                  <c:v>4.1730530000000002E-2</c:v>
                </c:pt>
                <c:pt idx="368">
                  <c:v>1.9271679999999999E-3</c:v>
                </c:pt>
                <c:pt idx="369">
                  <c:v>1.4699540000000001E-3</c:v>
                </c:pt>
                <c:pt idx="370">
                  <c:v>1.482684E-3</c:v>
                </c:pt>
                <c:pt idx="371">
                  <c:v>1.9532799999999999E-3</c:v>
                </c:pt>
                <c:pt idx="372">
                  <c:v>1.080719E-3</c:v>
                </c:pt>
                <c:pt idx="373">
                  <c:v>2.4790889999999999E-3</c:v>
                </c:pt>
                <c:pt idx="374">
                  <c:v>7.3409359999999999E-4</c:v>
                </c:pt>
                <c:pt idx="375">
                  <c:v>2.49183E-3</c:v>
                </c:pt>
                <c:pt idx="376">
                  <c:v>4.9704909999999996E-3</c:v>
                </c:pt>
                <c:pt idx="377">
                  <c:v>3.0748899999999998E-3</c:v>
                </c:pt>
                <c:pt idx="378">
                  <c:v>7.5012940000000001E-4</c:v>
                </c:pt>
                <c:pt idx="379">
                  <c:v>2.5191699999999998E-3</c:v>
                </c:pt>
                <c:pt idx="380">
                  <c:v>1.11268E-3</c:v>
                </c:pt>
                <c:pt idx="381">
                  <c:v>2.0060759999999999E-3</c:v>
                </c:pt>
                <c:pt idx="382">
                  <c:v>3.1053919999999998E-3</c:v>
                </c:pt>
                <c:pt idx="383">
                  <c:v>2.5570390000000001E-3</c:v>
                </c:pt>
                <c:pt idx="384">
                  <c:v>8.0966949999999992E-3</c:v>
                </c:pt>
                <c:pt idx="385">
                  <c:v>4.7484339999999999E-4</c:v>
                </c:pt>
                <c:pt idx="386">
                  <c:v>1.15365E-2</c:v>
                </c:pt>
                <c:pt idx="387">
                  <c:v>3.1572670000000001E-3</c:v>
                </c:pt>
                <c:pt idx="388">
                  <c:v>2.7673980000000001E-2</c:v>
                </c:pt>
                <c:pt idx="389">
                  <c:v>7.9812999999999998E-4</c:v>
                </c:pt>
                <c:pt idx="390">
                  <c:v>3.6916030000000002E-2</c:v>
                </c:pt>
                <c:pt idx="391">
                  <c:v>1.0791439999999999E-2</c:v>
                </c:pt>
                <c:pt idx="392">
                  <c:v>3.8357909999999999E-3</c:v>
                </c:pt>
                <c:pt idx="393">
                  <c:v>1.26222E-2</c:v>
                </c:pt>
                <c:pt idx="394">
                  <c:v>5.9615110000000001E-3</c:v>
                </c:pt>
                <c:pt idx="395">
                  <c:v>5.2850759999999997E-2</c:v>
                </c:pt>
                <c:pt idx="396">
                  <c:v>1.095367E-2</c:v>
                </c:pt>
                <c:pt idx="397">
                  <c:v>2.6052849999999999E-2</c:v>
                </c:pt>
                <c:pt idx="398">
                  <c:v>8.4450849999999995E-4</c:v>
                </c:pt>
                <c:pt idx="399">
                  <c:v>8.4509489999999993E-3</c:v>
                </c:pt>
                <c:pt idx="400">
                  <c:v>5.6949689999999997E-2</c:v>
                </c:pt>
                <c:pt idx="401">
                  <c:v>8.5217029999999996E-4</c:v>
                </c:pt>
                <c:pt idx="402">
                  <c:v>5.3307789999999995E-4</c:v>
                </c:pt>
                <c:pt idx="403">
                  <c:v>1.291868E-2</c:v>
                </c:pt>
                <c:pt idx="404">
                  <c:v>5.3685950000000005E-4</c:v>
                </c:pt>
                <c:pt idx="405">
                  <c:v>9.3734109999999999E-3</c:v>
                </c:pt>
                <c:pt idx="406">
                  <c:v>3.1293449999999998E-5</c:v>
                </c:pt>
                <c:pt idx="407">
                  <c:v>6.9260270000000004E-3</c:v>
                </c:pt>
                <c:pt idx="408">
                  <c:v>8.7496109999999998E-4</c:v>
                </c:pt>
                <c:pt idx="409">
                  <c:v>1.0315879999999999E-2</c:v>
                </c:pt>
                <c:pt idx="410">
                  <c:v>8.9921429999999995E-4</c:v>
                </c:pt>
                <c:pt idx="411">
                  <c:v>9.0685370000000002E-4</c:v>
                </c:pt>
                <c:pt idx="412">
                  <c:v>7.9052789999999994E-3</c:v>
                </c:pt>
                <c:pt idx="413">
                  <c:v>7.9244050000000007E-3</c:v>
                </c:pt>
                <c:pt idx="414">
                  <c:v>1.049717E-2</c:v>
                </c:pt>
                <c:pt idx="415">
                  <c:v>5.6178579999999999E-3</c:v>
                </c:pt>
                <c:pt idx="416">
                  <c:v>1.7289880000000001E-2</c:v>
                </c:pt>
                <c:pt idx="417">
                  <c:v>1.7294509999999999E-2</c:v>
                </c:pt>
                <c:pt idx="418">
                  <c:v>2.9367809999999999E-3</c:v>
                </c:pt>
                <c:pt idx="419">
                  <c:v>2.3590120000000002E-3</c:v>
                </c:pt>
                <c:pt idx="420">
                  <c:v>6.0347060000000004E-4</c:v>
                </c:pt>
                <c:pt idx="421">
                  <c:v>6.0347060000000004E-4</c:v>
                </c:pt>
                <c:pt idx="422">
                  <c:v>1.3745529999999999E-3</c:v>
                </c:pt>
                <c:pt idx="423">
                  <c:v>1.8707330000000001E-3</c:v>
                </c:pt>
                <c:pt idx="424">
                  <c:v>3.6544429999999998E-3</c:v>
                </c:pt>
                <c:pt idx="425">
                  <c:v>9.8409670000000008E-4</c:v>
                </c:pt>
                <c:pt idx="426">
                  <c:v>3.6905810000000001E-3</c:v>
                </c:pt>
                <c:pt idx="427">
                  <c:v>1.4399320000000001E-3</c:v>
                </c:pt>
                <c:pt idx="428">
                  <c:v>4.4103670000000001E-3</c:v>
                </c:pt>
                <c:pt idx="429">
                  <c:v>6.4658939999999996E-4</c:v>
                </c:pt>
                <c:pt idx="430">
                  <c:v>3.0998789999999998E-2</c:v>
                </c:pt>
                <c:pt idx="431">
                  <c:v>2.5259499999999999E-3</c:v>
                </c:pt>
                <c:pt idx="432">
                  <c:v>4.0502679999999999E-2</c:v>
                </c:pt>
                <c:pt idx="433">
                  <c:v>5.200489E-3</c:v>
                </c:pt>
                <c:pt idx="434">
                  <c:v>1.0347399999999999E-3</c:v>
                </c:pt>
                <c:pt idx="435">
                  <c:v>1.4773480000000001E-3</c:v>
                </c:pt>
                <c:pt idx="436">
                  <c:v>2.5499580000000002E-3</c:v>
                </c:pt>
                <c:pt idx="437">
                  <c:v>2.228275E-2</c:v>
                </c:pt>
                <c:pt idx="438">
                  <c:v>6.8493739999999997E-4</c:v>
                </c:pt>
                <c:pt idx="439">
                  <c:v>2.0321459999999999E-3</c:v>
                </c:pt>
                <c:pt idx="440">
                  <c:v>1.0734939999999999E-3</c:v>
                </c:pt>
                <c:pt idx="441">
                  <c:v>1.075562E-3</c:v>
                </c:pt>
                <c:pt idx="442">
                  <c:v>1.5351939999999999E-3</c:v>
                </c:pt>
                <c:pt idx="443">
                  <c:v>1.087481E-3</c:v>
                </c:pt>
                <c:pt idx="444">
                  <c:v>1.0911899999999999E-3</c:v>
                </c:pt>
                <c:pt idx="445">
                  <c:v>4.6482650000000004E-3</c:v>
                </c:pt>
                <c:pt idx="446">
                  <c:v>1.830294E-2</c:v>
                </c:pt>
                <c:pt idx="447">
                  <c:v>3.986341E-3</c:v>
                </c:pt>
                <c:pt idx="448">
                  <c:v>1.43371E-2</c:v>
                </c:pt>
                <c:pt idx="449">
                  <c:v>9.6278179999999998E-3</c:v>
                </c:pt>
                <c:pt idx="450">
                  <c:v>7.3362760000000003E-4</c:v>
                </c:pt>
                <c:pt idx="451">
                  <c:v>2.1230730000000001E-3</c:v>
                </c:pt>
                <c:pt idx="452">
                  <c:v>1.130058E-3</c:v>
                </c:pt>
                <c:pt idx="453">
                  <c:v>8.784488E-3</c:v>
                </c:pt>
                <c:pt idx="454">
                  <c:v>1.1410669999999999E-3</c:v>
                </c:pt>
                <c:pt idx="455">
                  <c:v>2.7305889999999998E-3</c:v>
                </c:pt>
                <c:pt idx="456">
                  <c:v>1.1446550000000001E-3</c:v>
                </c:pt>
                <c:pt idx="457">
                  <c:v>7.457726E-4</c:v>
                </c:pt>
                <c:pt idx="458">
                  <c:v>1.9519510000000001E-4</c:v>
                </c:pt>
                <c:pt idx="459">
                  <c:v>1.0635510000000001E-2</c:v>
                </c:pt>
                <c:pt idx="460">
                  <c:v>1.7573829999999999E-2</c:v>
                </c:pt>
                <c:pt idx="461">
                  <c:v>3.3967110000000002E-3</c:v>
                </c:pt>
                <c:pt idx="462">
                  <c:v>1.162348E-2</c:v>
                </c:pt>
                <c:pt idx="463">
                  <c:v>2.033839E-4</c:v>
                </c:pt>
                <c:pt idx="464">
                  <c:v>2.422121E-2</c:v>
                </c:pt>
                <c:pt idx="465">
                  <c:v>1.1963290000000001E-3</c:v>
                </c:pt>
                <c:pt idx="466">
                  <c:v>4.1649299999999998E-3</c:v>
                </c:pt>
                <c:pt idx="467">
                  <c:v>2.117392E-4</c:v>
                </c:pt>
                <c:pt idx="468">
                  <c:v>7.317128E-3</c:v>
                </c:pt>
                <c:pt idx="469">
                  <c:v>1.088243E-2</c:v>
                </c:pt>
                <c:pt idx="470">
                  <c:v>1.220924E-3</c:v>
                </c:pt>
                <c:pt idx="471">
                  <c:v>1.7307150000000001E-3</c:v>
                </c:pt>
                <c:pt idx="472">
                  <c:v>2.8962200000000001E-3</c:v>
                </c:pt>
                <c:pt idx="473">
                  <c:v>3.8722550000000001E-2</c:v>
                </c:pt>
                <c:pt idx="474">
                  <c:v>1.103231E-2</c:v>
                </c:pt>
                <c:pt idx="475">
                  <c:v>2.9149150000000001E-3</c:v>
                </c:pt>
                <c:pt idx="476">
                  <c:v>1.757305E-3</c:v>
                </c:pt>
                <c:pt idx="477">
                  <c:v>7.654466E-2</c:v>
                </c:pt>
                <c:pt idx="478">
                  <c:v>6.6410790000000003E-3</c:v>
                </c:pt>
                <c:pt idx="479">
                  <c:v>6.6604899999999998E-3</c:v>
                </c:pt>
                <c:pt idx="480">
                  <c:v>8.3975510000000001E-4</c:v>
                </c:pt>
                <c:pt idx="481">
                  <c:v>4.9820850000000005E-4</c:v>
                </c:pt>
                <c:pt idx="482">
                  <c:v>0.14704990000000001</c:v>
                </c:pt>
                <c:pt idx="483">
                  <c:v>1.299775E-3</c:v>
                </c:pt>
                <c:pt idx="484">
                  <c:v>4.396039E-3</c:v>
                </c:pt>
                <c:pt idx="485">
                  <c:v>8.9000630000000004E-4</c:v>
                </c:pt>
                <c:pt idx="486">
                  <c:v>1.859096E-3</c:v>
                </c:pt>
                <c:pt idx="487">
                  <c:v>1.346688E-3</c:v>
                </c:pt>
                <c:pt idx="488">
                  <c:v>5.2688240000000001E-3</c:v>
                </c:pt>
                <c:pt idx="489">
                  <c:v>1.3549479999999999E-3</c:v>
                </c:pt>
                <c:pt idx="490">
                  <c:v>1.050653E-2</c:v>
                </c:pt>
                <c:pt idx="491">
                  <c:v>1.36341E-3</c:v>
                </c:pt>
                <c:pt idx="492">
                  <c:v>3.1173249999999998E-3</c:v>
                </c:pt>
                <c:pt idx="493">
                  <c:v>9.1130720000000005E-4</c:v>
                </c:pt>
                <c:pt idx="494">
                  <c:v>5.3323679999999997E-3</c:v>
                </c:pt>
                <c:pt idx="495">
                  <c:v>8.6075190000000005E-5</c:v>
                </c:pt>
                <c:pt idx="496">
                  <c:v>2.6387829999999999E-4</c:v>
                </c:pt>
                <c:pt idx="497">
                  <c:v>1.3812200000000001E-3</c:v>
                </c:pt>
                <c:pt idx="498">
                  <c:v>9.3690359999999999E-4</c:v>
                </c:pt>
                <c:pt idx="499">
                  <c:v>1.402646E-3</c:v>
                </c:pt>
              </c:numCache>
            </c:numRef>
          </c:xVal>
          <c:yVal>
            <c:numRef>
              <c:f>Sheet4!$L$5:$L$504</c:f>
              <c:numCache>
                <c:formatCode>0.00E+00</c:formatCode>
                <c:ptCount val="500"/>
                <c:pt idx="0">
                  <c:v>1.4933816042538749E-2</c:v>
                </c:pt>
                <c:pt idx="1">
                  <c:v>2.5115963344269715E-2</c:v>
                </c:pt>
                <c:pt idx="2">
                  <c:v>2.4550288494173549E-2</c:v>
                </c:pt>
                <c:pt idx="3">
                  <c:v>1.153976694196176E-2</c:v>
                </c:pt>
                <c:pt idx="4">
                  <c:v>2.307953388392352E-2</c:v>
                </c:pt>
                <c:pt idx="5">
                  <c:v>1.9346079873288832E-2</c:v>
                </c:pt>
                <c:pt idx="6">
                  <c:v>2.1608779273673492E-2</c:v>
                </c:pt>
                <c:pt idx="7">
                  <c:v>1.2444846702115623E-2</c:v>
                </c:pt>
                <c:pt idx="8">
                  <c:v>1.2784251612173322E-2</c:v>
                </c:pt>
                <c:pt idx="9">
                  <c:v>1.3689331372327185E-2</c:v>
                </c:pt>
                <c:pt idx="10">
                  <c:v>1.3689331372327185E-2</c:v>
                </c:pt>
                <c:pt idx="11">
                  <c:v>7.3537730512501414E-3</c:v>
                </c:pt>
                <c:pt idx="12">
                  <c:v>7.3537730512501414E-3</c:v>
                </c:pt>
                <c:pt idx="13">
                  <c:v>2.2513859033827355E-2</c:v>
                </c:pt>
                <c:pt idx="14">
                  <c:v>7.3537730512501414E-3</c:v>
                </c:pt>
                <c:pt idx="15">
                  <c:v>1.1652901911980993E-2</c:v>
                </c:pt>
                <c:pt idx="16">
                  <c:v>7.6931779613078404E-3</c:v>
                </c:pt>
                <c:pt idx="17">
                  <c:v>7.6931779613078404E-3</c:v>
                </c:pt>
                <c:pt idx="18">
                  <c:v>5.8830184410001134E-3</c:v>
                </c:pt>
                <c:pt idx="19">
                  <c:v>6.5618282611155107E-3</c:v>
                </c:pt>
                <c:pt idx="20">
                  <c:v>5.8830184410001134E-3</c:v>
                </c:pt>
                <c:pt idx="21">
                  <c:v>6.2224233510578117E-3</c:v>
                </c:pt>
                <c:pt idx="22">
                  <c:v>5.8830184410001134E-3</c:v>
                </c:pt>
                <c:pt idx="23">
                  <c:v>5.8830184410001134E-3</c:v>
                </c:pt>
                <c:pt idx="24">
                  <c:v>4.7516687408077837E-3</c:v>
                </c:pt>
                <c:pt idx="25">
                  <c:v>1.4368141192442584E-2</c:v>
                </c:pt>
                <c:pt idx="26">
                  <c:v>6.4486932910962783E-3</c:v>
                </c:pt>
                <c:pt idx="27">
                  <c:v>5.8830184410001134E-3</c:v>
                </c:pt>
                <c:pt idx="28">
                  <c:v>1.6065165742731077E-2</c:v>
                </c:pt>
                <c:pt idx="29">
                  <c:v>1.1200362031904061E-2</c:v>
                </c:pt>
                <c:pt idx="30">
                  <c:v>1.1200362031904061E-2</c:v>
                </c:pt>
                <c:pt idx="31">
                  <c:v>6.2224233510578117E-3</c:v>
                </c:pt>
                <c:pt idx="32">
                  <c:v>4.525398800769318E-3</c:v>
                </c:pt>
                <c:pt idx="33">
                  <c:v>6.6749632311347441E-3</c:v>
                </c:pt>
                <c:pt idx="34">
                  <c:v>6.5618282611155107E-3</c:v>
                </c:pt>
                <c:pt idx="35">
                  <c:v>6.5618282611155107E-3</c:v>
                </c:pt>
                <c:pt idx="36">
                  <c:v>5.8830184410001134E-3</c:v>
                </c:pt>
                <c:pt idx="37">
                  <c:v>6.2224233510578117E-3</c:v>
                </c:pt>
                <c:pt idx="38">
                  <c:v>5.2042086208847153E-3</c:v>
                </c:pt>
                <c:pt idx="39">
                  <c:v>4.2991288607308522E-3</c:v>
                </c:pt>
                <c:pt idx="40">
                  <c:v>1.5952030772711845E-2</c:v>
                </c:pt>
                <c:pt idx="41">
                  <c:v>1.4707546102500283E-2</c:v>
                </c:pt>
                <c:pt idx="42">
                  <c:v>1.7422785382961874E-2</c:v>
                </c:pt>
                <c:pt idx="43">
                  <c:v>1.2331711732096391E-2</c:v>
                </c:pt>
                <c:pt idx="44">
                  <c:v>8.9376626315194035E-3</c:v>
                </c:pt>
                <c:pt idx="45">
                  <c:v>5.8830184410001134E-3</c:v>
                </c:pt>
                <c:pt idx="46">
                  <c:v>2.6021043104423576E-3</c:v>
                </c:pt>
                <c:pt idx="47">
                  <c:v>1.3123656522231021E-2</c:v>
                </c:pt>
                <c:pt idx="48">
                  <c:v>1.2331711732096391E-2</c:v>
                </c:pt>
                <c:pt idx="49">
                  <c:v>4.6385337707885504E-3</c:v>
                </c:pt>
                <c:pt idx="50">
                  <c:v>5.9961534110193459E-3</c:v>
                </c:pt>
                <c:pt idx="51">
                  <c:v>2.4889693404231247E-3</c:v>
                </c:pt>
                <c:pt idx="52">
                  <c:v>6.1092883810385792E-3</c:v>
                </c:pt>
                <c:pt idx="53">
                  <c:v>7.3537730512501414E-3</c:v>
                </c:pt>
                <c:pt idx="54">
                  <c:v>7.3537730512501414E-3</c:v>
                </c:pt>
                <c:pt idx="55">
                  <c:v>6.9012331711732098E-3</c:v>
                </c:pt>
                <c:pt idx="56">
                  <c:v>7.4669080212693747E-3</c:v>
                </c:pt>
                <c:pt idx="57">
                  <c:v>3.5071840705962211E-3</c:v>
                </c:pt>
                <c:pt idx="58">
                  <c:v>6.5618282611155107E-3</c:v>
                </c:pt>
                <c:pt idx="59">
                  <c:v>8.1457178413847729E-3</c:v>
                </c:pt>
                <c:pt idx="60">
                  <c:v>5.430478560923181E-3</c:v>
                </c:pt>
                <c:pt idx="61">
                  <c:v>8.9376626315194035E-3</c:v>
                </c:pt>
                <c:pt idx="62">
                  <c:v>1.2105441792057926E-2</c:v>
                </c:pt>
                <c:pt idx="63">
                  <c:v>7.5800429912886071E-3</c:v>
                </c:pt>
                <c:pt idx="64">
                  <c:v>3.1677791605385225E-3</c:v>
                </c:pt>
                <c:pt idx="65">
                  <c:v>4.7516687408077837E-3</c:v>
                </c:pt>
                <c:pt idx="66">
                  <c:v>1.3689331372327185E-2</c:v>
                </c:pt>
                <c:pt idx="67">
                  <c:v>8.1457178413847729E-3</c:v>
                </c:pt>
                <c:pt idx="68">
                  <c:v>4.7516687408077837E-3</c:v>
                </c:pt>
                <c:pt idx="69">
                  <c:v>1.3463061432288721E-2</c:v>
                </c:pt>
                <c:pt idx="70">
                  <c:v>1.3463061432288721E-2</c:v>
                </c:pt>
                <c:pt idx="71">
                  <c:v>5.8830184410001134E-3</c:v>
                </c:pt>
                <c:pt idx="72">
                  <c:v>6.9012331711732098E-3</c:v>
                </c:pt>
                <c:pt idx="73">
                  <c:v>2.6021043104423576E-3</c:v>
                </c:pt>
                <c:pt idx="74">
                  <c:v>3.0546441905192896E-3</c:v>
                </c:pt>
                <c:pt idx="75">
                  <c:v>4.0728589206923864E-3</c:v>
                </c:pt>
                <c:pt idx="76">
                  <c:v>1.2105441792057926E-2</c:v>
                </c:pt>
                <c:pt idx="77">
                  <c:v>8.9376626315194035E-3</c:v>
                </c:pt>
                <c:pt idx="78">
                  <c:v>2.1495644303654261E-3</c:v>
                </c:pt>
                <c:pt idx="79">
                  <c:v>3.0546441905192896E-3</c:v>
                </c:pt>
                <c:pt idx="80">
                  <c:v>1.0408417241769431E-2</c:v>
                </c:pt>
                <c:pt idx="81">
                  <c:v>9.7296074216540341E-3</c:v>
                </c:pt>
                <c:pt idx="82">
                  <c:v>5.0910736508654828E-3</c:v>
                </c:pt>
                <c:pt idx="83">
                  <c:v>2.6021043104423576E-3</c:v>
                </c:pt>
                <c:pt idx="84">
                  <c:v>5.430478560923181E-3</c:v>
                </c:pt>
                <c:pt idx="85">
                  <c:v>2.6021043104423576E-3</c:v>
                </c:pt>
                <c:pt idx="86">
                  <c:v>4.7516687408077837E-3</c:v>
                </c:pt>
                <c:pt idx="87">
                  <c:v>2.6021043104423576E-3</c:v>
                </c:pt>
                <c:pt idx="88">
                  <c:v>1.2444846702115623E-2</c:v>
                </c:pt>
                <c:pt idx="89">
                  <c:v>2.262699400384659E-3</c:v>
                </c:pt>
                <c:pt idx="90">
                  <c:v>4.7516687408077837E-3</c:v>
                </c:pt>
                <c:pt idx="91">
                  <c:v>3.9597239506731531E-3</c:v>
                </c:pt>
                <c:pt idx="92">
                  <c:v>2.9415092205000567E-3</c:v>
                </c:pt>
                <c:pt idx="93">
                  <c:v>2.4889693404231247E-3</c:v>
                </c:pt>
                <c:pt idx="94">
                  <c:v>2.6021043104423576E-3</c:v>
                </c:pt>
                <c:pt idx="95">
                  <c:v>5.430478560923181E-3</c:v>
                </c:pt>
                <c:pt idx="96">
                  <c:v>4.864803710827017E-3</c:v>
                </c:pt>
                <c:pt idx="97">
                  <c:v>6.9012331711732098E-3</c:v>
                </c:pt>
                <c:pt idx="98">
                  <c:v>3.1677791605385225E-3</c:v>
                </c:pt>
                <c:pt idx="99">
                  <c:v>6.7880982011539765E-3</c:v>
                </c:pt>
                <c:pt idx="100">
                  <c:v>4.6385337707885504E-3</c:v>
                </c:pt>
                <c:pt idx="101">
                  <c:v>2.4889693404231247E-3</c:v>
                </c:pt>
                <c:pt idx="102">
                  <c:v>2.4889693404231247E-3</c:v>
                </c:pt>
                <c:pt idx="103">
                  <c:v>2.4889693404231247E-3</c:v>
                </c:pt>
                <c:pt idx="104">
                  <c:v>6.9012331711732098E-3</c:v>
                </c:pt>
                <c:pt idx="105">
                  <c:v>1.4255006222423351E-2</c:v>
                </c:pt>
                <c:pt idx="106">
                  <c:v>3.5071840705962211E-3</c:v>
                </c:pt>
                <c:pt idx="107">
                  <c:v>4.7516687408077837E-3</c:v>
                </c:pt>
                <c:pt idx="108">
                  <c:v>2.6021043104423576E-3</c:v>
                </c:pt>
                <c:pt idx="109">
                  <c:v>5.9961534110193459E-3</c:v>
                </c:pt>
                <c:pt idx="110">
                  <c:v>2.8283742504808238E-3</c:v>
                </c:pt>
                <c:pt idx="111">
                  <c:v>1.5160085982577214E-2</c:v>
                </c:pt>
                <c:pt idx="112">
                  <c:v>1.2331711732096391E-2</c:v>
                </c:pt>
                <c:pt idx="113">
                  <c:v>6.9012331711732098E-3</c:v>
                </c:pt>
                <c:pt idx="114">
                  <c:v>2.1495644303654261E-3</c:v>
                </c:pt>
                <c:pt idx="115">
                  <c:v>1.3236791492250254E-2</c:v>
                </c:pt>
                <c:pt idx="116">
                  <c:v>4.1859938907116189E-3</c:v>
                </c:pt>
                <c:pt idx="117">
                  <c:v>2.8283742504808238E-3</c:v>
                </c:pt>
                <c:pt idx="118">
                  <c:v>3.0546441905192896E-3</c:v>
                </c:pt>
                <c:pt idx="119">
                  <c:v>2.4889693404231247E-3</c:v>
                </c:pt>
                <c:pt idx="120">
                  <c:v>4.1859938907116189E-3</c:v>
                </c:pt>
                <c:pt idx="121">
                  <c:v>3.3940491005769883E-3</c:v>
                </c:pt>
                <c:pt idx="122">
                  <c:v>2.8283742504808238E-3</c:v>
                </c:pt>
                <c:pt idx="123">
                  <c:v>3.5071840705962211E-3</c:v>
                </c:pt>
                <c:pt idx="124">
                  <c:v>2.4889693404231247E-3</c:v>
                </c:pt>
                <c:pt idx="125">
                  <c:v>5.0910736508654828E-3</c:v>
                </c:pt>
                <c:pt idx="126">
                  <c:v>4.9779386808462495E-3</c:v>
                </c:pt>
                <c:pt idx="127">
                  <c:v>2.6021043104423576E-3</c:v>
                </c:pt>
                <c:pt idx="128">
                  <c:v>5.9961534110193459E-3</c:v>
                </c:pt>
                <c:pt idx="129">
                  <c:v>1.8101595203077272E-2</c:v>
                </c:pt>
                <c:pt idx="130">
                  <c:v>6.4486932910962783E-3</c:v>
                </c:pt>
                <c:pt idx="131">
                  <c:v>2.8283742504808238E-3</c:v>
                </c:pt>
                <c:pt idx="132">
                  <c:v>1.810159520307727E-3</c:v>
                </c:pt>
                <c:pt idx="133">
                  <c:v>2.4889693404231247E-3</c:v>
                </c:pt>
                <c:pt idx="134">
                  <c:v>5.7698834709808801E-3</c:v>
                </c:pt>
                <c:pt idx="135">
                  <c:v>1.0860957121846362E-2</c:v>
                </c:pt>
                <c:pt idx="136">
                  <c:v>2.0364294603461932E-3</c:v>
                </c:pt>
                <c:pt idx="137">
                  <c:v>1.3576196402307953E-3</c:v>
                </c:pt>
                <c:pt idx="138">
                  <c:v>1.3576196402307953E-3</c:v>
                </c:pt>
                <c:pt idx="139">
                  <c:v>1.6970245502884941E-3</c:v>
                </c:pt>
                <c:pt idx="140">
                  <c:v>6.1092883810385792E-3</c:v>
                </c:pt>
                <c:pt idx="141">
                  <c:v>2.1495644303654261E-3</c:v>
                </c:pt>
                <c:pt idx="142">
                  <c:v>1.810159520307727E-3</c:v>
                </c:pt>
                <c:pt idx="143">
                  <c:v>5.5436135309424144E-3</c:v>
                </c:pt>
                <c:pt idx="144">
                  <c:v>7.4669080212693747E-3</c:v>
                </c:pt>
                <c:pt idx="145">
                  <c:v>4.4122638307500846E-3</c:v>
                </c:pt>
                <c:pt idx="146">
                  <c:v>2.1495644303654261E-3</c:v>
                </c:pt>
                <c:pt idx="147">
                  <c:v>1.0408417241769431E-2</c:v>
                </c:pt>
                <c:pt idx="148">
                  <c:v>2.8283742504808238E-3</c:v>
                </c:pt>
                <c:pt idx="149">
                  <c:v>1.4707546102500284E-3</c:v>
                </c:pt>
                <c:pt idx="150">
                  <c:v>1.2897386582192557E-2</c:v>
                </c:pt>
                <c:pt idx="151">
                  <c:v>6.4486932910962783E-3</c:v>
                </c:pt>
                <c:pt idx="152">
                  <c:v>1.3576196402307953E-3</c:v>
                </c:pt>
                <c:pt idx="153">
                  <c:v>3.8465889806539202E-3</c:v>
                </c:pt>
                <c:pt idx="154">
                  <c:v>3.1677791605385225E-3</c:v>
                </c:pt>
                <c:pt idx="155">
                  <c:v>3.1677791605385225E-3</c:v>
                </c:pt>
                <c:pt idx="156">
                  <c:v>2.8283742504808238E-3</c:v>
                </c:pt>
                <c:pt idx="157">
                  <c:v>3.620319040615454E-3</c:v>
                </c:pt>
                <c:pt idx="158">
                  <c:v>9.0507976015386359E-3</c:v>
                </c:pt>
                <c:pt idx="159">
                  <c:v>4.2991288607308522E-3</c:v>
                </c:pt>
                <c:pt idx="160">
                  <c:v>4.1859938907116189E-3</c:v>
                </c:pt>
                <c:pt idx="161">
                  <c:v>2.8283742504808238E-3</c:v>
                </c:pt>
                <c:pt idx="162">
                  <c:v>4.7516687408077837E-3</c:v>
                </c:pt>
                <c:pt idx="163">
                  <c:v>1.3576196402307953E-3</c:v>
                </c:pt>
                <c:pt idx="164">
                  <c:v>1.0521552211788665E-2</c:v>
                </c:pt>
                <c:pt idx="165">
                  <c:v>1.3576196402307953E-3</c:v>
                </c:pt>
                <c:pt idx="166">
                  <c:v>5.5436135309424144E-3</c:v>
                </c:pt>
                <c:pt idx="167">
                  <c:v>2.1495644303654261E-3</c:v>
                </c:pt>
                <c:pt idx="168">
                  <c:v>6.4486932910962783E-3</c:v>
                </c:pt>
                <c:pt idx="169">
                  <c:v>3.1677791605385225E-3</c:v>
                </c:pt>
                <c:pt idx="170">
                  <c:v>6.4486932910962783E-3</c:v>
                </c:pt>
                <c:pt idx="171">
                  <c:v>6.1092883810385792E-3</c:v>
                </c:pt>
                <c:pt idx="172">
                  <c:v>3.1677791605385225E-3</c:v>
                </c:pt>
                <c:pt idx="173">
                  <c:v>6.6749632311347441E-3</c:v>
                </c:pt>
                <c:pt idx="174">
                  <c:v>3.1677791605385225E-3</c:v>
                </c:pt>
                <c:pt idx="175">
                  <c:v>1.1313497001923295E-3</c:v>
                </c:pt>
                <c:pt idx="176">
                  <c:v>8.9376626315194035E-3</c:v>
                </c:pt>
                <c:pt idx="177">
                  <c:v>2.1495644303654261E-3</c:v>
                </c:pt>
                <c:pt idx="178">
                  <c:v>1.8667270053173438E-2</c:v>
                </c:pt>
                <c:pt idx="179">
                  <c:v>2.9415092205000567E-3</c:v>
                </c:pt>
                <c:pt idx="180">
                  <c:v>7.5800429912886071E-3</c:v>
                </c:pt>
                <c:pt idx="181">
                  <c:v>2.9415092205000567E-3</c:v>
                </c:pt>
                <c:pt idx="182">
                  <c:v>1.5386355922615681E-2</c:v>
                </c:pt>
                <c:pt idx="183">
                  <c:v>2.3758343704038919E-3</c:v>
                </c:pt>
                <c:pt idx="184">
                  <c:v>6.2224233510578117E-3</c:v>
                </c:pt>
                <c:pt idx="185">
                  <c:v>1.3576196402307953E-3</c:v>
                </c:pt>
                <c:pt idx="186">
                  <c:v>3.0546441905192896E-3</c:v>
                </c:pt>
                <c:pt idx="187">
                  <c:v>2.8283742504808238E-3</c:v>
                </c:pt>
                <c:pt idx="188">
                  <c:v>2.3758343704038919E-3</c:v>
                </c:pt>
                <c:pt idx="189">
                  <c:v>4.0728589206923864E-3</c:v>
                </c:pt>
                <c:pt idx="190">
                  <c:v>2.1495644303654261E-3</c:v>
                </c:pt>
                <c:pt idx="191">
                  <c:v>1.3576196402307953E-3</c:v>
                </c:pt>
                <c:pt idx="192">
                  <c:v>2.1495644303654261E-3</c:v>
                </c:pt>
                <c:pt idx="193">
                  <c:v>6.7880982011539765E-3</c:v>
                </c:pt>
                <c:pt idx="194">
                  <c:v>1.4707546102500284E-3</c:v>
                </c:pt>
                <c:pt idx="195">
                  <c:v>1.3576196402307953E-3</c:v>
                </c:pt>
                <c:pt idx="196">
                  <c:v>1.3576196402307953E-3</c:v>
                </c:pt>
                <c:pt idx="197">
                  <c:v>1.4707546102500284E-3</c:v>
                </c:pt>
                <c:pt idx="198">
                  <c:v>1.9232944903269601E-3</c:v>
                </c:pt>
                <c:pt idx="199">
                  <c:v>8.3719877814232378E-3</c:v>
                </c:pt>
                <c:pt idx="200">
                  <c:v>7.0143681411924423E-3</c:v>
                </c:pt>
                <c:pt idx="201">
                  <c:v>1.4707546102500284E-3</c:v>
                </c:pt>
                <c:pt idx="202">
                  <c:v>7.240638081230908E-3</c:v>
                </c:pt>
                <c:pt idx="203">
                  <c:v>2.3758343704038919E-3</c:v>
                </c:pt>
                <c:pt idx="204">
                  <c:v>4.4122638307500846E-3</c:v>
                </c:pt>
                <c:pt idx="205">
                  <c:v>6.9012331711732098E-3</c:v>
                </c:pt>
                <c:pt idx="206">
                  <c:v>6.335558321077045E-3</c:v>
                </c:pt>
                <c:pt idx="207">
                  <c:v>2.6021043104423576E-3</c:v>
                </c:pt>
                <c:pt idx="208">
                  <c:v>1.1313497001923295E-3</c:v>
                </c:pt>
                <c:pt idx="209">
                  <c:v>6.2224233510578117E-3</c:v>
                </c:pt>
                <c:pt idx="210">
                  <c:v>2.1495644303654261E-3</c:v>
                </c:pt>
                <c:pt idx="211">
                  <c:v>1.3576196402307953E-3</c:v>
                </c:pt>
                <c:pt idx="212">
                  <c:v>8.9376626315194035E-3</c:v>
                </c:pt>
                <c:pt idx="213">
                  <c:v>3.0546441905192896E-3</c:v>
                </c:pt>
                <c:pt idx="214">
                  <c:v>2.0364294603461932E-3</c:v>
                </c:pt>
                <c:pt idx="215">
                  <c:v>3.9597239506731531E-3</c:v>
                </c:pt>
                <c:pt idx="216">
                  <c:v>4.1859938907116189E-3</c:v>
                </c:pt>
                <c:pt idx="217">
                  <c:v>6.7880982011539765E-3</c:v>
                </c:pt>
                <c:pt idx="218">
                  <c:v>1.6970245502884941E-3</c:v>
                </c:pt>
                <c:pt idx="219">
                  <c:v>1.9232944903269601E-3</c:v>
                </c:pt>
                <c:pt idx="220">
                  <c:v>1.3576196402307953E-3</c:v>
                </c:pt>
                <c:pt idx="221">
                  <c:v>4.6385337707885504E-3</c:v>
                </c:pt>
                <c:pt idx="222">
                  <c:v>8.3719877814232378E-3</c:v>
                </c:pt>
                <c:pt idx="223">
                  <c:v>3.0546441905192896E-3</c:v>
                </c:pt>
                <c:pt idx="224">
                  <c:v>6.6749632311347441E-3</c:v>
                </c:pt>
                <c:pt idx="225">
                  <c:v>1.3576196402307953E-3</c:v>
                </c:pt>
                <c:pt idx="226">
                  <c:v>2.3758343704038919E-3</c:v>
                </c:pt>
                <c:pt idx="227">
                  <c:v>1.572576083267338E-2</c:v>
                </c:pt>
                <c:pt idx="228">
                  <c:v>1.3576196402307953E-3</c:v>
                </c:pt>
                <c:pt idx="229">
                  <c:v>9.0507976015386351E-4</c:v>
                </c:pt>
                <c:pt idx="230">
                  <c:v>1.3576196402307953E-3</c:v>
                </c:pt>
                <c:pt idx="231">
                  <c:v>1.4707546102500284E-3</c:v>
                </c:pt>
                <c:pt idx="232">
                  <c:v>8.3719877814232378E-3</c:v>
                </c:pt>
                <c:pt idx="233">
                  <c:v>2.3758343704038919E-3</c:v>
                </c:pt>
                <c:pt idx="234">
                  <c:v>2.3758343704038919E-3</c:v>
                </c:pt>
                <c:pt idx="235">
                  <c:v>8.8245276615001693E-3</c:v>
                </c:pt>
                <c:pt idx="236">
                  <c:v>1.3576196402307953E-3</c:v>
                </c:pt>
                <c:pt idx="237">
                  <c:v>3.9597239506731531E-3</c:v>
                </c:pt>
                <c:pt idx="238">
                  <c:v>2.4889693404231247E-3</c:v>
                </c:pt>
                <c:pt idx="239">
                  <c:v>4.4122638307500846E-3</c:v>
                </c:pt>
                <c:pt idx="240">
                  <c:v>1.3576196402307953E-3</c:v>
                </c:pt>
                <c:pt idx="241">
                  <c:v>7.6931779613078404E-3</c:v>
                </c:pt>
                <c:pt idx="242">
                  <c:v>1.3576196402307953E-3</c:v>
                </c:pt>
                <c:pt idx="243">
                  <c:v>1.6970245502884941E-3</c:v>
                </c:pt>
                <c:pt idx="244">
                  <c:v>8.8245276615001693E-3</c:v>
                </c:pt>
                <c:pt idx="245">
                  <c:v>1.3576196402307953E-3</c:v>
                </c:pt>
                <c:pt idx="246">
                  <c:v>3.1677791605385225E-3</c:v>
                </c:pt>
                <c:pt idx="247">
                  <c:v>1.810159520307727E-3</c:v>
                </c:pt>
                <c:pt idx="248">
                  <c:v>3.1677791605385225E-3</c:v>
                </c:pt>
                <c:pt idx="249">
                  <c:v>2.8283742504808238E-3</c:v>
                </c:pt>
                <c:pt idx="250">
                  <c:v>1.6970245502884941E-3</c:v>
                </c:pt>
                <c:pt idx="251">
                  <c:v>1.2444846702115624E-3</c:v>
                </c:pt>
                <c:pt idx="252">
                  <c:v>1.0182147301730966E-2</c:v>
                </c:pt>
                <c:pt idx="253">
                  <c:v>2.1495644303654261E-3</c:v>
                </c:pt>
                <c:pt idx="254">
                  <c:v>2.0364294603461932E-3</c:v>
                </c:pt>
                <c:pt idx="255">
                  <c:v>6.9012331711732098E-3</c:v>
                </c:pt>
                <c:pt idx="256">
                  <c:v>7.1275031112116756E-3</c:v>
                </c:pt>
                <c:pt idx="257">
                  <c:v>2.1495644303654261E-3</c:v>
                </c:pt>
                <c:pt idx="258">
                  <c:v>1.5838895802692612E-3</c:v>
                </c:pt>
                <c:pt idx="259">
                  <c:v>1.0182147301730966E-3</c:v>
                </c:pt>
                <c:pt idx="260">
                  <c:v>3.620319040615454E-3</c:v>
                </c:pt>
                <c:pt idx="261">
                  <c:v>1.3576196402307953E-3</c:v>
                </c:pt>
                <c:pt idx="262">
                  <c:v>2.0364294603461932E-3</c:v>
                </c:pt>
                <c:pt idx="263">
                  <c:v>1.3010521552211789E-2</c:v>
                </c:pt>
                <c:pt idx="264">
                  <c:v>1.2444846702115624E-3</c:v>
                </c:pt>
                <c:pt idx="265">
                  <c:v>1.3576196402307953E-3</c:v>
                </c:pt>
                <c:pt idx="266">
                  <c:v>4.6385337707885504E-3</c:v>
                </c:pt>
                <c:pt idx="267">
                  <c:v>2.3758343704038919E-3</c:v>
                </c:pt>
                <c:pt idx="268">
                  <c:v>4.7516687408077837E-3</c:v>
                </c:pt>
                <c:pt idx="269">
                  <c:v>1.3576196402307953E-3</c:v>
                </c:pt>
                <c:pt idx="270">
                  <c:v>1.6970245502884941E-3</c:v>
                </c:pt>
                <c:pt idx="271">
                  <c:v>1.3576196402307953E-3</c:v>
                </c:pt>
                <c:pt idx="272">
                  <c:v>2.1495644303654261E-3</c:v>
                </c:pt>
                <c:pt idx="273">
                  <c:v>6.335558321077045E-3</c:v>
                </c:pt>
                <c:pt idx="274">
                  <c:v>8.8245276615001693E-3</c:v>
                </c:pt>
                <c:pt idx="275">
                  <c:v>1.1313497001923295E-3</c:v>
                </c:pt>
                <c:pt idx="276">
                  <c:v>4.864803710827017E-3</c:v>
                </c:pt>
                <c:pt idx="277">
                  <c:v>1.1313497001923295E-3</c:v>
                </c:pt>
                <c:pt idx="278">
                  <c:v>9.0507976015386351E-4</c:v>
                </c:pt>
                <c:pt idx="279">
                  <c:v>2.7152392804615905E-3</c:v>
                </c:pt>
                <c:pt idx="280">
                  <c:v>2.6021043104423576E-3</c:v>
                </c:pt>
                <c:pt idx="281">
                  <c:v>4.2991288607308522E-3</c:v>
                </c:pt>
                <c:pt idx="282">
                  <c:v>1.4707546102500284E-3</c:v>
                </c:pt>
                <c:pt idx="283">
                  <c:v>1.5838895802692612E-3</c:v>
                </c:pt>
                <c:pt idx="284">
                  <c:v>1.3576196402307953E-3</c:v>
                </c:pt>
                <c:pt idx="285">
                  <c:v>1.2444846702115624E-3</c:v>
                </c:pt>
                <c:pt idx="286">
                  <c:v>1.2444846702115624E-3</c:v>
                </c:pt>
                <c:pt idx="287">
                  <c:v>1.6970245502884941E-3</c:v>
                </c:pt>
                <c:pt idx="288">
                  <c:v>4.7516687408077837E-3</c:v>
                </c:pt>
                <c:pt idx="289">
                  <c:v>5.5436135309424144E-3</c:v>
                </c:pt>
                <c:pt idx="290">
                  <c:v>1.3576196402307953E-3</c:v>
                </c:pt>
                <c:pt idx="291">
                  <c:v>4.4122638307500846E-3</c:v>
                </c:pt>
                <c:pt idx="292">
                  <c:v>7.1275031112116756E-3</c:v>
                </c:pt>
                <c:pt idx="293">
                  <c:v>1.4707546102500284E-3</c:v>
                </c:pt>
                <c:pt idx="294">
                  <c:v>2.6021043104423576E-3</c:v>
                </c:pt>
                <c:pt idx="295">
                  <c:v>2.6021043104423576E-3</c:v>
                </c:pt>
                <c:pt idx="296">
                  <c:v>9.1639325715578684E-3</c:v>
                </c:pt>
                <c:pt idx="297">
                  <c:v>3.1677791605385225E-3</c:v>
                </c:pt>
                <c:pt idx="298">
                  <c:v>2.262699400384659E-3</c:v>
                </c:pt>
                <c:pt idx="299">
                  <c:v>9.0507976015386351E-4</c:v>
                </c:pt>
                <c:pt idx="300">
                  <c:v>9.0507976015386351E-4</c:v>
                </c:pt>
                <c:pt idx="301">
                  <c:v>1.810159520307727E-3</c:v>
                </c:pt>
                <c:pt idx="302">
                  <c:v>7.1275031112116756E-3</c:v>
                </c:pt>
                <c:pt idx="303">
                  <c:v>2.1495644303654261E-3</c:v>
                </c:pt>
                <c:pt idx="304">
                  <c:v>5.5436135309424144E-3</c:v>
                </c:pt>
                <c:pt idx="305">
                  <c:v>9.0507976015386351E-4</c:v>
                </c:pt>
                <c:pt idx="306">
                  <c:v>9.0507976015386351E-4</c:v>
                </c:pt>
                <c:pt idx="307">
                  <c:v>1.3576196402307953E-3</c:v>
                </c:pt>
                <c:pt idx="308">
                  <c:v>6.6749632311347441E-3</c:v>
                </c:pt>
                <c:pt idx="309">
                  <c:v>8.3719877814232378E-3</c:v>
                </c:pt>
                <c:pt idx="310">
                  <c:v>6.2224233510578117E-3</c:v>
                </c:pt>
                <c:pt idx="311">
                  <c:v>2.7152392804615905E-3</c:v>
                </c:pt>
                <c:pt idx="312">
                  <c:v>1.3576196402307953E-3</c:v>
                </c:pt>
                <c:pt idx="313">
                  <c:v>4.864803710827017E-3</c:v>
                </c:pt>
                <c:pt idx="314">
                  <c:v>7.5800429912886071E-3</c:v>
                </c:pt>
                <c:pt idx="315">
                  <c:v>6.9012331711732098E-3</c:v>
                </c:pt>
                <c:pt idx="316">
                  <c:v>8.4851227514424702E-3</c:v>
                </c:pt>
                <c:pt idx="317">
                  <c:v>1.3576196402307953E-3</c:v>
                </c:pt>
                <c:pt idx="318">
                  <c:v>1.4707546102500284E-3</c:v>
                </c:pt>
                <c:pt idx="319">
                  <c:v>6.7880982011539765E-3</c:v>
                </c:pt>
                <c:pt idx="320">
                  <c:v>9.0507976015386351E-4</c:v>
                </c:pt>
                <c:pt idx="321">
                  <c:v>8.7113926914809368E-3</c:v>
                </c:pt>
                <c:pt idx="322">
                  <c:v>6.7880982011539765E-3</c:v>
                </c:pt>
                <c:pt idx="323">
                  <c:v>2.3758343704038919E-3</c:v>
                </c:pt>
                <c:pt idx="324">
                  <c:v>2.1495644303654261E-3</c:v>
                </c:pt>
                <c:pt idx="325">
                  <c:v>1.3576196402307953E-3</c:v>
                </c:pt>
                <c:pt idx="326">
                  <c:v>1.1313497001923295E-3</c:v>
                </c:pt>
                <c:pt idx="327">
                  <c:v>2.1495644303654261E-3</c:v>
                </c:pt>
                <c:pt idx="328">
                  <c:v>2.1495644303654261E-3</c:v>
                </c:pt>
                <c:pt idx="329">
                  <c:v>2.1495644303654261E-3</c:v>
                </c:pt>
                <c:pt idx="330">
                  <c:v>2.262699400384659E-3</c:v>
                </c:pt>
                <c:pt idx="331">
                  <c:v>5.7698834709808801E-3</c:v>
                </c:pt>
                <c:pt idx="332">
                  <c:v>1.3576196402307953E-3</c:v>
                </c:pt>
                <c:pt idx="333">
                  <c:v>7.9194479013463062E-4</c:v>
                </c:pt>
                <c:pt idx="334">
                  <c:v>7.9194479013463062E-4</c:v>
                </c:pt>
                <c:pt idx="335">
                  <c:v>7.9194479013463062E-4</c:v>
                </c:pt>
                <c:pt idx="336">
                  <c:v>7.9194479013463062E-4</c:v>
                </c:pt>
                <c:pt idx="337">
                  <c:v>1.0182147301730966E-3</c:v>
                </c:pt>
                <c:pt idx="338">
                  <c:v>1.0182147301730966E-3</c:v>
                </c:pt>
                <c:pt idx="339">
                  <c:v>2.9415092205000567E-3</c:v>
                </c:pt>
                <c:pt idx="340">
                  <c:v>1.0069012331711731E-2</c:v>
                </c:pt>
                <c:pt idx="341">
                  <c:v>7.9194479013463062E-4</c:v>
                </c:pt>
                <c:pt idx="342">
                  <c:v>1.0182147301730966E-3</c:v>
                </c:pt>
                <c:pt idx="343">
                  <c:v>4.7516687408077837E-3</c:v>
                </c:pt>
                <c:pt idx="344">
                  <c:v>1.3576196402307953E-3</c:v>
                </c:pt>
                <c:pt idx="345">
                  <c:v>4.4122638307500846E-3</c:v>
                </c:pt>
                <c:pt idx="346">
                  <c:v>9.0507976015386351E-4</c:v>
                </c:pt>
                <c:pt idx="347">
                  <c:v>7.9194479013463062E-4</c:v>
                </c:pt>
                <c:pt idx="348">
                  <c:v>3.620319040615454E-3</c:v>
                </c:pt>
                <c:pt idx="349">
                  <c:v>9.0507976015386351E-4</c:v>
                </c:pt>
                <c:pt idx="350">
                  <c:v>2.6021043104423576E-3</c:v>
                </c:pt>
                <c:pt idx="351">
                  <c:v>7.9194479013463062E-4</c:v>
                </c:pt>
                <c:pt idx="352">
                  <c:v>1.6970245502884941E-3</c:v>
                </c:pt>
                <c:pt idx="353">
                  <c:v>9.0507976015386351E-4</c:v>
                </c:pt>
                <c:pt idx="354">
                  <c:v>9.0507976015386351E-4</c:v>
                </c:pt>
                <c:pt idx="355">
                  <c:v>9.0507976015386351E-4</c:v>
                </c:pt>
                <c:pt idx="356">
                  <c:v>1.0069012331711731E-2</c:v>
                </c:pt>
                <c:pt idx="357">
                  <c:v>9.0507976015386351E-4</c:v>
                </c:pt>
                <c:pt idx="358">
                  <c:v>1.1313497001923295E-3</c:v>
                </c:pt>
                <c:pt idx="359">
                  <c:v>1.1313497001923295E-3</c:v>
                </c:pt>
                <c:pt idx="360">
                  <c:v>2.6021043104423576E-3</c:v>
                </c:pt>
                <c:pt idx="361">
                  <c:v>2.7152392804615905E-3</c:v>
                </c:pt>
                <c:pt idx="362">
                  <c:v>7.9194479013463062E-4</c:v>
                </c:pt>
                <c:pt idx="363">
                  <c:v>9.0507976015386351E-4</c:v>
                </c:pt>
                <c:pt idx="364">
                  <c:v>7.9194479013463062E-4</c:v>
                </c:pt>
                <c:pt idx="365">
                  <c:v>4.525398800769318E-3</c:v>
                </c:pt>
                <c:pt idx="366">
                  <c:v>1.0182147301730966E-3</c:v>
                </c:pt>
                <c:pt idx="367">
                  <c:v>5.8830184410001134E-3</c:v>
                </c:pt>
                <c:pt idx="368">
                  <c:v>1.1313497001923295E-3</c:v>
                </c:pt>
                <c:pt idx="369">
                  <c:v>1.0182147301730966E-3</c:v>
                </c:pt>
                <c:pt idx="370">
                  <c:v>1.0182147301730966E-3</c:v>
                </c:pt>
                <c:pt idx="371">
                  <c:v>1.1313497001923295E-3</c:v>
                </c:pt>
                <c:pt idx="372">
                  <c:v>9.0507976015386351E-4</c:v>
                </c:pt>
                <c:pt idx="373">
                  <c:v>1.2444846702115624E-3</c:v>
                </c:pt>
                <c:pt idx="374">
                  <c:v>7.9194479013463062E-4</c:v>
                </c:pt>
                <c:pt idx="375">
                  <c:v>1.2444846702115624E-3</c:v>
                </c:pt>
                <c:pt idx="376">
                  <c:v>1.6970245502884941E-3</c:v>
                </c:pt>
                <c:pt idx="377">
                  <c:v>1.3576196402307953E-3</c:v>
                </c:pt>
                <c:pt idx="378">
                  <c:v>7.9194479013463062E-4</c:v>
                </c:pt>
                <c:pt idx="379">
                  <c:v>1.2444846702115624E-3</c:v>
                </c:pt>
                <c:pt idx="380">
                  <c:v>9.0507976015386351E-4</c:v>
                </c:pt>
                <c:pt idx="381">
                  <c:v>1.1313497001923295E-3</c:v>
                </c:pt>
                <c:pt idx="382">
                  <c:v>1.3576196402307953E-3</c:v>
                </c:pt>
                <c:pt idx="383">
                  <c:v>1.2444846702115624E-3</c:v>
                </c:pt>
                <c:pt idx="384">
                  <c:v>2.1495644303654261E-3</c:v>
                </c:pt>
                <c:pt idx="385">
                  <c:v>6.7880982011539763E-4</c:v>
                </c:pt>
                <c:pt idx="386">
                  <c:v>2.6021043104423576E-3</c:v>
                </c:pt>
                <c:pt idx="387">
                  <c:v>1.3576196402307953E-3</c:v>
                </c:pt>
                <c:pt idx="388">
                  <c:v>4.4122638307500846E-3</c:v>
                </c:pt>
                <c:pt idx="389">
                  <c:v>7.9194479013463062E-4</c:v>
                </c:pt>
                <c:pt idx="390">
                  <c:v>5.3173435909039486E-3</c:v>
                </c:pt>
                <c:pt idx="391">
                  <c:v>2.4889693404231247E-3</c:v>
                </c:pt>
                <c:pt idx="392">
                  <c:v>1.4707546102500284E-3</c:v>
                </c:pt>
                <c:pt idx="393">
                  <c:v>2.7152392804615905E-3</c:v>
                </c:pt>
                <c:pt idx="394">
                  <c:v>1.810159520307727E-3</c:v>
                </c:pt>
                <c:pt idx="395">
                  <c:v>6.7880982011539765E-3</c:v>
                </c:pt>
                <c:pt idx="396">
                  <c:v>2.4889693404231247E-3</c:v>
                </c:pt>
                <c:pt idx="397">
                  <c:v>4.1859938907116189E-3</c:v>
                </c:pt>
                <c:pt idx="398">
                  <c:v>7.9194479013463062E-4</c:v>
                </c:pt>
                <c:pt idx="399">
                  <c:v>2.1495644303654261E-3</c:v>
                </c:pt>
                <c:pt idx="400">
                  <c:v>7.1275031112116756E-3</c:v>
                </c:pt>
                <c:pt idx="401">
                  <c:v>7.9194479013463062E-4</c:v>
                </c:pt>
                <c:pt idx="402">
                  <c:v>6.7880982011539763E-4</c:v>
                </c:pt>
                <c:pt idx="403">
                  <c:v>2.7152392804615905E-3</c:v>
                </c:pt>
                <c:pt idx="404">
                  <c:v>6.7880982011539763E-4</c:v>
                </c:pt>
                <c:pt idx="405">
                  <c:v>2.262699400384659E-3</c:v>
                </c:pt>
                <c:pt idx="406">
                  <c:v>3.3940491005769881E-4</c:v>
                </c:pt>
                <c:pt idx="407">
                  <c:v>1.9232944903269601E-3</c:v>
                </c:pt>
                <c:pt idx="408">
                  <c:v>7.9194479013463062E-4</c:v>
                </c:pt>
                <c:pt idx="409">
                  <c:v>2.3758343704038919E-3</c:v>
                </c:pt>
                <c:pt idx="410">
                  <c:v>7.9194479013463062E-4</c:v>
                </c:pt>
                <c:pt idx="411">
                  <c:v>7.9194479013463062E-4</c:v>
                </c:pt>
                <c:pt idx="412">
                  <c:v>2.0364294603461932E-3</c:v>
                </c:pt>
                <c:pt idx="413">
                  <c:v>2.0364294603461932E-3</c:v>
                </c:pt>
                <c:pt idx="414">
                  <c:v>2.3758343704038919E-3</c:v>
                </c:pt>
                <c:pt idx="415">
                  <c:v>1.6970245502884941E-3</c:v>
                </c:pt>
                <c:pt idx="416">
                  <c:v>3.1677791605385225E-3</c:v>
                </c:pt>
                <c:pt idx="417">
                  <c:v>3.1677791605385225E-3</c:v>
                </c:pt>
                <c:pt idx="418">
                  <c:v>1.2444846702115624E-3</c:v>
                </c:pt>
                <c:pt idx="419">
                  <c:v>1.1313497001923295E-3</c:v>
                </c:pt>
                <c:pt idx="420">
                  <c:v>6.7880982011539763E-4</c:v>
                </c:pt>
                <c:pt idx="421">
                  <c:v>6.7880982011539763E-4</c:v>
                </c:pt>
                <c:pt idx="422">
                  <c:v>9.0507976015386351E-4</c:v>
                </c:pt>
                <c:pt idx="423">
                  <c:v>1.0182147301730966E-3</c:v>
                </c:pt>
                <c:pt idx="424">
                  <c:v>1.3576196402307953E-3</c:v>
                </c:pt>
                <c:pt idx="425">
                  <c:v>7.9194479013463062E-4</c:v>
                </c:pt>
                <c:pt idx="426">
                  <c:v>1.3576196402307953E-3</c:v>
                </c:pt>
                <c:pt idx="427">
                  <c:v>9.0507976015386351E-4</c:v>
                </c:pt>
                <c:pt idx="428">
                  <c:v>1.4707546102500284E-3</c:v>
                </c:pt>
                <c:pt idx="429">
                  <c:v>6.7880982011539763E-4</c:v>
                </c:pt>
                <c:pt idx="430">
                  <c:v>4.525398800769318E-3</c:v>
                </c:pt>
                <c:pt idx="431">
                  <c:v>1.1313497001923295E-3</c:v>
                </c:pt>
                <c:pt idx="432">
                  <c:v>5.430478560923181E-3</c:v>
                </c:pt>
                <c:pt idx="433">
                  <c:v>1.5838895802692612E-3</c:v>
                </c:pt>
                <c:pt idx="434">
                  <c:v>7.9194479013463062E-4</c:v>
                </c:pt>
                <c:pt idx="435">
                  <c:v>9.0507976015386351E-4</c:v>
                </c:pt>
                <c:pt idx="436">
                  <c:v>1.1313497001923295E-3</c:v>
                </c:pt>
                <c:pt idx="437">
                  <c:v>3.620319040615454E-3</c:v>
                </c:pt>
                <c:pt idx="438">
                  <c:v>6.7880982011539763E-4</c:v>
                </c:pt>
                <c:pt idx="439">
                  <c:v>1.0182147301730966E-3</c:v>
                </c:pt>
                <c:pt idx="440">
                  <c:v>7.9194479013463062E-4</c:v>
                </c:pt>
                <c:pt idx="441">
                  <c:v>7.9194479013463062E-4</c:v>
                </c:pt>
                <c:pt idx="442">
                  <c:v>9.0507976015386351E-4</c:v>
                </c:pt>
                <c:pt idx="443">
                  <c:v>7.9194479013463062E-4</c:v>
                </c:pt>
                <c:pt idx="444">
                  <c:v>7.9194479013463062E-4</c:v>
                </c:pt>
                <c:pt idx="445">
                  <c:v>1.4707546102500284E-3</c:v>
                </c:pt>
                <c:pt idx="446">
                  <c:v>3.1677791605385225E-3</c:v>
                </c:pt>
                <c:pt idx="447">
                  <c:v>1.3576196402307953E-3</c:v>
                </c:pt>
                <c:pt idx="448">
                  <c:v>2.7152392804615905E-3</c:v>
                </c:pt>
                <c:pt idx="449">
                  <c:v>2.1495644303654261E-3</c:v>
                </c:pt>
                <c:pt idx="450">
                  <c:v>6.7880982011539763E-4</c:v>
                </c:pt>
                <c:pt idx="451">
                  <c:v>1.0182147301730966E-3</c:v>
                </c:pt>
                <c:pt idx="452">
                  <c:v>7.9194479013463062E-4</c:v>
                </c:pt>
                <c:pt idx="453">
                  <c:v>2.0364294603461932E-3</c:v>
                </c:pt>
                <c:pt idx="454">
                  <c:v>7.9194479013463062E-4</c:v>
                </c:pt>
                <c:pt idx="455">
                  <c:v>1.1313497001923295E-3</c:v>
                </c:pt>
                <c:pt idx="456">
                  <c:v>7.9194479013463062E-4</c:v>
                </c:pt>
                <c:pt idx="457">
                  <c:v>6.7880982011539763E-4</c:v>
                </c:pt>
                <c:pt idx="458">
                  <c:v>4.5253988007693175E-4</c:v>
                </c:pt>
                <c:pt idx="459">
                  <c:v>2.262699400384659E-3</c:v>
                </c:pt>
                <c:pt idx="460">
                  <c:v>3.0546441905192896E-3</c:v>
                </c:pt>
                <c:pt idx="461">
                  <c:v>1.2444846702115624E-3</c:v>
                </c:pt>
                <c:pt idx="462">
                  <c:v>2.3758343704038919E-3</c:v>
                </c:pt>
                <c:pt idx="463">
                  <c:v>4.5253988007693175E-4</c:v>
                </c:pt>
                <c:pt idx="464">
                  <c:v>3.7334540106346873E-3</c:v>
                </c:pt>
                <c:pt idx="465">
                  <c:v>7.9194479013463062E-4</c:v>
                </c:pt>
                <c:pt idx="466">
                  <c:v>1.3576196402307953E-3</c:v>
                </c:pt>
                <c:pt idx="467">
                  <c:v>4.5253988007693175E-4</c:v>
                </c:pt>
                <c:pt idx="468">
                  <c:v>1.810159520307727E-3</c:v>
                </c:pt>
                <c:pt idx="469">
                  <c:v>2.262699400384659E-3</c:v>
                </c:pt>
                <c:pt idx="470">
                  <c:v>7.9194479013463062E-4</c:v>
                </c:pt>
                <c:pt idx="471">
                  <c:v>9.0507976015386351E-4</c:v>
                </c:pt>
                <c:pt idx="472">
                  <c:v>1.1313497001923295E-3</c:v>
                </c:pt>
                <c:pt idx="473">
                  <c:v>5.0910736508654828E-3</c:v>
                </c:pt>
                <c:pt idx="474">
                  <c:v>2.262699400384659E-3</c:v>
                </c:pt>
                <c:pt idx="475">
                  <c:v>1.1313497001923295E-3</c:v>
                </c:pt>
                <c:pt idx="476">
                  <c:v>9.0507976015386351E-4</c:v>
                </c:pt>
                <c:pt idx="477">
                  <c:v>8.3719877814232378E-3</c:v>
                </c:pt>
                <c:pt idx="478">
                  <c:v>1.6970245502884941E-3</c:v>
                </c:pt>
                <c:pt idx="479">
                  <c:v>1.6970245502884941E-3</c:v>
                </c:pt>
                <c:pt idx="480">
                  <c:v>6.7880982011539763E-4</c:v>
                </c:pt>
                <c:pt idx="481">
                  <c:v>5.6567485009616475E-4</c:v>
                </c:pt>
                <c:pt idx="482">
                  <c:v>1.3915601312365652E-2</c:v>
                </c:pt>
                <c:pt idx="483">
                  <c:v>7.9194479013463062E-4</c:v>
                </c:pt>
                <c:pt idx="484">
                  <c:v>1.3576196402307953E-3</c:v>
                </c:pt>
                <c:pt idx="485">
                  <c:v>6.7880982011539763E-4</c:v>
                </c:pt>
                <c:pt idx="486">
                  <c:v>9.0507976015386351E-4</c:v>
                </c:pt>
                <c:pt idx="487">
                  <c:v>7.9194479013463062E-4</c:v>
                </c:pt>
                <c:pt idx="488">
                  <c:v>1.4707546102500284E-3</c:v>
                </c:pt>
                <c:pt idx="489">
                  <c:v>7.9194479013463062E-4</c:v>
                </c:pt>
                <c:pt idx="490">
                  <c:v>2.1495644303654261E-3</c:v>
                </c:pt>
                <c:pt idx="491">
                  <c:v>7.9194479013463062E-4</c:v>
                </c:pt>
                <c:pt idx="492">
                  <c:v>1.1313497001923295E-3</c:v>
                </c:pt>
                <c:pt idx="493">
                  <c:v>6.7880982011539763E-4</c:v>
                </c:pt>
                <c:pt idx="494">
                  <c:v>1.4707546102500284E-3</c:v>
                </c:pt>
                <c:pt idx="495">
                  <c:v>3.3940491005769881E-4</c:v>
                </c:pt>
                <c:pt idx="496">
                  <c:v>4.5253988007693175E-4</c:v>
                </c:pt>
                <c:pt idx="497">
                  <c:v>7.9194479013463062E-4</c:v>
                </c:pt>
                <c:pt idx="498">
                  <c:v>6.7880982011539763E-4</c:v>
                </c:pt>
                <c:pt idx="499">
                  <c:v>7.9194479013463062E-4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05809392"/>
        <c:axId val="305807432"/>
      </c:scatterChart>
      <c:valAx>
        <c:axId val="30580939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27915253194659"/>
              <c:y val="0.9288544895582048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5807432"/>
        <c:crosses val="autoZero"/>
        <c:crossBetween val="midCat"/>
      </c:valAx>
      <c:valAx>
        <c:axId val="30580743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7849144657321065E-2"/>
              <c:y val="0.3851292733070671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580939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Cellular Component: GRN19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7495728278215379"/>
          <c:y val="2.02088995538129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123073599183985"/>
          <c:y val="7.4954808445092266E-2"/>
          <c:w val="0.79903293181552992"/>
          <c:h val="0.7908514152594695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Sheet6!$L$4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8.4297618142176981E-4"/>
                  <c:y val="0.4946449598686262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Sheet6!$K$5:$K$120</c:f>
              <c:numCache>
                <c:formatCode>0.00E+00</c:formatCode>
                <c:ptCount val="116"/>
                <c:pt idx="0">
                  <c:v>5.373228E-2</c:v>
                </c:pt>
                <c:pt idx="1">
                  <c:v>0.13484940000000001</c:v>
                </c:pt>
                <c:pt idx="2">
                  <c:v>0.1124284</c:v>
                </c:pt>
                <c:pt idx="3">
                  <c:v>0.138493</c:v>
                </c:pt>
                <c:pt idx="4">
                  <c:v>6.5344949999999999E-2</c:v>
                </c:pt>
                <c:pt idx="5">
                  <c:v>8.2432699999999998E-2</c:v>
                </c:pt>
                <c:pt idx="6">
                  <c:v>3.8939010000000003E-2</c:v>
                </c:pt>
                <c:pt idx="7">
                  <c:v>3.9220610000000003E-2</c:v>
                </c:pt>
                <c:pt idx="8">
                  <c:v>3.6520730000000001E-2</c:v>
                </c:pt>
                <c:pt idx="9">
                  <c:v>3.6561799999999998E-2</c:v>
                </c:pt>
                <c:pt idx="10">
                  <c:v>0.1508574</c:v>
                </c:pt>
                <c:pt idx="11">
                  <c:v>7.668266E-2</c:v>
                </c:pt>
                <c:pt idx="12">
                  <c:v>4.8777260000000003E-2</c:v>
                </c:pt>
                <c:pt idx="13">
                  <c:v>1.154109E-2</c:v>
                </c:pt>
                <c:pt idx="14">
                  <c:v>0.1026741</c:v>
                </c:pt>
                <c:pt idx="15">
                  <c:v>4.5611190000000003E-2</c:v>
                </c:pt>
                <c:pt idx="16">
                  <c:v>4.8646710000000003E-2</c:v>
                </c:pt>
                <c:pt idx="17">
                  <c:v>4.8866930000000003E-2</c:v>
                </c:pt>
                <c:pt idx="18">
                  <c:v>4.9321480000000001E-2</c:v>
                </c:pt>
                <c:pt idx="19">
                  <c:v>6.9673319999999997E-3</c:v>
                </c:pt>
                <c:pt idx="20">
                  <c:v>1.6649560000000001E-2</c:v>
                </c:pt>
                <c:pt idx="21">
                  <c:v>2.4466020000000002E-2</c:v>
                </c:pt>
                <c:pt idx="22">
                  <c:v>2.2365589999999999E-3</c:v>
                </c:pt>
                <c:pt idx="23">
                  <c:v>1.6592880000000001E-3</c:v>
                </c:pt>
                <c:pt idx="24">
                  <c:v>1.7407550000000001E-3</c:v>
                </c:pt>
                <c:pt idx="25">
                  <c:v>3.102484E-3</c:v>
                </c:pt>
                <c:pt idx="26">
                  <c:v>2.4708320000000001E-3</c:v>
                </c:pt>
                <c:pt idx="27">
                  <c:v>2.2599950000000001E-2</c:v>
                </c:pt>
                <c:pt idx="28">
                  <c:v>2.2871840000000001E-2</c:v>
                </c:pt>
                <c:pt idx="29">
                  <c:v>2.9061590000000002E-3</c:v>
                </c:pt>
                <c:pt idx="30">
                  <c:v>2.6132600000000001E-3</c:v>
                </c:pt>
                <c:pt idx="31">
                  <c:v>1.4644219999999999E-3</c:v>
                </c:pt>
                <c:pt idx="32">
                  <c:v>8.9970080000000008E-3</c:v>
                </c:pt>
                <c:pt idx="33">
                  <c:v>2.2465559999999998E-3</c:v>
                </c:pt>
                <c:pt idx="34">
                  <c:v>2.3834759999999998E-3</c:v>
                </c:pt>
                <c:pt idx="35">
                  <c:v>5.4955070000000002E-3</c:v>
                </c:pt>
                <c:pt idx="36">
                  <c:v>5.7719269999999996E-3</c:v>
                </c:pt>
                <c:pt idx="37">
                  <c:v>6.5467520000000001E-2</c:v>
                </c:pt>
                <c:pt idx="38">
                  <c:v>1.988496E-2</c:v>
                </c:pt>
                <c:pt idx="39">
                  <c:v>2.2014209999999998E-3</c:v>
                </c:pt>
                <c:pt idx="40">
                  <c:v>1.7109800000000001E-2</c:v>
                </c:pt>
                <c:pt idx="41">
                  <c:v>1.90315E-2</c:v>
                </c:pt>
                <c:pt idx="42">
                  <c:v>9.2085730000000005E-2</c:v>
                </c:pt>
                <c:pt idx="43">
                  <c:v>1.60059E-2</c:v>
                </c:pt>
                <c:pt idx="44">
                  <c:v>7.1187860000000006E-2</c:v>
                </c:pt>
                <c:pt idx="45">
                  <c:v>3.1586330000000003E-2</c:v>
                </c:pt>
                <c:pt idx="46">
                  <c:v>9.1515940000000007E-3</c:v>
                </c:pt>
                <c:pt idx="47">
                  <c:v>2.663099E-2</c:v>
                </c:pt>
                <c:pt idx="48">
                  <c:v>6.3843899999999995E-2</c:v>
                </c:pt>
                <c:pt idx="49">
                  <c:v>3.4538340000000001E-2</c:v>
                </c:pt>
                <c:pt idx="50">
                  <c:v>2.7944480000000001E-2</c:v>
                </c:pt>
                <c:pt idx="51">
                  <c:v>6.5782710000000001E-3</c:v>
                </c:pt>
                <c:pt idx="52">
                  <c:v>2.8406480000000001E-2</c:v>
                </c:pt>
                <c:pt idx="53">
                  <c:v>6.2432629999999998E-3</c:v>
                </c:pt>
                <c:pt idx="54">
                  <c:v>1.7848989999999999E-2</c:v>
                </c:pt>
                <c:pt idx="55">
                  <c:v>3.3871919999999998E-3</c:v>
                </c:pt>
                <c:pt idx="56">
                  <c:v>2.537095E-2</c:v>
                </c:pt>
                <c:pt idx="57">
                  <c:v>2.8825209999999999E-3</c:v>
                </c:pt>
                <c:pt idx="58">
                  <c:v>2.024667E-3</c:v>
                </c:pt>
                <c:pt idx="59">
                  <c:v>2.065735E-3</c:v>
                </c:pt>
                <c:pt idx="60">
                  <c:v>3.554321E-3</c:v>
                </c:pt>
                <c:pt idx="61">
                  <c:v>7.1895929999999997E-2</c:v>
                </c:pt>
                <c:pt idx="62">
                  <c:v>2.8985109999999999E-3</c:v>
                </c:pt>
                <c:pt idx="63">
                  <c:v>7.303026E-2</c:v>
                </c:pt>
                <c:pt idx="64">
                  <c:v>5.1945660000000003E-3</c:v>
                </c:pt>
                <c:pt idx="65">
                  <c:v>7.8448089999999995E-3</c:v>
                </c:pt>
                <c:pt idx="66">
                  <c:v>2.0455190000000001E-4</c:v>
                </c:pt>
                <c:pt idx="67">
                  <c:v>3.023417E-3</c:v>
                </c:pt>
                <c:pt idx="68">
                  <c:v>9.7931850000000003E-4</c:v>
                </c:pt>
                <c:pt idx="69">
                  <c:v>7.0269060000000005E-4</c:v>
                </c:pt>
                <c:pt idx="70">
                  <c:v>1.0449630000000001E-3</c:v>
                </c:pt>
                <c:pt idx="71">
                  <c:v>7.3296419999999997E-4</c:v>
                </c:pt>
                <c:pt idx="72">
                  <c:v>7.3720049999999998E-4</c:v>
                </c:pt>
                <c:pt idx="73">
                  <c:v>1.07609E-3</c:v>
                </c:pt>
                <c:pt idx="74">
                  <c:v>7.5605690000000005E-4</c:v>
                </c:pt>
                <c:pt idx="75">
                  <c:v>3.4260829999999999E-3</c:v>
                </c:pt>
                <c:pt idx="76">
                  <c:v>2.3898880000000002E-3</c:v>
                </c:pt>
                <c:pt idx="77">
                  <c:v>1.1114269999999999E-3</c:v>
                </c:pt>
                <c:pt idx="78">
                  <c:v>7.8962430000000005E-4</c:v>
                </c:pt>
                <c:pt idx="79">
                  <c:v>1.5131280000000001E-3</c:v>
                </c:pt>
                <c:pt idx="80">
                  <c:v>1.987005E-2</c:v>
                </c:pt>
                <c:pt idx="81">
                  <c:v>8.5414089999999996E-4</c:v>
                </c:pt>
                <c:pt idx="82">
                  <c:v>1.2386809999999999E-3</c:v>
                </c:pt>
                <c:pt idx="83">
                  <c:v>2.7729159999999999E-2</c:v>
                </c:pt>
                <c:pt idx="84">
                  <c:v>6.4141049999999998E-4</c:v>
                </c:pt>
                <c:pt idx="85">
                  <c:v>1.379672E-3</c:v>
                </c:pt>
                <c:pt idx="86">
                  <c:v>1.002548E-3</c:v>
                </c:pt>
                <c:pt idx="87">
                  <c:v>2.0379290000000001E-2</c:v>
                </c:pt>
                <c:pt idx="88">
                  <c:v>1.052533E-3</c:v>
                </c:pt>
                <c:pt idx="89">
                  <c:v>2.0349360000000002E-3</c:v>
                </c:pt>
                <c:pt idx="90">
                  <c:v>1.153346E-3</c:v>
                </c:pt>
                <c:pt idx="91">
                  <c:v>1.2745370000000001E-3</c:v>
                </c:pt>
                <c:pt idx="92">
                  <c:v>1.3530269999999999E-3</c:v>
                </c:pt>
                <c:pt idx="93">
                  <c:v>1.3798879999999999E-3</c:v>
                </c:pt>
                <c:pt idx="94">
                  <c:v>2.402132E-3</c:v>
                </c:pt>
                <c:pt idx="95">
                  <c:v>6.2143859999999997E-4</c:v>
                </c:pt>
                <c:pt idx="96">
                  <c:v>1.2730389999999999E-2</c:v>
                </c:pt>
                <c:pt idx="97">
                  <c:v>1.458928E-3</c:v>
                </c:pt>
                <c:pt idx="98">
                  <c:v>1.385641E-2</c:v>
                </c:pt>
                <c:pt idx="99">
                  <c:v>1.4637499999999999E-2</c:v>
                </c:pt>
                <c:pt idx="100">
                  <c:v>2.2566779999999998E-3</c:v>
                </c:pt>
                <c:pt idx="101">
                  <c:v>8.3811910000000005E-4</c:v>
                </c:pt>
                <c:pt idx="102">
                  <c:v>2.591626E-2</c:v>
                </c:pt>
                <c:pt idx="103">
                  <c:v>2.369451E-4</c:v>
                </c:pt>
                <c:pt idx="104">
                  <c:v>2.3817109999999999E-3</c:v>
                </c:pt>
                <c:pt idx="105">
                  <c:v>2.2800529999999999E-2</c:v>
                </c:pt>
                <c:pt idx="106">
                  <c:v>2.1986120000000001E-2</c:v>
                </c:pt>
                <c:pt idx="107">
                  <c:v>1.920693E-3</c:v>
                </c:pt>
                <c:pt idx="108">
                  <c:v>5.8821329999999997E-4</c:v>
                </c:pt>
                <c:pt idx="109">
                  <c:v>6.3540009999999997E-3</c:v>
                </c:pt>
                <c:pt idx="110">
                  <c:v>1.001717E-4</c:v>
                </c:pt>
                <c:pt idx="111">
                  <c:v>1.001717E-4</c:v>
                </c:pt>
                <c:pt idx="112">
                  <c:v>2.8493540000000001E-2</c:v>
                </c:pt>
                <c:pt idx="113">
                  <c:v>2.716169E-3</c:v>
                </c:pt>
                <c:pt idx="114">
                  <c:v>2.316909E-2</c:v>
                </c:pt>
                <c:pt idx="115">
                  <c:v>2.3330529999999999E-2</c:v>
                </c:pt>
              </c:numCache>
            </c:numRef>
          </c:xVal>
          <c:yVal>
            <c:numRef>
              <c:f>Sheet6!$L$5:$L$120</c:f>
              <c:numCache>
                <c:formatCode>0.00E+00</c:formatCode>
                <c:ptCount val="116"/>
                <c:pt idx="0">
                  <c:v>6.5278877701097415E-2</c:v>
                </c:pt>
                <c:pt idx="1">
                  <c:v>6.5278877701097415E-2</c:v>
                </c:pt>
                <c:pt idx="2">
                  <c:v>6.5278877701097415E-2</c:v>
                </c:pt>
                <c:pt idx="3">
                  <c:v>6.5278877701097415E-2</c:v>
                </c:pt>
                <c:pt idx="4">
                  <c:v>6.5278877701097415E-2</c:v>
                </c:pt>
                <c:pt idx="5">
                  <c:v>6.5278877701097415E-2</c:v>
                </c:pt>
                <c:pt idx="6">
                  <c:v>2.534223328430818E-2</c:v>
                </c:pt>
                <c:pt idx="7">
                  <c:v>2.534223328430818E-2</c:v>
                </c:pt>
                <c:pt idx="8">
                  <c:v>2.183504921371196E-2</c:v>
                </c:pt>
                <c:pt idx="9">
                  <c:v>2.183504921371196E-2</c:v>
                </c:pt>
                <c:pt idx="10">
                  <c:v>3.7447675076366108E-2</c:v>
                </c:pt>
                <c:pt idx="11">
                  <c:v>2.5568503224346645E-2</c:v>
                </c:pt>
                <c:pt idx="12">
                  <c:v>2.1156239393596562E-2</c:v>
                </c:pt>
                <c:pt idx="13">
                  <c:v>1.1879171852019459E-2</c:v>
                </c:pt>
                <c:pt idx="14">
                  <c:v>2.7604932684692839E-2</c:v>
                </c:pt>
                <c:pt idx="15">
                  <c:v>1.9346079873288832E-2</c:v>
                </c:pt>
                <c:pt idx="16">
                  <c:v>1.9346079873288832E-2</c:v>
                </c:pt>
                <c:pt idx="17">
                  <c:v>1.9346079873288832E-2</c:v>
                </c:pt>
                <c:pt idx="18">
                  <c:v>1.8441000113134969E-2</c:v>
                </c:pt>
                <c:pt idx="19">
                  <c:v>8.7113926914809368E-3</c:v>
                </c:pt>
                <c:pt idx="20">
                  <c:v>1.1652901911980993E-2</c:v>
                </c:pt>
                <c:pt idx="21">
                  <c:v>1.3236791492250254E-2</c:v>
                </c:pt>
                <c:pt idx="22">
                  <c:v>5.8830184410001134E-3</c:v>
                </c:pt>
                <c:pt idx="23">
                  <c:v>5.0910736508654828E-3</c:v>
                </c:pt>
                <c:pt idx="24">
                  <c:v>5.0910736508654828E-3</c:v>
                </c:pt>
                <c:pt idx="25">
                  <c:v>5.8830184410001134E-3</c:v>
                </c:pt>
                <c:pt idx="26">
                  <c:v>5.430478560923181E-3</c:v>
                </c:pt>
                <c:pt idx="27">
                  <c:v>1.0974092091865596E-2</c:v>
                </c:pt>
                <c:pt idx="28">
                  <c:v>1.0974092091865596E-2</c:v>
                </c:pt>
                <c:pt idx="29">
                  <c:v>5.3173435909039486E-3</c:v>
                </c:pt>
                <c:pt idx="30">
                  <c:v>5.0910736508654828E-3</c:v>
                </c:pt>
                <c:pt idx="31">
                  <c:v>3.9597239506731531E-3</c:v>
                </c:pt>
                <c:pt idx="32">
                  <c:v>6.2224233510578117E-3</c:v>
                </c:pt>
                <c:pt idx="33">
                  <c:v>3.620319040615454E-3</c:v>
                </c:pt>
                <c:pt idx="34">
                  <c:v>3.620319040615454E-3</c:v>
                </c:pt>
                <c:pt idx="35">
                  <c:v>4.6385337707885504E-3</c:v>
                </c:pt>
                <c:pt idx="36">
                  <c:v>4.525398800769318E-3</c:v>
                </c:pt>
                <c:pt idx="37">
                  <c:v>1.3349926462269488E-2</c:v>
                </c:pt>
                <c:pt idx="38">
                  <c:v>7.240638081230908E-3</c:v>
                </c:pt>
                <c:pt idx="39">
                  <c:v>2.9415092205000567E-3</c:v>
                </c:pt>
                <c:pt idx="40">
                  <c:v>6.1092883810385792E-3</c:v>
                </c:pt>
                <c:pt idx="41">
                  <c:v>6.2224233510578117E-3</c:v>
                </c:pt>
                <c:pt idx="42">
                  <c:v>1.459441113248105E-2</c:v>
                </c:pt>
                <c:pt idx="43">
                  <c:v>5.5436135309424144E-3</c:v>
                </c:pt>
                <c:pt idx="44">
                  <c:v>1.2105441792057926E-2</c:v>
                </c:pt>
                <c:pt idx="45">
                  <c:v>7.5800429912886071E-3</c:v>
                </c:pt>
                <c:pt idx="46">
                  <c:v>3.9597239506731531E-3</c:v>
                </c:pt>
                <c:pt idx="47">
                  <c:v>6.5618282611155107E-3</c:v>
                </c:pt>
                <c:pt idx="48">
                  <c:v>1.0521552211788665E-2</c:v>
                </c:pt>
                <c:pt idx="49">
                  <c:v>6.9012331711732098E-3</c:v>
                </c:pt>
                <c:pt idx="50">
                  <c:v>6.1092883810385792E-3</c:v>
                </c:pt>
                <c:pt idx="51">
                  <c:v>2.9415092205000567E-3</c:v>
                </c:pt>
                <c:pt idx="52">
                  <c:v>6.1092883810385792E-3</c:v>
                </c:pt>
                <c:pt idx="53">
                  <c:v>2.8283742504808238E-3</c:v>
                </c:pt>
                <c:pt idx="54">
                  <c:v>4.6385337707885504E-3</c:v>
                </c:pt>
                <c:pt idx="55">
                  <c:v>2.1495644303654261E-3</c:v>
                </c:pt>
                <c:pt idx="56">
                  <c:v>5.5436135309424144E-3</c:v>
                </c:pt>
                <c:pt idx="57">
                  <c:v>1.810159520307727E-3</c:v>
                </c:pt>
                <c:pt idx="58">
                  <c:v>1.5838895802692612E-3</c:v>
                </c:pt>
                <c:pt idx="59">
                  <c:v>1.5838895802692612E-3</c:v>
                </c:pt>
                <c:pt idx="60">
                  <c:v>1.9232944903269601E-3</c:v>
                </c:pt>
                <c:pt idx="61">
                  <c:v>9.7296074216540341E-3</c:v>
                </c:pt>
                <c:pt idx="62">
                  <c:v>1.6970245502884941E-3</c:v>
                </c:pt>
                <c:pt idx="63">
                  <c:v>9.7296074216540341E-3</c:v>
                </c:pt>
                <c:pt idx="64">
                  <c:v>2.1495644303654261E-3</c:v>
                </c:pt>
                <c:pt idx="65">
                  <c:v>2.4889693404231247E-3</c:v>
                </c:pt>
                <c:pt idx="66">
                  <c:v>6.7880982011539763E-4</c:v>
                </c:pt>
                <c:pt idx="67">
                  <c:v>1.5838895802692612E-3</c:v>
                </c:pt>
                <c:pt idx="68">
                  <c:v>1.0182147301730966E-3</c:v>
                </c:pt>
                <c:pt idx="69">
                  <c:v>9.0507976015386351E-4</c:v>
                </c:pt>
                <c:pt idx="70">
                  <c:v>1.0182147301730966E-3</c:v>
                </c:pt>
                <c:pt idx="71">
                  <c:v>9.0507976015386351E-4</c:v>
                </c:pt>
                <c:pt idx="72">
                  <c:v>9.0507976015386351E-4</c:v>
                </c:pt>
                <c:pt idx="73">
                  <c:v>1.0182147301730966E-3</c:v>
                </c:pt>
                <c:pt idx="74">
                  <c:v>9.0507976015386351E-4</c:v>
                </c:pt>
                <c:pt idx="75">
                  <c:v>1.5838895802692612E-3</c:v>
                </c:pt>
                <c:pt idx="76">
                  <c:v>1.3576196402307953E-3</c:v>
                </c:pt>
                <c:pt idx="77">
                  <c:v>1.0182147301730966E-3</c:v>
                </c:pt>
                <c:pt idx="78">
                  <c:v>9.0507976015386351E-4</c:v>
                </c:pt>
                <c:pt idx="79">
                  <c:v>1.1313497001923295E-3</c:v>
                </c:pt>
                <c:pt idx="80">
                  <c:v>3.8465889806539202E-3</c:v>
                </c:pt>
                <c:pt idx="81">
                  <c:v>9.0507976015386351E-4</c:v>
                </c:pt>
                <c:pt idx="82">
                  <c:v>1.0182147301730966E-3</c:v>
                </c:pt>
                <c:pt idx="83">
                  <c:v>4.6385337707885504E-3</c:v>
                </c:pt>
                <c:pt idx="84">
                  <c:v>7.9194479013463062E-4</c:v>
                </c:pt>
                <c:pt idx="85">
                  <c:v>1.0182147301730966E-3</c:v>
                </c:pt>
                <c:pt idx="86">
                  <c:v>9.0507976015386351E-4</c:v>
                </c:pt>
                <c:pt idx="87">
                  <c:v>3.7334540106346873E-3</c:v>
                </c:pt>
                <c:pt idx="88">
                  <c:v>9.0507976015386351E-4</c:v>
                </c:pt>
                <c:pt idx="89">
                  <c:v>1.1313497001923295E-3</c:v>
                </c:pt>
                <c:pt idx="90">
                  <c:v>9.0507976015386351E-4</c:v>
                </c:pt>
                <c:pt idx="91">
                  <c:v>9.0507976015386351E-4</c:v>
                </c:pt>
                <c:pt idx="92">
                  <c:v>9.0507976015386351E-4</c:v>
                </c:pt>
                <c:pt idx="93">
                  <c:v>9.0507976015386351E-4</c:v>
                </c:pt>
                <c:pt idx="94">
                  <c:v>1.1313497001923295E-3</c:v>
                </c:pt>
                <c:pt idx="95">
                  <c:v>6.7880982011539763E-4</c:v>
                </c:pt>
                <c:pt idx="96">
                  <c:v>2.6021043104423576E-3</c:v>
                </c:pt>
                <c:pt idx="97">
                  <c:v>9.0507976015386351E-4</c:v>
                </c:pt>
                <c:pt idx="98">
                  <c:v>2.7152392804615905E-3</c:v>
                </c:pt>
                <c:pt idx="99">
                  <c:v>2.7152392804615905E-3</c:v>
                </c:pt>
                <c:pt idx="100">
                  <c:v>1.0182147301730966E-3</c:v>
                </c:pt>
                <c:pt idx="101">
                  <c:v>6.7880982011539763E-4</c:v>
                </c:pt>
                <c:pt idx="102">
                  <c:v>3.8465889806539202E-3</c:v>
                </c:pt>
                <c:pt idx="103">
                  <c:v>4.5253988007693175E-4</c:v>
                </c:pt>
                <c:pt idx="104">
                  <c:v>1.0182147301730966E-3</c:v>
                </c:pt>
                <c:pt idx="105">
                  <c:v>3.5071840705962211E-3</c:v>
                </c:pt>
                <c:pt idx="106">
                  <c:v>3.3940491005769883E-3</c:v>
                </c:pt>
                <c:pt idx="107">
                  <c:v>9.0507976015386351E-4</c:v>
                </c:pt>
                <c:pt idx="108">
                  <c:v>5.6567485009616475E-4</c:v>
                </c:pt>
                <c:pt idx="109">
                  <c:v>1.5838895802692612E-3</c:v>
                </c:pt>
                <c:pt idx="110">
                  <c:v>3.3940491005769881E-4</c:v>
                </c:pt>
                <c:pt idx="111">
                  <c:v>3.3940491005769881E-4</c:v>
                </c:pt>
                <c:pt idx="112">
                  <c:v>3.9597239506731531E-3</c:v>
                </c:pt>
                <c:pt idx="113">
                  <c:v>1.0182147301730966E-3</c:v>
                </c:pt>
                <c:pt idx="114">
                  <c:v>3.3940491005769883E-3</c:v>
                </c:pt>
                <c:pt idx="115">
                  <c:v>3.3940491005769883E-3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05809784"/>
        <c:axId val="305814880"/>
      </c:scatterChart>
      <c:valAx>
        <c:axId val="30580978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6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6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6373684739603566"/>
              <c:y val="0.9328962694689674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5814880"/>
        <c:crosses val="autoZero"/>
        <c:crossBetween val="midCat"/>
      </c:valAx>
      <c:valAx>
        <c:axId val="30581488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3451911290375632E-2"/>
              <c:y val="0.3568368139317289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580978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Molecular Function: GRN19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904502016783582"/>
          <c:y val="2.42506794645755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709371381443375"/>
          <c:y val="7.4954808445092266E-2"/>
          <c:w val="0.79316995399293599"/>
          <c:h val="0.7969140851256134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Sheet8!$L$4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3.0666259335897731E-2"/>
                  <c:y val="0.63119315252468033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Sheet8!$K$5:$K$152</c:f>
              <c:numCache>
                <c:formatCode>0.00E+00</c:formatCode>
                <c:ptCount val="148"/>
                <c:pt idx="0">
                  <c:v>1.221642E-2</c:v>
                </c:pt>
                <c:pt idx="1">
                  <c:v>9.7873030000000007E-3</c:v>
                </c:pt>
                <c:pt idx="2">
                  <c:v>1.040632E-2</c:v>
                </c:pt>
                <c:pt idx="3">
                  <c:v>2.1043530000000001E-2</c:v>
                </c:pt>
                <c:pt idx="4">
                  <c:v>1.7625499999999999E-2</c:v>
                </c:pt>
                <c:pt idx="5">
                  <c:v>8.95081E-3</c:v>
                </c:pt>
                <c:pt idx="6">
                  <c:v>7.1606869999999998E-3</c:v>
                </c:pt>
                <c:pt idx="7">
                  <c:v>7.2124590000000001E-3</c:v>
                </c:pt>
                <c:pt idx="8">
                  <c:v>4.994879E-2</c:v>
                </c:pt>
                <c:pt idx="9">
                  <c:v>5.7737419999999998E-2</c:v>
                </c:pt>
                <c:pt idx="10">
                  <c:v>5.8319389999999999E-2</c:v>
                </c:pt>
                <c:pt idx="11">
                  <c:v>6.0718389999999997E-2</c:v>
                </c:pt>
                <c:pt idx="12">
                  <c:v>6.0740750000000003E-2</c:v>
                </c:pt>
                <c:pt idx="13">
                  <c:v>8.6559189999999998E-3</c:v>
                </c:pt>
                <c:pt idx="14">
                  <c:v>9.7080310000000003E-2</c:v>
                </c:pt>
                <c:pt idx="15">
                  <c:v>3.1930539999999999E-3</c:v>
                </c:pt>
                <c:pt idx="16">
                  <c:v>0.10136969999999999</c:v>
                </c:pt>
                <c:pt idx="17">
                  <c:v>8.4818289999999998E-3</c:v>
                </c:pt>
                <c:pt idx="18">
                  <c:v>3.3867319999999999E-3</c:v>
                </c:pt>
                <c:pt idx="19">
                  <c:v>2.0911160000000001E-3</c:v>
                </c:pt>
                <c:pt idx="20">
                  <c:v>1.003106E-2</c:v>
                </c:pt>
                <c:pt idx="21">
                  <c:v>1.7075170000000001E-2</c:v>
                </c:pt>
                <c:pt idx="22">
                  <c:v>3.0624979999999999E-3</c:v>
                </c:pt>
                <c:pt idx="23">
                  <c:v>1.714922E-2</c:v>
                </c:pt>
                <c:pt idx="24">
                  <c:v>1.153263E-2</c:v>
                </c:pt>
                <c:pt idx="25">
                  <c:v>9.8483300000000006E-4</c:v>
                </c:pt>
                <c:pt idx="26">
                  <c:v>9.8483300000000006E-4</c:v>
                </c:pt>
                <c:pt idx="27">
                  <c:v>1.042584E-3</c:v>
                </c:pt>
                <c:pt idx="28">
                  <c:v>1.437818E-3</c:v>
                </c:pt>
                <c:pt idx="29">
                  <c:v>1.3138769999999999E-2</c:v>
                </c:pt>
                <c:pt idx="30">
                  <c:v>2.1798070000000002E-3</c:v>
                </c:pt>
                <c:pt idx="31">
                  <c:v>1.2585109999999999E-3</c:v>
                </c:pt>
                <c:pt idx="32">
                  <c:v>1.6203490000000001E-2</c:v>
                </c:pt>
                <c:pt idx="33">
                  <c:v>1.6473680000000001E-2</c:v>
                </c:pt>
                <c:pt idx="34">
                  <c:v>9.0914610000000003E-3</c:v>
                </c:pt>
                <c:pt idx="35">
                  <c:v>5.7654530000000002E-2</c:v>
                </c:pt>
                <c:pt idx="36">
                  <c:v>1.930511E-3</c:v>
                </c:pt>
                <c:pt idx="37">
                  <c:v>1.515169E-3</c:v>
                </c:pt>
                <c:pt idx="38">
                  <c:v>8.5044089999999992E-3</c:v>
                </c:pt>
                <c:pt idx="39">
                  <c:v>9.9639780000000001E-3</c:v>
                </c:pt>
                <c:pt idx="40">
                  <c:v>1.0171879999999999E-2</c:v>
                </c:pt>
                <c:pt idx="41">
                  <c:v>6.5324839999999995E-2</c:v>
                </c:pt>
                <c:pt idx="42">
                  <c:v>4.3678689999999999E-2</c:v>
                </c:pt>
                <c:pt idx="43">
                  <c:v>1.1260720000000001E-3</c:v>
                </c:pt>
                <c:pt idx="44">
                  <c:v>1.1260720000000001E-3</c:v>
                </c:pt>
                <c:pt idx="45">
                  <c:v>1.2524280000000001E-3</c:v>
                </c:pt>
                <c:pt idx="46">
                  <c:v>1.8790910000000001E-2</c:v>
                </c:pt>
                <c:pt idx="47">
                  <c:v>2.3896030000000001E-3</c:v>
                </c:pt>
                <c:pt idx="48">
                  <c:v>7.2319640000000004E-2</c:v>
                </c:pt>
                <c:pt idx="49">
                  <c:v>5.4776140000000001E-2</c:v>
                </c:pt>
                <c:pt idx="50">
                  <c:v>1.5737500000000001E-3</c:v>
                </c:pt>
                <c:pt idx="51">
                  <c:v>9.0606289999999999E-4</c:v>
                </c:pt>
                <c:pt idx="52">
                  <c:v>1.740024E-3</c:v>
                </c:pt>
                <c:pt idx="53">
                  <c:v>1.6365319999999999E-2</c:v>
                </c:pt>
                <c:pt idx="54">
                  <c:v>2.167403E-3</c:v>
                </c:pt>
                <c:pt idx="55">
                  <c:v>2.299816E-2</c:v>
                </c:pt>
                <c:pt idx="56">
                  <c:v>5.7331910000000003E-3</c:v>
                </c:pt>
                <c:pt idx="57">
                  <c:v>4.8038229999999996E-3</c:v>
                </c:pt>
                <c:pt idx="58">
                  <c:v>1.1211369999999999E-3</c:v>
                </c:pt>
                <c:pt idx="59">
                  <c:v>1.700177E-3</c:v>
                </c:pt>
                <c:pt idx="60">
                  <c:v>1.5929579999999999E-2</c:v>
                </c:pt>
                <c:pt idx="61">
                  <c:v>2.9632819999999998E-3</c:v>
                </c:pt>
                <c:pt idx="62">
                  <c:v>2.7610869999999999E-2</c:v>
                </c:pt>
                <c:pt idx="63">
                  <c:v>9.6340179999999996E-4</c:v>
                </c:pt>
                <c:pt idx="64">
                  <c:v>4.1330220000000001E-2</c:v>
                </c:pt>
                <c:pt idx="65">
                  <c:v>2.983011E-2</c:v>
                </c:pt>
                <c:pt idx="66">
                  <c:v>2.4742829999999999E-3</c:v>
                </c:pt>
                <c:pt idx="67">
                  <c:v>9.086834E-4</c:v>
                </c:pt>
                <c:pt idx="68">
                  <c:v>1.1876650000000001E-3</c:v>
                </c:pt>
                <c:pt idx="69">
                  <c:v>1.093419E-2</c:v>
                </c:pt>
                <c:pt idx="70">
                  <c:v>9.7238200000000004E-4</c:v>
                </c:pt>
                <c:pt idx="71">
                  <c:v>1.6421939999999999E-2</c:v>
                </c:pt>
                <c:pt idx="72">
                  <c:v>3.0020270000000002E-2</c:v>
                </c:pt>
                <c:pt idx="73">
                  <c:v>1.01033E-3</c:v>
                </c:pt>
                <c:pt idx="74">
                  <c:v>1.3537250000000001E-3</c:v>
                </c:pt>
                <c:pt idx="75">
                  <c:v>5.1298689999999996E-3</c:v>
                </c:pt>
                <c:pt idx="76">
                  <c:v>1.159939E-3</c:v>
                </c:pt>
                <c:pt idx="77">
                  <c:v>1.552758E-3</c:v>
                </c:pt>
                <c:pt idx="78">
                  <c:v>3.2899100000000001E-3</c:v>
                </c:pt>
                <c:pt idx="79">
                  <c:v>3.413017E-3</c:v>
                </c:pt>
                <c:pt idx="80">
                  <c:v>1.778165E-3</c:v>
                </c:pt>
                <c:pt idx="81">
                  <c:v>6.7538750000000003E-3</c:v>
                </c:pt>
                <c:pt idx="82">
                  <c:v>9.2485500000000003E-4</c:v>
                </c:pt>
                <c:pt idx="83">
                  <c:v>1.6224480000000001E-3</c:v>
                </c:pt>
                <c:pt idx="84">
                  <c:v>6.3965769999999996E-3</c:v>
                </c:pt>
                <c:pt idx="85">
                  <c:v>2.1052240000000002E-3</c:v>
                </c:pt>
                <c:pt idx="86">
                  <c:v>1.003253E-3</c:v>
                </c:pt>
                <c:pt idx="87">
                  <c:v>4.437924E-2</c:v>
                </c:pt>
                <c:pt idx="88">
                  <c:v>5.4595219999999996E-3</c:v>
                </c:pt>
                <c:pt idx="89">
                  <c:v>1.455675E-3</c:v>
                </c:pt>
                <c:pt idx="90">
                  <c:v>6.9308839999999997E-2</c:v>
                </c:pt>
                <c:pt idx="91">
                  <c:v>1.877735E-3</c:v>
                </c:pt>
                <c:pt idx="92">
                  <c:v>1.5212730000000001E-3</c:v>
                </c:pt>
                <c:pt idx="93">
                  <c:v>2.3644700000000001E-2</c:v>
                </c:pt>
                <c:pt idx="94">
                  <c:v>1.8267120000000001E-3</c:v>
                </c:pt>
                <c:pt idx="95">
                  <c:v>1.8704380000000001E-3</c:v>
                </c:pt>
                <c:pt idx="96">
                  <c:v>2.3391689999999999E-3</c:v>
                </c:pt>
                <c:pt idx="97">
                  <c:v>2.7708880000000002E-2</c:v>
                </c:pt>
                <c:pt idx="98">
                  <c:v>4.6938700000000002E-3</c:v>
                </c:pt>
                <c:pt idx="99">
                  <c:v>2.4440859999999998E-3</c:v>
                </c:pt>
                <c:pt idx="100">
                  <c:v>1.9787149999999998E-3</c:v>
                </c:pt>
                <c:pt idx="101">
                  <c:v>6.2045800000000003E-3</c:v>
                </c:pt>
                <c:pt idx="102">
                  <c:v>3.2423389999999998E-4</c:v>
                </c:pt>
                <c:pt idx="103">
                  <c:v>5.6872750000000005E-4</c:v>
                </c:pt>
                <c:pt idx="104">
                  <c:v>2.5885779999999998E-3</c:v>
                </c:pt>
                <c:pt idx="105">
                  <c:v>3.9795239999999999E-3</c:v>
                </c:pt>
                <c:pt idx="106">
                  <c:v>2.9567889999999999E-2</c:v>
                </c:pt>
                <c:pt idx="107">
                  <c:v>1.0000460000000001E-3</c:v>
                </c:pt>
                <c:pt idx="108">
                  <c:v>2.657866E-2</c:v>
                </c:pt>
                <c:pt idx="109">
                  <c:v>1.948459E-2</c:v>
                </c:pt>
                <c:pt idx="110">
                  <c:v>1.662976E-2</c:v>
                </c:pt>
                <c:pt idx="111">
                  <c:v>2.491226E-3</c:v>
                </c:pt>
                <c:pt idx="112">
                  <c:v>1.0976040000000001E-3</c:v>
                </c:pt>
                <c:pt idx="113">
                  <c:v>1.1068989999999999E-3</c:v>
                </c:pt>
                <c:pt idx="114">
                  <c:v>7.2615209999999999E-3</c:v>
                </c:pt>
                <c:pt idx="115">
                  <c:v>2.0294229999999998E-3</c:v>
                </c:pt>
                <c:pt idx="116">
                  <c:v>7.6863110000000001E-4</c:v>
                </c:pt>
                <c:pt idx="117">
                  <c:v>3.13547E-3</c:v>
                </c:pt>
                <c:pt idx="118">
                  <c:v>4.7484339999999999E-4</c:v>
                </c:pt>
                <c:pt idx="119">
                  <c:v>2.1066769999999999E-3</c:v>
                </c:pt>
                <c:pt idx="120">
                  <c:v>1.2042680000000001E-3</c:v>
                </c:pt>
                <c:pt idx="121">
                  <c:v>5.3685950000000005E-4</c:v>
                </c:pt>
                <c:pt idx="122">
                  <c:v>8.6886000000000005E-4</c:v>
                </c:pt>
                <c:pt idx="123">
                  <c:v>2.227967E-3</c:v>
                </c:pt>
                <c:pt idx="124">
                  <c:v>1.286487E-3</c:v>
                </c:pt>
                <c:pt idx="125">
                  <c:v>2.8606619999999999E-3</c:v>
                </c:pt>
                <c:pt idx="126">
                  <c:v>6.0347060000000004E-4</c:v>
                </c:pt>
                <c:pt idx="127">
                  <c:v>6.0347060000000004E-4</c:v>
                </c:pt>
                <c:pt idx="128">
                  <c:v>1.446513E-2</c:v>
                </c:pt>
                <c:pt idx="129">
                  <c:v>9.6975819999999999E-4</c:v>
                </c:pt>
                <c:pt idx="130">
                  <c:v>1.484472E-2</c:v>
                </c:pt>
                <c:pt idx="131">
                  <c:v>6.6595369999999997E-4</c:v>
                </c:pt>
                <c:pt idx="132">
                  <c:v>1.0624790000000001E-3</c:v>
                </c:pt>
                <c:pt idx="133">
                  <c:v>2.0488749999999999E-3</c:v>
                </c:pt>
                <c:pt idx="134">
                  <c:v>1.515742E-2</c:v>
                </c:pt>
                <c:pt idx="135">
                  <c:v>1.7288689999999999E-2</c:v>
                </c:pt>
                <c:pt idx="136">
                  <c:v>1.5857989999999999E-3</c:v>
                </c:pt>
                <c:pt idx="137">
                  <c:v>7.4031620000000005E-4</c:v>
                </c:pt>
                <c:pt idx="138">
                  <c:v>1.6100979999999999E-3</c:v>
                </c:pt>
                <c:pt idx="139">
                  <c:v>1.6904960000000001E-3</c:v>
                </c:pt>
                <c:pt idx="140">
                  <c:v>2.8574659999999999E-3</c:v>
                </c:pt>
                <c:pt idx="141">
                  <c:v>7.1958590000000005E-5</c:v>
                </c:pt>
                <c:pt idx="142">
                  <c:v>2.3688580000000001E-2</c:v>
                </c:pt>
                <c:pt idx="143">
                  <c:v>1.852596E-3</c:v>
                </c:pt>
                <c:pt idx="144">
                  <c:v>8.8809459999999996E-4</c:v>
                </c:pt>
                <c:pt idx="145">
                  <c:v>9.3171210000000005E-4</c:v>
                </c:pt>
                <c:pt idx="146">
                  <c:v>1.4178210000000001E-3</c:v>
                </c:pt>
                <c:pt idx="147">
                  <c:v>3.2781170000000001E-3</c:v>
                </c:pt>
              </c:numCache>
            </c:numRef>
          </c:xVal>
          <c:yVal>
            <c:numRef>
              <c:f>Sheet8!$L$5:$L$152</c:f>
              <c:numCache>
                <c:formatCode>0.00E+00</c:formatCode>
                <c:ptCount val="148"/>
                <c:pt idx="0">
                  <c:v>1.6404570652788778E-2</c:v>
                </c:pt>
                <c:pt idx="1">
                  <c:v>1.3915601312365652E-2</c:v>
                </c:pt>
                <c:pt idx="2">
                  <c:v>1.4028736282384885E-2</c:v>
                </c:pt>
                <c:pt idx="3">
                  <c:v>1.7083380472904176E-2</c:v>
                </c:pt>
                <c:pt idx="4">
                  <c:v>1.5952030772711845E-2</c:v>
                </c:pt>
                <c:pt idx="5">
                  <c:v>1.2444846702115623E-2</c:v>
                </c:pt>
                <c:pt idx="6">
                  <c:v>1.153976694196176E-2</c:v>
                </c:pt>
                <c:pt idx="7">
                  <c:v>1.153976694196176E-2</c:v>
                </c:pt>
                <c:pt idx="8">
                  <c:v>2.0477429573481164E-2</c:v>
                </c:pt>
                <c:pt idx="9">
                  <c:v>2.0477429573481164E-2</c:v>
                </c:pt>
                <c:pt idx="10">
                  <c:v>2.0477429573481164E-2</c:v>
                </c:pt>
                <c:pt idx="11">
                  <c:v>2.0477429573481164E-2</c:v>
                </c:pt>
                <c:pt idx="12">
                  <c:v>2.0477429573481164E-2</c:v>
                </c:pt>
                <c:pt idx="13">
                  <c:v>8.8245276615001693E-3</c:v>
                </c:pt>
                <c:pt idx="14">
                  <c:v>2.2513859033827355E-2</c:v>
                </c:pt>
                <c:pt idx="15">
                  <c:v>5.9961534110193459E-3</c:v>
                </c:pt>
                <c:pt idx="16">
                  <c:v>2.2513859033827355E-2</c:v>
                </c:pt>
                <c:pt idx="17">
                  <c:v>7.4669080212693747E-3</c:v>
                </c:pt>
                <c:pt idx="18">
                  <c:v>4.6385337707885504E-3</c:v>
                </c:pt>
                <c:pt idx="19">
                  <c:v>3.7334540106346873E-3</c:v>
                </c:pt>
                <c:pt idx="20">
                  <c:v>6.1092883810385792E-3</c:v>
                </c:pt>
                <c:pt idx="21">
                  <c:v>7.4669080212693747E-3</c:v>
                </c:pt>
                <c:pt idx="22">
                  <c:v>3.9597239506731531E-3</c:v>
                </c:pt>
                <c:pt idx="23">
                  <c:v>7.4669080212693747E-3</c:v>
                </c:pt>
                <c:pt idx="24">
                  <c:v>5.8830184410001134E-3</c:v>
                </c:pt>
                <c:pt idx="25">
                  <c:v>2.6021043104423576E-3</c:v>
                </c:pt>
                <c:pt idx="26">
                  <c:v>2.6021043104423576E-3</c:v>
                </c:pt>
                <c:pt idx="27">
                  <c:v>2.6021043104423576E-3</c:v>
                </c:pt>
                <c:pt idx="28">
                  <c:v>2.8283742504808238E-3</c:v>
                </c:pt>
                <c:pt idx="29">
                  <c:v>5.9961534110193459E-3</c:v>
                </c:pt>
                <c:pt idx="30">
                  <c:v>3.0546441905192896E-3</c:v>
                </c:pt>
                <c:pt idx="31">
                  <c:v>2.6021043104423576E-3</c:v>
                </c:pt>
                <c:pt idx="32">
                  <c:v>6.2224233510578117E-3</c:v>
                </c:pt>
                <c:pt idx="33">
                  <c:v>6.2224233510578117E-3</c:v>
                </c:pt>
                <c:pt idx="34">
                  <c:v>4.7516687408077837E-3</c:v>
                </c:pt>
                <c:pt idx="35">
                  <c:v>1.1652901911980993E-2</c:v>
                </c:pt>
                <c:pt idx="36">
                  <c:v>2.7152392804615905E-3</c:v>
                </c:pt>
                <c:pt idx="37">
                  <c:v>2.4889693404231247E-3</c:v>
                </c:pt>
                <c:pt idx="38">
                  <c:v>4.525398800769318E-3</c:v>
                </c:pt>
                <c:pt idx="39">
                  <c:v>4.7516687408077837E-3</c:v>
                </c:pt>
                <c:pt idx="40">
                  <c:v>4.7516687408077837E-3</c:v>
                </c:pt>
                <c:pt idx="41">
                  <c:v>1.2105441792057926E-2</c:v>
                </c:pt>
                <c:pt idx="42">
                  <c:v>9.6164724516347999E-3</c:v>
                </c:pt>
                <c:pt idx="43">
                  <c:v>2.1495644303654261E-3</c:v>
                </c:pt>
                <c:pt idx="44">
                  <c:v>2.1495644303654261E-3</c:v>
                </c:pt>
                <c:pt idx="45">
                  <c:v>2.1495644303654261E-3</c:v>
                </c:pt>
                <c:pt idx="46">
                  <c:v>5.9961534110193459E-3</c:v>
                </c:pt>
                <c:pt idx="47">
                  <c:v>2.6021043104423576E-3</c:v>
                </c:pt>
                <c:pt idx="48">
                  <c:v>1.2444846702115623E-2</c:v>
                </c:pt>
                <c:pt idx="49">
                  <c:v>1.0295282271750198E-2</c:v>
                </c:pt>
                <c:pt idx="50">
                  <c:v>2.1495644303654261E-3</c:v>
                </c:pt>
                <c:pt idx="51">
                  <c:v>1.810159520307727E-3</c:v>
                </c:pt>
                <c:pt idx="52">
                  <c:v>2.1495644303654261E-3</c:v>
                </c:pt>
                <c:pt idx="53">
                  <c:v>5.2042086208847153E-3</c:v>
                </c:pt>
                <c:pt idx="54">
                  <c:v>2.262699400384659E-3</c:v>
                </c:pt>
                <c:pt idx="55">
                  <c:v>5.9961534110193459E-3</c:v>
                </c:pt>
                <c:pt idx="56">
                  <c:v>3.0546441905192896E-3</c:v>
                </c:pt>
                <c:pt idx="57">
                  <c:v>2.8283742504808238E-3</c:v>
                </c:pt>
                <c:pt idx="58">
                  <c:v>1.6970245502884941E-3</c:v>
                </c:pt>
                <c:pt idx="59">
                  <c:v>1.9232944903269601E-3</c:v>
                </c:pt>
                <c:pt idx="60">
                  <c:v>4.7516687408077837E-3</c:v>
                </c:pt>
                <c:pt idx="61">
                  <c:v>2.262699400384659E-3</c:v>
                </c:pt>
                <c:pt idx="62">
                  <c:v>6.2224233510578117E-3</c:v>
                </c:pt>
                <c:pt idx="63">
                  <c:v>1.4707546102500284E-3</c:v>
                </c:pt>
                <c:pt idx="64">
                  <c:v>7.5800429912886071E-3</c:v>
                </c:pt>
                <c:pt idx="65">
                  <c:v>6.2224233510578117E-3</c:v>
                </c:pt>
                <c:pt idx="66">
                  <c:v>1.9232944903269601E-3</c:v>
                </c:pt>
                <c:pt idx="67">
                  <c:v>1.3576196402307953E-3</c:v>
                </c:pt>
                <c:pt idx="68">
                  <c:v>1.4707546102500284E-3</c:v>
                </c:pt>
                <c:pt idx="69">
                  <c:v>3.5071840705962211E-3</c:v>
                </c:pt>
                <c:pt idx="70">
                  <c:v>1.3576196402307953E-3</c:v>
                </c:pt>
                <c:pt idx="71">
                  <c:v>4.2991288607308522E-3</c:v>
                </c:pt>
                <c:pt idx="72">
                  <c:v>5.9961534110193459E-3</c:v>
                </c:pt>
                <c:pt idx="73">
                  <c:v>1.3576196402307953E-3</c:v>
                </c:pt>
                <c:pt idx="74">
                  <c:v>1.4707546102500284E-3</c:v>
                </c:pt>
                <c:pt idx="75">
                  <c:v>2.3758343704038919E-3</c:v>
                </c:pt>
                <c:pt idx="76">
                  <c:v>1.3576196402307953E-3</c:v>
                </c:pt>
                <c:pt idx="77">
                  <c:v>1.4707546102500284E-3</c:v>
                </c:pt>
                <c:pt idx="78">
                  <c:v>1.9232944903269601E-3</c:v>
                </c:pt>
                <c:pt idx="79">
                  <c:v>1.9232944903269601E-3</c:v>
                </c:pt>
                <c:pt idx="80">
                  <c:v>1.4707546102500284E-3</c:v>
                </c:pt>
                <c:pt idx="81">
                  <c:v>2.4889693404231247E-3</c:v>
                </c:pt>
                <c:pt idx="82">
                  <c:v>1.1313497001923295E-3</c:v>
                </c:pt>
                <c:pt idx="83">
                  <c:v>1.3576196402307953E-3</c:v>
                </c:pt>
                <c:pt idx="84">
                  <c:v>2.3758343704038919E-3</c:v>
                </c:pt>
                <c:pt idx="85">
                  <c:v>1.4707546102500284E-3</c:v>
                </c:pt>
                <c:pt idx="86">
                  <c:v>1.1313497001923295E-3</c:v>
                </c:pt>
                <c:pt idx="87">
                  <c:v>6.9012331711732098E-3</c:v>
                </c:pt>
                <c:pt idx="88">
                  <c:v>2.1495644303654261E-3</c:v>
                </c:pt>
                <c:pt idx="89">
                  <c:v>1.2444846702115624E-3</c:v>
                </c:pt>
                <c:pt idx="90">
                  <c:v>9.1639325715578684E-3</c:v>
                </c:pt>
                <c:pt idx="91">
                  <c:v>1.3576196402307953E-3</c:v>
                </c:pt>
                <c:pt idx="92">
                  <c:v>1.2444846702115624E-3</c:v>
                </c:pt>
                <c:pt idx="93">
                  <c:v>4.4122638307500846E-3</c:v>
                </c:pt>
                <c:pt idx="94">
                  <c:v>1.2444846702115624E-3</c:v>
                </c:pt>
                <c:pt idx="95">
                  <c:v>1.2444846702115624E-3</c:v>
                </c:pt>
                <c:pt idx="96">
                  <c:v>1.3576196402307953E-3</c:v>
                </c:pt>
                <c:pt idx="97">
                  <c:v>4.7516687408077837E-3</c:v>
                </c:pt>
                <c:pt idx="98">
                  <c:v>1.810159520307727E-3</c:v>
                </c:pt>
                <c:pt idx="99">
                  <c:v>1.3576196402307953E-3</c:v>
                </c:pt>
                <c:pt idx="100">
                  <c:v>1.2444846702115624E-3</c:v>
                </c:pt>
                <c:pt idx="101">
                  <c:v>2.0364294603461932E-3</c:v>
                </c:pt>
                <c:pt idx="102">
                  <c:v>6.7880982011539763E-4</c:v>
                </c:pt>
                <c:pt idx="103">
                  <c:v>7.9194479013463062E-4</c:v>
                </c:pt>
                <c:pt idx="104">
                  <c:v>1.3576196402307953E-3</c:v>
                </c:pt>
                <c:pt idx="105">
                  <c:v>1.5838895802692612E-3</c:v>
                </c:pt>
                <c:pt idx="106">
                  <c:v>4.7516687408077837E-3</c:v>
                </c:pt>
                <c:pt idx="107">
                  <c:v>9.0507976015386351E-4</c:v>
                </c:pt>
                <c:pt idx="108">
                  <c:v>4.4122638307500846E-3</c:v>
                </c:pt>
                <c:pt idx="109">
                  <c:v>3.620319040615454E-3</c:v>
                </c:pt>
                <c:pt idx="110">
                  <c:v>3.2809141305577554E-3</c:v>
                </c:pt>
                <c:pt idx="111">
                  <c:v>1.2444846702115624E-3</c:v>
                </c:pt>
                <c:pt idx="112">
                  <c:v>9.0507976015386351E-4</c:v>
                </c:pt>
                <c:pt idx="113">
                  <c:v>9.0507976015386351E-4</c:v>
                </c:pt>
                <c:pt idx="114">
                  <c:v>2.0364294603461932E-3</c:v>
                </c:pt>
                <c:pt idx="115">
                  <c:v>1.1313497001923295E-3</c:v>
                </c:pt>
                <c:pt idx="116">
                  <c:v>7.9194479013463062E-4</c:v>
                </c:pt>
                <c:pt idx="117">
                  <c:v>1.3576196402307953E-3</c:v>
                </c:pt>
                <c:pt idx="118">
                  <c:v>6.7880982011539763E-4</c:v>
                </c:pt>
                <c:pt idx="119">
                  <c:v>1.1313497001923295E-3</c:v>
                </c:pt>
                <c:pt idx="120">
                  <c:v>9.0507976015386351E-4</c:v>
                </c:pt>
                <c:pt idx="121">
                  <c:v>6.7880982011539763E-4</c:v>
                </c:pt>
                <c:pt idx="122">
                  <c:v>7.9194479013463062E-4</c:v>
                </c:pt>
                <c:pt idx="123">
                  <c:v>1.1313497001923295E-3</c:v>
                </c:pt>
                <c:pt idx="124">
                  <c:v>9.0507976015386351E-4</c:v>
                </c:pt>
                <c:pt idx="125">
                  <c:v>1.2444846702115624E-3</c:v>
                </c:pt>
                <c:pt idx="126">
                  <c:v>6.7880982011539763E-4</c:v>
                </c:pt>
                <c:pt idx="127">
                  <c:v>6.7880982011539763E-4</c:v>
                </c:pt>
                <c:pt idx="128">
                  <c:v>2.8283742504808238E-3</c:v>
                </c:pt>
                <c:pt idx="129">
                  <c:v>7.9194479013463062E-4</c:v>
                </c:pt>
                <c:pt idx="130">
                  <c:v>2.8283742504808238E-3</c:v>
                </c:pt>
                <c:pt idx="131">
                  <c:v>6.7880982011539763E-4</c:v>
                </c:pt>
                <c:pt idx="132">
                  <c:v>7.9194479013463062E-4</c:v>
                </c:pt>
                <c:pt idx="133">
                  <c:v>1.0182147301730966E-3</c:v>
                </c:pt>
                <c:pt idx="134">
                  <c:v>2.8283742504808238E-3</c:v>
                </c:pt>
                <c:pt idx="135">
                  <c:v>3.0546441905192896E-3</c:v>
                </c:pt>
                <c:pt idx="136">
                  <c:v>9.0507976015386351E-4</c:v>
                </c:pt>
                <c:pt idx="137">
                  <c:v>6.7880982011539763E-4</c:v>
                </c:pt>
                <c:pt idx="138">
                  <c:v>9.0507976015386351E-4</c:v>
                </c:pt>
                <c:pt idx="139">
                  <c:v>9.0507976015386351E-4</c:v>
                </c:pt>
                <c:pt idx="140">
                  <c:v>1.1313497001923295E-3</c:v>
                </c:pt>
                <c:pt idx="141">
                  <c:v>3.3940491005769881E-4</c:v>
                </c:pt>
                <c:pt idx="142">
                  <c:v>3.620319040615454E-3</c:v>
                </c:pt>
                <c:pt idx="143">
                  <c:v>9.0507976015386351E-4</c:v>
                </c:pt>
                <c:pt idx="144">
                  <c:v>6.7880982011539763E-4</c:v>
                </c:pt>
                <c:pt idx="145">
                  <c:v>6.7880982011539763E-4</c:v>
                </c:pt>
                <c:pt idx="146">
                  <c:v>7.9194479013463062E-4</c:v>
                </c:pt>
                <c:pt idx="147">
                  <c:v>1.1313497001923295E-3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05813312"/>
        <c:axId val="305810176"/>
      </c:scatterChart>
      <c:valAx>
        <c:axId val="30581331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572301423076275"/>
              <c:y val="0.9349171594243487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5810176"/>
        <c:crosses val="autoZero"/>
        <c:crossBetween val="midCat"/>
      </c:valAx>
      <c:valAx>
        <c:axId val="30581017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2246378024266498E-2"/>
              <c:y val="0.3760352685078512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58133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>
                <a:solidFill>
                  <a:schemeClr val="tx1"/>
                </a:solidFill>
              </a:rPr>
              <a:t>GO</a:t>
            </a:r>
            <a:r>
              <a:rPr lang="en-US" sz="1600" b="1" baseline="0" dirty="0">
                <a:solidFill>
                  <a:schemeClr val="tx1"/>
                </a:solidFill>
              </a:rPr>
              <a:t> Biological Process: Presynaptic </a:t>
            </a:r>
            <a:r>
              <a:rPr lang="en-US" sz="1600" b="1" baseline="0" dirty="0" smtClean="0">
                <a:solidFill>
                  <a:schemeClr val="tx1"/>
                </a:solidFill>
              </a:rPr>
              <a:t>membrane</a:t>
            </a:r>
            <a:endParaRPr lang="en-US" sz="1600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29722600212886086"/>
          <c:y val="1.21212121212121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536775816924595"/>
          <c:y val="7.4954808445092266E-2"/>
          <c:w val="0.80489590963812385"/>
          <c:h val="0.7948931951702321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3.1891598618230009E-2"/>
                  <c:y val="0.323202044440484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Sheet4!$K$5:$K$350</c:f>
              <c:numCache>
                <c:formatCode>0.00E+00</c:formatCode>
                <c:ptCount val="346"/>
                <c:pt idx="0">
                  <c:v>1.539749E-2</c:v>
                </c:pt>
                <c:pt idx="1">
                  <c:v>5.1462090000000002E-2</c:v>
                </c:pt>
                <c:pt idx="2">
                  <c:v>1.325905E-2</c:v>
                </c:pt>
                <c:pt idx="3">
                  <c:v>3.261379E-3</c:v>
                </c:pt>
                <c:pt idx="4">
                  <c:v>3.5278879999999999E-3</c:v>
                </c:pt>
                <c:pt idx="5">
                  <c:v>3.9131030000000002E-3</c:v>
                </c:pt>
                <c:pt idx="6">
                  <c:v>5.9435229999999999E-2</c:v>
                </c:pt>
                <c:pt idx="7">
                  <c:v>5.8176029999999997E-2</c:v>
                </c:pt>
                <c:pt idx="8">
                  <c:v>1.406195E-2</c:v>
                </c:pt>
                <c:pt idx="9">
                  <c:v>1.9084859999999999E-2</c:v>
                </c:pt>
                <c:pt idx="10">
                  <c:v>8.2095499999999995E-3</c:v>
                </c:pt>
                <c:pt idx="11">
                  <c:v>8.2263219999999995E-3</c:v>
                </c:pt>
                <c:pt idx="12">
                  <c:v>2.567798E-2</c:v>
                </c:pt>
                <c:pt idx="13">
                  <c:v>8.8475459999999995E-3</c:v>
                </c:pt>
                <c:pt idx="14">
                  <c:v>8.9258900000000006E-3</c:v>
                </c:pt>
                <c:pt idx="15">
                  <c:v>8.9426609999999993E-3</c:v>
                </c:pt>
                <c:pt idx="16">
                  <c:v>2.8955999999999999E-2</c:v>
                </c:pt>
                <c:pt idx="17">
                  <c:v>2.3764179999999999E-2</c:v>
                </c:pt>
                <c:pt idx="18">
                  <c:v>2.1638669999999999E-2</c:v>
                </c:pt>
                <c:pt idx="19">
                  <c:v>1.830294E-2</c:v>
                </c:pt>
                <c:pt idx="20">
                  <c:v>1.1954040000000001E-2</c:v>
                </c:pt>
                <c:pt idx="21">
                  <c:v>1.199329E-2</c:v>
                </c:pt>
                <c:pt idx="22">
                  <c:v>2.0164919999999999E-2</c:v>
                </c:pt>
                <c:pt idx="23">
                  <c:v>2.1303610000000001E-2</c:v>
                </c:pt>
                <c:pt idx="24">
                  <c:v>2.167908E-2</c:v>
                </c:pt>
                <c:pt idx="25">
                  <c:v>2.1743700000000001E-2</c:v>
                </c:pt>
                <c:pt idx="26">
                  <c:v>1.262303E-2</c:v>
                </c:pt>
                <c:pt idx="27">
                  <c:v>3.8634540000000002E-2</c:v>
                </c:pt>
                <c:pt idx="28">
                  <c:v>1.325895E-2</c:v>
                </c:pt>
                <c:pt idx="29">
                  <c:v>2.4547099999999999E-2</c:v>
                </c:pt>
                <c:pt idx="30">
                  <c:v>7.816178E-2</c:v>
                </c:pt>
                <c:pt idx="31">
                  <c:v>1.711553E-2</c:v>
                </c:pt>
                <c:pt idx="32">
                  <c:v>3.1962020000000001E-2</c:v>
                </c:pt>
                <c:pt idx="33">
                  <c:v>3.2337829999999998E-2</c:v>
                </c:pt>
                <c:pt idx="34">
                  <c:v>1.2824760000000001E-3</c:v>
                </c:pt>
                <c:pt idx="35">
                  <c:v>8.3588570000000001E-2</c:v>
                </c:pt>
                <c:pt idx="36">
                  <c:v>5.381959E-2</c:v>
                </c:pt>
                <c:pt idx="37">
                  <c:v>2.1927269999999998E-3</c:v>
                </c:pt>
                <c:pt idx="38">
                  <c:v>4.4400849999999999E-3</c:v>
                </c:pt>
                <c:pt idx="39">
                  <c:v>7.1458010000000002E-2</c:v>
                </c:pt>
                <c:pt idx="40">
                  <c:v>2.5720029999999998E-3</c:v>
                </c:pt>
                <c:pt idx="41">
                  <c:v>2.1545189999999999E-2</c:v>
                </c:pt>
                <c:pt idx="42">
                  <c:v>1.7635399999999999E-2</c:v>
                </c:pt>
                <c:pt idx="43">
                  <c:v>2.1015980000000001E-3</c:v>
                </c:pt>
                <c:pt idx="44">
                  <c:v>7.3505529999999997E-4</c:v>
                </c:pt>
                <c:pt idx="45">
                  <c:v>7.3505529999999997E-4</c:v>
                </c:pt>
                <c:pt idx="46">
                  <c:v>7.5876280000000001E-4</c:v>
                </c:pt>
                <c:pt idx="47">
                  <c:v>7.6223389999999995E-4</c:v>
                </c:pt>
                <c:pt idx="48">
                  <c:v>7.6534689999999996E-4</c:v>
                </c:pt>
                <c:pt idx="49">
                  <c:v>1.374449E-3</c:v>
                </c:pt>
                <c:pt idx="50">
                  <c:v>1.3883890000000001E-3</c:v>
                </c:pt>
                <c:pt idx="51">
                  <c:v>7.9608860000000004E-3</c:v>
                </c:pt>
                <c:pt idx="52">
                  <c:v>2.3902559999999999E-3</c:v>
                </c:pt>
                <c:pt idx="53">
                  <c:v>8.7344219999999995E-4</c:v>
                </c:pt>
                <c:pt idx="54">
                  <c:v>9.6762720000000005E-4</c:v>
                </c:pt>
                <c:pt idx="55">
                  <c:v>1.061345E-3</c:v>
                </c:pt>
                <c:pt idx="56">
                  <c:v>2.8437369999999998E-3</c:v>
                </c:pt>
                <c:pt idx="57">
                  <c:v>4.9843530000000004E-3</c:v>
                </c:pt>
                <c:pt idx="58">
                  <c:v>7.7524250000000003E-3</c:v>
                </c:pt>
                <c:pt idx="59">
                  <c:v>1.1626410000000001E-3</c:v>
                </c:pt>
                <c:pt idx="60">
                  <c:v>1.2707409999999999E-3</c:v>
                </c:pt>
                <c:pt idx="61">
                  <c:v>1.346807E-2</c:v>
                </c:pt>
                <c:pt idx="62">
                  <c:v>1.411147E-3</c:v>
                </c:pt>
                <c:pt idx="63">
                  <c:v>3.5856429999999999E-3</c:v>
                </c:pt>
                <c:pt idx="64">
                  <c:v>2.411659E-3</c:v>
                </c:pt>
                <c:pt idx="65">
                  <c:v>1.4669500000000001E-3</c:v>
                </c:pt>
                <c:pt idx="66">
                  <c:v>5.8569950000000003E-2</c:v>
                </c:pt>
                <c:pt idx="67">
                  <c:v>3.9465910000000002E-3</c:v>
                </c:pt>
                <c:pt idx="68">
                  <c:v>1.616391E-3</c:v>
                </c:pt>
                <c:pt idx="69">
                  <c:v>3.9643359999999997E-3</c:v>
                </c:pt>
                <c:pt idx="70">
                  <c:v>2.6528369999999999E-3</c:v>
                </c:pt>
                <c:pt idx="71">
                  <c:v>1.625484E-3</c:v>
                </c:pt>
                <c:pt idx="72">
                  <c:v>1.620922E-2</c:v>
                </c:pt>
                <c:pt idx="73">
                  <c:v>1.6480030000000001E-3</c:v>
                </c:pt>
                <c:pt idx="74">
                  <c:v>6.2543120000000004E-4</c:v>
                </c:pt>
                <c:pt idx="75">
                  <c:v>1.6754680000000001E-3</c:v>
                </c:pt>
                <c:pt idx="76">
                  <c:v>6.2705759999999997E-4</c:v>
                </c:pt>
                <c:pt idx="77">
                  <c:v>1.231925E-2</c:v>
                </c:pt>
                <c:pt idx="78">
                  <c:v>4.157511E-3</c:v>
                </c:pt>
                <c:pt idx="79">
                  <c:v>1.7371610000000001E-3</c:v>
                </c:pt>
                <c:pt idx="80">
                  <c:v>1.15365E-2</c:v>
                </c:pt>
                <c:pt idx="81">
                  <c:v>2.9585570000000001E-3</c:v>
                </c:pt>
                <c:pt idx="82">
                  <c:v>3.017671E-3</c:v>
                </c:pt>
                <c:pt idx="83">
                  <c:v>7.2635820000000002E-3</c:v>
                </c:pt>
                <c:pt idx="84">
                  <c:v>3.0692610000000002E-3</c:v>
                </c:pt>
                <c:pt idx="85">
                  <c:v>1.9277109999999999E-3</c:v>
                </c:pt>
                <c:pt idx="86">
                  <c:v>3.1789909999999999E-3</c:v>
                </c:pt>
                <c:pt idx="87">
                  <c:v>7.5597060000000002E-3</c:v>
                </c:pt>
                <c:pt idx="88">
                  <c:v>8.2473599999999996E-4</c:v>
                </c:pt>
                <c:pt idx="89">
                  <c:v>3.003931E-2</c:v>
                </c:pt>
                <c:pt idx="90">
                  <c:v>9.1771330000000001E-4</c:v>
                </c:pt>
                <c:pt idx="91">
                  <c:v>8.4774499999999992E-3</c:v>
                </c:pt>
                <c:pt idx="92">
                  <c:v>3.2244719999999998E-2</c:v>
                </c:pt>
                <c:pt idx="93">
                  <c:v>4.0777369999999997E-3</c:v>
                </c:pt>
                <c:pt idx="94">
                  <c:v>3.6916030000000002E-2</c:v>
                </c:pt>
                <c:pt idx="95">
                  <c:v>2.8363479999999998E-3</c:v>
                </c:pt>
                <c:pt idx="96">
                  <c:v>1.2114090000000001E-3</c:v>
                </c:pt>
                <c:pt idx="97">
                  <c:v>3.6128269999999999E-3</c:v>
                </c:pt>
                <c:pt idx="98">
                  <c:v>4.5875040000000001E-3</c:v>
                </c:pt>
                <c:pt idx="99">
                  <c:v>7.8022569999999999E-3</c:v>
                </c:pt>
                <c:pt idx="100">
                  <c:v>3.1419690000000001E-3</c:v>
                </c:pt>
                <c:pt idx="101">
                  <c:v>2.331563E-2</c:v>
                </c:pt>
                <c:pt idx="102">
                  <c:v>4.9029629999999998E-3</c:v>
                </c:pt>
                <c:pt idx="103">
                  <c:v>0.1048897</c:v>
                </c:pt>
                <c:pt idx="104">
                  <c:v>7.1024340000000004E-3</c:v>
                </c:pt>
                <c:pt idx="105">
                  <c:v>6.1773000000000002E-3</c:v>
                </c:pt>
                <c:pt idx="106">
                  <c:v>1.549101E-3</c:v>
                </c:pt>
                <c:pt idx="107">
                  <c:v>1.5598649999999999E-3</c:v>
                </c:pt>
                <c:pt idx="108">
                  <c:v>5.4366320000000003E-3</c:v>
                </c:pt>
                <c:pt idx="109">
                  <c:v>5.4471140000000003E-3</c:v>
                </c:pt>
                <c:pt idx="110">
                  <c:v>5.4486639999999998E-3</c:v>
                </c:pt>
                <c:pt idx="111">
                  <c:v>2.5585469999999999E-2</c:v>
                </c:pt>
                <c:pt idx="112">
                  <c:v>1.1861E-2</c:v>
                </c:pt>
                <c:pt idx="113">
                  <c:v>7.8474150000000006E-2</c:v>
                </c:pt>
                <c:pt idx="114">
                  <c:v>5.7840729999999998E-3</c:v>
                </c:pt>
                <c:pt idx="115">
                  <c:v>7.9050179999999998E-2</c:v>
                </c:pt>
                <c:pt idx="116">
                  <c:v>7.9060050000000007E-2</c:v>
                </c:pt>
                <c:pt idx="117">
                  <c:v>3.192926E-3</c:v>
                </c:pt>
                <c:pt idx="118">
                  <c:v>4.9704909999999996E-3</c:v>
                </c:pt>
                <c:pt idx="119">
                  <c:v>1.095367E-2</c:v>
                </c:pt>
                <c:pt idx="120">
                  <c:v>4.1545899999999997E-3</c:v>
                </c:pt>
                <c:pt idx="121">
                  <c:v>4.1635520000000001E-3</c:v>
                </c:pt>
                <c:pt idx="122">
                  <c:v>4.1834680000000001E-3</c:v>
                </c:pt>
                <c:pt idx="123">
                  <c:v>1.9757799999999999E-3</c:v>
                </c:pt>
                <c:pt idx="124">
                  <c:v>4.3632649999999999E-3</c:v>
                </c:pt>
                <c:pt idx="125">
                  <c:v>6.4636909999999997E-3</c:v>
                </c:pt>
                <c:pt idx="126">
                  <c:v>2.2009669999999999E-2</c:v>
                </c:pt>
                <c:pt idx="127">
                  <c:v>1.0953930000000001E-2</c:v>
                </c:pt>
                <c:pt idx="128">
                  <c:v>2.5068030000000002E-2</c:v>
                </c:pt>
                <c:pt idx="129">
                  <c:v>2.3591829999999999E-3</c:v>
                </c:pt>
                <c:pt idx="130">
                  <c:v>4.9652899999999998E-3</c:v>
                </c:pt>
                <c:pt idx="131">
                  <c:v>7.2484799999999999E-3</c:v>
                </c:pt>
                <c:pt idx="132">
                  <c:v>4.0964290000000004E-3</c:v>
                </c:pt>
                <c:pt idx="133">
                  <c:v>9.6377400000000002E-2</c:v>
                </c:pt>
                <c:pt idx="134">
                  <c:v>7.4258049999999997E-3</c:v>
                </c:pt>
                <c:pt idx="135">
                  <c:v>7.45439E-3</c:v>
                </c:pt>
                <c:pt idx="136">
                  <c:v>2.5740899999999998E-3</c:v>
                </c:pt>
                <c:pt idx="137">
                  <c:v>5.3126859999999996E-3</c:v>
                </c:pt>
                <c:pt idx="138">
                  <c:v>7.6738149999999996E-3</c:v>
                </c:pt>
                <c:pt idx="139">
                  <c:v>2.4478679999999999E-2</c:v>
                </c:pt>
                <c:pt idx="140">
                  <c:v>1.518974E-2</c:v>
                </c:pt>
                <c:pt idx="141">
                  <c:v>7.9772620000000006E-3</c:v>
                </c:pt>
                <c:pt idx="142">
                  <c:v>5.6072049999999997E-3</c:v>
                </c:pt>
                <c:pt idx="143">
                  <c:v>5.4681790000000001E-2</c:v>
                </c:pt>
                <c:pt idx="144">
                  <c:v>6.0786219999999999E-4</c:v>
                </c:pt>
                <c:pt idx="145">
                  <c:v>5.8450070000000002E-3</c:v>
                </c:pt>
                <c:pt idx="146">
                  <c:v>2.3861710000000001E-2</c:v>
                </c:pt>
                <c:pt idx="147">
                  <c:v>8.5243290000000006E-3</c:v>
                </c:pt>
                <c:pt idx="148">
                  <c:v>8.6211789999999996E-2</c:v>
                </c:pt>
                <c:pt idx="149">
                  <c:v>3.0748899999999998E-3</c:v>
                </c:pt>
                <c:pt idx="150">
                  <c:v>6.108942E-3</c:v>
                </c:pt>
                <c:pt idx="151">
                  <c:v>3.1053919999999998E-3</c:v>
                </c:pt>
                <c:pt idx="152">
                  <c:v>3.1572670000000001E-3</c:v>
                </c:pt>
                <c:pt idx="153">
                  <c:v>6.2498700000000003E-3</c:v>
                </c:pt>
                <c:pt idx="154">
                  <c:v>7.0269060000000005E-4</c:v>
                </c:pt>
                <c:pt idx="155">
                  <c:v>7.0269060000000005E-4</c:v>
                </c:pt>
                <c:pt idx="156">
                  <c:v>2.4907929999999998E-2</c:v>
                </c:pt>
                <c:pt idx="157">
                  <c:v>7.3192489999999999E-4</c:v>
                </c:pt>
                <c:pt idx="158">
                  <c:v>7.3367389999999999E-4</c:v>
                </c:pt>
                <c:pt idx="159">
                  <c:v>2.3179350000000001E-2</c:v>
                </c:pt>
                <c:pt idx="160">
                  <c:v>1.2308319999999999E-2</c:v>
                </c:pt>
                <c:pt idx="161">
                  <c:v>2.5570390000000001E-3</c:v>
                </c:pt>
                <c:pt idx="162">
                  <c:v>6.671639E-3</c:v>
                </c:pt>
                <c:pt idx="163">
                  <c:v>9.3867159999999998E-3</c:v>
                </c:pt>
                <c:pt idx="164">
                  <c:v>9.4526230000000003E-3</c:v>
                </c:pt>
                <c:pt idx="165">
                  <c:v>6.7732829999999997E-3</c:v>
                </c:pt>
                <c:pt idx="166">
                  <c:v>6.8934269999999997E-3</c:v>
                </c:pt>
                <c:pt idx="167">
                  <c:v>6.9204319999999998E-3</c:v>
                </c:pt>
                <c:pt idx="168">
                  <c:v>1.284166E-2</c:v>
                </c:pt>
                <c:pt idx="169">
                  <c:v>1.2885199999999999E-2</c:v>
                </c:pt>
                <c:pt idx="170">
                  <c:v>3.6536450000000001E-3</c:v>
                </c:pt>
                <c:pt idx="171">
                  <c:v>9.8417320000000006E-3</c:v>
                </c:pt>
                <c:pt idx="172">
                  <c:v>1.3105790000000001E-2</c:v>
                </c:pt>
                <c:pt idx="173">
                  <c:v>1.39211E-3</c:v>
                </c:pt>
                <c:pt idx="174">
                  <c:v>1.3947440000000001E-3</c:v>
                </c:pt>
                <c:pt idx="175">
                  <c:v>1.3180849999999999E-2</c:v>
                </c:pt>
                <c:pt idx="176">
                  <c:v>1.89614E-2</c:v>
                </c:pt>
                <c:pt idx="177">
                  <c:v>7.3294629999999996E-3</c:v>
                </c:pt>
                <c:pt idx="178">
                  <c:v>3.9149520000000002E-3</c:v>
                </c:pt>
                <c:pt idx="179">
                  <c:v>9.6971220000000003E-4</c:v>
                </c:pt>
                <c:pt idx="180">
                  <c:v>8.4219909999999995E-2</c:v>
                </c:pt>
                <c:pt idx="181">
                  <c:v>4.0496849999999999E-3</c:v>
                </c:pt>
                <c:pt idx="182">
                  <c:v>1.0039140000000001E-3</c:v>
                </c:pt>
                <c:pt idx="183">
                  <c:v>1.00578E-3</c:v>
                </c:pt>
                <c:pt idx="184">
                  <c:v>7.7039509999999997E-3</c:v>
                </c:pt>
                <c:pt idx="185">
                  <c:v>1.0162249999999999E-3</c:v>
                </c:pt>
                <c:pt idx="186">
                  <c:v>1.5978959999999999E-3</c:v>
                </c:pt>
                <c:pt idx="187">
                  <c:v>6.4902329999999998E-3</c:v>
                </c:pt>
                <c:pt idx="188">
                  <c:v>1.612755E-3</c:v>
                </c:pt>
                <c:pt idx="189">
                  <c:v>1.053546E-3</c:v>
                </c:pt>
                <c:pt idx="190">
                  <c:v>1.080719E-3</c:v>
                </c:pt>
                <c:pt idx="191">
                  <c:v>1.0901489999999999E-3</c:v>
                </c:pt>
                <c:pt idx="192">
                  <c:v>2.4609700000000002E-2</c:v>
                </c:pt>
                <c:pt idx="193">
                  <c:v>1.11268E-3</c:v>
                </c:pt>
                <c:pt idx="194">
                  <c:v>3.9234529999999997E-2</c:v>
                </c:pt>
                <c:pt idx="195">
                  <c:v>4.6178E-3</c:v>
                </c:pt>
                <c:pt idx="196">
                  <c:v>4.735792E-3</c:v>
                </c:pt>
                <c:pt idx="197">
                  <c:v>8.7342860000000008E-3</c:v>
                </c:pt>
                <c:pt idx="198">
                  <c:v>9.6185090000000001E-2</c:v>
                </c:pt>
                <c:pt idx="199">
                  <c:v>3.6318690000000001E-2</c:v>
                </c:pt>
                <c:pt idx="200">
                  <c:v>9.0348609999999999E-3</c:v>
                </c:pt>
                <c:pt idx="201">
                  <c:v>2.211892E-2</c:v>
                </c:pt>
                <c:pt idx="202">
                  <c:v>1.3745529999999999E-3</c:v>
                </c:pt>
                <c:pt idx="203">
                  <c:v>1.4399320000000001E-3</c:v>
                </c:pt>
                <c:pt idx="204">
                  <c:v>1.2960889999999999E-2</c:v>
                </c:pt>
                <c:pt idx="205">
                  <c:v>8.0258069999999994E-3</c:v>
                </c:pt>
                <c:pt idx="206">
                  <c:v>1.4773480000000001E-3</c:v>
                </c:pt>
                <c:pt idx="207">
                  <c:v>2.7758990000000001E-2</c:v>
                </c:pt>
                <c:pt idx="208">
                  <c:v>2.803081E-2</c:v>
                </c:pt>
                <c:pt idx="209">
                  <c:v>5.4431200000000001E-3</c:v>
                </c:pt>
                <c:pt idx="210">
                  <c:v>2.8239799999999999E-2</c:v>
                </c:pt>
                <c:pt idx="211">
                  <c:v>1.334043E-2</c:v>
                </c:pt>
                <c:pt idx="212">
                  <c:v>1.163177E-2</c:v>
                </c:pt>
                <c:pt idx="213">
                  <c:v>2.8662320000000002E-2</c:v>
                </c:pt>
                <c:pt idx="214">
                  <c:v>1.62509E-3</c:v>
                </c:pt>
                <c:pt idx="215">
                  <c:v>1.7307150000000001E-3</c:v>
                </c:pt>
                <c:pt idx="216">
                  <c:v>3.9919499999999997E-2</c:v>
                </c:pt>
                <c:pt idx="217">
                  <c:v>6.7069279999999995E-2</c:v>
                </c:pt>
                <c:pt idx="218">
                  <c:v>3.726119E-3</c:v>
                </c:pt>
                <c:pt idx="219">
                  <c:v>1.859096E-3</c:v>
                </c:pt>
                <c:pt idx="220">
                  <c:v>1.873223E-3</c:v>
                </c:pt>
                <c:pt idx="221">
                  <c:v>4.9644019999999997E-3</c:v>
                </c:pt>
                <c:pt idx="222">
                  <c:v>2.7946910000000002E-3</c:v>
                </c:pt>
                <c:pt idx="223">
                  <c:v>1.9469890000000001E-3</c:v>
                </c:pt>
                <c:pt idx="224">
                  <c:v>1.9674179999999999E-3</c:v>
                </c:pt>
                <c:pt idx="225">
                  <c:v>6.7876189999999999E-3</c:v>
                </c:pt>
                <c:pt idx="226">
                  <c:v>1.1797709999999999E-2</c:v>
                </c:pt>
                <c:pt idx="227">
                  <c:v>2.2061619999999998E-3</c:v>
                </c:pt>
                <c:pt idx="228">
                  <c:v>2.2066870000000001E-3</c:v>
                </c:pt>
                <c:pt idx="229">
                  <c:v>3.1898809999999999E-3</c:v>
                </c:pt>
                <c:pt idx="230">
                  <c:v>2.2341729999999999E-3</c:v>
                </c:pt>
                <c:pt idx="231">
                  <c:v>1.2250749999999999E-2</c:v>
                </c:pt>
                <c:pt idx="232">
                  <c:v>2.2517140000000001E-3</c:v>
                </c:pt>
                <c:pt idx="233">
                  <c:v>8.9555500000000003E-4</c:v>
                </c:pt>
                <c:pt idx="234">
                  <c:v>2.4125050000000001E-3</c:v>
                </c:pt>
                <c:pt idx="235">
                  <c:v>7.7459190000000004E-3</c:v>
                </c:pt>
                <c:pt idx="236">
                  <c:v>1.7289880000000001E-2</c:v>
                </c:pt>
                <c:pt idx="237">
                  <c:v>3.6552189999999999E-3</c:v>
                </c:pt>
                <c:pt idx="238">
                  <c:v>9.8102179999999995E-4</c:v>
                </c:pt>
                <c:pt idx="239">
                  <c:v>1.5385050000000001E-2</c:v>
                </c:pt>
                <c:pt idx="240">
                  <c:v>3.2162160000000002E-2</c:v>
                </c:pt>
                <c:pt idx="241">
                  <c:v>4.0502679999999999E-2</c:v>
                </c:pt>
                <c:pt idx="242">
                  <c:v>2.714834E-2</c:v>
                </c:pt>
                <c:pt idx="243">
                  <c:v>2.6441239999999999E-3</c:v>
                </c:pt>
                <c:pt idx="244">
                  <c:v>2.7163059999999999E-2</c:v>
                </c:pt>
                <c:pt idx="245">
                  <c:v>4.9820850000000005E-4</c:v>
                </c:pt>
                <c:pt idx="246">
                  <c:v>2.6642369999999999E-3</c:v>
                </c:pt>
                <c:pt idx="247">
                  <c:v>2.677118E-3</c:v>
                </c:pt>
                <c:pt idx="248">
                  <c:v>2.7733459999999999E-3</c:v>
                </c:pt>
                <c:pt idx="249">
                  <c:v>1.1961289999999999E-2</c:v>
                </c:pt>
                <c:pt idx="250">
                  <c:v>2.827286E-3</c:v>
                </c:pt>
                <c:pt idx="251">
                  <c:v>3.6345179999999998E-2</c:v>
                </c:pt>
                <c:pt idx="252">
                  <c:v>8.5328929999999997E-3</c:v>
                </c:pt>
                <c:pt idx="253">
                  <c:v>4.0667790000000004E-3</c:v>
                </c:pt>
                <c:pt idx="254">
                  <c:v>2.340134E-2</c:v>
                </c:pt>
                <c:pt idx="255">
                  <c:v>4.1275030000000002E-3</c:v>
                </c:pt>
                <c:pt idx="256">
                  <c:v>2.9567719999999999E-3</c:v>
                </c:pt>
                <c:pt idx="257">
                  <c:v>5.4672610000000003E-2</c:v>
                </c:pt>
                <c:pt idx="258">
                  <c:v>4.5472659999999998E-2</c:v>
                </c:pt>
                <c:pt idx="259">
                  <c:v>7.097608E-3</c:v>
                </c:pt>
                <c:pt idx="260">
                  <c:v>8.784488E-3</c:v>
                </c:pt>
                <c:pt idx="261">
                  <c:v>1.4574109999999999E-2</c:v>
                </c:pt>
                <c:pt idx="262">
                  <c:v>8.9194339999999997E-2</c:v>
                </c:pt>
                <c:pt idx="263">
                  <c:v>1.701567E-2</c:v>
                </c:pt>
                <c:pt idx="264">
                  <c:v>4.6338829999999998E-2</c:v>
                </c:pt>
                <c:pt idx="265">
                  <c:v>1.492112E-2</c:v>
                </c:pt>
                <c:pt idx="266">
                  <c:v>2.4245409999999998E-2</c:v>
                </c:pt>
                <c:pt idx="267">
                  <c:v>7.2487289999999996E-2</c:v>
                </c:pt>
                <c:pt idx="268">
                  <c:v>4.445147E-3</c:v>
                </c:pt>
                <c:pt idx="269">
                  <c:v>3.2297020000000001E-3</c:v>
                </c:pt>
                <c:pt idx="270">
                  <c:v>2.1868790000000001E-3</c:v>
                </c:pt>
                <c:pt idx="271">
                  <c:v>1.7573829999999999E-2</c:v>
                </c:pt>
                <c:pt idx="272">
                  <c:v>2.7388320000000001E-2</c:v>
                </c:pt>
                <c:pt idx="273">
                  <c:v>3.3485210000000001E-3</c:v>
                </c:pt>
                <c:pt idx="274">
                  <c:v>4.6760960000000002E-3</c:v>
                </c:pt>
                <c:pt idx="275">
                  <c:v>4.7210459999999996E-3</c:v>
                </c:pt>
                <c:pt idx="276">
                  <c:v>8.1294580000000005E-2</c:v>
                </c:pt>
                <c:pt idx="277">
                  <c:v>9.7659830000000006E-3</c:v>
                </c:pt>
                <c:pt idx="278">
                  <c:v>5.4782329999999997E-2</c:v>
                </c:pt>
                <c:pt idx="279">
                  <c:v>3.5279439999999999E-3</c:v>
                </c:pt>
                <c:pt idx="280">
                  <c:v>4.8657520000000001E-3</c:v>
                </c:pt>
                <c:pt idx="281">
                  <c:v>5.2055369999999997E-2</c:v>
                </c:pt>
                <c:pt idx="282">
                  <c:v>3.690778E-3</c:v>
                </c:pt>
                <c:pt idx="283">
                  <c:v>3.3608409999999998E-4</c:v>
                </c:pt>
                <c:pt idx="284">
                  <c:v>1.042629E-2</c:v>
                </c:pt>
                <c:pt idx="285">
                  <c:v>6.8490219999999997E-3</c:v>
                </c:pt>
                <c:pt idx="286">
                  <c:v>3.8795520000000001E-3</c:v>
                </c:pt>
                <c:pt idx="287">
                  <c:v>3.8180720000000001E-2</c:v>
                </c:pt>
                <c:pt idx="288">
                  <c:v>3.986341E-3</c:v>
                </c:pt>
                <c:pt idx="289">
                  <c:v>3.867698E-2</c:v>
                </c:pt>
                <c:pt idx="290">
                  <c:v>8.8776270000000008E-3</c:v>
                </c:pt>
                <c:pt idx="291">
                  <c:v>8.5891560000000006E-2</c:v>
                </c:pt>
                <c:pt idx="292">
                  <c:v>4.1059579999999998E-3</c:v>
                </c:pt>
                <c:pt idx="293">
                  <c:v>2.8360949999999998E-3</c:v>
                </c:pt>
                <c:pt idx="294">
                  <c:v>1.825749E-3</c:v>
                </c:pt>
                <c:pt idx="295">
                  <c:v>5.6828720000000003E-3</c:v>
                </c:pt>
                <c:pt idx="296">
                  <c:v>7.2295970000000001E-2</c:v>
                </c:pt>
                <c:pt idx="297">
                  <c:v>1.1259099999999999E-2</c:v>
                </c:pt>
                <c:pt idx="298">
                  <c:v>4.9149989999999998E-2</c:v>
                </c:pt>
                <c:pt idx="299">
                  <c:v>1.028936E-3</c:v>
                </c:pt>
                <c:pt idx="300">
                  <c:v>4.2858669999999996E-3</c:v>
                </c:pt>
                <c:pt idx="301">
                  <c:v>8.0249180000000003E-2</c:v>
                </c:pt>
                <c:pt idx="302">
                  <c:v>5.9406340000000002E-3</c:v>
                </c:pt>
                <c:pt idx="303">
                  <c:v>9.5221279999999995E-3</c:v>
                </c:pt>
                <c:pt idx="304">
                  <c:v>3.4443799999999997E-2</c:v>
                </c:pt>
                <c:pt idx="305">
                  <c:v>1.4106049999999999E-4</c:v>
                </c:pt>
                <c:pt idx="306">
                  <c:v>4.608137E-3</c:v>
                </c:pt>
                <c:pt idx="307">
                  <c:v>4.7712400000000002E-2</c:v>
                </c:pt>
                <c:pt idx="308">
                  <c:v>2.6870939999999999E-2</c:v>
                </c:pt>
                <c:pt idx="309">
                  <c:v>2.139714E-3</c:v>
                </c:pt>
                <c:pt idx="310">
                  <c:v>6.3815690000000001E-3</c:v>
                </c:pt>
                <c:pt idx="311">
                  <c:v>3.3018430000000001E-2</c:v>
                </c:pt>
                <c:pt idx="312">
                  <c:v>6.5081469999999997E-3</c:v>
                </c:pt>
                <c:pt idx="313">
                  <c:v>1.0315879999999999E-2</c:v>
                </c:pt>
                <c:pt idx="314">
                  <c:v>6.5411660000000002E-3</c:v>
                </c:pt>
                <c:pt idx="315">
                  <c:v>1.046645E-2</c:v>
                </c:pt>
                <c:pt idx="316">
                  <c:v>8.6084179999999996E-3</c:v>
                </c:pt>
                <c:pt idx="317">
                  <c:v>5.0808270000000004E-3</c:v>
                </c:pt>
                <c:pt idx="318">
                  <c:v>5.1417520000000003E-3</c:v>
                </c:pt>
                <c:pt idx="319">
                  <c:v>6.8689989999999998E-3</c:v>
                </c:pt>
                <c:pt idx="320">
                  <c:v>6.3240780000000003E-4</c:v>
                </c:pt>
                <c:pt idx="321">
                  <c:v>6.4134309999999998E-4</c:v>
                </c:pt>
                <c:pt idx="322">
                  <c:v>5.6949689999999997E-2</c:v>
                </c:pt>
                <c:pt idx="323">
                  <c:v>2.5819669999999999E-2</c:v>
                </c:pt>
                <c:pt idx="324">
                  <c:v>0.1007627</c:v>
                </c:pt>
                <c:pt idx="325">
                  <c:v>5.2975740000000002E-3</c:v>
                </c:pt>
                <c:pt idx="326">
                  <c:v>1.1048219999999999E-2</c:v>
                </c:pt>
                <c:pt idx="327">
                  <c:v>2.6308459999999999E-2</c:v>
                </c:pt>
                <c:pt idx="328">
                  <c:v>5.6451569999999996E-3</c:v>
                </c:pt>
                <c:pt idx="329">
                  <c:v>5.802466E-3</c:v>
                </c:pt>
                <c:pt idx="330">
                  <c:v>1.4104179999999999E-2</c:v>
                </c:pt>
                <c:pt idx="331">
                  <c:v>7.8187899999999997E-4</c:v>
                </c:pt>
                <c:pt idx="332">
                  <c:v>1.4171629999999999E-2</c:v>
                </c:pt>
                <c:pt idx="333">
                  <c:v>5.9009170000000003E-3</c:v>
                </c:pt>
                <c:pt idx="334">
                  <c:v>2.1979970000000001E-2</c:v>
                </c:pt>
                <c:pt idx="335">
                  <c:v>5.9615110000000001E-3</c:v>
                </c:pt>
                <c:pt idx="336">
                  <c:v>2.7673980000000001E-2</c:v>
                </c:pt>
                <c:pt idx="337">
                  <c:v>7.9052789999999994E-3</c:v>
                </c:pt>
                <c:pt idx="338">
                  <c:v>7.9156880000000006E-3</c:v>
                </c:pt>
                <c:pt idx="339">
                  <c:v>1.7364870000000001E-3</c:v>
                </c:pt>
                <c:pt idx="340">
                  <c:v>1.7430709999999999E-3</c:v>
                </c:pt>
                <c:pt idx="341">
                  <c:v>2.807844E-2</c:v>
                </c:pt>
                <c:pt idx="342">
                  <c:v>6.176778E-3</c:v>
                </c:pt>
                <c:pt idx="343">
                  <c:v>6.0651370000000003E-2</c:v>
                </c:pt>
                <c:pt idx="344">
                  <c:v>8.7927579999999995E-4</c:v>
                </c:pt>
                <c:pt idx="345">
                  <c:v>8.9001450000000001E-4</c:v>
                </c:pt>
              </c:numCache>
            </c:numRef>
          </c:xVal>
          <c:yVal>
            <c:numRef>
              <c:f>Sheet4!$L$5:$L$350</c:f>
              <c:numCache>
                <c:formatCode>0.00E+00</c:formatCode>
                <c:ptCount val="346"/>
                <c:pt idx="0">
                  <c:v>9.6164724516347999E-3</c:v>
                </c:pt>
                <c:pt idx="1">
                  <c:v>1.2897386582192557E-2</c:v>
                </c:pt>
                <c:pt idx="2">
                  <c:v>8.1457178413847729E-3</c:v>
                </c:pt>
                <c:pt idx="3">
                  <c:v>5.8830184410001134E-3</c:v>
                </c:pt>
                <c:pt idx="4">
                  <c:v>5.6567485009616477E-3</c:v>
                </c:pt>
                <c:pt idx="5">
                  <c:v>5.6567485009616477E-3</c:v>
                </c:pt>
                <c:pt idx="6">
                  <c:v>9.7296074216540341E-3</c:v>
                </c:pt>
                <c:pt idx="7">
                  <c:v>9.390202511596335E-3</c:v>
                </c:pt>
                <c:pt idx="8">
                  <c:v>5.6567485009616477E-3</c:v>
                </c:pt>
                <c:pt idx="9">
                  <c:v>6.1092883810385792E-3</c:v>
                </c:pt>
                <c:pt idx="10">
                  <c:v>4.7516687408077837E-3</c:v>
                </c:pt>
                <c:pt idx="11">
                  <c:v>4.7516687408077837E-3</c:v>
                </c:pt>
                <c:pt idx="12">
                  <c:v>6.6749632311347441E-3</c:v>
                </c:pt>
                <c:pt idx="13">
                  <c:v>4.7516687408077837E-3</c:v>
                </c:pt>
                <c:pt idx="14">
                  <c:v>4.7516687408077837E-3</c:v>
                </c:pt>
                <c:pt idx="15">
                  <c:v>4.7516687408077837E-3</c:v>
                </c:pt>
                <c:pt idx="16">
                  <c:v>6.6749632311347441E-3</c:v>
                </c:pt>
                <c:pt idx="17">
                  <c:v>6.1092883810385792E-3</c:v>
                </c:pt>
                <c:pt idx="18">
                  <c:v>5.8830184410001134E-3</c:v>
                </c:pt>
                <c:pt idx="19">
                  <c:v>5.430478560923181E-3</c:v>
                </c:pt>
                <c:pt idx="20">
                  <c:v>4.7516687408077837E-3</c:v>
                </c:pt>
                <c:pt idx="21">
                  <c:v>4.7516687408077837E-3</c:v>
                </c:pt>
                <c:pt idx="22">
                  <c:v>5.430478560923181E-3</c:v>
                </c:pt>
                <c:pt idx="23">
                  <c:v>5.430478560923181E-3</c:v>
                </c:pt>
                <c:pt idx="24">
                  <c:v>5.430478560923181E-3</c:v>
                </c:pt>
                <c:pt idx="25">
                  <c:v>5.430478560923181E-3</c:v>
                </c:pt>
                <c:pt idx="26">
                  <c:v>4.525398800769318E-3</c:v>
                </c:pt>
                <c:pt idx="27">
                  <c:v>6.5618282611155107E-3</c:v>
                </c:pt>
                <c:pt idx="28">
                  <c:v>4.525398800769318E-3</c:v>
                </c:pt>
                <c:pt idx="29">
                  <c:v>5.5436135309424144E-3</c:v>
                </c:pt>
                <c:pt idx="30">
                  <c:v>8.1457178413847729E-3</c:v>
                </c:pt>
                <c:pt idx="31">
                  <c:v>4.525398800769318E-3</c:v>
                </c:pt>
                <c:pt idx="32">
                  <c:v>5.5436135309424144E-3</c:v>
                </c:pt>
                <c:pt idx="33">
                  <c:v>5.5436135309424144E-3</c:v>
                </c:pt>
                <c:pt idx="34">
                  <c:v>2.1495644303654261E-3</c:v>
                </c:pt>
                <c:pt idx="35">
                  <c:v>8.1457178413847729E-3</c:v>
                </c:pt>
                <c:pt idx="36">
                  <c:v>6.6749632311347441E-3</c:v>
                </c:pt>
                <c:pt idx="37">
                  <c:v>2.3758343704038919E-3</c:v>
                </c:pt>
                <c:pt idx="38">
                  <c:v>2.8283742504808238E-3</c:v>
                </c:pt>
                <c:pt idx="39">
                  <c:v>7.3537730512501414E-3</c:v>
                </c:pt>
                <c:pt idx="40">
                  <c:v>2.3758343704038919E-3</c:v>
                </c:pt>
                <c:pt idx="41">
                  <c:v>4.525398800769318E-3</c:v>
                </c:pt>
                <c:pt idx="42">
                  <c:v>4.0728589206923864E-3</c:v>
                </c:pt>
                <c:pt idx="43">
                  <c:v>2.1495644303654261E-3</c:v>
                </c:pt>
                <c:pt idx="44">
                  <c:v>1.6970245502884941E-3</c:v>
                </c:pt>
                <c:pt idx="45">
                  <c:v>1.6970245502884941E-3</c:v>
                </c:pt>
                <c:pt idx="46">
                  <c:v>1.6970245502884941E-3</c:v>
                </c:pt>
                <c:pt idx="47">
                  <c:v>1.6970245502884941E-3</c:v>
                </c:pt>
                <c:pt idx="48">
                  <c:v>1.6970245502884941E-3</c:v>
                </c:pt>
                <c:pt idx="49">
                  <c:v>1.9232944903269601E-3</c:v>
                </c:pt>
                <c:pt idx="50">
                  <c:v>1.9232944903269601E-3</c:v>
                </c:pt>
                <c:pt idx="51">
                  <c:v>3.0546441905192896E-3</c:v>
                </c:pt>
                <c:pt idx="52">
                  <c:v>2.1495644303654261E-3</c:v>
                </c:pt>
                <c:pt idx="53">
                  <c:v>1.6970245502884941E-3</c:v>
                </c:pt>
                <c:pt idx="54">
                  <c:v>1.6970245502884941E-3</c:v>
                </c:pt>
                <c:pt idx="55">
                  <c:v>1.6970245502884941E-3</c:v>
                </c:pt>
                <c:pt idx="56">
                  <c:v>2.1495644303654261E-3</c:v>
                </c:pt>
                <c:pt idx="57">
                  <c:v>2.4889693404231247E-3</c:v>
                </c:pt>
                <c:pt idx="58">
                  <c:v>2.8283742504808238E-3</c:v>
                </c:pt>
                <c:pt idx="59">
                  <c:v>1.6970245502884941E-3</c:v>
                </c:pt>
                <c:pt idx="60">
                  <c:v>1.6970245502884941E-3</c:v>
                </c:pt>
                <c:pt idx="61">
                  <c:v>3.2809141305577554E-3</c:v>
                </c:pt>
                <c:pt idx="62">
                  <c:v>1.6970245502884941E-3</c:v>
                </c:pt>
                <c:pt idx="63">
                  <c:v>2.1495644303654261E-3</c:v>
                </c:pt>
                <c:pt idx="64">
                  <c:v>1.9232944903269601E-3</c:v>
                </c:pt>
                <c:pt idx="65">
                  <c:v>1.6970245502884941E-3</c:v>
                </c:pt>
                <c:pt idx="66">
                  <c:v>5.8830184410001134E-3</c:v>
                </c:pt>
                <c:pt idx="67">
                  <c:v>2.1495644303654261E-3</c:v>
                </c:pt>
                <c:pt idx="68">
                  <c:v>1.6970245502884941E-3</c:v>
                </c:pt>
                <c:pt idx="69">
                  <c:v>2.1495644303654261E-3</c:v>
                </c:pt>
                <c:pt idx="70">
                  <c:v>1.9232944903269601E-3</c:v>
                </c:pt>
                <c:pt idx="71">
                  <c:v>1.6970245502884941E-3</c:v>
                </c:pt>
                <c:pt idx="72">
                  <c:v>3.3940491005769883E-3</c:v>
                </c:pt>
                <c:pt idx="73">
                  <c:v>1.6970245502884941E-3</c:v>
                </c:pt>
                <c:pt idx="74">
                  <c:v>1.3576196402307953E-3</c:v>
                </c:pt>
                <c:pt idx="75">
                  <c:v>1.6970245502884941E-3</c:v>
                </c:pt>
                <c:pt idx="76">
                  <c:v>1.3576196402307953E-3</c:v>
                </c:pt>
                <c:pt idx="77">
                  <c:v>3.0546441905192896E-3</c:v>
                </c:pt>
                <c:pt idx="78">
                  <c:v>2.1495644303654261E-3</c:v>
                </c:pt>
                <c:pt idx="79">
                  <c:v>1.6970245502884941E-3</c:v>
                </c:pt>
                <c:pt idx="80">
                  <c:v>2.9415092205000567E-3</c:v>
                </c:pt>
                <c:pt idx="81">
                  <c:v>1.9232944903269601E-3</c:v>
                </c:pt>
                <c:pt idx="82">
                  <c:v>1.9232944903269601E-3</c:v>
                </c:pt>
                <c:pt idx="83">
                  <c:v>2.4889693404231247E-3</c:v>
                </c:pt>
                <c:pt idx="84">
                  <c:v>1.9232944903269601E-3</c:v>
                </c:pt>
                <c:pt idx="85">
                  <c:v>1.6970245502884941E-3</c:v>
                </c:pt>
                <c:pt idx="86">
                  <c:v>1.9232944903269601E-3</c:v>
                </c:pt>
                <c:pt idx="87">
                  <c:v>2.4889693404231247E-3</c:v>
                </c:pt>
                <c:pt idx="88">
                  <c:v>1.3576196402307953E-3</c:v>
                </c:pt>
                <c:pt idx="89">
                  <c:v>4.0728589206923864E-3</c:v>
                </c:pt>
                <c:pt idx="90">
                  <c:v>1.3576196402307953E-3</c:v>
                </c:pt>
                <c:pt idx="91">
                  <c:v>2.4889693404231247E-3</c:v>
                </c:pt>
                <c:pt idx="92">
                  <c:v>4.0728589206923864E-3</c:v>
                </c:pt>
                <c:pt idx="93">
                  <c:v>1.9232944903269601E-3</c:v>
                </c:pt>
                <c:pt idx="94">
                  <c:v>4.2991288607308522E-3</c:v>
                </c:pt>
                <c:pt idx="95">
                  <c:v>1.6970245502884941E-3</c:v>
                </c:pt>
                <c:pt idx="96">
                  <c:v>1.3576196402307953E-3</c:v>
                </c:pt>
                <c:pt idx="97">
                  <c:v>1.810159520307727E-3</c:v>
                </c:pt>
                <c:pt idx="98">
                  <c:v>1.9232944903269601E-3</c:v>
                </c:pt>
                <c:pt idx="99">
                  <c:v>2.262699400384659E-3</c:v>
                </c:pt>
                <c:pt idx="100">
                  <c:v>1.6970245502884941E-3</c:v>
                </c:pt>
                <c:pt idx="101">
                  <c:v>3.3940491005769883E-3</c:v>
                </c:pt>
                <c:pt idx="102">
                  <c:v>1.9232944903269601E-3</c:v>
                </c:pt>
                <c:pt idx="103">
                  <c:v>6.9012331711732098E-3</c:v>
                </c:pt>
                <c:pt idx="104">
                  <c:v>2.1495644303654261E-3</c:v>
                </c:pt>
                <c:pt idx="105">
                  <c:v>2.0364294603461932E-3</c:v>
                </c:pt>
                <c:pt idx="106">
                  <c:v>1.3576196402307953E-3</c:v>
                </c:pt>
                <c:pt idx="107">
                  <c:v>1.3576196402307953E-3</c:v>
                </c:pt>
                <c:pt idx="108">
                  <c:v>1.9232944903269601E-3</c:v>
                </c:pt>
                <c:pt idx="109">
                  <c:v>1.9232944903269601E-3</c:v>
                </c:pt>
                <c:pt idx="110">
                  <c:v>1.9232944903269601E-3</c:v>
                </c:pt>
                <c:pt idx="111">
                  <c:v>3.3940491005769883E-3</c:v>
                </c:pt>
                <c:pt idx="112">
                  <c:v>2.4889693404231247E-3</c:v>
                </c:pt>
                <c:pt idx="113">
                  <c:v>5.7698834709808801E-3</c:v>
                </c:pt>
                <c:pt idx="114">
                  <c:v>1.9232944903269601E-3</c:v>
                </c:pt>
                <c:pt idx="115">
                  <c:v>5.7698834709808801E-3</c:v>
                </c:pt>
                <c:pt idx="116">
                  <c:v>5.7698834709808801E-3</c:v>
                </c:pt>
                <c:pt idx="117">
                  <c:v>1.5838895802692612E-3</c:v>
                </c:pt>
                <c:pt idx="118">
                  <c:v>1.810159520307727E-3</c:v>
                </c:pt>
                <c:pt idx="119">
                  <c:v>2.3758343704038919E-3</c:v>
                </c:pt>
                <c:pt idx="120">
                  <c:v>1.6970245502884941E-3</c:v>
                </c:pt>
                <c:pt idx="121">
                  <c:v>1.6970245502884941E-3</c:v>
                </c:pt>
                <c:pt idx="122">
                  <c:v>1.6970245502884941E-3</c:v>
                </c:pt>
                <c:pt idx="123">
                  <c:v>1.3576196402307953E-3</c:v>
                </c:pt>
                <c:pt idx="124">
                  <c:v>1.6970245502884941E-3</c:v>
                </c:pt>
                <c:pt idx="125">
                  <c:v>1.9232944903269601E-3</c:v>
                </c:pt>
                <c:pt idx="126">
                  <c:v>3.0546441905192896E-3</c:v>
                </c:pt>
                <c:pt idx="127">
                  <c:v>2.262699400384659E-3</c:v>
                </c:pt>
                <c:pt idx="128">
                  <c:v>3.1677791605385225E-3</c:v>
                </c:pt>
                <c:pt idx="129">
                  <c:v>1.3576196402307953E-3</c:v>
                </c:pt>
                <c:pt idx="130">
                  <c:v>1.6970245502884941E-3</c:v>
                </c:pt>
                <c:pt idx="131">
                  <c:v>1.9232944903269601E-3</c:v>
                </c:pt>
                <c:pt idx="132">
                  <c:v>1.5838895802692612E-3</c:v>
                </c:pt>
                <c:pt idx="133">
                  <c:v>6.1092883810385792E-3</c:v>
                </c:pt>
                <c:pt idx="134">
                  <c:v>1.9232944903269601E-3</c:v>
                </c:pt>
                <c:pt idx="135">
                  <c:v>1.9232944903269601E-3</c:v>
                </c:pt>
                <c:pt idx="136">
                  <c:v>1.3576196402307953E-3</c:v>
                </c:pt>
                <c:pt idx="137">
                  <c:v>1.6970245502884941E-3</c:v>
                </c:pt>
                <c:pt idx="138">
                  <c:v>1.9232944903269601E-3</c:v>
                </c:pt>
                <c:pt idx="139">
                  <c:v>3.0546441905192896E-3</c:v>
                </c:pt>
                <c:pt idx="140">
                  <c:v>2.4889693404231247E-3</c:v>
                </c:pt>
                <c:pt idx="141">
                  <c:v>1.9232944903269601E-3</c:v>
                </c:pt>
                <c:pt idx="142">
                  <c:v>1.6970245502884941E-3</c:v>
                </c:pt>
                <c:pt idx="143">
                  <c:v>4.4122638307500846E-3</c:v>
                </c:pt>
                <c:pt idx="144">
                  <c:v>9.0507976015386351E-4</c:v>
                </c:pt>
                <c:pt idx="145">
                  <c:v>1.6970245502884941E-3</c:v>
                </c:pt>
                <c:pt idx="146">
                  <c:v>2.9415092205000567E-3</c:v>
                </c:pt>
                <c:pt idx="147">
                  <c:v>1.9232944903269601E-3</c:v>
                </c:pt>
                <c:pt idx="148">
                  <c:v>5.5436135309424144E-3</c:v>
                </c:pt>
                <c:pt idx="149">
                  <c:v>1.3576196402307953E-3</c:v>
                </c:pt>
                <c:pt idx="150">
                  <c:v>1.6970245502884941E-3</c:v>
                </c:pt>
                <c:pt idx="151">
                  <c:v>1.3576196402307953E-3</c:v>
                </c:pt>
                <c:pt idx="152">
                  <c:v>1.3576196402307953E-3</c:v>
                </c:pt>
                <c:pt idx="153">
                  <c:v>1.6970245502884941E-3</c:v>
                </c:pt>
                <c:pt idx="154">
                  <c:v>9.0507976015386351E-4</c:v>
                </c:pt>
                <c:pt idx="155">
                  <c:v>9.0507976015386351E-4</c:v>
                </c:pt>
                <c:pt idx="156">
                  <c:v>2.9415092205000567E-3</c:v>
                </c:pt>
                <c:pt idx="157">
                  <c:v>9.0507976015386351E-4</c:v>
                </c:pt>
                <c:pt idx="158">
                  <c:v>9.0507976015386351E-4</c:v>
                </c:pt>
                <c:pt idx="159">
                  <c:v>2.8283742504808238E-3</c:v>
                </c:pt>
                <c:pt idx="160">
                  <c:v>2.1495644303654261E-3</c:v>
                </c:pt>
                <c:pt idx="161">
                  <c:v>1.2444846702115624E-3</c:v>
                </c:pt>
                <c:pt idx="162">
                  <c:v>1.6970245502884941E-3</c:v>
                </c:pt>
                <c:pt idx="163">
                  <c:v>1.9232944903269601E-3</c:v>
                </c:pt>
                <c:pt idx="164">
                  <c:v>1.9232944903269601E-3</c:v>
                </c:pt>
                <c:pt idx="165">
                  <c:v>1.6970245502884941E-3</c:v>
                </c:pt>
                <c:pt idx="166">
                  <c:v>1.6970245502884941E-3</c:v>
                </c:pt>
                <c:pt idx="167">
                  <c:v>1.6970245502884941E-3</c:v>
                </c:pt>
                <c:pt idx="168">
                  <c:v>2.1495644303654261E-3</c:v>
                </c:pt>
                <c:pt idx="169">
                  <c:v>2.1495644303654261E-3</c:v>
                </c:pt>
                <c:pt idx="170">
                  <c:v>1.3576196402307953E-3</c:v>
                </c:pt>
                <c:pt idx="171">
                  <c:v>1.9232944903269601E-3</c:v>
                </c:pt>
                <c:pt idx="172">
                  <c:v>2.1495644303654261E-3</c:v>
                </c:pt>
                <c:pt idx="173">
                  <c:v>1.0182147301730966E-3</c:v>
                </c:pt>
                <c:pt idx="174">
                  <c:v>1.0182147301730966E-3</c:v>
                </c:pt>
                <c:pt idx="175">
                  <c:v>2.1495644303654261E-3</c:v>
                </c:pt>
                <c:pt idx="176">
                  <c:v>2.4889693404231247E-3</c:v>
                </c:pt>
                <c:pt idx="177">
                  <c:v>1.6970245502884941E-3</c:v>
                </c:pt>
                <c:pt idx="178">
                  <c:v>1.3576196402307953E-3</c:v>
                </c:pt>
                <c:pt idx="179">
                  <c:v>9.0507976015386351E-4</c:v>
                </c:pt>
                <c:pt idx="180">
                  <c:v>5.2042086208847153E-3</c:v>
                </c:pt>
                <c:pt idx="181">
                  <c:v>1.3576196402307953E-3</c:v>
                </c:pt>
                <c:pt idx="182">
                  <c:v>9.0507976015386351E-4</c:v>
                </c:pt>
                <c:pt idx="183">
                  <c:v>9.0507976015386351E-4</c:v>
                </c:pt>
                <c:pt idx="184">
                  <c:v>1.6970245502884941E-3</c:v>
                </c:pt>
                <c:pt idx="185">
                  <c:v>9.0507976015386351E-4</c:v>
                </c:pt>
                <c:pt idx="186">
                  <c:v>1.0182147301730966E-3</c:v>
                </c:pt>
                <c:pt idx="187">
                  <c:v>1.5838895802692612E-3</c:v>
                </c:pt>
                <c:pt idx="188">
                  <c:v>1.0182147301730966E-3</c:v>
                </c:pt>
                <c:pt idx="189">
                  <c:v>9.0507976015386351E-4</c:v>
                </c:pt>
                <c:pt idx="190">
                  <c:v>9.0507976015386351E-4</c:v>
                </c:pt>
                <c:pt idx="191">
                  <c:v>9.0507976015386351E-4</c:v>
                </c:pt>
                <c:pt idx="192">
                  <c:v>2.7152392804615905E-3</c:v>
                </c:pt>
                <c:pt idx="193">
                  <c:v>9.0507976015386351E-4</c:v>
                </c:pt>
                <c:pt idx="194">
                  <c:v>3.3940491005769883E-3</c:v>
                </c:pt>
                <c:pt idx="195">
                  <c:v>1.3576196402307953E-3</c:v>
                </c:pt>
                <c:pt idx="196">
                  <c:v>1.3576196402307953E-3</c:v>
                </c:pt>
                <c:pt idx="197">
                  <c:v>1.6970245502884941E-3</c:v>
                </c:pt>
                <c:pt idx="198">
                  <c:v>5.430478560923181E-3</c:v>
                </c:pt>
                <c:pt idx="199">
                  <c:v>3.1677791605385225E-3</c:v>
                </c:pt>
                <c:pt idx="200">
                  <c:v>1.6970245502884941E-3</c:v>
                </c:pt>
                <c:pt idx="201">
                  <c:v>2.4889693404231247E-3</c:v>
                </c:pt>
                <c:pt idx="202">
                  <c:v>9.0507976015386351E-4</c:v>
                </c:pt>
                <c:pt idx="203">
                  <c:v>9.0507976015386351E-4</c:v>
                </c:pt>
                <c:pt idx="204">
                  <c:v>1.9232944903269601E-3</c:v>
                </c:pt>
                <c:pt idx="205">
                  <c:v>1.5838895802692612E-3</c:v>
                </c:pt>
                <c:pt idx="206">
                  <c:v>9.0507976015386351E-4</c:v>
                </c:pt>
                <c:pt idx="207">
                  <c:v>2.7152392804615905E-3</c:v>
                </c:pt>
                <c:pt idx="208">
                  <c:v>2.7152392804615905E-3</c:v>
                </c:pt>
                <c:pt idx="209">
                  <c:v>1.3576196402307953E-3</c:v>
                </c:pt>
                <c:pt idx="210">
                  <c:v>2.7152392804615905E-3</c:v>
                </c:pt>
                <c:pt idx="211">
                  <c:v>1.9232944903269601E-3</c:v>
                </c:pt>
                <c:pt idx="212">
                  <c:v>1.810159520307727E-3</c:v>
                </c:pt>
                <c:pt idx="213">
                  <c:v>2.7152392804615905E-3</c:v>
                </c:pt>
                <c:pt idx="214">
                  <c:v>9.0507976015386351E-4</c:v>
                </c:pt>
                <c:pt idx="215">
                  <c:v>9.0507976015386351E-4</c:v>
                </c:pt>
                <c:pt idx="216">
                  <c:v>3.1677791605385225E-3</c:v>
                </c:pt>
                <c:pt idx="217">
                  <c:v>4.1859938907116189E-3</c:v>
                </c:pt>
                <c:pt idx="218">
                  <c:v>1.1313497001923295E-3</c:v>
                </c:pt>
                <c:pt idx="219">
                  <c:v>9.0507976015386351E-4</c:v>
                </c:pt>
                <c:pt idx="220">
                  <c:v>9.0507976015386351E-4</c:v>
                </c:pt>
                <c:pt idx="221">
                  <c:v>1.2444846702115624E-3</c:v>
                </c:pt>
                <c:pt idx="222">
                  <c:v>1.0182147301730966E-3</c:v>
                </c:pt>
                <c:pt idx="223">
                  <c:v>9.0507976015386351E-4</c:v>
                </c:pt>
                <c:pt idx="224">
                  <c:v>9.0507976015386351E-4</c:v>
                </c:pt>
                <c:pt idx="225">
                  <c:v>1.3576196402307953E-3</c:v>
                </c:pt>
                <c:pt idx="226">
                  <c:v>1.6970245502884941E-3</c:v>
                </c:pt>
                <c:pt idx="227">
                  <c:v>9.0507976015386351E-4</c:v>
                </c:pt>
                <c:pt idx="228">
                  <c:v>9.0507976015386351E-4</c:v>
                </c:pt>
                <c:pt idx="229">
                  <c:v>1.0182147301730966E-3</c:v>
                </c:pt>
                <c:pt idx="230">
                  <c:v>9.0507976015386351E-4</c:v>
                </c:pt>
                <c:pt idx="231">
                  <c:v>1.6970245502884941E-3</c:v>
                </c:pt>
                <c:pt idx="232">
                  <c:v>9.0507976015386351E-4</c:v>
                </c:pt>
                <c:pt idx="233">
                  <c:v>6.7880982011539763E-4</c:v>
                </c:pt>
                <c:pt idx="234">
                  <c:v>9.0507976015386351E-4</c:v>
                </c:pt>
                <c:pt idx="235">
                  <c:v>1.3576196402307953E-3</c:v>
                </c:pt>
                <c:pt idx="236">
                  <c:v>1.9232944903269601E-3</c:v>
                </c:pt>
                <c:pt idx="237">
                  <c:v>1.0182147301730966E-3</c:v>
                </c:pt>
                <c:pt idx="238">
                  <c:v>6.7880982011539763E-4</c:v>
                </c:pt>
                <c:pt idx="239">
                  <c:v>1.810159520307727E-3</c:v>
                </c:pt>
                <c:pt idx="240">
                  <c:v>2.6021043104423576E-3</c:v>
                </c:pt>
                <c:pt idx="241">
                  <c:v>2.9415092205000567E-3</c:v>
                </c:pt>
                <c:pt idx="242">
                  <c:v>2.3758343704038919E-3</c:v>
                </c:pt>
                <c:pt idx="243">
                  <c:v>9.0507976015386351E-4</c:v>
                </c:pt>
                <c:pt idx="244">
                  <c:v>2.3758343704038919E-3</c:v>
                </c:pt>
                <c:pt idx="245">
                  <c:v>5.6567485009616475E-4</c:v>
                </c:pt>
                <c:pt idx="246">
                  <c:v>9.0507976015386351E-4</c:v>
                </c:pt>
                <c:pt idx="247">
                  <c:v>9.0507976015386351E-4</c:v>
                </c:pt>
                <c:pt idx="248">
                  <c:v>9.0507976015386351E-4</c:v>
                </c:pt>
                <c:pt idx="249">
                  <c:v>1.5838895802692612E-3</c:v>
                </c:pt>
                <c:pt idx="250">
                  <c:v>9.0507976015386351E-4</c:v>
                </c:pt>
                <c:pt idx="251">
                  <c:v>2.7152392804615905E-3</c:v>
                </c:pt>
                <c:pt idx="252">
                  <c:v>1.3576196402307953E-3</c:v>
                </c:pt>
                <c:pt idx="253">
                  <c:v>1.0182147301730966E-3</c:v>
                </c:pt>
                <c:pt idx="254">
                  <c:v>2.1495644303654261E-3</c:v>
                </c:pt>
                <c:pt idx="255">
                  <c:v>1.0182147301730966E-3</c:v>
                </c:pt>
                <c:pt idx="256">
                  <c:v>9.0507976015386351E-4</c:v>
                </c:pt>
                <c:pt idx="257">
                  <c:v>3.3940491005769883E-3</c:v>
                </c:pt>
                <c:pt idx="258">
                  <c:v>3.0546441905192896E-3</c:v>
                </c:pt>
                <c:pt idx="259">
                  <c:v>1.2444846702115624E-3</c:v>
                </c:pt>
                <c:pt idx="260">
                  <c:v>1.3576196402307953E-3</c:v>
                </c:pt>
                <c:pt idx="261">
                  <c:v>1.6970245502884941E-3</c:v>
                </c:pt>
                <c:pt idx="262">
                  <c:v>4.525398800769318E-3</c:v>
                </c:pt>
                <c:pt idx="263">
                  <c:v>1.810159520307727E-3</c:v>
                </c:pt>
                <c:pt idx="264">
                  <c:v>3.0546441905192896E-3</c:v>
                </c:pt>
                <c:pt idx="265">
                  <c:v>1.6970245502884941E-3</c:v>
                </c:pt>
                <c:pt idx="266">
                  <c:v>2.1495644303654261E-3</c:v>
                </c:pt>
                <c:pt idx="267">
                  <c:v>3.9597239506731531E-3</c:v>
                </c:pt>
                <c:pt idx="268">
                  <c:v>1.0182147301730966E-3</c:v>
                </c:pt>
                <c:pt idx="269">
                  <c:v>9.0507976015386351E-4</c:v>
                </c:pt>
                <c:pt idx="270">
                  <c:v>7.9194479013463062E-4</c:v>
                </c:pt>
                <c:pt idx="271">
                  <c:v>1.810159520307727E-3</c:v>
                </c:pt>
                <c:pt idx="272">
                  <c:v>2.262699400384659E-3</c:v>
                </c:pt>
                <c:pt idx="273">
                  <c:v>9.0507976015386351E-4</c:v>
                </c:pt>
                <c:pt idx="274">
                  <c:v>1.0182147301730966E-3</c:v>
                </c:pt>
                <c:pt idx="275">
                  <c:v>1.0182147301730966E-3</c:v>
                </c:pt>
                <c:pt idx="276">
                  <c:v>4.1859938907116189E-3</c:v>
                </c:pt>
                <c:pt idx="277">
                  <c:v>1.3576196402307953E-3</c:v>
                </c:pt>
                <c:pt idx="278">
                  <c:v>3.2809141305577554E-3</c:v>
                </c:pt>
                <c:pt idx="279">
                  <c:v>9.0507976015386351E-4</c:v>
                </c:pt>
                <c:pt idx="280">
                  <c:v>1.0182147301730966E-3</c:v>
                </c:pt>
                <c:pt idx="281">
                  <c:v>3.1677791605385225E-3</c:v>
                </c:pt>
                <c:pt idx="282">
                  <c:v>9.0507976015386351E-4</c:v>
                </c:pt>
                <c:pt idx="283">
                  <c:v>4.5253988007693175E-4</c:v>
                </c:pt>
                <c:pt idx="284">
                  <c:v>1.3576196402307953E-3</c:v>
                </c:pt>
                <c:pt idx="285">
                  <c:v>1.1313497001923295E-3</c:v>
                </c:pt>
                <c:pt idx="286">
                  <c:v>9.0507976015386351E-4</c:v>
                </c:pt>
                <c:pt idx="287">
                  <c:v>2.6021043104423576E-3</c:v>
                </c:pt>
                <c:pt idx="288">
                  <c:v>9.0507976015386351E-4</c:v>
                </c:pt>
                <c:pt idx="289">
                  <c:v>2.6021043104423576E-3</c:v>
                </c:pt>
                <c:pt idx="290">
                  <c:v>1.2444846702115624E-3</c:v>
                </c:pt>
                <c:pt idx="291">
                  <c:v>4.1859938907116189E-3</c:v>
                </c:pt>
                <c:pt idx="292">
                  <c:v>9.0507976015386351E-4</c:v>
                </c:pt>
                <c:pt idx="293">
                  <c:v>7.9194479013463062E-4</c:v>
                </c:pt>
                <c:pt idx="294">
                  <c:v>6.7880982011539763E-4</c:v>
                </c:pt>
                <c:pt idx="295">
                  <c:v>1.0182147301730966E-3</c:v>
                </c:pt>
                <c:pt idx="296">
                  <c:v>3.7334540106346873E-3</c:v>
                </c:pt>
                <c:pt idx="297">
                  <c:v>1.3576196402307953E-3</c:v>
                </c:pt>
                <c:pt idx="298">
                  <c:v>2.9415092205000567E-3</c:v>
                </c:pt>
                <c:pt idx="299">
                  <c:v>5.6567485009616475E-4</c:v>
                </c:pt>
                <c:pt idx="300">
                  <c:v>9.0507976015386351E-4</c:v>
                </c:pt>
                <c:pt idx="301">
                  <c:v>3.9597239506731531E-3</c:v>
                </c:pt>
                <c:pt idx="302">
                  <c:v>1.0182147301730966E-3</c:v>
                </c:pt>
                <c:pt idx="303">
                  <c:v>1.2444846702115624E-3</c:v>
                </c:pt>
                <c:pt idx="304">
                  <c:v>2.3758343704038919E-3</c:v>
                </c:pt>
                <c:pt idx="305">
                  <c:v>3.3940491005769881E-4</c:v>
                </c:pt>
                <c:pt idx="306">
                  <c:v>9.0507976015386351E-4</c:v>
                </c:pt>
                <c:pt idx="307">
                  <c:v>2.8283742504808238E-3</c:v>
                </c:pt>
                <c:pt idx="308">
                  <c:v>2.0364294603461932E-3</c:v>
                </c:pt>
                <c:pt idx="309">
                  <c:v>6.7880982011539763E-4</c:v>
                </c:pt>
                <c:pt idx="310">
                  <c:v>1.0182147301730966E-3</c:v>
                </c:pt>
                <c:pt idx="311">
                  <c:v>2.262699400384659E-3</c:v>
                </c:pt>
                <c:pt idx="312">
                  <c:v>1.0182147301730966E-3</c:v>
                </c:pt>
                <c:pt idx="313">
                  <c:v>1.2444846702115624E-3</c:v>
                </c:pt>
                <c:pt idx="314">
                  <c:v>1.0182147301730966E-3</c:v>
                </c:pt>
                <c:pt idx="315">
                  <c:v>1.2444846702115624E-3</c:v>
                </c:pt>
                <c:pt idx="316">
                  <c:v>1.1313497001923295E-3</c:v>
                </c:pt>
                <c:pt idx="317">
                  <c:v>9.0507976015386351E-4</c:v>
                </c:pt>
                <c:pt idx="318">
                  <c:v>9.0507976015386351E-4</c:v>
                </c:pt>
                <c:pt idx="319">
                  <c:v>1.0182147301730966E-3</c:v>
                </c:pt>
                <c:pt idx="320">
                  <c:v>4.5253988007693175E-4</c:v>
                </c:pt>
                <c:pt idx="321">
                  <c:v>4.5253988007693175E-4</c:v>
                </c:pt>
                <c:pt idx="322">
                  <c:v>3.0546441905192896E-3</c:v>
                </c:pt>
                <c:pt idx="323">
                  <c:v>1.9232944903269601E-3</c:v>
                </c:pt>
                <c:pt idx="324">
                  <c:v>4.4122638307500846E-3</c:v>
                </c:pt>
                <c:pt idx="325">
                  <c:v>9.0507976015386351E-4</c:v>
                </c:pt>
                <c:pt idx="326">
                  <c:v>1.2444846702115624E-3</c:v>
                </c:pt>
                <c:pt idx="327">
                  <c:v>1.9232944903269601E-3</c:v>
                </c:pt>
                <c:pt idx="328">
                  <c:v>9.0507976015386351E-4</c:v>
                </c:pt>
                <c:pt idx="329">
                  <c:v>9.0507976015386351E-4</c:v>
                </c:pt>
                <c:pt idx="330">
                  <c:v>1.3576196402307953E-3</c:v>
                </c:pt>
                <c:pt idx="331">
                  <c:v>4.5253988007693175E-4</c:v>
                </c:pt>
                <c:pt idx="332">
                  <c:v>1.3576196402307953E-3</c:v>
                </c:pt>
                <c:pt idx="333">
                  <c:v>9.0507976015386351E-4</c:v>
                </c:pt>
                <c:pt idx="334">
                  <c:v>1.6970245502884941E-3</c:v>
                </c:pt>
                <c:pt idx="335">
                  <c:v>9.0507976015386351E-4</c:v>
                </c:pt>
                <c:pt idx="336">
                  <c:v>1.9232944903269601E-3</c:v>
                </c:pt>
                <c:pt idx="337">
                  <c:v>1.0182147301730966E-3</c:v>
                </c:pt>
                <c:pt idx="338">
                  <c:v>1.0182147301730966E-3</c:v>
                </c:pt>
                <c:pt idx="339">
                  <c:v>5.6567485009616475E-4</c:v>
                </c:pt>
                <c:pt idx="340">
                  <c:v>5.6567485009616475E-4</c:v>
                </c:pt>
                <c:pt idx="341">
                  <c:v>1.9232944903269601E-3</c:v>
                </c:pt>
                <c:pt idx="342">
                  <c:v>9.0507976015386351E-4</c:v>
                </c:pt>
                <c:pt idx="343">
                  <c:v>3.0546441905192896E-3</c:v>
                </c:pt>
                <c:pt idx="344">
                  <c:v>4.5253988007693175E-4</c:v>
                </c:pt>
                <c:pt idx="345">
                  <c:v>4.5253988007693175E-4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05810568"/>
        <c:axId val="343536376"/>
      </c:scatterChart>
      <c:valAx>
        <c:axId val="30581056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129717080002971"/>
              <c:y val="0.9369394734749065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3536376"/>
        <c:crosses val="autoZero"/>
        <c:crossBetween val="midCat"/>
      </c:valAx>
      <c:valAx>
        <c:axId val="34353637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9048188776396972E-2"/>
              <c:y val="0.3609019327129562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58105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GO</a:t>
            </a:r>
            <a:r>
              <a:rPr lang="en-US" sz="1600" b="1" baseline="0">
                <a:solidFill>
                  <a:sysClr val="windowText" lastClr="000000"/>
                </a:solidFill>
              </a:rPr>
              <a:t> Cell Component: Presynaptic membrane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29929030656913064"/>
          <c:y val="1.21212121212121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123073599183985"/>
          <c:y val="7.4954808445092266E-2"/>
          <c:w val="0.79903293181552992"/>
          <c:h val="0.7908514152594695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Sheet5!$L$4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2.4745228799824204E-2"/>
                  <c:y val="0.46703164681845089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Sheet5!$K$5:$K$98</c:f>
              <c:numCache>
                <c:formatCode>0.00E+00</c:formatCode>
                <c:ptCount val="94"/>
                <c:pt idx="0">
                  <c:v>1.6649560000000001E-2</c:v>
                </c:pt>
                <c:pt idx="1">
                  <c:v>4.9321480000000001E-2</c:v>
                </c:pt>
                <c:pt idx="2">
                  <c:v>6.5344949999999999E-2</c:v>
                </c:pt>
                <c:pt idx="3">
                  <c:v>0.1124284</c:v>
                </c:pt>
                <c:pt idx="4">
                  <c:v>0.13484940000000001</c:v>
                </c:pt>
                <c:pt idx="5">
                  <c:v>0.138493</c:v>
                </c:pt>
                <c:pt idx="6">
                  <c:v>5.373228E-2</c:v>
                </c:pt>
                <c:pt idx="7">
                  <c:v>8.2432699999999998E-2</c:v>
                </c:pt>
                <c:pt idx="8">
                  <c:v>1.4644219999999999E-3</c:v>
                </c:pt>
                <c:pt idx="9">
                  <c:v>2.9061590000000002E-3</c:v>
                </c:pt>
                <c:pt idx="10">
                  <c:v>5.1945660000000003E-3</c:v>
                </c:pt>
                <c:pt idx="11">
                  <c:v>3.8939010000000003E-2</c:v>
                </c:pt>
                <c:pt idx="12">
                  <c:v>0.1026741</c:v>
                </c:pt>
                <c:pt idx="13">
                  <c:v>3.9220610000000003E-2</c:v>
                </c:pt>
                <c:pt idx="14">
                  <c:v>6.5467520000000001E-2</c:v>
                </c:pt>
                <c:pt idx="15">
                  <c:v>9.948610000000001E-4</c:v>
                </c:pt>
                <c:pt idx="16">
                  <c:v>4.8777260000000003E-2</c:v>
                </c:pt>
                <c:pt idx="17">
                  <c:v>1.214314E-3</c:v>
                </c:pt>
                <c:pt idx="18">
                  <c:v>0.1508574</c:v>
                </c:pt>
                <c:pt idx="19">
                  <c:v>1.7109800000000001E-2</c:v>
                </c:pt>
                <c:pt idx="20">
                  <c:v>7.668266E-2</c:v>
                </c:pt>
                <c:pt idx="21">
                  <c:v>3.4538340000000001E-2</c:v>
                </c:pt>
                <c:pt idx="22">
                  <c:v>7.8448089999999995E-3</c:v>
                </c:pt>
                <c:pt idx="23">
                  <c:v>1.988496E-2</c:v>
                </c:pt>
                <c:pt idx="24">
                  <c:v>6.3843899999999995E-2</c:v>
                </c:pt>
                <c:pt idx="25">
                  <c:v>8.9970080000000008E-3</c:v>
                </c:pt>
                <c:pt idx="26">
                  <c:v>6.5782710000000001E-3</c:v>
                </c:pt>
                <c:pt idx="27">
                  <c:v>2.3898880000000002E-3</c:v>
                </c:pt>
                <c:pt idx="28">
                  <c:v>7.1187860000000006E-2</c:v>
                </c:pt>
                <c:pt idx="29">
                  <c:v>1.1114269999999999E-3</c:v>
                </c:pt>
                <c:pt idx="30">
                  <c:v>7.0269060000000005E-4</c:v>
                </c:pt>
                <c:pt idx="31">
                  <c:v>3.6520730000000001E-2</c:v>
                </c:pt>
                <c:pt idx="32">
                  <c:v>3.6561799999999998E-2</c:v>
                </c:pt>
                <c:pt idx="33">
                  <c:v>7.3296419999999997E-4</c:v>
                </c:pt>
                <c:pt idx="34">
                  <c:v>7.5605690000000005E-4</c:v>
                </c:pt>
                <c:pt idx="35">
                  <c:v>7.8962430000000005E-4</c:v>
                </c:pt>
                <c:pt idx="36">
                  <c:v>6.8059239999999997E-3</c:v>
                </c:pt>
                <c:pt idx="37">
                  <c:v>8.5414089999999996E-4</c:v>
                </c:pt>
                <c:pt idx="38">
                  <c:v>1.90315E-2</c:v>
                </c:pt>
                <c:pt idx="39">
                  <c:v>1.002548E-3</c:v>
                </c:pt>
                <c:pt idx="40">
                  <c:v>1.052533E-3</c:v>
                </c:pt>
                <c:pt idx="41">
                  <c:v>1.153346E-3</c:v>
                </c:pt>
                <c:pt idx="42">
                  <c:v>1.2745370000000001E-3</c:v>
                </c:pt>
                <c:pt idx="43">
                  <c:v>8.8469320000000001E-3</c:v>
                </c:pt>
                <c:pt idx="44">
                  <c:v>1.3530269999999999E-3</c:v>
                </c:pt>
                <c:pt idx="45">
                  <c:v>1.3798879999999999E-3</c:v>
                </c:pt>
                <c:pt idx="46">
                  <c:v>9.2884579999999994E-3</c:v>
                </c:pt>
                <c:pt idx="47">
                  <c:v>9.4661499999999996E-3</c:v>
                </c:pt>
                <c:pt idx="48">
                  <c:v>1.458928E-3</c:v>
                </c:pt>
                <c:pt idx="49">
                  <c:v>2.2566779999999998E-3</c:v>
                </c:pt>
                <c:pt idx="50">
                  <c:v>1.5131280000000001E-3</c:v>
                </c:pt>
                <c:pt idx="51">
                  <c:v>2.7031010000000001E-2</c:v>
                </c:pt>
                <c:pt idx="52">
                  <c:v>1.920693E-3</c:v>
                </c:pt>
                <c:pt idx="53">
                  <c:v>2.0349360000000002E-3</c:v>
                </c:pt>
                <c:pt idx="54">
                  <c:v>3.023417E-3</c:v>
                </c:pt>
                <c:pt idx="55">
                  <c:v>2.537095E-2</c:v>
                </c:pt>
                <c:pt idx="56">
                  <c:v>3.4260829999999999E-3</c:v>
                </c:pt>
                <c:pt idx="57">
                  <c:v>1.3213819999999999E-2</c:v>
                </c:pt>
                <c:pt idx="58">
                  <c:v>1.154109E-2</c:v>
                </c:pt>
                <c:pt idx="59">
                  <c:v>1.022036E-3</c:v>
                </c:pt>
                <c:pt idx="60">
                  <c:v>2.6913420000000002E-3</c:v>
                </c:pt>
                <c:pt idx="61">
                  <c:v>2.8985109999999999E-3</c:v>
                </c:pt>
                <c:pt idx="62">
                  <c:v>1.1974729999999999E-3</c:v>
                </c:pt>
                <c:pt idx="63">
                  <c:v>2.6326180000000001E-2</c:v>
                </c:pt>
                <c:pt idx="64">
                  <c:v>3.1586330000000003E-2</c:v>
                </c:pt>
                <c:pt idx="65">
                  <c:v>2.4466020000000002E-2</c:v>
                </c:pt>
                <c:pt idx="66">
                  <c:v>2.0379290000000001E-2</c:v>
                </c:pt>
                <c:pt idx="67">
                  <c:v>1.5805219999999998E-2</c:v>
                </c:pt>
                <c:pt idx="68">
                  <c:v>2.8493540000000001E-2</c:v>
                </c:pt>
                <c:pt idx="69">
                  <c:v>8.253736E-4</c:v>
                </c:pt>
                <c:pt idx="70">
                  <c:v>1.001717E-4</c:v>
                </c:pt>
                <c:pt idx="71">
                  <c:v>1.001717E-4</c:v>
                </c:pt>
                <c:pt idx="72">
                  <c:v>1.732419E-2</c:v>
                </c:pt>
                <c:pt idx="73">
                  <c:v>4.2768179999999999E-3</c:v>
                </c:pt>
                <c:pt idx="74">
                  <c:v>4.4100959999999996E-3</c:v>
                </c:pt>
                <c:pt idx="75">
                  <c:v>4.661933E-3</c:v>
                </c:pt>
                <c:pt idx="76">
                  <c:v>1.2045429999999999E-2</c:v>
                </c:pt>
                <c:pt idx="77">
                  <c:v>4.9549069999999997E-3</c:v>
                </c:pt>
                <c:pt idx="78">
                  <c:v>5.046778E-3</c:v>
                </c:pt>
                <c:pt idx="79">
                  <c:v>1.9379369999999999E-4</c:v>
                </c:pt>
                <c:pt idx="80">
                  <c:v>6.6320150000000004E-4</c:v>
                </c:pt>
                <c:pt idx="81">
                  <c:v>6.758135E-4</c:v>
                </c:pt>
                <c:pt idx="82">
                  <c:v>5.5219860000000004E-3</c:v>
                </c:pt>
                <c:pt idx="83">
                  <c:v>1.385641E-2</c:v>
                </c:pt>
                <c:pt idx="84">
                  <c:v>8.0230739999999996E-4</c:v>
                </c:pt>
                <c:pt idx="85">
                  <c:v>2.7944480000000001E-2</c:v>
                </c:pt>
                <c:pt idx="86">
                  <c:v>1.4637499999999999E-2</c:v>
                </c:pt>
                <c:pt idx="87">
                  <c:v>2.862273E-4</c:v>
                </c:pt>
                <c:pt idx="88">
                  <c:v>2.8406480000000001E-2</c:v>
                </c:pt>
                <c:pt idx="89">
                  <c:v>2.024667E-3</c:v>
                </c:pt>
                <c:pt idx="90">
                  <c:v>2.663099E-2</c:v>
                </c:pt>
                <c:pt idx="91">
                  <c:v>1.5721550000000001E-2</c:v>
                </c:pt>
                <c:pt idx="92">
                  <c:v>4.5611190000000003E-2</c:v>
                </c:pt>
                <c:pt idx="93">
                  <c:v>2.065735E-3</c:v>
                </c:pt>
              </c:numCache>
            </c:numRef>
          </c:xVal>
          <c:yVal>
            <c:numRef>
              <c:f>Sheet5!$L$5:$L$98</c:f>
              <c:numCache>
                <c:formatCode>0.00E+00</c:formatCode>
                <c:ptCount val="94"/>
                <c:pt idx="0">
                  <c:v>2.1043104423577329E-2</c:v>
                </c:pt>
                <c:pt idx="1">
                  <c:v>2.1043104423577329E-2</c:v>
                </c:pt>
                <c:pt idx="2">
                  <c:v>2.1043104423577329E-2</c:v>
                </c:pt>
                <c:pt idx="3">
                  <c:v>2.1043104423577329E-2</c:v>
                </c:pt>
                <c:pt idx="4">
                  <c:v>2.1043104423577329E-2</c:v>
                </c:pt>
                <c:pt idx="5">
                  <c:v>2.1043104423577329E-2</c:v>
                </c:pt>
                <c:pt idx="6">
                  <c:v>1.1652901911980993E-2</c:v>
                </c:pt>
                <c:pt idx="7">
                  <c:v>1.2331711732096391E-2</c:v>
                </c:pt>
                <c:pt idx="8">
                  <c:v>3.9597239506731531E-3</c:v>
                </c:pt>
                <c:pt idx="9">
                  <c:v>4.525398800769318E-3</c:v>
                </c:pt>
                <c:pt idx="10">
                  <c:v>3.5071840705962211E-3</c:v>
                </c:pt>
                <c:pt idx="11">
                  <c:v>5.6567485009616477E-3</c:v>
                </c:pt>
                <c:pt idx="12">
                  <c:v>8.5982577214617044E-3</c:v>
                </c:pt>
                <c:pt idx="13">
                  <c:v>5.6567485009616477E-3</c:v>
                </c:pt>
                <c:pt idx="14">
                  <c:v>7.0143681411924423E-3</c:v>
                </c:pt>
                <c:pt idx="15">
                  <c:v>1.6970245502884941E-3</c:v>
                </c:pt>
                <c:pt idx="16">
                  <c:v>5.6567485009616477E-3</c:v>
                </c:pt>
                <c:pt idx="17">
                  <c:v>1.6970245502884941E-3</c:v>
                </c:pt>
                <c:pt idx="18">
                  <c:v>8.9376626315194035E-3</c:v>
                </c:pt>
                <c:pt idx="19">
                  <c:v>3.1677791605385225E-3</c:v>
                </c:pt>
                <c:pt idx="20">
                  <c:v>6.1092883810385792E-3</c:v>
                </c:pt>
                <c:pt idx="21">
                  <c:v>4.1859938907116189E-3</c:v>
                </c:pt>
                <c:pt idx="22">
                  <c:v>2.262699400384659E-3</c:v>
                </c:pt>
                <c:pt idx="23">
                  <c:v>3.1677791605385225E-3</c:v>
                </c:pt>
                <c:pt idx="24">
                  <c:v>5.2042086208847153E-3</c:v>
                </c:pt>
                <c:pt idx="25">
                  <c:v>2.1495644303654261E-3</c:v>
                </c:pt>
                <c:pt idx="26">
                  <c:v>1.9232944903269601E-3</c:v>
                </c:pt>
                <c:pt idx="27">
                  <c:v>1.3576196402307953E-3</c:v>
                </c:pt>
                <c:pt idx="28">
                  <c:v>5.2042086208847153E-3</c:v>
                </c:pt>
                <c:pt idx="29">
                  <c:v>1.0182147301730966E-3</c:v>
                </c:pt>
                <c:pt idx="30">
                  <c:v>9.0507976015386351E-4</c:v>
                </c:pt>
                <c:pt idx="31">
                  <c:v>3.5071840705962211E-3</c:v>
                </c:pt>
                <c:pt idx="32">
                  <c:v>3.5071840705962211E-3</c:v>
                </c:pt>
                <c:pt idx="33">
                  <c:v>9.0507976015386351E-4</c:v>
                </c:pt>
                <c:pt idx="34">
                  <c:v>9.0507976015386351E-4</c:v>
                </c:pt>
                <c:pt idx="35">
                  <c:v>9.0507976015386351E-4</c:v>
                </c:pt>
                <c:pt idx="36">
                  <c:v>1.6970245502884941E-3</c:v>
                </c:pt>
                <c:pt idx="37">
                  <c:v>9.0507976015386351E-4</c:v>
                </c:pt>
                <c:pt idx="38">
                  <c:v>2.4889693404231247E-3</c:v>
                </c:pt>
                <c:pt idx="39">
                  <c:v>9.0507976015386351E-4</c:v>
                </c:pt>
                <c:pt idx="40">
                  <c:v>9.0507976015386351E-4</c:v>
                </c:pt>
                <c:pt idx="41">
                  <c:v>9.0507976015386351E-4</c:v>
                </c:pt>
                <c:pt idx="42">
                  <c:v>9.0507976015386351E-4</c:v>
                </c:pt>
                <c:pt idx="43">
                  <c:v>1.6970245502884941E-3</c:v>
                </c:pt>
                <c:pt idx="44">
                  <c:v>9.0507976015386351E-4</c:v>
                </c:pt>
                <c:pt idx="45">
                  <c:v>9.0507976015386351E-4</c:v>
                </c:pt>
                <c:pt idx="46">
                  <c:v>1.6970245502884941E-3</c:v>
                </c:pt>
                <c:pt idx="47">
                  <c:v>1.6970245502884941E-3</c:v>
                </c:pt>
                <c:pt idx="48">
                  <c:v>9.0507976015386351E-4</c:v>
                </c:pt>
                <c:pt idx="49">
                  <c:v>1.0182147301730966E-3</c:v>
                </c:pt>
                <c:pt idx="50">
                  <c:v>9.0507976015386351E-4</c:v>
                </c:pt>
                <c:pt idx="51">
                  <c:v>2.6021043104423576E-3</c:v>
                </c:pt>
                <c:pt idx="52">
                  <c:v>9.0507976015386351E-4</c:v>
                </c:pt>
                <c:pt idx="53">
                  <c:v>9.0507976015386351E-4</c:v>
                </c:pt>
                <c:pt idx="54">
                  <c:v>1.0182147301730966E-3</c:v>
                </c:pt>
                <c:pt idx="55">
                  <c:v>2.3758343704038919E-3</c:v>
                </c:pt>
                <c:pt idx="56">
                  <c:v>1.0182147301730966E-3</c:v>
                </c:pt>
                <c:pt idx="57">
                  <c:v>1.6970245502884941E-3</c:v>
                </c:pt>
                <c:pt idx="58">
                  <c:v>1.5838895802692612E-3</c:v>
                </c:pt>
                <c:pt idx="59">
                  <c:v>6.7880982011539763E-4</c:v>
                </c:pt>
                <c:pt idx="60">
                  <c:v>9.0507976015386351E-4</c:v>
                </c:pt>
                <c:pt idx="61">
                  <c:v>9.0507976015386351E-4</c:v>
                </c:pt>
                <c:pt idx="62">
                  <c:v>6.7880982011539763E-4</c:v>
                </c:pt>
                <c:pt idx="63">
                  <c:v>2.262699400384659E-3</c:v>
                </c:pt>
                <c:pt idx="64">
                  <c:v>2.4889693404231247E-3</c:v>
                </c:pt>
                <c:pt idx="65">
                  <c:v>2.1495644303654261E-3</c:v>
                </c:pt>
                <c:pt idx="66">
                  <c:v>1.9232944903269601E-3</c:v>
                </c:pt>
                <c:pt idx="67">
                  <c:v>1.6970245502884941E-3</c:v>
                </c:pt>
                <c:pt idx="68">
                  <c:v>2.262699400384659E-3</c:v>
                </c:pt>
                <c:pt idx="69">
                  <c:v>5.6567485009616475E-4</c:v>
                </c:pt>
                <c:pt idx="70">
                  <c:v>3.3940491005769881E-4</c:v>
                </c:pt>
                <c:pt idx="71">
                  <c:v>3.3940491005769881E-4</c:v>
                </c:pt>
                <c:pt idx="72">
                  <c:v>1.6970245502884941E-3</c:v>
                </c:pt>
                <c:pt idx="73">
                  <c:v>9.0507976015386351E-4</c:v>
                </c:pt>
                <c:pt idx="74">
                  <c:v>9.0507976015386351E-4</c:v>
                </c:pt>
                <c:pt idx="75">
                  <c:v>9.0507976015386351E-4</c:v>
                </c:pt>
                <c:pt idx="76">
                  <c:v>1.3576196402307953E-3</c:v>
                </c:pt>
                <c:pt idx="77">
                  <c:v>9.0507976015386351E-4</c:v>
                </c:pt>
                <c:pt idx="78">
                  <c:v>9.0507976015386351E-4</c:v>
                </c:pt>
                <c:pt idx="79">
                  <c:v>3.3940491005769881E-4</c:v>
                </c:pt>
                <c:pt idx="80">
                  <c:v>4.5253988007693175E-4</c:v>
                </c:pt>
                <c:pt idx="81">
                  <c:v>4.5253988007693175E-4</c:v>
                </c:pt>
                <c:pt idx="82">
                  <c:v>9.0507976015386351E-4</c:v>
                </c:pt>
                <c:pt idx="83">
                  <c:v>1.3576196402307953E-3</c:v>
                </c:pt>
                <c:pt idx="84">
                  <c:v>4.5253988007693175E-4</c:v>
                </c:pt>
                <c:pt idx="85">
                  <c:v>1.9232944903269601E-3</c:v>
                </c:pt>
                <c:pt idx="86">
                  <c:v>1.3576196402307953E-3</c:v>
                </c:pt>
                <c:pt idx="87">
                  <c:v>3.3940491005769881E-4</c:v>
                </c:pt>
                <c:pt idx="88">
                  <c:v>1.9232944903269601E-3</c:v>
                </c:pt>
                <c:pt idx="89">
                  <c:v>5.6567485009616475E-4</c:v>
                </c:pt>
                <c:pt idx="90">
                  <c:v>1.810159520307727E-3</c:v>
                </c:pt>
                <c:pt idx="91">
                  <c:v>1.3576196402307953E-3</c:v>
                </c:pt>
                <c:pt idx="92">
                  <c:v>2.4889693404231247E-3</c:v>
                </c:pt>
                <c:pt idx="93">
                  <c:v>5.6567485009616475E-4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43541080"/>
        <c:axId val="343539904"/>
      </c:scatterChart>
      <c:valAx>
        <c:axId val="34354108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249532312340869"/>
              <c:y val="0.9308795036984013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3539904"/>
        <c:crosses val="autoZero"/>
        <c:crossBetween val="midCat"/>
      </c:valAx>
      <c:valAx>
        <c:axId val="34353990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4915779265976067E-2"/>
              <c:y val="0.3669646066968901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354108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GO</a:t>
            </a:r>
            <a:r>
              <a:rPr lang="en-US" sz="1600" b="1" baseline="0">
                <a:solidFill>
                  <a:sysClr val="windowText" lastClr="000000"/>
                </a:solidFill>
              </a:rPr>
              <a:t> Molecular Function: Presynaptic membrane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28098261122327967"/>
          <c:y val="1.21212121212121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123073599183985"/>
          <c:y val="7.4954808445092266E-2"/>
          <c:w val="0.79903293181552992"/>
          <c:h val="0.7989349750809947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Sheet7!$L$4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5.3875918845768943E-2"/>
                  <c:y val="0.55269319389723059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Sheet7!$K$5:$K$87</c:f>
              <c:numCache>
                <c:formatCode>0.00E+00</c:formatCode>
                <c:ptCount val="83"/>
                <c:pt idx="0">
                  <c:v>1.040632E-2</c:v>
                </c:pt>
                <c:pt idx="1">
                  <c:v>6.7538750000000003E-3</c:v>
                </c:pt>
                <c:pt idx="2">
                  <c:v>1.515742E-2</c:v>
                </c:pt>
                <c:pt idx="3">
                  <c:v>2.1798070000000002E-3</c:v>
                </c:pt>
                <c:pt idx="4">
                  <c:v>1.1260720000000001E-3</c:v>
                </c:pt>
                <c:pt idx="5">
                  <c:v>1.1260720000000001E-3</c:v>
                </c:pt>
                <c:pt idx="6">
                  <c:v>1.2524280000000001E-3</c:v>
                </c:pt>
                <c:pt idx="7">
                  <c:v>6.4359169999999993E-2</c:v>
                </c:pt>
                <c:pt idx="8">
                  <c:v>1.948459E-2</c:v>
                </c:pt>
                <c:pt idx="9">
                  <c:v>9.6686759999999997E-2</c:v>
                </c:pt>
                <c:pt idx="10">
                  <c:v>1.5737500000000001E-3</c:v>
                </c:pt>
                <c:pt idx="11">
                  <c:v>7.3505529999999997E-4</c:v>
                </c:pt>
                <c:pt idx="12">
                  <c:v>8.7727349999999998E-4</c:v>
                </c:pt>
                <c:pt idx="13">
                  <c:v>1.0810590000000001E-3</c:v>
                </c:pt>
                <c:pt idx="14">
                  <c:v>1.151334E-3</c:v>
                </c:pt>
                <c:pt idx="15">
                  <c:v>2.0682389999999999E-3</c:v>
                </c:pt>
                <c:pt idx="16">
                  <c:v>1.2405599999999999E-3</c:v>
                </c:pt>
                <c:pt idx="17">
                  <c:v>1.365364E-3</c:v>
                </c:pt>
                <c:pt idx="18">
                  <c:v>1.369706E-3</c:v>
                </c:pt>
                <c:pt idx="19">
                  <c:v>1.423278E-3</c:v>
                </c:pt>
                <c:pt idx="20">
                  <c:v>2.4428729999999999E-3</c:v>
                </c:pt>
                <c:pt idx="21">
                  <c:v>1.5868169999999999E-3</c:v>
                </c:pt>
                <c:pt idx="22">
                  <c:v>1.6027490000000001E-3</c:v>
                </c:pt>
                <c:pt idx="23">
                  <c:v>2.375935E-3</c:v>
                </c:pt>
                <c:pt idx="24">
                  <c:v>9.7238200000000004E-4</c:v>
                </c:pt>
                <c:pt idx="25">
                  <c:v>8.4818289999999998E-3</c:v>
                </c:pt>
                <c:pt idx="26">
                  <c:v>3.147726E-3</c:v>
                </c:pt>
                <c:pt idx="27">
                  <c:v>1.877735E-3</c:v>
                </c:pt>
                <c:pt idx="28">
                  <c:v>2.3391689999999999E-3</c:v>
                </c:pt>
                <c:pt idx="29">
                  <c:v>5.4345009999999996E-3</c:v>
                </c:pt>
                <c:pt idx="30">
                  <c:v>9.8338390000000009E-4</c:v>
                </c:pt>
                <c:pt idx="31">
                  <c:v>3.2899100000000001E-3</c:v>
                </c:pt>
                <c:pt idx="32">
                  <c:v>3.413017E-3</c:v>
                </c:pt>
                <c:pt idx="33">
                  <c:v>1.662976E-2</c:v>
                </c:pt>
                <c:pt idx="34">
                  <c:v>1.7075170000000001E-2</c:v>
                </c:pt>
                <c:pt idx="35">
                  <c:v>1.714922E-2</c:v>
                </c:pt>
                <c:pt idx="36">
                  <c:v>1.0000460000000001E-3</c:v>
                </c:pt>
                <c:pt idx="37">
                  <c:v>1.0976040000000001E-3</c:v>
                </c:pt>
                <c:pt idx="38">
                  <c:v>1.740024E-3</c:v>
                </c:pt>
                <c:pt idx="39">
                  <c:v>1.2042680000000001E-3</c:v>
                </c:pt>
                <c:pt idx="40">
                  <c:v>1.8455769999999999E-3</c:v>
                </c:pt>
                <c:pt idx="41">
                  <c:v>7.1606869999999998E-3</c:v>
                </c:pt>
                <c:pt idx="42">
                  <c:v>7.2124590000000001E-3</c:v>
                </c:pt>
                <c:pt idx="43">
                  <c:v>1.5857989999999999E-3</c:v>
                </c:pt>
                <c:pt idx="44">
                  <c:v>1.6224480000000001E-3</c:v>
                </c:pt>
                <c:pt idx="45">
                  <c:v>1.7625499999999999E-2</c:v>
                </c:pt>
                <c:pt idx="46">
                  <c:v>1.0272659999999999E-2</c:v>
                </c:pt>
                <c:pt idx="47">
                  <c:v>1.6904960000000001E-3</c:v>
                </c:pt>
                <c:pt idx="48">
                  <c:v>8.95081E-3</c:v>
                </c:pt>
                <c:pt idx="49">
                  <c:v>1.852596E-3</c:v>
                </c:pt>
                <c:pt idx="50">
                  <c:v>9.7873030000000007E-3</c:v>
                </c:pt>
                <c:pt idx="51">
                  <c:v>1.003106E-2</c:v>
                </c:pt>
                <c:pt idx="52">
                  <c:v>8.2123799999999996E-4</c:v>
                </c:pt>
                <c:pt idx="53">
                  <c:v>2.4118049999999999E-3</c:v>
                </c:pt>
                <c:pt idx="54">
                  <c:v>2.4440859999999998E-3</c:v>
                </c:pt>
                <c:pt idx="55">
                  <c:v>2.486795E-3</c:v>
                </c:pt>
                <c:pt idx="56">
                  <c:v>1.352917E-2</c:v>
                </c:pt>
                <c:pt idx="57">
                  <c:v>1.221642E-2</c:v>
                </c:pt>
                <c:pt idx="58">
                  <c:v>3.1345190000000001E-3</c:v>
                </c:pt>
                <c:pt idx="59">
                  <c:v>3.1860970000000001E-3</c:v>
                </c:pt>
                <c:pt idx="60">
                  <c:v>3.4195010000000001E-3</c:v>
                </c:pt>
                <c:pt idx="61">
                  <c:v>7.1958590000000005E-5</c:v>
                </c:pt>
                <c:pt idx="62">
                  <c:v>1.570466E-3</c:v>
                </c:pt>
                <c:pt idx="63">
                  <c:v>3.7629159999999998E-3</c:v>
                </c:pt>
                <c:pt idx="64">
                  <c:v>5.2608660000000003E-3</c:v>
                </c:pt>
                <c:pt idx="65">
                  <c:v>3.8851010000000002E-3</c:v>
                </c:pt>
                <c:pt idx="66">
                  <c:v>9.0606289999999999E-4</c:v>
                </c:pt>
                <c:pt idx="67">
                  <c:v>3.9795239999999999E-3</c:v>
                </c:pt>
                <c:pt idx="68">
                  <c:v>5.4595219999999996E-3</c:v>
                </c:pt>
                <c:pt idx="69">
                  <c:v>5.6133140000000003E-3</c:v>
                </c:pt>
                <c:pt idx="70">
                  <c:v>4.198093E-3</c:v>
                </c:pt>
                <c:pt idx="71">
                  <c:v>1.028936E-3</c:v>
                </c:pt>
                <c:pt idx="72">
                  <c:v>1.141988E-2</c:v>
                </c:pt>
                <c:pt idx="73">
                  <c:v>4.3935399999999996E-3</c:v>
                </c:pt>
                <c:pt idx="74">
                  <c:v>2.3644700000000001E-2</c:v>
                </c:pt>
                <c:pt idx="75">
                  <c:v>5.4776140000000001E-2</c:v>
                </c:pt>
                <c:pt idx="76">
                  <c:v>4.7998320000000004E-3</c:v>
                </c:pt>
                <c:pt idx="77">
                  <c:v>1.2378109999999999E-2</c:v>
                </c:pt>
                <c:pt idx="78">
                  <c:v>1.437818E-3</c:v>
                </c:pt>
                <c:pt idx="79">
                  <c:v>6.9364260000000005E-4</c:v>
                </c:pt>
                <c:pt idx="80">
                  <c:v>1.3535490000000001E-2</c:v>
                </c:pt>
                <c:pt idx="81">
                  <c:v>2.657866E-2</c:v>
                </c:pt>
                <c:pt idx="82">
                  <c:v>5.8911720000000001E-3</c:v>
                </c:pt>
              </c:numCache>
            </c:numRef>
          </c:xVal>
          <c:yVal>
            <c:numRef>
              <c:f>Sheet7!$L$5:$L$87</c:f>
              <c:numCache>
                <c:formatCode>0.00E+00</c:formatCode>
                <c:ptCount val="83"/>
                <c:pt idx="0">
                  <c:v>7.240638081230908E-3</c:v>
                </c:pt>
                <c:pt idx="1">
                  <c:v>4.525398800769318E-3</c:v>
                </c:pt>
                <c:pt idx="2">
                  <c:v>4.525398800769318E-3</c:v>
                </c:pt>
                <c:pt idx="3">
                  <c:v>2.6021043104423576E-3</c:v>
                </c:pt>
                <c:pt idx="4">
                  <c:v>2.1495644303654261E-3</c:v>
                </c:pt>
                <c:pt idx="5">
                  <c:v>2.1495644303654261E-3</c:v>
                </c:pt>
                <c:pt idx="6">
                  <c:v>2.1495644303654261E-3</c:v>
                </c:pt>
                <c:pt idx="7">
                  <c:v>7.240638081230908E-3</c:v>
                </c:pt>
                <c:pt idx="8">
                  <c:v>4.525398800769318E-3</c:v>
                </c:pt>
                <c:pt idx="9">
                  <c:v>8.5982577214617044E-3</c:v>
                </c:pt>
                <c:pt idx="10">
                  <c:v>2.1495644303654261E-3</c:v>
                </c:pt>
                <c:pt idx="11">
                  <c:v>1.6970245502884941E-3</c:v>
                </c:pt>
                <c:pt idx="12">
                  <c:v>1.6970245502884941E-3</c:v>
                </c:pt>
                <c:pt idx="13">
                  <c:v>1.6970245502884941E-3</c:v>
                </c:pt>
                <c:pt idx="14">
                  <c:v>1.6970245502884941E-3</c:v>
                </c:pt>
                <c:pt idx="15">
                  <c:v>1.9232944903269601E-3</c:v>
                </c:pt>
                <c:pt idx="16">
                  <c:v>1.6970245502884941E-3</c:v>
                </c:pt>
                <c:pt idx="17">
                  <c:v>1.6970245502884941E-3</c:v>
                </c:pt>
                <c:pt idx="18">
                  <c:v>1.6970245502884941E-3</c:v>
                </c:pt>
                <c:pt idx="19">
                  <c:v>1.6970245502884941E-3</c:v>
                </c:pt>
                <c:pt idx="20">
                  <c:v>1.9232944903269601E-3</c:v>
                </c:pt>
                <c:pt idx="21">
                  <c:v>1.6970245502884941E-3</c:v>
                </c:pt>
                <c:pt idx="22">
                  <c:v>1.6970245502884941E-3</c:v>
                </c:pt>
                <c:pt idx="23">
                  <c:v>1.6970245502884941E-3</c:v>
                </c:pt>
                <c:pt idx="24">
                  <c:v>1.3576196402307953E-3</c:v>
                </c:pt>
                <c:pt idx="25">
                  <c:v>2.3758343704038919E-3</c:v>
                </c:pt>
                <c:pt idx="26">
                  <c:v>1.6970245502884941E-3</c:v>
                </c:pt>
                <c:pt idx="27">
                  <c:v>1.3576196402307953E-3</c:v>
                </c:pt>
                <c:pt idx="28">
                  <c:v>1.3576196402307953E-3</c:v>
                </c:pt>
                <c:pt idx="29">
                  <c:v>1.6970245502884941E-3</c:v>
                </c:pt>
                <c:pt idx="30">
                  <c:v>1.0182147301730966E-3</c:v>
                </c:pt>
                <c:pt idx="31">
                  <c:v>1.3576196402307953E-3</c:v>
                </c:pt>
                <c:pt idx="32">
                  <c:v>1.3576196402307953E-3</c:v>
                </c:pt>
                <c:pt idx="33">
                  <c:v>2.3758343704038919E-3</c:v>
                </c:pt>
                <c:pt idx="34">
                  <c:v>2.3758343704038919E-3</c:v>
                </c:pt>
                <c:pt idx="35">
                  <c:v>2.3758343704038919E-3</c:v>
                </c:pt>
                <c:pt idx="36">
                  <c:v>9.0507976015386351E-4</c:v>
                </c:pt>
                <c:pt idx="37">
                  <c:v>9.0507976015386351E-4</c:v>
                </c:pt>
                <c:pt idx="38">
                  <c:v>1.0182147301730966E-3</c:v>
                </c:pt>
                <c:pt idx="39">
                  <c:v>9.0507976015386351E-4</c:v>
                </c:pt>
                <c:pt idx="40">
                  <c:v>1.0182147301730966E-3</c:v>
                </c:pt>
                <c:pt idx="41">
                  <c:v>1.5838895802692612E-3</c:v>
                </c:pt>
                <c:pt idx="42">
                  <c:v>1.5838895802692612E-3</c:v>
                </c:pt>
                <c:pt idx="43">
                  <c:v>9.0507976015386351E-4</c:v>
                </c:pt>
                <c:pt idx="44">
                  <c:v>9.0507976015386351E-4</c:v>
                </c:pt>
                <c:pt idx="45">
                  <c:v>2.1495644303654261E-3</c:v>
                </c:pt>
                <c:pt idx="46">
                  <c:v>1.6970245502884941E-3</c:v>
                </c:pt>
                <c:pt idx="47">
                  <c:v>9.0507976015386351E-4</c:v>
                </c:pt>
                <c:pt idx="48">
                  <c:v>1.5838895802692612E-3</c:v>
                </c:pt>
                <c:pt idx="49">
                  <c:v>9.0507976015386351E-4</c:v>
                </c:pt>
                <c:pt idx="50">
                  <c:v>1.5838895802692612E-3</c:v>
                </c:pt>
                <c:pt idx="51">
                  <c:v>1.5838895802692612E-3</c:v>
                </c:pt>
                <c:pt idx="52">
                  <c:v>6.7880982011539763E-4</c:v>
                </c:pt>
                <c:pt idx="53">
                  <c:v>9.0507976015386351E-4</c:v>
                </c:pt>
                <c:pt idx="54">
                  <c:v>9.0507976015386351E-4</c:v>
                </c:pt>
                <c:pt idx="55">
                  <c:v>9.0507976015386351E-4</c:v>
                </c:pt>
                <c:pt idx="56">
                  <c:v>1.6970245502884941E-3</c:v>
                </c:pt>
                <c:pt idx="57">
                  <c:v>1.5838895802692612E-3</c:v>
                </c:pt>
                <c:pt idx="58">
                  <c:v>9.0507976015386351E-4</c:v>
                </c:pt>
                <c:pt idx="59">
                  <c:v>9.0507976015386351E-4</c:v>
                </c:pt>
                <c:pt idx="60">
                  <c:v>9.0507976015386351E-4</c:v>
                </c:pt>
                <c:pt idx="61">
                  <c:v>3.3940491005769881E-4</c:v>
                </c:pt>
                <c:pt idx="62">
                  <c:v>6.7880982011539763E-4</c:v>
                </c:pt>
                <c:pt idx="63">
                  <c:v>9.0507976015386351E-4</c:v>
                </c:pt>
                <c:pt idx="64">
                  <c:v>1.0182147301730966E-3</c:v>
                </c:pt>
                <c:pt idx="65">
                  <c:v>9.0507976015386351E-4</c:v>
                </c:pt>
                <c:pt idx="66">
                  <c:v>5.6567485009616475E-4</c:v>
                </c:pt>
                <c:pt idx="67">
                  <c:v>9.0507976015386351E-4</c:v>
                </c:pt>
                <c:pt idx="68">
                  <c:v>1.0182147301730966E-3</c:v>
                </c:pt>
                <c:pt idx="69">
                  <c:v>1.0182147301730966E-3</c:v>
                </c:pt>
                <c:pt idx="70">
                  <c:v>9.0507976015386351E-4</c:v>
                </c:pt>
                <c:pt idx="71">
                  <c:v>5.6567485009616475E-4</c:v>
                </c:pt>
                <c:pt idx="72">
                  <c:v>1.3576196402307953E-3</c:v>
                </c:pt>
                <c:pt idx="73">
                  <c:v>9.0507976015386351E-4</c:v>
                </c:pt>
                <c:pt idx="74">
                  <c:v>1.9232944903269601E-3</c:v>
                </c:pt>
                <c:pt idx="75">
                  <c:v>3.0546441905192896E-3</c:v>
                </c:pt>
                <c:pt idx="76">
                  <c:v>9.0507976015386351E-4</c:v>
                </c:pt>
                <c:pt idx="77">
                  <c:v>1.3576196402307953E-3</c:v>
                </c:pt>
                <c:pt idx="78">
                  <c:v>5.6567485009616475E-4</c:v>
                </c:pt>
                <c:pt idx="79">
                  <c:v>4.5253988007693175E-4</c:v>
                </c:pt>
                <c:pt idx="80">
                  <c:v>1.3576196402307953E-3</c:v>
                </c:pt>
                <c:pt idx="81">
                  <c:v>1.9232944903269601E-3</c:v>
                </c:pt>
                <c:pt idx="82">
                  <c:v>9.0507976015386351E-4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43535984"/>
        <c:axId val="343534024"/>
      </c:scatterChart>
      <c:valAx>
        <c:axId val="34353598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689717084622391"/>
              <c:y val="0.9329003420027042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3534024"/>
        <c:crosses val="autoZero"/>
        <c:crossBetween val="midCat"/>
      </c:valAx>
      <c:valAx>
        <c:axId val="34353402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0509312120637141E-2"/>
              <c:y val="0.3669633341286884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353598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6B954-F119-40BC-8FA6-C3E39F72683A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0FAB-0298-4FB9-9740-F1495AAAD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940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6B954-F119-40BC-8FA6-C3E39F72683A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0FAB-0298-4FB9-9740-F1495AAAD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05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6B954-F119-40BC-8FA6-C3E39F72683A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0FAB-0298-4FB9-9740-F1495AAAD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57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6B954-F119-40BC-8FA6-C3E39F72683A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0FAB-0298-4FB9-9740-F1495AAAD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475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6B954-F119-40BC-8FA6-C3E39F72683A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0FAB-0298-4FB9-9740-F1495AAAD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020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6B954-F119-40BC-8FA6-C3E39F72683A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0FAB-0298-4FB9-9740-F1495AAAD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645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6B954-F119-40BC-8FA6-C3E39F72683A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0FAB-0298-4FB9-9740-F1495AAAD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278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6B954-F119-40BC-8FA6-C3E39F72683A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0FAB-0298-4FB9-9740-F1495AAAD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455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6B954-F119-40BC-8FA6-C3E39F72683A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0FAB-0298-4FB9-9740-F1495AAAD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900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6B954-F119-40BC-8FA6-C3E39F72683A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0FAB-0298-4FB9-9740-F1495AAAD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993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6B954-F119-40BC-8FA6-C3E39F72683A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E0FAB-0298-4FB9-9740-F1495AAAD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989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A6B954-F119-40BC-8FA6-C3E39F72683A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E0FAB-0298-4FB9-9740-F1495AAAD4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134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7" y="304801"/>
            <a:ext cx="10761617" cy="178148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GRN8 </a:t>
            </a:r>
            <a:r>
              <a:rPr lang="en-US" b="1" dirty="0" err="1" smtClean="0"/>
              <a:t>postsynapse</a:t>
            </a:r>
            <a:r>
              <a:rPr lang="en-US" b="1" dirty="0" smtClean="0"/>
              <a:t> versus GRM </a:t>
            </a:r>
            <a:r>
              <a:rPr lang="en-US" b="1" dirty="0" err="1" smtClean="0"/>
              <a:t>presynapse</a:t>
            </a:r>
            <a:r>
              <a:rPr lang="en-US" dirty="0" smtClean="0"/>
              <a:t> 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520466"/>
              </p:ext>
            </p:extLst>
          </p:nvPr>
        </p:nvGraphicFramePr>
        <p:xfrm>
          <a:off x="777238" y="2086280"/>
          <a:ext cx="10761617" cy="8480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06382"/>
                <a:gridCol w="766785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Genomic regulatory networks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GO:0098794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Postsynapse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826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406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842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159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170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148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588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727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2634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780895"/>
              </p:ext>
            </p:extLst>
          </p:nvPr>
        </p:nvGraphicFramePr>
        <p:xfrm>
          <a:off x="777236" y="3266294"/>
          <a:ext cx="10761617" cy="8385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06384"/>
                <a:gridCol w="766783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50472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Genomic regulatory networks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 genes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1751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GO:0042734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Presynapse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9792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925" y="2437764"/>
            <a:ext cx="9498875" cy="1325563"/>
          </a:xfrm>
        </p:spPr>
        <p:txBody>
          <a:bodyPr/>
          <a:lstStyle/>
          <a:p>
            <a:pPr algn="ctr"/>
            <a:r>
              <a:rPr lang="en-US" b="1" dirty="0" smtClean="0"/>
              <a:t>Genomic Regulatory Network (GRN19): </a:t>
            </a:r>
            <a:r>
              <a:rPr lang="en-US" b="1" dirty="0"/>
              <a:t>postsynaptic membrane</a:t>
            </a:r>
            <a:r>
              <a:rPr lang="en-US" dirty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27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7" y="1262743"/>
            <a:ext cx="10761617" cy="823538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GRN19 postsynaptic membrane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777238" y="2086280"/>
          <a:ext cx="10761617" cy="8480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06382"/>
                <a:gridCol w="766785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Genomic regulatory networks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GO:0045211</a:t>
                      </a: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Postsynaptic membrane</a:t>
                      </a:r>
                      <a:endParaRPr lang="en-US" sz="12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577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240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515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116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148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136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543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646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2104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80680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4345" y="437066"/>
            <a:ext cx="5802172" cy="623568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155749" y="98512"/>
            <a:ext cx="39993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6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b="1" dirty="0" smtClean="0"/>
              <a:t>Postsynaptic membrane: 62 significant terms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6518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43" y="543021"/>
            <a:ext cx="4390165" cy="612750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991445" y="81095"/>
            <a:ext cx="41035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6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b="1" dirty="0" smtClean="0"/>
              <a:t>Postsynaptic membrane: 154 significant terms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48586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428" y="612689"/>
            <a:ext cx="5247104" cy="606359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009392" y="115929"/>
            <a:ext cx="41035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6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b="1" dirty="0" smtClean="0"/>
              <a:t>Postsynaptic membrane: 146 significant terms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9379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2429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7969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/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7287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813559" y="2611936"/>
            <a:ext cx="8749938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/>
              <a:t>Genomic Regulatory Module (GRM): presynaptic membrane</a:t>
            </a:r>
            <a:r>
              <a:rPr lang="en-US" dirty="0" smtClean="0"/>
              <a:t>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79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7" y="1323703"/>
            <a:ext cx="10761617" cy="762577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GRM presynaptic membrane</a:t>
            </a: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285404"/>
              </p:ext>
            </p:extLst>
          </p:nvPr>
        </p:nvGraphicFramePr>
        <p:xfrm>
          <a:off x="777237" y="2086280"/>
          <a:ext cx="10761617" cy="8385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06384"/>
                <a:gridCol w="766783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50472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Genomic regulatory networks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 genes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1751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GO:0042734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Presynaptic membrane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797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010743"/>
              </p:ext>
            </p:extLst>
          </p:nvPr>
        </p:nvGraphicFramePr>
        <p:xfrm>
          <a:off x="678962" y="1102815"/>
          <a:ext cx="10955691" cy="46925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8085"/>
                <a:gridCol w="1100137"/>
                <a:gridCol w="959289"/>
                <a:gridCol w="959289"/>
                <a:gridCol w="1096330"/>
                <a:gridCol w="959289"/>
                <a:gridCol w="1027810"/>
                <a:gridCol w="753728"/>
                <a:gridCol w="753728"/>
                <a:gridCol w="2048006"/>
              </a:tblGrid>
              <a:tr h="146042"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err="1">
                          <a:solidFill>
                            <a:schemeClr val="tx1"/>
                          </a:solidFill>
                          <a:effectLst/>
                        </a:rPr>
                        <a:t>Presynapse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</a:tr>
              <a:tr h="428486"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Human Phenotype Ontology 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effectLst/>
                        </a:rPr>
                        <a:t>Description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Binominal  Rank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Binominal </a:t>
                      </a:r>
                      <a:endParaRPr lang="en-US" sz="1100" b="1" dirty="0">
                        <a:effectLst/>
                      </a:endParaRPr>
                    </a:p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P value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Binominal Bonferroni </a:t>
                      </a:r>
                      <a:endParaRPr lang="en-US" sz="1100" b="1" dirty="0">
                        <a:effectLst/>
                      </a:endParaRPr>
                    </a:p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P value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Binominal FDR Q-value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Region Fold Enrichment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Number of LTRs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Number of genes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Down-stream target genes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</a:tr>
              <a:tr h="285657"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HP:0001300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effectLst/>
                        </a:rPr>
                        <a:t>Parkinsonism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1.02E-13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6.79E-10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2.26E-10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7.34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24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7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</a:rPr>
                        <a:t>APP,FMR1,PRKN,PSEN1,SNCA</a:t>
                      </a:r>
                      <a:r>
                        <a:rPr lang="en-US" sz="1000" kern="1200" dirty="0" smtClean="0">
                          <a:effectLst/>
                        </a:rPr>
                        <a:t>, SNCAIP,XPR1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</a:tr>
              <a:tr h="285657"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HP:0000726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effectLst/>
                        </a:rPr>
                        <a:t>Dementia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14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2.70E-10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1.80E-06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1.28E-07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5.48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22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6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</a:rPr>
                        <a:t>APP,FMR1,PSEN1,SNCA,SNCAIP</a:t>
                      </a:r>
                      <a:r>
                        <a:rPr lang="en-US" sz="1000" kern="1200" dirty="0" smtClean="0">
                          <a:effectLst/>
                        </a:rPr>
                        <a:t>, XPR1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</a:tr>
              <a:tr h="243604"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HP:0002511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effectLst/>
                        </a:rPr>
                        <a:t>Alzheimer’s </a:t>
                      </a:r>
                      <a:r>
                        <a:rPr lang="en-US" sz="1200" b="1" kern="1200" dirty="0">
                          <a:effectLst/>
                        </a:rPr>
                        <a:t>disease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22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2.61E-09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1.73E-05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7.88E-07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33.77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APP,PSEN1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</a:tr>
              <a:tr h="146042"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err="1">
                          <a:solidFill>
                            <a:schemeClr val="tx1"/>
                          </a:solidFill>
                          <a:effectLst/>
                        </a:rPr>
                        <a:t>Postsynapse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</a:tr>
              <a:tr h="428486"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Human Phenotype Ontology 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effectLst/>
                        </a:rPr>
                        <a:t>Description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Binominal  Rank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Binominal </a:t>
                      </a:r>
                      <a:endParaRPr lang="en-US" sz="1100" b="1" dirty="0">
                        <a:effectLst/>
                      </a:endParaRPr>
                    </a:p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P value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Binominal Bonferroni </a:t>
                      </a:r>
                      <a:endParaRPr lang="en-US" sz="1100" b="1" dirty="0">
                        <a:effectLst/>
                      </a:endParaRPr>
                    </a:p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P value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Binominal FDR Q-value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Region Fold Enrichment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Number of LTRs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Number of genes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Down-stream target genes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</a:tr>
              <a:tr h="285657"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HP:0000717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effectLst/>
                        </a:rPr>
                        <a:t>Autism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1.42E-40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9.40E-37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9.40E-37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8.29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70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6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</a:rPr>
                        <a:t>DHCR7,FMR1,GRIA3,IL1RAPL1</a:t>
                      </a:r>
                      <a:r>
                        <a:rPr lang="en-US" sz="1000" kern="1200" dirty="0" smtClean="0">
                          <a:effectLst/>
                        </a:rPr>
                        <a:t>, NLGN4X,ZBTB20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</a:tr>
              <a:tr h="428486"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HP:0000729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effectLst/>
                        </a:rPr>
                        <a:t>Autistic behavior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3.53E-33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2.34E-29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1.17E-29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5.21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82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9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AP3B2,DHCR7,FMR1, GPHN,GRIA3,IL1RAPL1, MEF2C,NLGN4X, ZBTB20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</a:tr>
              <a:tr h="1461628"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HP:0001249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effectLst/>
                        </a:rPr>
                        <a:t>Intellectual disability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35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1.27E-10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8.47E-07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2.42E-08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1.66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159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35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</a:rPr>
                        <a:t>ANK3,BCL11A,CHRNA7,DHCR7,DMD,ERCC4,FMN2,FMR1,FRMPD4</a:t>
                      </a:r>
                      <a:r>
                        <a:rPr lang="en-US" sz="1000" kern="1200" dirty="0" smtClean="0">
                          <a:effectLst/>
                        </a:rPr>
                        <a:t>, GABRA1,GABRB3,GRIA3,GRIK2</a:t>
                      </a:r>
                      <a:r>
                        <a:rPr lang="en-US" sz="1000" kern="1200" dirty="0">
                          <a:effectLst/>
                        </a:rPr>
                        <a:t>, </a:t>
                      </a:r>
                      <a:r>
                        <a:rPr lang="en-US" sz="1000" kern="1200" dirty="0" smtClean="0">
                          <a:effectLst/>
                        </a:rPr>
                        <a:t>GRIN2A,GRIN2B,GRIP1,GRM1, HACE1,IL1RAPL1,LAMA2,LARGE1, LARP7,MAP3K7,MEF2C,MOCS1, MPDZ,NLGN4X,OPHN1</a:t>
                      </a:r>
                      <a:r>
                        <a:rPr lang="en-US" sz="1000" kern="1200" dirty="0">
                          <a:effectLst/>
                        </a:rPr>
                        <a:t>, PAX3,PLP1, RAB3GAP1, RPS6KA3,SEMA3E, THOC2,ZBTB20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678961" y="760349"/>
            <a:ext cx="10955691" cy="342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6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Features of presynaptic and postsynaptic GO networks governed by human embryo retroviral LTR elements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8020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0752" y="532860"/>
            <a:ext cx="4196325" cy="618505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102943" y="0"/>
            <a:ext cx="38119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6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b="1" dirty="0" smtClean="0"/>
              <a:t>Presynaptic membrane: 5 significant terms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2581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4347" y="577855"/>
            <a:ext cx="5299356" cy="612397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292414" y="115929"/>
            <a:ext cx="39161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6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b="1" dirty="0" smtClean="0"/>
              <a:t>Presynaptic membrane: 65 significant terms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15894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188" y="673650"/>
            <a:ext cx="7762777" cy="587519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103102" y="115929"/>
            <a:ext cx="39161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6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b="1" dirty="0" smtClean="0"/>
              <a:t>Presynaptic membrane: 42 significant terms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0914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7734865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4433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78406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4574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7678181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757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7" y="304801"/>
            <a:ext cx="10761617" cy="178148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/>
              <a:t>GRN19 postsynaptic membrane </a:t>
            </a:r>
            <a:br>
              <a:rPr lang="en-US" b="1" dirty="0" smtClean="0"/>
            </a:br>
            <a:r>
              <a:rPr lang="en-US" b="1" dirty="0" smtClean="0"/>
              <a:t>versus </a:t>
            </a:r>
            <a:br>
              <a:rPr lang="en-US" b="1" dirty="0" smtClean="0"/>
            </a:br>
            <a:r>
              <a:rPr lang="en-US" b="1" dirty="0" smtClean="0"/>
              <a:t>GRM presynaptic membrane</a:t>
            </a:r>
            <a:r>
              <a:rPr lang="en-US" dirty="0" smtClean="0"/>
              <a:t> 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351813"/>
              </p:ext>
            </p:extLst>
          </p:nvPr>
        </p:nvGraphicFramePr>
        <p:xfrm>
          <a:off x="777238" y="2086280"/>
          <a:ext cx="10761617" cy="8480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06382"/>
                <a:gridCol w="766785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Genomic regulatory networks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GO:0045211</a:t>
                      </a: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Postsynaptic membrane</a:t>
                      </a:r>
                      <a:endParaRPr lang="en-US" sz="12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577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240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515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116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148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136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543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646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2104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200937"/>
              </p:ext>
            </p:extLst>
          </p:nvPr>
        </p:nvGraphicFramePr>
        <p:xfrm>
          <a:off x="777236" y="3266294"/>
          <a:ext cx="10761617" cy="8385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06384"/>
                <a:gridCol w="766783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50472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Genomic regulatory networks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 genes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1751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GO:0042734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Presynaptic membrane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302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407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1420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5574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840" y="896856"/>
            <a:ext cx="3925304" cy="578558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76269" y="203015"/>
            <a:ext cx="38119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6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b="1" dirty="0" smtClean="0"/>
              <a:t>Presynaptic membrane: 5 significant terms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1818" y="896857"/>
            <a:ext cx="5383366" cy="578558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663818" y="203015"/>
            <a:ext cx="39993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6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b="1" dirty="0" smtClean="0"/>
              <a:t>Postsynaptic membrane: 62 significant terms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3795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553" y="656232"/>
            <a:ext cx="5299356" cy="612397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48620" y="194306"/>
            <a:ext cx="39161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6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b="1" dirty="0" smtClean="0"/>
              <a:t>Presynaptic membrane: 65 significant terms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0348" y="656232"/>
            <a:ext cx="4390165" cy="612750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943650" y="194306"/>
            <a:ext cx="41035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6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b="1" dirty="0" smtClean="0"/>
              <a:t>Postsynaptic membrane: 154 significant terms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722146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188" y="673650"/>
            <a:ext cx="7762777" cy="587519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103102" y="115929"/>
            <a:ext cx="39161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6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b="1" dirty="0" smtClean="0"/>
              <a:t>Presynaptic membrane: 42 significant terms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51868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2428" y="612689"/>
            <a:ext cx="5247104" cy="606359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009392" y="115929"/>
            <a:ext cx="41035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600" b="1" i="0" u="none" strike="noStrike" kern="1200" spc="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b="1" dirty="0" smtClean="0"/>
              <a:t>Postsynaptic membrane: 146 significant terms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12987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7194"/>
            <a:ext cx="6148251" cy="337881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8252" y="0"/>
            <a:ext cx="6043748" cy="34660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8251" y="3466012"/>
            <a:ext cx="6043749" cy="34186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66012"/>
            <a:ext cx="6148251" cy="3362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46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498" y="3444240"/>
            <a:ext cx="6078583" cy="34137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3498" y="0"/>
            <a:ext cx="6078583" cy="3444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96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606</Words>
  <Application>Microsoft Office PowerPoint</Application>
  <PresentationFormat>Widescreen</PresentationFormat>
  <Paragraphs>273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Office Theme</vt:lpstr>
      <vt:lpstr>GRN8 postsynapse versus GRM presynapse  </vt:lpstr>
      <vt:lpstr>PowerPoint Presentation</vt:lpstr>
      <vt:lpstr>GRN19 postsynaptic membrane  versus  GRM presynaptic membrane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Genomic Regulatory Network (GRN19): postsynaptic membrane  </vt:lpstr>
      <vt:lpstr>GRN19 postsynaptic membrane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GRM presynaptic membrane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Postsynaptic versus presynaptic membranes</dc:title>
  <dc:creator>Guennadi Glinskii</dc:creator>
  <cp:lastModifiedBy>Guennadi Glinskii</cp:lastModifiedBy>
  <cp:revision>25</cp:revision>
  <dcterms:created xsi:type="dcterms:W3CDTF">2023-03-02T08:09:04Z</dcterms:created>
  <dcterms:modified xsi:type="dcterms:W3CDTF">2023-03-30T08:25:43Z</dcterms:modified>
</cp:coreProperties>
</file>