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Draft%20Main%20Text\WysockaJ%202023%20Folder\Nature2021%20HumChimp%20iPSC%20hybrids%20Brain\NIHMS1765616-supplement-supp_tables%20COPY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Draft%20Main%20Text\WysockaJ%202023%20Folder\Nature2021%20HumChimp%20iPSC%20hybrids%20Brain\NIHMS1765616-supplement-supp_tables%20COPY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Draft%20Main%20Text\WysockaJ%202023%20Folder\Nature2021%20HumChimp%20iPSC%20hybrids%20Brain\NIHMS1765616-supplement-supp_tables%20COPY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Draft%20Main%20Text\WysockaJ%202023%20Folder\Nature2021%20HumChimp%20iPSC%20hybrids%20Brain\NIHMS1765616-supplement-supp_tables%20COPY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Draft%20Main%20Text\WysockaJ%202023%20Folder\Nature2021%20HumChimp%20iPSC%20hybrids%20Brain\9725genes%20HumanBrain.xlsx" TargetMode="Externa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Expression</a:t>
            </a:r>
            <a:r>
              <a:rPr lang="en-US" sz="1600" b="1" baseline="0">
                <a:solidFill>
                  <a:schemeClr val="tx1"/>
                </a:solidFill>
              </a:rPr>
              <a:t> patterns of 374 genes with mapping bias in hybrid induced pluripotent stem cells of Human and Chimpanzee 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542984456530231"/>
          <c:y val="0.12118290486222941"/>
          <c:w val="0.85943753037524562"/>
          <c:h val="0.759648396972802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'374'!$I$1</c:f>
              <c:strCache>
                <c:ptCount val="1"/>
                <c:pt idx="0">
                  <c:v>GRCh38_LFC</c:v>
                </c:pt>
              </c:strCache>
            </c:strRef>
          </c:tx>
          <c:spPr>
            <a:solidFill>
              <a:schemeClr val="accent1"/>
            </a:solidFill>
            <a:ln w="15875">
              <a:solidFill>
                <a:schemeClr val="accent1"/>
              </a:solidFill>
            </a:ln>
            <a:effectLst/>
          </c:spPr>
          <c:invertIfNegative val="0"/>
          <c:cat>
            <c:strRef>
              <c:f>'374'!$H$2:$H$375</c:f>
              <c:strCache>
                <c:ptCount val="374"/>
                <c:pt idx="0">
                  <c:v>SOCS7</c:v>
                </c:pt>
                <c:pt idx="1">
                  <c:v>MALL</c:v>
                </c:pt>
                <c:pt idx="2">
                  <c:v>FOPNL</c:v>
                </c:pt>
                <c:pt idx="3">
                  <c:v>PRODH</c:v>
                </c:pt>
                <c:pt idx="4">
                  <c:v>HTR2C</c:v>
                </c:pt>
                <c:pt idx="5">
                  <c:v>DPP6</c:v>
                </c:pt>
                <c:pt idx="6">
                  <c:v>PRPF8</c:v>
                </c:pt>
                <c:pt idx="7">
                  <c:v>SDCCAG8</c:v>
                </c:pt>
                <c:pt idx="8">
                  <c:v>NKD2</c:v>
                </c:pt>
                <c:pt idx="9">
                  <c:v>TAP2</c:v>
                </c:pt>
                <c:pt idx="10">
                  <c:v>TMPRSS11E</c:v>
                </c:pt>
                <c:pt idx="11">
                  <c:v>GRIPAP1</c:v>
                </c:pt>
                <c:pt idx="12">
                  <c:v>AGPAT1</c:v>
                </c:pt>
                <c:pt idx="13">
                  <c:v>CWC25</c:v>
                </c:pt>
                <c:pt idx="14">
                  <c:v>OPRL1</c:v>
                </c:pt>
                <c:pt idx="15">
                  <c:v>TCF19</c:v>
                </c:pt>
                <c:pt idx="16">
                  <c:v>SLX1A</c:v>
                </c:pt>
                <c:pt idx="17">
                  <c:v>CATSPER2</c:v>
                </c:pt>
                <c:pt idx="18">
                  <c:v>TCEAL6</c:v>
                </c:pt>
                <c:pt idx="19">
                  <c:v>KIF15</c:v>
                </c:pt>
                <c:pt idx="20">
                  <c:v>TTTY15</c:v>
                </c:pt>
                <c:pt idx="21">
                  <c:v>NPPA</c:v>
                </c:pt>
                <c:pt idx="22">
                  <c:v>ATG16L1</c:v>
                </c:pt>
                <c:pt idx="23">
                  <c:v>NMRAL1</c:v>
                </c:pt>
                <c:pt idx="24">
                  <c:v>REC8</c:v>
                </c:pt>
                <c:pt idx="25">
                  <c:v>ATP23</c:v>
                </c:pt>
                <c:pt idx="26">
                  <c:v>BDH1</c:v>
                </c:pt>
                <c:pt idx="27">
                  <c:v>MOBP</c:v>
                </c:pt>
                <c:pt idx="28">
                  <c:v>ARHGEF10</c:v>
                </c:pt>
                <c:pt idx="29">
                  <c:v>ATAD3C</c:v>
                </c:pt>
                <c:pt idx="30">
                  <c:v>SIM2</c:v>
                </c:pt>
                <c:pt idx="31">
                  <c:v>PAX9</c:v>
                </c:pt>
                <c:pt idx="32">
                  <c:v>RAB9B</c:v>
                </c:pt>
                <c:pt idx="33">
                  <c:v>RNH1</c:v>
                </c:pt>
                <c:pt idx="34">
                  <c:v>MYO1H</c:v>
                </c:pt>
                <c:pt idx="35">
                  <c:v>FGF20</c:v>
                </c:pt>
                <c:pt idx="36">
                  <c:v>APOBEC3B</c:v>
                </c:pt>
                <c:pt idx="37">
                  <c:v>CLDN20</c:v>
                </c:pt>
                <c:pt idx="38">
                  <c:v>ZBTB12</c:v>
                </c:pt>
                <c:pt idx="39">
                  <c:v>SLC52A2</c:v>
                </c:pt>
                <c:pt idx="40">
                  <c:v>AGPAT5</c:v>
                </c:pt>
                <c:pt idx="41">
                  <c:v>VARS</c:v>
                </c:pt>
                <c:pt idx="42">
                  <c:v>TFAP2E</c:v>
                </c:pt>
                <c:pt idx="43">
                  <c:v>PLEKHM1</c:v>
                </c:pt>
                <c:pt idx="44">
                  <c:v>ARHGAP11A</c:v>
                </c:pt>
                <c:pt idx="45">
                  <c:v>TSPO2</c:v>
                </c:pt>
                <c:pt idx="46">
                  <c:v>LEO1</c:v>
                </c:pt>
                <c:pt idx="47">
                  <c:v>KIFC1</c:v>
                </c:pt>
                <c:pt idx="48">
                  <c:v>PCK2</c:v>
                </c:pt>
                <c:pt idx="49">
                  <c:v>ZNF578</c:v>
                </c:pt>
                <c:pt idx="50">
                  <c:v>APOL3</c:v>
                </c:pt>
                <c:pt idx="51">
                  <c:v>ZNF623</c:v>
                </c:pt>
                <c:pt idx="52">
                  <c:v>SPDYE3</c:v>
                </c:pt>
                <c:pt idx="53">
                  <c:v>TSACC</c:v>
                </c:pt>
                <c:pt idx="54">
                  <c:v>TMEM121</c:v>
                </c:pt>
                <c:pt idx="55">
                  <c:v>CKS1B</c:v>
                </c:pt>
                <c:pt idx="56">
                  <c:v>CIDEB</c:v>
                </c:pt>
                <c:pt idx="57">
                  <c:v>SHISA7</c:v>
                </c:pt>
                <c:pt idx="58">
                  <c:v>SPATA1</c:v>
                </c:pt>
                <c:pt idx="59">
                  <c:v>NAPRT</c:v>
                </c:pt>
                <c:pt idx="60">
                  <c:v>SLC22A18</c:v>
                </c:pt>
                <c:pt idx="61">
                  <c:v>RPL39</c:v>
                </c:pt>
                <c:pt idx="62">
                  <c:v>VPS52</c:v>
                </c:pt>
                <c:pt idx="63">
                  <c:v>PARN</c:v>
                </c:pt>
                <c:pt idx="64">
                  <c:v>EEF1A1</c:v>
                </c:pt>
                <c:pt idx="65">
                  <c:v>ASPRV1</c:v>
                </c:pt>
                <c:pt idx="66">
                  <c:v>GYS2</c:v>
                </c:pt>
                <c:pt idx="67">
                  <c:v>RFX8</c:v>
                </c:pt>
                <c:pt idx="68">
                  <c:v>ALG1L</c:v>
                </c:pt>
                <c:pt idx="69">
                  <c:v>FBXL22</c:v>
                </c:pt>
                <c:pt idx="70">
                  <c:v>AKT3</c:v>
                </c:pt>
                <c:pt idx="71">
                  <c:v>RNF212</c:v>
                </c:pt>
                <c:pt idx="72">
                  <c:v>IBTK</c:v>
                </c:pt>
                <c:pt idx="73">
                  <c:v>METRNL</c:v>
                </c:pt>
                <c:pt idx="74">
                  <c:v>MAPK15</c:v>
                </c:pt>
                <c:pt idx="75">
                  <c:v>MMP23B</c:v>
                </c:pt>
                <c:pt idx="76">
                  <c:v>TAMM41</c:v>
                </c:pt>
                <c:pt idx="77">
                  <c:v>SLC25A26</c:v>
                </c:pt>
                <c:pt idx="78">
                  <c:v>PRRT1</c:v>
                </c:pt>
                <c:pt idx="79">
                  <c:v>IL1RAPL2</c:v>
                </c:pt>
                <c:pt idx="80">
                  <c:v>SF3B6</c:v>
                </c:pt>
                <c:pt idx="81">
                  <c:v>ANKRD18A</c:v>
                </c:pt>
                <c:pt idx="82">
                  <c:v>PCGF2</c:v>
                </c:pt>
                <c:pt idx="83">
                  <c:v>NOP9</c:v>
                </c:pt>
                <c:pt idx="84">
                  <c:v>SYCE1L</c:v>
                </c:pt>
                <c:pt idx="85">
                  <c:v>IFI27L1</c:v>
                </c:pt>
                <c:pt idx="86">
                  <c:v>REXO4</c:v>
                </c:pt>
                <c:pt idx="87">
                  <c:v>DBX1</c:v>
                </c:pt>
                <c:pt idx="88">
                  <c:v>TEX38</c:v>
                </c:pt>
                <c:pt idx="89">
                  <c:v>STAP2</c:v>
                </c:pt>
                <c:pt idx="90">
                  <c:v>WDR46</c:v>
                </c:pt>
                <c:pt idx="91">
                  <c:v>NPB</c:v>
                </c:pt>
                <c:pt idx="92">
                  <c:v>HNF1B</c:v>
                </c:pt>
                <c:pt idx="93">
                  <c:v>SYT15</c:v>
                </c:pt>
                <c:pt idx="94">
                  <c:v>YWHAE</c:v>
                </c:pt>
                <c:pt idx="95">
                  <c:v>PIWIL4</c:v>
                </c:pt>
                <c:pt idx="96">
                  <c:v>NAP1L4</c:v>
                </c:pt>
                <c:pt idx="97">
                  <c:v>CCDC146</c:v>
                </c:pt>
                <c:pt idx="98">
                  <c:v>HHLA3</c:v>
                </c:pt>
                <c:pt idx="99">
                  <c:v>AOC2</c:v>
                </c:pt>
                <c:pt idx="100">
                  <c:v>DCP2</c:v>
                </c:pt>
                <c:pt idx="101">
                  <c:v>BCL2L14</c:v>
                </c:pt>
                <c:pt idx="102">
                  <c:v>PRSS22</c:v>
                </c:pt>
                <c:pt idx="103">
                  <c:v>CELF6</c:v>
                </c:pt>
                <c:pt idx="104">
                  <c:v>ADIRF</c:v>
                </c:pt>
                <c:pt idx="105">
                  <c:v>ZNF213</c:v>
                </c:pt>
                <c:pt idx="106">
                  <c:v>DECR2</c:v>
                </c:pt>
                <c:pt idx="107">
                  <c:v>NKAIN3</c:v>
                </c:pt>
                <c:pt idx="108">
                  <c:v>TXLNGY</c:v>
                </c:pt>
                <c:pt idx="109">
                  <c:v>EEF2K</c:v>
                </c:pt>
                <c:pt idx="110">
                  <c:v>CPEB3</c:v>
                </c:pt>
                <c:pt idx="111">
                  <c:v>CPO</c:v>
                </c:pt>
                <c:pt idx="112">
                  <c:v>MAEL</c:v>
                </c:pt>
                <c:pt idx="113">
                  <c:v>NDUFB11</c:v>
                </c:pt>
                <c:pt idx="114">
                  <c:v>TNNI1</c:v>
                </c:pt>
                <c:pt idx="115">
                  <c:v>MT1X</c:v>
                </c:pt>
                <c:pt idx="116">
                  <c:v>TTC32</c:v>
                </c:pt>
                <c:pt idx="117">
                  <c:v>IRF7</c:v>
                </c:pt>
                <c:pt idx="118">
                  <c:v>FAM177B</c:v>
                </c:pt>
                <c:pt idx="119">
                  <c:v>ECT2L</c:v>
                </c:pt>
                <c:pt idx="120">
                  <c:v>LOR</c:v>
                </c:pt>
                <c:pt idx="121">
                  <c:v>OLFM5P</c:v>
                </c:pt>
                <c:pt idx="122">
                  <c:v>MTRNR2L8</c:v>
                </c:pt>
                <c:pt idx="123">
                  <c:v>DRAM2</c:v>
                </c:pt>
                <c:pt idx="124">
                  <c:v>ARL5A</c:v>
                </c:pt>
                <c:pt idx="125">
                  <c:v>SERPINE3</c:v>
                </c:pt>
                <c:pt idx="126">
                  <c:v>RDM1</c:v>
                </c:pt>
                <c:pt idx="127">
                  <c:v>FMO5</c:v>
                </c:pt>
                <c:pt idx="128">
                  <c:v>BCOR</c:v>
                </c:pt>
                <c:pt idx="129">
                  <c:v>TTYH3</c:v>
                </c:pt>
                <c:pt idx="130">
                  <c:v>SLC25A44</c:v>
                </c:pt>
                <c:pt idx="131">
                  <c:v>TSHZ2</c:v>
                </c:pt>
                <c:pt idx="132">
                  <c:v>LPO</c:v>
                </c:pt>
                <c:pt idx="133">
                  <c:v>FAM72A</c:v>
                </c:pt>
                <c:pt idx="134">
                  <c:v>MIOX</c:v>
                </c:pt>
                <c:pt idx="135">
                  <c:v>FAM120B</c:v>
                </c:pt>
                <c:pt idx="136">
                  <c:v>EGLN2</c:v>
                </c:pt>
                <c:pt idx="137">
                  <c:v>TMEM262</c:v>
                </c:pt>
                <c:pt idx="138">
                  <c:v>RGPD5</c:v>
                </c:pt>
                <c:pt idx="139">
                  <c:v>SPINK13</c:v>
                </c:pt>
                <c:pt idx="140">
                  <c:v>MLN</c:v>
                </c:pt>
                <c:pt idx="141">
                  <c:v>RILP</c:v>
                </c:pt>
                <c:pt idx="142">
                  <c:v>ALOX5</c:v>
                </c:pt>
                <c:pt idx="143">
                  <c:v>FGF7</c:v>
                </c:pt>
                <c:pt idx="144">
                  <c:v>ECH1</c:v>
                </c:pt>
                <c:pt idx="145">
                  <c:v>PRKRIP1</c:v>
                </c:pt>
                <c:pt idx="146">
                  <c:v>SLC29A4</c:v>
                </c:pt>
                <c:pt idx="147">
                  <c:v>CP</c:v>
                </c:pt>
                <c:pt idx="148">
                  <c:v>FAM227B</c:v>
                </c:pt>
                <c:pt idx="149">
                  <c:v>MYOM2</c:v>
                </c:pt>
                <c:pt idx="150">
                  <c:v>AVL9</c:v>
                </c:pt>
                <c:pt idx="151">
                  <c:v>MST1</c:v>
                </c:pt>
                <c:pt idx="152">
                  <c:v>ANKRD29</c:v>
                </c:pt>
                <c:pt idx="153">
                  <c:v>RABL2A</c:v>
                </c:pt>
                <c:pt idx="154">
                  <c:v>RAD9B</c:v>
                </c:pt>
                <c:pt idx="155">
                  <c:v>RBM38</c:v>
                </c:pt>
                <c:pt idx="156">
                  <c:v>SERPINF2</c:v>
                </c:pt>
                <c:pt idx="157">
                  <c:v>QPRT</c:v>
                </c:pt>
                <c:pt idx="158">
                  <c:v>CFAP73</c:v>
                </c:pt>
                <c:pt idx="159">
                  <c:v>ZAR1</c:v>
                </c:pt>
                <c:pt idx="160">
                  <c:v>TONSL</c:v>
                </c:pt>
                <c:pt idx="161">
                  <c:v>CLDN6</c:v>
                </c:pt>
                <c:pt idx="162">
                  <c:v>CNN2</c:v>
                </c:pt>
                <c:pt idx="163">
                  <c:v>CKMT1A</c:v>
                </c:pt>
                <c:pt idx="164">
                  <c:v>NECAB3</c:v>
                </c:pt>
                <c:pt idx="165">
                  <c:v>RBM46</c:v>
                </c:pt>
                <c:pt idx="166">
                  <c:v>GART</c:v>
                </c:pt>
                <c:pt idx="167">
                  <c:v>USP50</c:v>
                </c:pt>
                <c:pt idx="168">
                  <c:v>GIGYF1</c:v>
                </c:pt>
                <c:pt idx="169">
                  <c:v>SUN1</c:v>
                </c:pt>
                <c:pt idx="170">
                  <c:v>FAM20A</c:v>
                </c:pt>
                <c:pt idx="171">
                  <c:v>NUDT8</c:v>
                </c:pt>
                <c:pt idx="172">
                  <c:v>ATP6V1G1</c:v>
                </c:pt>
                <c:pt idx="173">
                  <c:v>TCF15</c:v>
                </c:pt>
                <c:pt idx="174">
                  <c:v>ANKRD53</c:v>
                </c:pt>
                <c:pt idx="175">
                  <c:v>ZNF165</c:v>
                </c:pt>
                <c:pt idx="176">
                  <c:v>HIP1</c:v>
                </c:pt>
                <c:pt idx="177">
                  <c:v>SPATA21</c:v>
                </c:pt>
                <c:pt idx="178">
                  <c:v>TSTD3</c:v>
                </c:pt>
                <c:pt idx="179">
                  <c:v>RNF7</c:v>
                </c:pt>
                <c:pt idx="180">
                  <c:v>RPS26</c:v>
                </c:pt>
                <c:pt idx="181">
                  <c:v>MSANTD1</c:v>
                </c:pt>
                <c:pt idx="182">
                  <c:v>ARF1</c:v>
                </c:pt>
                <c:pt idx="183">
                  <c:v>PSME3</c:v>
                </c:pt>
                <c:pt idx="184">
                  <c:v>CCZ1</c:v>
                </c:pt>
                <c:pt idx="185">
                  <c:v>SYNJ1</c:v>
                </c:pt>
                <c:pt idx="186">
                  <c:v>NXF5</c:v>
                </c:pt>
                <c:pt idx="187">
                  <c:v>SQSTM1</c:v>
                </c:pt>
                <c:pt idx="188">
                  <c:v>SON</c:v>
                </c:pt>
                <c:pt idx="189">
                  <c:v>NDUFA13</c:v>
                </c:pt>
                <c:pt idx="190">
                  <c:v>TIGIT</c:v>
                </c:pt>
                <c:pt idx="191">
                  <c:v>ADCK2</c:v>
                </c:pt>
                <c:pt idx="192">
                  <c:v>CFAP157</c:v>
                </c:pt>
                <c:pt idx="193">
                  <c:v>TPST1</c:v>
                </c:pt>
                <c:pt idx="194">
                  <c:v>GOSR2</c:v>
                </c:pt>
                <c:pt idx="195">
                  <c:v>SPATC1L</c:v>
                </c:pt>
                <c:pt idx="196">
                  <c:v>EXD3</c:v>
                </c:pt>
                <c:pt idx="197">
                  <c:v>CRKL</c:v>
                </c:pt>
                <c:pt idx="198">
                  <c:v>ZC3H4</c:v>
                </c:pt>
                <c:pt idx="199">
                  <c:v>NACA</c:v>
                </c:pt>
                <c:pt idx="200">
                  <c:v>RPS2</c:v>
                </c:pt>
                <c:pt idx="201">
                  <c:v>RPL27</c:v>
                </c:pt>
                <c:pt idx="202">
                  <c:v>COL10A1</c:v>
                </c:pt>
                <c:pt idx="203">
                  <c:v>HMGN1</c:v>
                </c:pt>
                <c:pt idx="204">
                  <c:v>CAGE1</c:v>
                </c:pt>
                <c:pt idx="205">
                  <c:v>TRIM66</c:v>
                </c:pt>
                <c:pt idx="206">
                  <c:v>USP30</c:v>
                </c:pt>
                <c:pt idx="207">
                  <c:v>IER5L</c:v>
                </c:pt>
                <c:pt idx="208">
                  <c:v>NXPE2</c:v>
                </c:pt>
                <c:pt idx="209">
                  <c:v>NAIF1</c:v>
                </c:pt>
                <c:pt idx="210">
                  <c:v>B3GNT4</c:v>
                </c:pt>
                <c:pt idx="211">
                  <c:v>KLHL32</c:v>
                </c:pt>
                <c:pt idx="212">
                  <c:v>TRA2A</c:v>
                </c:pt>
                <c:pt idx="213">
                  <c:v>RAB9A</c:v>
                </c:pt>
                <c:pt idx="214">
                  <c:v>DMD</c:v>
                </c:pt>
                <c:pt idx="215">
                  <c:v>UXT</c:v>
                </c:pt>
                <c:pt idx="216">
                  <c:v>CHRNB2</c:v>
                </c:pt>
                <c:pt idx="217">
                  <c:v>ZNF205</c:v>
                </c:pt>
                <c:pt idx="218">
                  <c:v>JUND</c:v>
                </c:pt>
                <c:pt idx="219">
                  <c:v>RBX1</c:v>
                </c:pt>
                <c:pt idx="220">
                  <c:v>NME9</c:v>
                </c:pt>
                <c:pt idx="221">
                  <c:v>TRAPPC2</c:v>
                </c:pt>
                <c:pt idx="222">
                  <c:v>GLUD2</c:v>
                </c:pt>
                <c:pt idx="223">
                  <c:v>MSH4</c:v>
                </c:pt>
                <c:pt idx="224">
                  <c:v>ZFR2</c:v>
                </c:pt>
                <c:pt idx="225">
                  <c:v>POU3F3</c:v>
                </c:pt>
                <c:pt idx="226">
                  <c:v>MFSD13A</c:v>
                </c:pt>
                <c:pt idx="227">
                  <c:v>ATP6V1F</c:v>
                </c:pt>
                <c:pt idx="228">
                  <c:v>ADAM32</c:v>
                </c:pt>
                <c:pt idx="229">
                  <c:v>CCER2</c:v>
                </c:pt>
                <c:pt idx="230">
                  <c:v>MIR31HG</c:v>
                </c:pt>
                <c:pt idx="231">
                  <c:v>PIGW</c:v>
                </c:pt>
                <c:pt idx="232">
                  <c:v>FBXL6</c:v>
                </c:pt>
                <c:pt idx="233">
                  <c:v>HTR1F</c:v>
                </c:pt>
                <c:pt idx="234">
                  <c:v>SMIM21</c:v>
                </c:pt>
                <c:pt idx="235">
                  <c:v>NDUFB4</c:v>
                </c:pt>
                <c:pt idx="236">
                  <c:v>MT1G</c:v>
                </c:pt>
                <c:pt idx="237">
                  <c:v>CD80</c:v>
                </c:pt>
                <c:pt idx="238">
                  <c:v>UBL4A</c:v>
                </c:pt>
                <c:pt idx="239">
                  <c:v>DONSON</c:v>
                </c:pt>
                <c:pt idx="240">
                  <c:v>SLC6A13</c:v>
                </c:pt>
                <c:pt idx="241">
                  <c:v>CDK5R2</c:v>
                </c:pt>
                <c:pt idx="242">
                  <c:v>RAD51B</c:v>
                </c:pt>
                <c:pt idx="243">
                  <c:v>DPP9-AS1</c:v>
                </c:pt>
                <c:pt idx="244">
                  <c:v>PRLHR</c:v>
                </c:pt>
                <c:pt idx="245">
                  <c:v>MRPL10</c:v>
                </c:pt>
                <c:pt idx="246">
                  <c:v>FAM129C</c:v>
                </c:pt>
                <c:pt idx="247">
                  <c:v>MAGED2</c:v>
                </c:pt>
                <c:pt idx="248">
                  <c:v>TRIM67</c:v>
                </c:pt>
                <c:pt idx="249">
                  <c:v>FBXO4</c:v>
                </c:pt>
                <c:pt idx="250">
                  <c:v>ACBD7</c:v>
                </c:pt>
                <c:pt idx="251">
                  <c:v>PKD2L1</c:v>
                </c:pt>
                <c:pt idx="252">
                  <c:v>ZDHHC11</c:v>
                </c:pt>
                <c:pt idx="253">
                  <c:v>XKR5</c:v>
                </c:pt>
                <c:pt idx="254">
                  <c:v>KLHDC4</c:v>
                </c:pt>
                <c:pt idx="255">
                  <c:v>HPR</c:v>
                </c:pt>
                <c:pt idx="256">
                  <c:v>ZP1</c:v>
                </c:pt>
                <c:pt idx="257">
                  <c:v>GCNT2</c:v>
                </c:pt>
                <c:pt idx="258">
                  <c:v>PDZD9</c:v>
                </c:pt>
                <c:pt idx="259">
                  <c:v>NKX6-1</c:v>
                </c:pt>
                <c:pt idx="260">
                  <c:v>NT5C1A</c:v>
                </c:pt>
                <c:pt idx="261">
                  <c:v>GPR1</c:v>
                </c:pt>
                <c:pt idx="262">
                  <c:v>ZNHIT3</c:v>
                </c:pt>
                <c:pt idx="263">
                  <c:v>KBTBD2</c:v>
                </c:pt>
                <c:pt idx="264">
                  <c:v>ABHD1</c:v>
                </c:pt>
                <c:pt idx="265">
                  <c:v>TIMP3</c:v>
                </c:pt>
                <c:pt idx="266">
                  <c:v>STARD6</c:v>
                </c:pt>
                <c:pt idx="267">
                  <c:v>ACSBG1</c:v>
                </c:pt>
                <c:pt idx="268">
                  <c:v>PMS2</c:v>
                </c:pt>
                <c:pt idx="269">
                  <c:v>FOXA2</c:v>
                </c:pt>
                <c:pt idx="270">
                  <c:v>GAS6</c:v>
                </c:pt>
                <c:pt idx="271">
                  <c:v>SLC45A2</c:v>
                </c:pt>
                <c:pt idx="272">
                  <c:v>ZNF709</c:v>
                </c:pt>
                <c:pt idx="273">
                  <c:v>NDUFS4</c:v>
                </c:pt>
                <c:pt idx="274">
                  <c:v>ST8SIA1</c:v>
                </c:pt>
                <c:pt idx="275">
                  <c:v>TNFRSF10D</c:v>
                </c:pt>
                <c:pt idx="276">
                  <c:v>NUTM2G</c:v>
                </c:pt>
                <c:pt idx="277">
                  <c:v>DNAH10</c:v>
                </c:pt>
                <c:pt idx="278">
                  <c:v>GRM6</c:v>
                </c:pt>
                <c:pt idx="279">
                  <c:v>ZP3</c:v>
                </c:pt>
                <c:pt idx="280">
                  <c:v>ZNF630</c:v>
                </c:pt>
                <c:pt idx="281">
                  <c:v>PABPC1L2A</c:v>
                </c:pt>
                <c:pt idx="282">
                  <c:v>POU5F1</c:v>
                </c:pt>
                <c:pt idx="283">
                  <c:v>LRRC37B</c:v>
                </c:pt>
                <c:pt idx="284">
                  <c:v>TAPBP</c:v>
                </c:pt>
                <c:pt idx="285">
                  <c:v>UQCRC2</c:v>
                </c:pt>
                <c:pt idx="286">
                  <c:v>DLC1</c:v>
                </c:pt>
                <c:pt idx="287">
                  <c:v>NLGN4Y</c:v>
                </c:pt>
                <c:pt idx="288">
                  <c:v>GRK1</c:v>
                </c:pt>
                <c:pt idx="289">
                  <c:v>PXDNL</c:v>
                </c:pt>
                <c:pt idx="290">
                  <c:v>TBX1</c:v>
                </c:pt>
                <c:pt idx="291">
                  <c:v>ADGRA1</c:v>
                </c:pt>
                <c:pt idx="292">
                  <c:v>B3GALNT2</c:v>
                </c:pt>
                <c:pt idx="293">
                  <c:v>ARID3C</c:v>
                </c:pt>
                <c:pt idx="294">
                  <c:v>RPL32</c:v>
                </c:pt>
                <c:pt idx="295">
                  <c:v>TOP3A</c:v>
                </c:pt>
                <c:pt idx="296">
                  <c:v>ARHGEF5</c:v>
                </c:pt>
                <c:pt idx="297">
                  <c:v>EML6</c:v>
                </c:pt>
                <c:pt idx="298">
                  <c:v>SHBG</c:v>
                </c:pt>
                <c:pt idx="299">
                  <c:v>LRP6</c:v>
                </c:pt>
                <c:pt idx="300">
                  <c:v>RPL7A</c:v>
                </c:pt>
                <c:pt idx="301">
                  <c:v>KIAA0825</c:v>
                </c:pt>
                <c:pt idx="302">
                  <c:v>TMEM14C</c:v>
                </c:pt>
                <c:pt idx="303">
                  <c:v>TMEM223</c:v>
                </c:pt>
                <c:pt idx="304">
                  <c:v>IRGM</c:v>
                </c:pt>
                <c:pt idx="305">
                  <c:v>LMNTD2</c:v>
                </c:pt>
                <c:pt idx="306">
                  <c:v>RNF5</c:v>
                </c:pt>
                <c:pt idx="307">
                  <c:v>IGFBP7</c:v>
                </c:pt>
                <c:pt idx="308">
                  <c:v>TMEM191C</c:v>
                </c:pt>
                <c:pt idx="309">
                  <c:v>TLX2</c:v>
                </c:pt>
                <c:pt idx="310">
                  <c:v>SHANK3</c:v>
                </c:pt>
                <c:pt idx="311">
                  <c:v>CANX</c:v>
                </c:pt>
                <c:pt idx="312">
                  <c:v>TRHR</c:v>
                </c:pt>
                <c:pt idx="313">
                  <c:v>SLCO1C1</c:v>
                </c:pt>
                <c:pt idx="314">
                  <c:v>COG5</c:v>
                </c:pt>
                <c:pt idx="315">
                  <c:v>GXYLT2</c:v>
                </c:pt>
                <c:pt idx="316">
                  <c:v>FCGBP</c:v>
                </c:pt>
                <c:pt idx="317">
                  <c:v>SPDYE1</c:v>
                </c:pt>
                <c:pt idx="318">
                  <c:v>ACTR3C</c:v>
                </c:pt>
                <c:pt idx="319">
                  <c:v>DPY19L2</c:v>
                </c:pt>
                <c:pt idx="320">
                  <c:v>MMP21</c:v>
                </c:pt>
                <c:pt idx="321">
                  <c:v>PRSS3</c:v>
                </c:pt>
                <c:pt idx="322">
                  <c:v>TPTE2</c:v>
                </c:pt>
                <c:pt idx="323">
                  <c:v>ABI3BP</c:v>
                </c:pt>
                <c:pt idx="324">
                  <c:v>SIK1</c:v>
                </c:pt>
                <c:pt idx="325">
                  <c:v>USH2A</c:v>
                </c:pt>
                <c:pt idx="326">
                  <c:v>PIPSL</c:v>
                </c:pt>
                <c:pt idx="327">
                  <c:v>PPP1R14D</c:v>
                </c:pt>
                <c:pt idx="328">
                  <c:v>MAP3K15</c:v>
                </c:pt>
                <c:pt idx="329">
                  <c:v>PDXDC1</c:v>
                </c:pt>
                <c:pt idx="330">
                  <c:v>DHX16</c:v>
                </c:pt>
                <c:pt idx="331">
                  <c:v>DKKL1</c:v>
                </c:pt>
                <c:pt idx="332">
                  <c:v>TTTY14</c:v>
                </c:pt>
                <c:pt idx="333">
                  <c:v>MARVELD2</c:v>
                </c:pt>
                <c:pt idx="334">
                  <c:v>AMZ1</c:v>
                </c:pt>
                <c:pt idx="335">
                  <c:v>HAMP</c:v>
                </c:pt>
                <c:pt idx="336">
                  <c:v>RRN3</c:v>
                </c:pt>
                <c:pt idx="337">
                  <c:v>GABRB1</c:v>
                </c:pt>
                <c:pt idx="338">
                  <c:v>PRRC2A</c:v>
                </c:pt>
                <c:pt idx="339">
                  <c:v>EPGN</c:v>
                </c:pt>
                <c:pt idx="340">
                  <c:v>AIFM3</c:v>
                </c:pt>
                <c:pt idx="341">
                  <c:v>PTRHD1</c:v>
                </c:pt>
                <c:pt idx="342">
                  <c:v>NBEAL1</c:v>
                </c:pt>
                <c:pt idx="343">
                  <c:v>C1QTNF9</c:v>
                </c:pt>
                <c:pt idx="344">
                  <c:v>COPZ2</c:v>
                </c:pt>
                <c:pt idx="345">
                  <c:v>SSPO</c:v>
                </c:pt>
                <c:pt idx="346">
                  <c:v>MRM1</c:v>
                </c:pt>
                <c:pt idx="347">
                  <c:v>PKD1L3</c:v>
                </c:pt>
                <c:pt idx="348">
                  <c:v>PABPN1L</c:v>
                </c:pt>
                <c:pt idx="349">
                  <c:v>ZBED6CL</c:v>
                </c:pt>
                <c:pt idx="350">
                  <c:v>ICOSLG</c:v>
                </c:pt>
                <c:pt idx="351">
                  <c:v>PWP2</c:v>
                </c:pt>
                <c:pt idx="352">
                  <c:v>HERC2</c:v>
                </c:pt>
                <c:pt idx="353">
                  <c:v>LPA</c:v>
                </c:pt>
                <c:pt idx="354">
                  <c:v>ACOT6</c:v>
                </c:pt>
                <c:pt idx="355">
                  <c:v>PLG</c:v>
                </c:pt>
                <c:pt idx="356">
                  <c:v>DHRS4L1</c:v>
                </c:pt>
                <c:pt idx="357">
                  <c:v>LRRC37A2</c:v>
                </c:pt>
                <c:pt idx="358">
                  <c:v>NUTM2F</c:v>
                </c:pt>
                <c:pt idx="359">
                  <c:v>PGM5</c:v>
                </c:pt>
                <c:pt idx="360">
                  <c:v>CCDC158</c:v>
                </c:pt>
                <c:pt idx="361">
                  <c:v>SPATA45</c:v>
                </c:pt>
                <c:pt idx="362">
                  <c:v>RAD17</c:v>
                </c:pt>
                <c:pt idx="363">
                  <c:v>IGFL3</c:v>
                </c:pt>
                <c:pt idx="364">
                  <c:v>CYP3A4</c:v>
                </c:pt>
                <c:pt idx="365">
                  <c:v>PRR3</c:v>
                </c:pt>
                <c:pt idx="366">
                  <c:v>GNL1</c:v>
                </c:pt>
                <c:pt idx="367">
                  <c:v>TUBB8</c:v>
                </c:pt>
                <c:pt idx="368">
                  <c:v>FAM189A1</c:v>
                </c:pt>
                <c:pt idx="369">
                  <c:v>SLC2A14</c:v>
                </c:pt>
                <c:pt idx="370">
                  <c:v>MEIG1</c:v>
                </c:pt>
                <c:pt idx="371">
                  <c:v>SRL</c:v>
                </c:pt>
                <c:pt idx="372">
                  <c:v>FAM153B</c:v>
                </c:pt>
                <c:pt idx="373">
                  <c:v>RYBP</c:v>
                </c:pt>
              </c:strCache>
            </c:strRef>
          </c:cat>
          <c:val>
            <c:numRef>
              <c:f>'374'!$I$2:$I$375</c:f>
              <c:numCache>
                <c:formatCode>General</c:formatCode>
                <c:ptCount val="374"/>
                <c:pt idx="0">
                  <c:v>7.7046425268030401</c:v>
                </c:pt>
                <c:pt idx="1">
                  <c:v>6.2987415183619904</c:v>
                </c:pt>
                <c:pt idx="2">
                  <c:v>6.0258714374612499</c:v>
                </c:pt>
                <c:pt idx="3">
                  <c:v>5.3586818470224298</c:v>
                </c:pt>
                <c:pt idx="4">
                  <c:v>5.2000192357785204</c:v>
                </c:pt>
                <c:pt idx="5">
                  <c:v>5.0382653703766804</c:v>
                </c:pt>
                <c:pt idx="6">
                  <c:v>4.3044730631613204</c:v>
                </c:pt>
                <c:pt idx="7">
                  <c:v>4.10856409191077</c:v>
                </c:pt>
                <c:pt idx="8">
                  <c:v>4.0968241404829602</c:v>
                </c:pt>
                <c:pt idx="9">
                  <c:v>4.0294942799965101</c:v>
                </c:pt>
                <c:pt idx="10">
                  <c:v>3.8439198967283801</c:v>
                </c:pt>
                <c:pt idx="11">
                  <c:v>3.5027878383896698</c:v>
                </c:pt>
                <c:pt idx="12">
                  <c:v>3.4401252099960602</c:v>
                </c:pt>
                <c:pt idx="13">
                  <c:v>3.3587805067008301</c:v>
                </c:pt>
                <c:pt idx="14">
                  <c:v>3.31996392816473</c:v>
                </c:pt>
                <c:pt idx="15">
                  <c:v>3.2603620982159902</c:v>
                </c:pt>
                <c:pt idx="16">
                  <c:v>3.21185022455869</c:v>
                </c:pt>
                <c:pt idx="17">
                  <c:v>3.0954125652676598</c:v>
                </c:pt>
                <c:pt idx="18">
                  <c:v>3.0520434445954301</c:v>
                </c:pt>
                <c:pt idx="19">
                  <c:v>2.8262311363886798</c:v>
                </c:pt>
                <c:pt idx="20">
                  <c:v>2.7872915256726301</c:v>
                </c:pt>
                <c:pt idx="21">
                  <c:v>2.7035571336951301</c:v>
                </c:pt>
                <c:pt idx="22">
                  <c:v>2.6754295222428901</c:v>
                </c:pt>
                <c:pt idx="23">
                  <c:v>2.6559637947810599</c:v>
                </c:pt>
                <c:pt idx="24">
                  <c:v>2.6542188187734701</c:v>
                </c:pt>
                <c:pt idx="25">
                  <c:v>2.6272870326198299</c:v>
                </c:pt>
                <c:pt idx="26">
                  <c:v>2.6180869793513799</c:v>
                </c:pt>
                <c:pt idx="27">
                  <c:v>2.5927085599883499</c:v>
                </c:pt>
                <c:pt idx="28">
                  <c:v>2.5836579884100801</c:v>
                </c:pt>
                <c:pt idx="29">
                  <c:v>2.5422591662999099</c:v>
                </c:pt>
                <c:pt idx="30">
                  <c:v>2.5061040747460099</c:v>
                </c:pt>
                <c:pt idx="31">
                  <c:v>2.5023917742625699</c:v>
                </c:pt>
                <c:pt idx="32">
                  <c:v>2.4992680007974402</c:v>
                </c:pt>
                <c:pt idx="33">
                  <c:v>2.47895933720788</c:v>
                </c:pt>
                <c:pt idx="34">
                  <c:v>2.4593779801195699</c:v>
                </c:pt>
                <c:pt idx="35">
                  <c:v>2.4100920712236298</c:v>
                </c:pt>
                <c:pt idx="36">
                  <c:v>2.3581089131531199</c:v>
                </c:pt>
                <c:pt idx="37">
                  <c:v>2.32686648585207</c:v>
                </c:pt>
                <c:pt idx="38">
                  <c:v>2.2882904354570699</c:v>
                </c:pt>
                <c:pt idx="39">
                  <c:v>2.25604574217662</c:v>
                </c:pt>
                <c:pt idx="40">
                  <c:v>2.2434430917413102</c:v>
                </c:pt>
                <c:pt idx="41">
                  <c:v>2.1388304133162102</c:v>
                </c:pt>
                <c:pt idx="42">
                  <c:v>2.0329740879746199</c:v>
                </c:pt>
                <c:pt idx="43">
                  <c:v>2.0328397967210101</c:v>
                </c:pt>
                <c:pt idx="44">
                  <c:v>2.0150319198162201</c:v>
                </c:pt>
                <c:pt idx="45">
                  <c:v>1.9892531883453499</c:v>
                </c:pt>
                <c:pt idx="46">
                  <c:v>1.97985080619</c:v>
                </c:pt>
                <c:pt idx="47">
                  <c:v>1.9226002873452299</c:v>
                </c:pt>
                <c:pt idx="48">
                  <c:v>1.86491185375557</c:v>
                </c:pt>
                <c:pt idx="49">
                  <c:v>1.8345643341790601</c:v>
                </c:pt>
                <c:pt idx="50">
                  <c:v>1.8136787877151099</c:v>
                </c:pt>
                <c:pt idx="51">
                  <c:v>1.8135195747956501</c:v>
                </c:pt>
                <c:pt idx="52">
                  <c:v>1.8080689916392301</c:v>
                </c:pt>
                <c:pt idx="53">
                  <c:v>1.8019566052812099</c:v>
                </c:pt>
                <c:pt idx="54">
                  <c:v>1.6894563063360599</c:v>
                </c:pt>
                <c:pt idx="55">
                  <c:v>1.6805493421347399</c:v>
                </c:pt>
                <c:pt idx="56">
                  <c:v>1.6777476707376699</c:v>
                </c:pt>
                <c:pt idx="57">
                  <c:v>1.6559841329040601</c:v>
                </c:pt>
                <c:pt idx="58">
                  <c:v>1.65349164860077</c:v>
                </c:pt>
                <c:pt idx="59">
                  <c:v>1.6489072265034299</c:v>
                </c:pt>
                <c:pt idx="60">
                  <c:v>1.6440889140536299</c:v>
                </c:pt>
                <c:pt idx="61">
                  <c:v>1.6403862904452899</c:v>
                </c:pt>
                <c:pt idx="62">
                  <c:v>1.63425727102317</c:v>
                </c:pt>
                <c:pt idx="63">
                  <c:v>1.6249459088251199</c:v>
                </c:pt>
                <c:pt idx="64">
                  <c:v>1.62230791865172</c:v>
                </c:pt>
                <c:pt idx="65">
                  <c:v>1.58440439665071</c:v>
                </c:pt>
                <c:pt idx="66">
                  <c:v>1.58255968981085</c:v>
                </c:pt>
                <c:pt idx="67">
                  <c:v>1.5545290962607701</c:v>
                </c:pt>
                <c:pt idx="68">
                  <c:v>1.50749738395096</c:v>
                </c:pt>
                <c:pt idx="69">
                  <c:v>1.48128886722555</c:v>
                </c:pt>
                <c:pt idx="70">
                  <c:v>1.4366597282358899</c:v>
                </c:pt>
                <c:pt idx="71">
                  <c:v>1.4277653339390599</c:v>
                </c:pt>
                <c:pt idx="72">
                  <c:v>1.4222271216267801</c:v>
                </c:pt>
                <c:pt idx="73">
                  <c:v>1.4085767807168701</c:v>
                </c:pt>
                <c:pt idx="74">
                  <c:v>1.40552860922346</c:v>
                </c:pt>
                <c:pt idx="75">
                  <c:v>1.4015971809630301</c:v>
                </c:pt>
                <c:pt idx="76">
                  <c:v>1.3504077542681401</c:v>
                </c:pt>
                <c:pt idx="77">
                  <c:v>1.32237944535994</c:v>
                </c:pt>
                <c:pt idx="78">
                  <c:v>1.27731295090701</c:v>
                </c:pt>
                <c:pt idx="79">
                  <c:v>1.27022361168067</c:v>
                </c:pt>
                <c:pt idx="80">
                  <c:v>1.2400975289349501</c:v>
                </c:pt>
                <c:pt idx="81">
                  <c:v>1.2347011391335501</c:v>
                </c:pt>
                <c:pt idx="82">
                  <c:v>1.2280646290889501</c:v>
                </c:pt>
                <c:pt idx="83">
                  <c:v>1.2271358548298901</c:v>
                </c:pt>
                <c:pt idx="84">
                  <c:v>1.2055937445651099</c:v>
                </c:pt>
                <c:pt idx="85">
                  <c:v>1.18620782757761</c:v>
                </c:pt>
                <c:pt idx="86">
                  <c:v>1.1739948437230701</c:v>
                </c:pt>
                <c:pt idx="87">
                  <c:v>1.1423973058153301</c:v>
                </c:pt>
                <c:pt idx="88">
                  <c:v>1.1235464002994</c:v>
                </c:pt>
                <c:pt idx="89">
                  <c:v>1.1209747249836901</c:v>
                </c:pt>
                <c:pt idx="90">
                  <c:v>1.1139981978181299</c:v>
                </c:pt>
                <c:pt idx="91">
                  <c:v>1.1054342945889599</c:v>
                </c:pt>
                <c:pt idx="92">
                  <c:v>1.0952823475464899</c:v>
                </c:pt>
                <c:pt idx="93">
                  <c:v>1.09021572983267</c:v>
                </c:pt>
                <c:pt idx="94">
                  <c:v>1.0786505611423001</c:v>
                </c:pt>
                <c:pt idx="95">
                  <c:v>1.0712113951556701</c:v>
                </c:pt>
                <c:pt idx="96">
                  <c:v>1.0203782485530399</c:v>
                </c:pt>
                <c:pt idx="97">
                  <c:v>0.95219823043927598</c:v>
                </c:pt>
                <c:pt idx="98">
                  <c:v>0.93796702754925698</c:v>
                </c:pt>
                <c:pt idx="99">
                  <c:v>0.93027618108106802</c:v>
                </c:pt>
                <c:pt idx="100">
                  <c:v>0.88096299122485699</c:v>
                </c:pt>
                <c:pt idx="101">
                  <c:v>0.85014323288209903</c:v>
                </c:pt>
                <c:pt idx="102">
                  <c:v>0.84096866190942599</c:v>
                </c:pt>
                <c:pt idx="103">
                  <c:v>0.83918365375265402</c:v>
                </c:pt>
                <c:pt idx="104">
                  <c:v>0.83463706703873597</c:v>
                </c:pt>
                <c:pt idx="105">
                  <c:v>0.81661895879712898</c:v>
                </c:pt>
                <c:pt idx="106">
                  <c:v>0.78651079482585196</c:v>
                </c:pt>
                <c:pt idx="107">
                  <c:v>0.78456165297662295</c:v>
                </c:pt>
                <c:pt idx="108">
                  <c:v>0.77660070826258398</c:v>
                </c:pt>
                <c:pt idx="109">
                  <c:v>0.77501506328505598</c:v>
                </c:pt>
                <c:pt idx="110">
                  <c:v>0.73559331357761204</c:v>
                </c:pt>
                <c:pt idx="111">
                  <c:v>0.72853828908728102</c:v>
                </c:pt>
                <c:pt idx="112">
                  <c:v>0.72088225422710095</c:v>
                </c:pt>
                <c:pt idx="113">
                  <c:v>0.67206765702820903</c:v>
                </c:pt>
                <c:pt idx="114">
                  <c:v>0.65807505649391296</c:v>
                </c:pt>
                <c:pt idx="115">
                  <c:v>0.61421657829286502</c:v>
                </c:pt>
                <c:pt idx="116">
                  <c:v>0.60070568909145405</c:v>
                </c:pt>
                <c:pt idx="117">
                  <c:v>0.59679622519365605</c:v>
                </c:pt>
                <c:pt idx="118">
                  <c:v>0.59679292239954396</c:v>
                </c:pt>
                <c:pt idx="119">
                  <c:v>0.57692860615638697</c:v>
                </c:pt>
                <c:pt idx="120">
                  <c:v>0.56202748378086598</c:v>
                </c:pt>
                <c:pt idx="121">
                  <c:v>0.533247688294328</c:v>
                </c:pt>
                <c:pt idx="122">
                  <c:v>0.52952357499025304</c:v>
                </c:pt>
                <c:pt idx="123">
                  <c:v>0.51975741432639799</c:v>
                </c:pt>
                <c:pt idx="124">
                  <c:v>0.50813832404715098</c:v>
                </c:pt>
                <c:pt idx="125">
                  <c:v>0.50544852650661198</c:v>
                </c:pt>
                <c:pt idx="126">
                  <c:v>0.48783366472964701</c:v>
                </c:pt>
                <c:pt idx="127">
                  <c:v>0.46673160069066799</c:v>
                </c:pt>
                <c:pt idx="128">
                  <c:v>0.44585354332506899</c:v>
                </c:pt>
                <c:pt idx="129">
                  <c:v>0.40271775802571302</c:v>
                </c:pt>
                <c:pt idx="130">
                  <c:v>0.38401399154007698</c:v>
                </c:pt>
                <c:pt idx="131">
                  <c:v>0.37466544775537602</c:v>
                </c:pt>
                <c:pt idx="132">
                  <c:v>0.35675692534132603</c:v>
                </c:pt>
                <c:pt idx="133">
                  <c:v>0.340212669465703</c:v>
                </c:pt>
                <c:pt idx="134">
                  <c:v>0.33472906700192701</c:v>
                </c:pt>
                <c:pt idx="135">
                  <c:v>0.32011730710988801</c:v>
                </c:pt>
                <c:pt idx="136">
                  <c:v>0.31041772137158402</c:v>
                </c:pt>
                <c:pt idx="137">
                  <c:v>0.30826051999145998</c:v>
                </c:pt>
                <c:pt idx="138">
                  <c:v>0.308257217197347</c:v>
                </c:pt>
                <c:pt idx="139">
                  <c:v>0.308257217197346</c:v>
                </c:pt>
                <c:pt idx="140">
                  <c:v>0.308257217197346</c:v>
                </c:pt>
                <c:pt idx="141">
                  <c:v>0.308257217197346</c:v>
                </c:pt>
                <c:pt idx="142">
                  <c:v>0.308257217197346</c:v>
                </c:pt>
                <c:pt idx="143">
                  <c:v>0.308257217197346</c:v>
                </c:pt>
                <c:pt idx="144">
                  <c:v>0.29172073422370798</c:v>
                </c:pt>
                <c:pt idx="145">
                  <c:v>0.29162918301644702</c:v>
                </c:pt>
                <c:pt idx="146">
                  <c:v>0.28050978991472297</c:v>
                </c:pt>
                <c:pt idx="147">
                  <c:v>0.27885132334386198</c:v>
                </c:pt>
                <c:pt idx="148">
                  <c:v>0.27317885408024001</c:v>
                </c:pt>
                <c:pt idx="149">
                  <c:v>0.27154498995673998</c:v>
                </c:pt>
                <c:pt idx="150">
                  <c:v>0.26773848881785001</c:v>
                </c:pt>
                <c:pt idx="151">
                  <c:v>0.25566764791336899</c:v>
                </c:pt>
                <c:pt idx="152">
                  <c:v>0.25205244821956801</c:v>
                </c:pt>
                <c:pt idx="153">
                  <c:v>0.22849520346941299</c:v>
                </c:pt>
                <c:pt idx="154">
                  <c:v>0.228025043987444</c:v>
                </c:pt>
                <c:pt idx="155">
                  <c:v>0.215601525839203</c:v>
                </c:pt>
                <c:pt idx="156">
                  <c:v>0.213496193801647</c:v>
                </c:pt>
                <c:pt idx="157">
                  <c:v>0.21270559014222601</c:v>
                </c:pt>
                <c:pt idx="158">
                  <c:v>0.21236373627387201</c:v>
                </c:pt>
                <c:pt idx="159">
                  <c:v>0.21100884338843701</c:v>
                </c:pt>
                <c:pt idx="160">
                  <c:v>0.19962787867884599</c:v>
                </c:pt>
                <c:pt idx="161">
                  <c:v>0.19430239390279699</c:v>
                </c:pt>
                <c:pt idx="162">
                  <c:v>0.19061186036144301</c:v>
                </c:pt>
                <c:pt idx="163">
                  <c:v>0.18867383988014899</c:v>
                </c:pt>
                <c:pt idx="164">
                  <c:v>0.18572438437449301</c:v>
                </c:pt>
                <c:pt idx="165">
                  <c:v>0.170950257970963</c:v>
                </c:pt>
                <c:pt idx="166">
                  <c:v>0.154086408721885</c:v>
                </c:pt>
                <c:pt idx="167">
                  <c:v>0.131483669753863</c:v>
                </c:pt>
                <c:pt idx="168">
                  <c:v>0.128400085982978</c:v>
                </c:pt>
                <c:pt idx="169">
                  <c:v>0.124309071063343</c:v>
                </c:pt>
                <c:pt idx="170">
                  <c:v>0.117804846720514</c:v>
                </c:pt>
                <c:pt idx="171">
                  <c:v>0.11667481353942501</c:v>
                </c:pt>
                <c:pt idx="172">
                  <c:v>0.116418014973155</c:v>
                </c:pt>
                <c:pt idx="173">
                  <c:v>0.115508668610537</c:v>
                </c:pt>
                <c:pt idx="174">
                  <c:v>9.4480006766226102E-2</c:v>
                </c:pt>
                <c:pt idx="175">
                  <c:v>8.0022949829636703E-2</c:v>
                </c:pt>
                <c:pt idx="176">
                  <c:v>7.8828684059891796E-2</c:v>
                </c:pt>
                <c:pt idx="177">
                  <c:v>7.7118867907788199E-2</c:v>
                </c:pt>
                <c:pt idx="178">
                  <c:v>7.5554514964616099E-2</c:v>
                </c:pt>
                <c:pt idx="179">
                  <c:v>7.2417126330886095E-2</c:v>
                </c:pt>
                <c:pt idx="180">
                  <c:v>7.1063324175969805E-2</c:v>
                </c:pt>
                <c:pt idx="181">
                  <c:v>4.8957585634035301E-2</c:v>
                </c:pt>
                <c:pt idx="182">
                  <c:v>4.1959500443809403E-2</c:v>
                </c:pt>
                <c:pt idx="183">
                  <c:v>3.7993587577768197E-2</c:v>
                </c:pt>
                <c:pt idx="184">
                  <c:v>3.0224406094814901E-2</c:v>
                </c:pt>
                <c:pt idx="185">
                  <c:v>2.10435244117507E-2</c:v>
                </c:pt>
                <c:pt idx="186">
                  <c:v>1.9724814864880501E-2</c:v>
                </c:pt>
                <c:pt idx="187">
                  <c:v>1.9721512070767E-2</c:v>
                </c:pt>
                <c:pt idx="188">
                  <c:v>1.88440673501068E-2</c:v>
                </c:pt>
                <c:pt idx="189">
                  <c:v>1.2459816162418201E-2</c:v>
                </c:pt>
                <c:pt idx="190">
                  <c:v>1.06121538485044E-3</c:v>
                </c:pt>
                <c:pt idx="191">
                  <c:v>-1.1993885761902899E-2</c:v>
                </c:pt>
                <c:pt idx="192">
                  <c:v>-1.66379880702698E-2</c:v>
                </c:pt>
                <c:pt idx="193">
                  <c:v>-2.2241179494351102E-2</c:v>
                </c:pt>
                <c:pt idx="194">
                  <c:v>-2.6017773353475899E-2</c:v>
                </c:pt>
                <c:pt idx="195">
                  <c:v>-2.7016299098193201E-2</c:v>
                </c:pt>
                <c:pt idx="196">
                  <c:v>-2.9051131648822E-2</c:v>
                </c:pt>
                <c:pt idx="197">
                  <c:v>-3.0865967634209499E-2</c:v>
                </c:pt>
                <c:pt idx="198">
                  <c:v>-3.7068794503694803E-2</c:v>
                </c:pt>
                <c:pt idx="199">
                  <c:v>-4.3377375012749603E-2</c:v>
                </c:pt>
                <c:pt idx="200">
                  <c:v>-4.5032051154236599E-2</c:v>
                </c:pt>
                <c:pt idx="201">
                  <c:v>-5.42182782843132E-2</c:v>
                </c:pt>
                <c:pt idx="202">
                  <c:v>-5.6174957767663701E-2</c:v>
                </c:pt>
                <c:pt idx="203">
                  <c:v>-6.1189460406813202E-2</c:v>
                </c:pt>
                <c:pt idx="204">
                  <c:v>-6.3016902897909094E-2</c:v>
                </c:pt>
                <c:pt idx="205">
                  <c:v>-6.4217270456844402E-2</c:v>
                </c:pt>
                <c:pt idx="206">
                  <c:v>-8.8165634284142105E-2</c:v>
                </c:pt>
                <c:pt idx="207">
                  <c:v>-8.8573099721345999E-2</c:v>
                </c:pt>
                <c:pt idx="208">
                  <c:v>-0.105750133850106</c:v>
                </c:pt>
                <c:pt idx="209">
                  <c:v>-0.111550288268517</c:v>
                </c:pt>
                <c:pt idx="210">
                  <c:v>-0.121479423282723</c:v>
                </c:pt>
                <c:pt idx="211">
                  <c:v>-0.12218334905041101</c:v>
                </c:pt>
                <c:pt idx="212">
                  <c:v>-0.1249973175896</c:v>
                </c:pt>
                <c:pt idx="213">
                  <c:v>-0.13773350556552399</c:v>
                </c:pt>
                <c:pt idx="214">
                  <c:v>-0.14652469968206999</c:v>
                </c:pt>
                <c:pt idx="215">
                  <c:v>-0.147413971497766</c:v>
                </c:pt>
                <c:pt idx="216">
                  <c:v>-0.14853918593638499</c:v>
                </c:pt>
                <c:pt idx="217">
                  <c:v>-0.15869700709114501</c:v>
                </c:pt>
                <c:pt idx="218">
                  <c:v>-0.16923821894086</c:v>
                </c:pt>
                <c:pt idx="219">
                  <c:v>-0.171536507610967</c:v>
                </c:pt>
                <c:pt idx="220">
                  <c:v>-0.18989236292217601</c:v>
                </c:pt>
                <c:pt idx="221">
                  <c:v>-0.19100084139145701</c:v>
                </c:pt>
                <c:pt idx="222">
                  <c:v>-0.20252948538052301</c:v>
                </c:pt>
                <c:pt idx="223">
                  <c:v>-0.20830868778526801</c:v>
                </c:pt>
                <c:pt idx="224">
                  <c:v>-0.210869746186925</c:v>
                </c:pt>
                <c:pt idx="225">
                  <c:v>-0.22602953118548499</c:v>
                </c:pt>
                <c:pt idx="226">
                  <c:v>-0.23376833316991599</c:v>
                </c:pt>
                <c:pt idx="227">
                  <c:v>-0.24415673103000399</c:v>
                </c:pt>
                <c:pt idx="228">
                  <c:v>-0.25205823650300302</c:v>
                </c:pt>
                <c:pt idx="229">
                  <c:v>-0.25618514689294902</c:v>
                </c:pt>
                <c:pt idx="230">
                  <c:v>-0.26881089026169902</c:v>
                </c:pt>
                <c:pt idx="231">
                  <c:v>-0.26881089033731598</c:v>
                </c:pt>
                <c:pt idx="232">
                  <c:v>-0.26881089033731698</c:v>
                </c:pt>
                <c:pt idx="233">
                  <c:v>-0.26881419313143001</c:v>
                </c:pt>
                <c:pt idx="234">
                  <c:v>-0.26881419313143001</c:v>
                </c:pt>
                <c:pt idx="235">
                  <c:v>-0.26897255057331798</c:v>
                </c:pt>
                <c:pt idx="236">
                  <c:v>-0.27471897689874197</c:v>
                </c:pt>
                <c:pt idx="237">
                  <c:v>-0.29372212102919298</c:v>
                </c:pt>
                <c:pt idx="238">
                  <c:v>-0.31502404367243497</c:v>
                </c:pt>
                <c:pt idx="239">
                  <c:v>-0.32670872191463002</c:v>
                </c:pt>
                <c:pt idx="240">
                  <c:v>-0.33581479651983398</c:v>
                </c:pt>
                <c:pt idx="241">
                  <c:v>-0.33780933878389202</c:v>
                </c:pt>
                <c:pt idx="242">
                  <c:v>-0.338878641258198</c:v>
                </c:pt>
                <c:pt idx="243">
                  <c:v>-0.34930390772474701</c:v>
                </c:pt>
                <c:pt idx="244">
                  <c:v>-0.35604375795181997</c:v>
                </c:pt>
                <c:pt idx="245">
                  <c:v>-0.391047576332963</c:v>
                </c:pt>
                <c:pt idx="246">
                  <c:v>-0.41772221498956302</c:v>
                </c:pt>
                <c:pt idx="247">
                  <c:v>-0.42663074006114399</c:v>
                </c:pt>
                <c:pt idx="248">
                  <c:v>-0.43413135508818401</c:v>
                </c:pt>
                <c:pt idx="249">
                  <c:v>-0.43502585797568299</c:v>
                </c:pt>
                <c:pt idx="250">
                  <c:v>-0.47397106807618899</c:v>
                </c:pt>
                <c:pt idx="251">
                  <c:v>-0.47397247134058601</c:v>
                </c:pt>
                <c:pt idx="252">
                  <c:v>-0.48089309596691698</c:v>
                </c:pt>
                <c:pt idx="253">
                  <c:v>-0.48329177489818997</c:v>
                </c:pt>
                <c:pt idx="254">
                  <c:v>-0.50790259820417405</c:v>
                </c:pt>
                <c:pt idx="255">
                  <c:v>-0.52623242531027503</c:v>
                </c:pt>
                <c:pt idx="256">
                  <c:v>-0.53735457046456603</c:v>
                </c:pt>
                <c:pt idx="257">
                  <c:v>-0.54705246669109397</c:v>
                </c:pt>
                <c:pt idx="258">
                  <c:v>-0.55734659546389498</c:v>
                </c:pt>
                <c:pt idx="259">
                  <c:v>-0.55734659546389598</c:v>
                </c:pt>
                <c:pt idx="260">
                  <c:v>-0.55734659546389598</c:v>
                </c:pt>
                <c:pt idx="261">
                  <c:v>-0.55734989825800896</c:v>
                </c:pt>
                <c:pt idx="262">
                  <c:v>-0.55734989825800896</c:v>
                </c:pt>
                <c:pt idx="263">
                  <c:v>-0.59977456095385595</c:v>
                </c:pt>
                <c:pt idx="264">
                  <c:v>-0.65038698152399999</c:v>
                </c:pt>
                <c:pt idx="265">
                  <c:v>-0.65500076568375798</c:v>
                </c:pt>
                <c:pt idx="266">
                  <c:v>-0.68698583370767996</c:v>
                </c:pt>
                <c:pt idx="267">
                  <c:v>-0.69988160304194103</c:v>
                </c:pt>
                <c:pt idx="268">
                  <c:v>-0.71888375300393204</c:v>
                </c:pt>
                <c:pt idx="269">
                  <c:v>-0.73113415414512095</c:v>
                </c:pt>
                <c:pt idx="270">
                  <c:v>-0.73169138613859197</c:v>
                </c:pt>
                <c:pt idx="271">
                  <c:v>-0.73377211827269795</c:v>
                </c:pt>
                <c:pt idx="272">
                  <c:v>-0.74721796028749399</c:v>
                </c:pt>
                <c:pt idx="273">
                  <c:v>-0.75769237561689395</c:v>
                </c:pt>
                <c:pt idx="274">
                  <c:v>-0.75917834041126897</c:v>
                </c:pt>
                <c:pt idx="275">
                  <c:v>-0.76005609148737396</c:v>
                </c:pt>
                <c:pt idx="276">
                  <c:v>-0.77933836040052695</c:v>
                </c:pt>
                <c:pt idx="277">
                  <c:v>-0.83740866338086795</c:v>
                </c:pt>
                <c:pt idx="278">
                  <c:v>-0.83850385208468203</c:v>
                </c:pt>
                <c:pt idx="279">
                  <c:v>-0.85974650514755202</c:v>
                </c:pt>
                <c:pt idx="280">
                  <c:v>-0.86070180304594801</c:v>
                </c:pt>
                <c:pt idx="281">
                  <c:v>-0.88063831450791996</c:v>
                </c:pt>
                <c:pt idx="282">
                  <c:v>-0.93379222527095695</c:v>
                </c:pt>
                <c:pt idx="283">
                  <c:v>-0.93746156093876798</c:v>
                </c:pt>
                <c:pt idx="284">
                  <c:v>-0.94276267066736397</c:v>
                </c:pt>
                <c:pt idx="285">
                  <c:v>-0.94350044636733099</c:v>
                </c:pt>
                <c:pt idx="286">
                  <c:v>-0.94385668489851804</c:v>
                </c:pt>
                <c:pt idx="287">
                  <c:v>-0.95243254061471805</c:v>
                </c:pt>
                <c:pt idx="288">
                  <c:v>-0.96470273164097198</c:v>
                </c:pt>
                <c:pt idx="289">
                  <c:v>-0.98143273647730001</c:v>
                </c:pt>
                <c:pt idx="290">
                  <c:v>-0.99347742187134802</c:v>
                </c:pt>
                <c:pt idx="291">
                  <c:v>-1.0328622899008499</c:v>
                </c:pt>
                <c:pt idx="292">
                  <c:v>-1.0360467799837201</c:v>
                </c:pt>
                <c:pt idx="293">
                  <c:v>-1.14415913159828</c:v>
                </c:pt>
                <c:pt idx="294">
                  <c:v>-1.1530850737993701</c:v>
                </c:pt>
                <c:pt idx="295">
                  <c:v>-1.1855482885692199</c:v>
                </c:pt>
                <c:pt idx="296">
                  <c:v>-1.2134696179236399</c:v>
                </c:pt>
                <c:pt idx="297">
                  <c:v>-1.2226101483946501</c:v>
                </c:pt>
                <c:pt idx="298">
                  <c:v>-1.23664893527375</c:v>
                </c:pt>
                <c:pt idx="299">
                  <c:v>-1.23879056702125</c:v>
                </c:pt>
                <c:pt idx="300">
                  <c:v>-1.24266780417796</c:v>
                </c:pt>
                <c:pt idx="301">
                  <c:v>-1.24499789421632</c:v>
                </c:pt>
                <c:pt idx="302">
                  <c:v>-1.2505591519771599</c:v>
                </c:pt>
                <c:pt idx="303">
                  <c:v>-1.2712474049701701</c:v>
                </c:pt>
                <c:pt idx="304">
                  <c:v>-1.2980292616315099</c:v>
                </c:pt>
                <c:pt idx="305">
                  <c:v>-1.3207024265267999</c:v>
                </c:pt>
                <c:pt idx="306">
                  <c:v>-1.3412609401851601</c:v>
                </c:pt>
                <c:pt idx="307">
                  <c:v>-1.3462520004191401</c:v>
                </c:pt>
                <c:pt idx="308">
                  <c:v>-1.3522463723665501</c:v>
                </c:pt>
                <c:pt idx="309">
                  <c:v>-1.3625091727890299</c:v>
                </c:pt>
                <c:pt idx="310">
                  <c:v>-1.3790619816480001</c:v>
                </c:pt>
                <c:pt idx="311">
                  <c:v>-1.40297794135291</c:v>
                </c:pt>
                <c:pt idx="312">
                  <c:v>-1.4118125667763199</c:v>
                </c:pt>
                <c:pt idx="313">
                  <c:v>-1.4513367384553599</c:v>
                </c:pt>
                <c:pt idx="314">
                  <c:v>-1.50827266569737</c:v>
                </c:pt>
                <c:pt idx="315">
                  <c:v>-1.5625129943285301</c:v>
                </c:pt>
                <c:pt idx="316">
                  <c:v>-1.5910837327488001</c:v>
                </c:pt>
                <c:pt idx="317">
                  <c:v>-1.59393696671892</c:v>
                </c:pt>
                <c:pt idx="318">
                  <c:v>-1.61354221746059</c:v>
                </c:pt>
                <c:pt idx="319">
                  <c:v>-1.6585985884094701</c:v>
                </c:pt>
                <c:pt idx="320">
                  <c:v>-1.74363390504805</c:v>
                </c:pt>
                <c:pt idx="321">
                  <c:v>-1.81356447285533</c:v>
                </c:pt>
                <c:pt idx="322">
                  <c:v>-1.8388425507183499</c:v>
                </c:pt>
                <c:pt idx="323">
                  <c:v>-1.8536666691021499</c:v>
                </c:pt>
                <c:pt idx="324">
                  <c:v>-1.8878050632132399</c:v>
                </c:pt>
                <c:pt idx="325">
                  <c:v>-1.96321212163704</c:v>
                </c:pt>
                <c:pt idx="326">
                  <c:v>-1.9675875956728599</c:v>
                </c:pt>
                <c:pt idx="327">
                  <c:v>-1.99192852886516</c:v>
                </c:pt>
                <c:pt idx="328">
                  <c:v>-2.0325240056203802</c:v>
                </c:pt>
                <c:pt idx="329">
                  <c:v>-2.1352914756238102</c:v>
                </c:pt>
                <c:pt idx="330">
                  <c:v>-2.1801964030457599</c:v>
                </c:pt>
                <c:pt idx="331">
                  <c:v>-2.22706263367458</c:v>
                </c:pt>
                <c:pt idx="332">
                  <c:v>-2.2405317806744902</c:v>
                </c:pt>
                <c:pt idx="333">
                  <c:v>-2.27318006231783</c:v>
                </c:pt>
                <c:pt idx="334">
                  <c:v>-2.2859233065768501</c:v>
                </c:pt>
                <c:pt idx="335">
                  <c:v>-2.29788010737022</c:v>
                </c:pt>
                <c:pt idx="336">
                  <c:v>-2.3037512554566999</c:v>
                </c:pt>
                <c:pt idx="337">
                  <c:v>-2.3102877452854802</c:v>
                </c:pt>
                <c:pt idx="338">
                  <c:v>-2.3348776486553402</c:v>
                </c:pt>
                <c:pt idx="339">
                  <c:v>-2.3370766586597198</c:v>
                </c:pt>
                <c:pt idx="340">
                  <c:v>-2.3429766404161101</c:v>
                </c:pt>
                <c:pt idx="341">
                  <c:v>-2.3685727101190399</c:v>
                </c:pt>
                <c:pt idx="342">
                  <c:v>-2.3724697552878902</c:v>
                </c:pt>
                <c:pt idx="343">
                  <c:v>-2.3794763961826901</c:v>
                </c:pt>
                <c:pt idx="344">
                  <c:v>-2.4176116054215302</c:v>
                </c:pt>
                <c:pt idx="345">
                  <c:v>-2.4894166464463199</c:v>
                </c:pt>
                <c:pt idx="346">
                  <c:v>-2.5156059650503502</c:v>
                </c:pt>
                <c:pt idx="347">
                  <c:v>-2.6447339590357601</c:v>
                </c:pt>
                <c:pt idx="348">
                  <c:v>-2.6807266304431301</c:v>
                </c:pt>
                <c:pt idx="349">
                  <c:v>-2.7005458634804298</c:v>
                </c:pt>
                <c:pt idx="350">
                  <c:v>-2.80244921475808</c:v>
                </c:pt>
                <c:pt idx="351">
                  <c:v>-2.8205436847590302</c:v>
                </c:pt>
                <c:pt idx="352">
                  <c:v>-2.90342461595103</c:v>
                </c:pt>
                <c:pt idx="353">
                  <c:v>-2.9389860264596299</c:v>
                </c:pt>
                <c:pt idx="354">
                  <c:v>-2.9517366553868101</c:v>
                </c:pt>
                <c:pt idx="355">
                  <c:v>-3.2188055873275698</c:v>
                </c:pt>
                <c:pt idx="356">
                  <c:v>-3.2589097283669699</c:v>
                </c:pt>
                <c:pt idx="357">
                  <c:v>-3.3897035966942601</c:v>
                </c:pt>
                <c:pt idx="358">
                  <c:v>-3.39205610409185</c:v>
                </c:pt>
                <c:pt idx="359">
                  <c:v>-3.4524330813786999</c:v>
                </c:pt>
                <c:pt idx="360">
                  <c:v>-3.4738412787603901</c:v>
                </c:pt>
                <c:pt idx="361">
                  <c:v>-3.6994950159449602</c:v>
                </c:pt>
                <c:pt idx="362">
                  <c:v>-4.1083562118916399</c:v>
                </c:pt>
                <c:pt idx="363">
                  <c:v>-4.1236507317511899</c:v>
                </c:pt>
                <c:pt idx="364">
                  <c:v>-4.1834324291635703</c:v>
                </c:pt>
                <c:pt idx="365">
                  <c:v>-4.1871996069250796</c:v>
                </c:pt>
                <c:pt idx="366">
                  <c:v>-4.3775751125403497</c:v>
                </c:pt>
                <c:pt idx="367">
                  <c:v>-4.3941485925192296</c:v>
                </c:pt>
                <c:pt idx="368">
                  <c:v>-4.4688879574397404</c:v>
                </c:pt>
                <c:pt idx="369">
                  <c:v>-4.9952058411769604</c:v>
                </c:pt>
                <c:pt idx="370">
                  <c:v>-5.4247997663666601</c:v>
                </c:pt>
                <c:pt idx="371">
                  <c:v>-6.0267158908854999</c:v>
                </c:pt>
                <c:pt idx="372">
                  <c:v>-6.4955296954641701</c:v>
                </c:pt>
                <c:pt idx="373">
                  <c:v>-7.5496790076755502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4917416"/>
        <c:axId val="284914656"/>
      </c:barChart>
      <c:lineChart>
        <c:grouping val="standard"/>
        <c:varyColors val="0"/>
        <c:ser>
          <c:idx val="1"/>
          <c:order val="1"/>
          <c:tx>
            <c:strRef>
              <c:f>'374'!$J$1</c:f>
              <c:strCache>
                <c:ptCount val="1"/>
                <c:pt idx="0">
                  <c:v>PanTro5_LFC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'374'!$H$2:$H$375</c:f>
              <c:strCache>
                <c:ptCount val="374"/>
                <c:pt idx="0">
                  <c:v>SOCS7</c:v>
                </c:pt>
                <c:pt idx="1">
                  <c:v>MALL</c:v>
                </c:pt>
                <c:pt idx="2">
                  <c:v>FOPNL</c:v>
                </c:pt>
                <c:pt idx="3">
                  <c:v>PRODH</c:v>
                </c:pt>
                <c:pt idx="4">
                  <c:v>HTR2C</c:v>
                </c:pt>
                <c:pt idx="5">
                  <c:v>DPP6</c:v>
                </c:pt>
                <c:pt idx="6">
                  <c:v>PRPF8</c:v>
                </c:pt>
                <c:pt idx="7">
                  <c:v>SDCCAG8</c:v>
                </c:pt>
                <c:pt idx="8">
                  <c:v>NKD2</c:v>
                </c:pt>
                <c:pt idx="9">
                  <c:v>TAP2</c:v>
                </c:pt>
                <c:pt idx="10">
                  <c:v>TMPRSS11E</c:v>
                </c:pt>
                <c:pt idx="11">
                  <c:v>GRIPAP1</c:v>
                </c:pt>
                <c:pt idx="12">
                  <c:v>AGPAT1</c:v>
                </c:pt>
                <c:pt idx="13">
                  <c:v>CWC25</c:v>
                </c:pt>
                <c:pt idx="14">
                  <c:v>OPRL1</c:v>
                </c:pt>
                <c:pt idx="15">
                  <c:v>TCF19</c:v>
                </c:pt>
                <c:pt idx="16">
                  <c:v>SLX1A</c:v>
                </c:pt>
                <c:pt idx="17">
                  <c:v>CATSPER2</c:v>
                </c:pt>
                <c:pt idx="18">
                  <c:v>TCEAL6</c:v>
                </c:pt>
                <c:pt idx="19">
                  <c:v>KIF15</c:v>
                </c:pt>
                <c:pt idx="20">
                  <c:v>TTTY15</c:v>
                </c:pt>
                <c:pt idx="21">
                  <c:v>NPPA</c:v>
                </c:pt>
                <c:pt idx="22">
                  <c:v>ATG16L1</c:v>
                </c:pt>
                <c:pt idx="23">
                  <c:v>NMRAL1</c:v>
                </c:pt>
                <c:pt idx="24">
                  <c:v>REC8</c:v>
                </c:pt>
                <c:pt idx="25">
                  <c:v>ATP23</c:v>
                </c:pt>
                <c:pt idx="26">
                  <c:v>BDH1</c:v>
                </c:pt>
                <c:pt idx="27">
                  <c:v>MOBP</c:v>
                </c:pt>
                <c:pt idx="28">
                  <c:v>ARHGEF10</c:v>
                </c:pt>
                <c:pt idx="29">
                  <c:v>ATAD3C</c:v>
                </c:pt>
                <c:pt idx="30">
                  <c:v>SIM2</c:v>
                </c:pt>
                <c:pt idx="31">
                  <c:v>PAX9</c:v>
                </c:pt>
                <c:pt idx="32">
                  <c:v>RAB9B</c:v>
                </c:pt>
                <c:pt idx="33">
                  <c:v>RNH1</c:v>
                </c:pt>
                <c:pt idx="34">
                  <c:v>MYO1H</c:v>
                </c:pt>
                <c:pt idx="35">
                  <c:v>FGF20</c:v>
                </c:pt>
                <c:pt idx="36">
                  <c:v>APOBEC3B</c:v>
                </c:pt>
                <c:pt idx="37">
                  <c:v>CLDN20</c:v>
                </c:pt>
                <c:pt idx="38">
                  <c:v>ZBTB12</c:v>
                </c:pt>
                <c:pt idx="39">
                  <c:v>SLC52A2</c:v>
                </c:pt>
                <c:pt idx="40">
                  <c:v>AGPAT5</c:v>
                </c:pt>
                <c:pt idx="41">
                  <c:v>VARS</c:v>
                </c:pt>
                <c:pt idx="42">
                  <c:v>TFAP2E</c:v>
                </c:pt>
                <c:pt idx="43">
                  <c:v>PLEKHM1</c:v>
                </c:pt>
                <c:pt idx="44">
                  <c:v>ARHGAP11A</c:v>
                </c:pt>
                <c:pt idx="45">
                  <c:v>TSPO2</c:v>
                </c:pt>
                <c:pt idx="46">
                  <c:v>LEO1</c:v>
                </c:pt>
                <c:pt idx="47">
                  <c:v>KIFC1</c:v>
                </c:pt>
                <c:pt idx="48">
                  <c:v>PCK2</c:v>
                </c:pt>
                <c:pt idx="49">
                  <c:v>ZNF578</c:v>
                </c:pt>
                <c:pt idx="50">
                  <c:v>APOL3</c:v>
                </c:pt>
                <c:pt idx="51">
                  <c:v>ZNF623</c:v>
                </c:pt>
                <c:pt idx="52">
                  <c:v>SPDYE3</c:v>
                </c:pt>
                <c:pt idx="53">
                  <c:v>TSACC</c:v>
                </c:pt>
                <c:pt idx="54">
                  <c:v>TMEM121</c:v>
                </c:pt>
                <c:pt idx="55">
                  <c:v>CKS1B</c:v>
                </c:pt>
                <c:pt idx="56">
                  <c:v>CIDEB</c:v>
                </c:pt>
                <c:pt idx="57">
                  <c:v>SHISA7</c:v>
                </c:pt>
                <c:pt idx="58">
                  <c:v>SPATA1</c:v>
                </c:pt>
                <c:pt idx="59">
                  <c:v>NAPRT</c:v>
                </c:pt>
                <c:pt idx="60">
                  <c:v>SLC22A18</c:v>
                </c:pt>
                <c:pt idx="61">
                  <c:v>RPL39</c:v>
                </c:pt>
                <c:pt idx="62">
                  <c:v>VPS52</c:v>
                </c:pt>
                <c:pt idx="63">
                  <c:v>PARN</c:v>
                </c:pt>
                <c:pt idx="64">
                  <c:v>EEF1A1</c:v>
                </c:pt>
                <c:pt idx="65">
                  <c:v>ASPRV1</c:v>
                </c:pt>
                <c:pt idx="66">
                  <c:v>GYS2</c:v>
                </c:pt>
                <c:pt idx="67">
                  <c:v>RFX8</c:v>
                </c:pt>
                <c:pt idx="68">
                  <c:v>ALG1L</c:v>
                </c:pt>
                <c:pt idx="69">
                  <c:v>FBXL22</c:v>
                </c:pt>
                <c:pt idx="70">
                  <c:v>AKT3</c:v>
                </c:pt>
                <c:pt idx="71">
                  <c:v>RNF212</c:v>
                </c:pt>
                <c:pt idx="72">
                  <c:v>IBTK</c:v>
                </c:pt>
                <c:pt idx="73">
                  <c:v>METRNL</c:v>
                </c:pt>
                <c:pt idx="74">
                  <c:v>MAPK15</c:v>
                </c:pt>
                <c:pt idx="75">
                  <c:v>MMP23B</c:v>
                </c:pt>
                <c:pt idx="76">
                  <c:v>TAMM41</c:v>
                </c:pt>
                <c:pt idx="77">
                  <c:v>SLC25A26</c:v>
                </c:pt>
                <c:pt idx="78">
                  <c:v>PRRT1</c:v>
                </c:pt>
                <c:pt idx="79">
                  <c:v>IL1RAPL2</c:v>
                </c:pt>
                <c:pt idx="80">
                  <c:v>SF3B6</c:v>
                </c:pt>
                <c:pt idx="81">
                  <c:v>ANKRD18A</c:v>
                </c:pt>
                <c:pt idx="82">
                  <c:v>PCGF2</c:v>
                </c:pt>
                <c:pt idx="83">
                  <c:v>NOP9</c:v>
                </c:pt>
                <c:pt idx="84">
                  <c:v>SYCE1L</c:v>
                </c:pt>
                <c:pt idx="85">
                  <c:v>IFI27L1</c:v>
                </c:pt>
                <c:pt idx="86">
                  <c:v>REXO4</c:v>
                </c:pt>
                <c:pt idx="87">
                  <c:v>DBX1</c:v>
                </c:pt>
                <c:pt idx="88">
                  <c:v>TEX38</c:v>
                </c:pt>
                <c:pt idx="89">
                  <c:v>STAP2</c:v>
                </c:pt>
                <c:pt idx="90">
                  <c:v>WDR46</c:v>
                </c:pt>
                <c:pt idx="91">
                  <c:v>NPB</c:v>
                </c:pt>
                <c:pt idx="92">
                  <c:v>HNF1B</c:v>
                </c:pt>
                <c:pt idx="93">
                  <c:v>SYT15</c:v>
                </c:pt>
                <c:pt idx="94">
                  <c:v>YWHAE</c:v>
                </c:pt>
                <c:pt idx="95">
                  <c:v>PIWIL4</c:v>
                </c:pt>
                <c:pt idx="96">
                  <c:v>NAP1L4</c:v>
                </c:pt>
                <c:pt idx="97">
                  <c:v>CCDC146</c:v>
                </c:pt>
                <c:pt idx="98">
                  <c:v>HHLA3</c:v>
                </c:pt>
                <c:pt idx="99">
                  <c:v>AOC2</c:v>
                </c:pt>
                <c:pt idx="100">
                  <c:v>DCP2</c:v>
                </c:pt>
                <c:pt idx="101">
                  <c:v>BCL2L14</c:v>
                </c:pt>
                <c:pt idx="102">
                  <c:v>PRSS22</c:v>
                </c:pt>
                <c:pt idx="103">
                  <c:v>CELF6</c:v>
                </c:pt>
                <c:pt idx="104">
                  <c:v>ADIRF</c:v>
                </c:pt>
                <c:pt idx="105">
                  <c:v>ZNF213</c:v>
                </c:pt>
                <c:pt idx="106">
                  <c:v>DECR2</c:v>
                </c:pt>
                <c:pt idx="107">
                  <c:v>NKAIN3</c:v>
                </c:pt>
                <c:pt idx="108">
                  <c:v>TXLNGY</c:v>
                </c:pt>
                <c:pt idx="109">
                  <c:v>EEF2K</c:v>
                </c:pt>
                <c:pt idx="110">
                  <c:v>CPEB3</c:v>
                </c:pt>
                <c:pt idx="111">
                  <c:v>CPO</c:v>
                </c:pt>
                <c:pt idx="112">
                  <c:v>MAEL</c:v>
                </c:pt>
                <c:pt idx="113">
                  <c:v>NDUFB11</c:v>
                </c:pt>
                <c:pt idx="114">
                  <c:v>TNNI1</c:v>
                </c:pt>
                <c:pt idx="115">
                  <c:v>MT1X</c:v>
                </c:pt>
                <c:pt idx="116">
                  <c:v>TTC32</c:v>
                </c:pt>
                <c:pt idx="117">
                  <c:v>IRF7</c:v>
                </c:pt>
                <c:pt idx="118">
                  <c:v>FAM177B</c:v>
                </c:pt>
                <c:pt idx="119">
                  <c:v>ECT2L</c:v>
                </c:pt>
                <c:pt idx="120">
                  <c:v>LOR</c:v>
                </c:pt>
                <c:pt idx="121">
                  <c:v>OLFM5P</c:v>
                </c:pt>
                <c:pt idx="122">
                  <c:v>MTRNR2L8</c:v>
                </c:pt>
                <c:pt idx="123">
                  <c:v>DRAM2</c:v>
                </c:pt>
                <c:pt idx="124">
                  <c:v>ARL5A</c:v>
                </c:pt>
                <c:pt idx="125">
                  <c:v>SERPINE3</c:v>
                </c:pt>
                <c:pt idx="126">
                  <c:v>RDM1</c:v>
                </c:pt>
                <c:pt idx="127">
                  <c:v>FMO5</c:v>
                </c:pt>
                <c:pt idx="128">
                  <c:v>BCOR</c:v>
                </c:pt>
                <c:pt idx="129">
                  <c:v>TTYH3</c:v>
                </c:pt>
                <c:pt idx="130">
                  <c:v>SLC25A44</c:v>
                </c:pt>
                <c:pt idx="131">
                  <c:v>TSHZ2</c:v>
                </c:pt>
                <c:pt idx="132">
                  <c:v>LPO</c:v>
                </c:pt>
                <c:pt idx="133">
                  <c:v>FAM72A</c:v>
                </c:pt>
                <c:pt idx="134">
                  <c:v>MIOX</c:v>
                </c:pt>
                <c:pt idx="135">
                  <c:v>FAM120B</c:v>
                </c:pt>
                <c:pt idx="136">
                  <c:v>EGLN2</c:v>
                </c:pt>
                <c:pt idx="137">
                  <c:v>TMEM262</c:v>
                </c:pt>
                <c:pt idx="138">
                  <c:v>RGPD5</c:v>
                </c:pt>
                <c:pt idx="139">
                  <c:v>SPINK13</c:v>
                </c:pt>
                <c:pt idx="140">
                  <c:v>MLN</c:v>
                </c:pt>
                <c:pt idx="141">
                  <c:v>RILP</c:v>
                </c:pt>
                <c:pt idx="142">
                  <c:v>ALOX5</c:v>
                </c:pt>
                <c:pt idx="143">
                  <c:v>FGF7</c:v>
                </c:pt>
                <c:pt idx="144">
                  <c:v>ECH1</c:v>
                </c:pt>
                <c:pt idx="145">
                  <c:v>PRKRIP1</c:v>
                </c:pt>
                <c:pt idx="146">
                  <c:v>SLC29A4</c:v>
                </c:pt>
                <c:pt idx="147">
                  <c:v>CP</c:v>
                </c:pt>
                <c:pt idx="148">
                  <c:v>FAM227B</c:v>
                </c:pt>
                <c:pt idx="149">
                  <c:v>MYOM2</c:v>
                </c:pt>
                <c:pt idx="150">
                  <c:v>AVL9</c:v>
                </c:pt>
                <c:pt idx="151">
                  <c:v>MST1</c:v>
                </c:pt>
                <c:pt idx="152">
                  <c:v>ANKRD29</c:v>
                </c:pt>
                <c:pt idx="153">
                  <c:v>RABL2A</c:v>
                </c:pt>
                <c:pt idx="154">
                  <c:v>RAD9B</c:v>
                </c:pt>
                <c:pt idx="155">
                  <c:v>RBM38</c:v>
                </c:pt>
                <c:pt idx="156">
                  <c:v>SERPINF2</c:v>
                </c:pt>
                <c:pt idx="157">
                  <c:v>QPRT</c:v>
                </c:pt>
                <c:pt idx="158">
                  <c:v>CFAP73</c:v>
                </c:pt>
                <c:pt idx="159">
                  <c:v>ZAR1</c:v>
                </c:pt>
                <c:pt idx="160">
                  <c:v>TONSL</c:v>
                </c:pt>
                <c:pt idx="161">
                  <c:v>CLDN6</c:v>
                </c:pt>
                <c:pt idx="162">
                  <c:v>CNN2</c:v>
                </c:pt>
                <c:pt idx="163">
                  <c:v>CKMT1A</c:v>
                </c:pt>
                <c:pt idx="164">
                  <c:v>NECAB3</c:v>
                </c:pt>
                <c:pt idx="165">
                  <c:v>RBM46</c:v>
                </c:pt>
                <c:pt idx="166">
                  <c:v>GART</c:v>
                </c:pt>
                <c:pt idx="167">
                  <c:v>USP50</c:v>
                </c:pt>
                <c:pt idx="168">
                  <c:v>GIGYF1</c:v>
                </c:pt>
                <c:pt idx="169">
                  <c:v>SUN1</c:v>
                </c:pt>
                <c:pt idx="170">
                  <c:v>FAM20A</c:v>
                </c:pt>
                <c:pt idx="171">
                  <c:v>NUDT8</c:v>
                </c:pt>
                <c:pt idx="172">
                  <c:v>ATP6V1G1</c:v>
                </c:pt>
                <c:pt idx="173">
                  <c:v>TCF15</c:v>
                </c:pt>
                <c:pt idx="174">
                  <c:v>ANKRD53</c:v>
                </c:pt>
                <c:pt idx="175">
                  <c:v>ZNF165</c:v>
                </c:pt>
                <c:pt idx="176">
                  <c:v>HIP1</c:v>
                </c:pt>
                <c:pt idx="177">
                  <c:v>SPATA21</c:v>
                </c:pt>
                <c:pt idx="178">
                  <c:v>TSTD3</c:v>
                </c:pt>
                <c:pt idx="179">
                  <c:v>RNF7</c:v>
                </c:pt>
                <c:pt idx="180">
                  <c:v>RPS26</c:v>
                </c:pt>
                <c:pt idx="181">
                  <c:v>MSANTD1</c:v>
                </c:pt>
                <c:pt idx="182">
                  <c:v>ARF1</c:v>
                </c:pt>
                <c:pt idx="183">
                  <c:v>PSME3</c:v>
                </c:pt>
                <c:pt idx="184">
                  <c:v>CCZ1</c:v>
                </c:pt>
                <c:pt idx="185">
                  <c:v>SYNJ1</c:v>
                </c:pt>
                <c:pt idx="186">
                  <c:v>NXF5</c:v>
                </c:pt>
                <c:pt idx="187">
                  <c:v>SQSTM1</c:v>
                </c:pt>
                <c:pt idx="188">
                  <c:v>SON</c:v>
                </c:pt>
                <c:pt idx="189">
                  <c:v>NDUFA13</c:v>
                </c:pt>
                <c:pt idx="190">
                  <c:v>TIGIT</c:v>
                </c:pt>
                <c:pt idx="191">
                  <c:v>ADCK2</c:v>
                </c:pt>
                <c:pt idx="192">
                  <c:v>CFAP157</c:v>
                </c:pt>
                <c:pt idx="193">
                  <c:v>TPST1</c:v>
                </c:pt>
                <c:pt idx="194">
                  <c:v>GOSR2</c:v>
                </c:pt>
                <c:pt idx="195">
                  <c:v>SPATC1L</c:v>
                </c:pt>
                <c:pt idx="196">
                  <c:v>EXD3</c:v>
                </c:pt>
                <c:pt idx="197">
                  <c:v>CRKL</c:v>
                </c:pt>
                <c:pt idx="198">
                  <c:v>ZC3H4</c:v>
                </c:pt>
                <c:pt idx="199">
                  <c:v>NACA</c:v>
                </c:pt>
                <c:pt idx="200">
                  <c:v>RPS2</c:v>
                </c:pt>
                <c:pt idx="201">
                  <c:v>RPL27</c:v>
                </c:pt>
                <c:pt idx="202">
                  <c:v>COL10A1</c:v>
                </c:pt>
                <c:pt idx="203">
                  <c:v>HMGN1</c:v>
                </c:pt>
                <c:pt idx="204">
                  <c:v>CAGE1</c:v>
                </c:pt>
                <c:pt idx="205">
                  <c:v>TRIM66</c:v>
                </c:pt>
                <c:pt idx="206">
                  <c:v>USP30</c:v>
                </c:pt>
                <c:pt idx="207">
                  <c:v>IER5L</c:v>
                </c:pt>
                <c:pt idx="208">
                  <c:v>NXPE2</c:v>
                </c:pt>
                <c:pt idx="209">
                  <c:v>NAIF1</c:v>
                </c:pt>
                <c:pt idx="210">
                  <c:v>B3GNT4</c:v>
                </c:pt>
                <c:pt idx="211">
                  <c:v>KLHL32</c:v>
                </c:pt>
                <c:pt idx="212">
                  <c:v>TRA2A</c:v>
                </c:pt>
                <c:pt idx="213">
                  <c:v>RAB9A</c:v>
                </c:pt>
                <c:pt idx="214">
                  <c:v>DMD</c:v>
                </c:pt>
                <c:pt idx="215">
                  <c:v>UXT</c:v>
                </c:pt>
                <c:pt idx="216">
                  <c:v>CHRNB2</c:v>
                </c:pt>
                <c:pt idx="217">
                  <c:v>ZNF205</c:v>
                </c:pt>
                <c:pt idx="218">
                  <c:v>JUND</c:v>
                </c:pt>
                <c:pt idx="219">
                  <c:v>RBX1</c:v>
                </c:pt>
                <c:pt idx="220">
                  <c:v>NME9</c:v>
                </c:pt>
                <c:pt idx="221">
                  <c:v>TRAPPC2</c:v>
                </c:pt>
                <c:pt idx="222">
                  <c:v>GLUD2</c:v>
                </c:pt>
                <c:pt idx="223">
                  <c:v>MSH4</c:v>
                </c:pt>
                <c:pt idx="224">
                  <c:v>ZFR2</c:v>
                </c:pt>
                <c:pt idx="225">
                  <c:v>POU3F3</c:v>
                </c:pt>
                <c:pt idx="226">
                  <c:v>MFSD13A</c:v>
                </c:pt>
                <c:pt idx="227">
                  <c:v>ATP6V1F</c:v>
                </c:pt>
                <c:pt idx="228">
                  <c:v>ADAM32</c:v>
                </c:pt>
                <c:pt idx="229">
                  <c:v>CCER2</c:v>
                </c:pt>
                <c:pt idx="230">
                  <c:v>MIR31HG</c:v>
                </c:pt>
                <c:pt idx="231">
                  <c:v>PIGW</c:v>
                </c:pt>
                <c:pt idx="232">
                  <c:v>FBXL6</c:v>
                </c:pt>
                <c:pt idx="233">
                  <c:v>HTR1F</c:v>
                </c:pt>
                <c:pt idx="234">
                  <c:v>SMIM21</c:v>
                </c:pt>
                <c:pt idx="235">
                  <c:v>NDUFB4</c:v>
                </c:pt>
                <c:pt idx="236">
                  <c:v>MT1G</c:v>
                </c:pt>
                <c:pt idx="237">
                  <c:v>CD80</c:v>
                </c:pt>
                <c:pt idx="238">
                  <c:v>UBL4A</c:v>
                </c:pt>
                <c:pt idx="239">
                  <c:v>DONSON</c:v>
                </c:pt>
                <c:pt idx="240">
                  <c:v>SLC6A13</c:v>
                </c:pt>
                <c:pt idx="241">
                  <c:v>CDK5R2</c:v>
                </c:pt>
                <c:pt idx="242">
                  <c:v>RAD51B</c:v>
                </c:pt>
                <c:pt idx="243">
                  <c:v>DPP9-AS1</c:v>
                </c:pt>
                <c:pt idx="244">
                  <c:v>PRLHR</c:v>
                </c:pt>
                <c:pt idx="245">
                  <c:v>MRPL10</c:v>
                </c:pt>
                <c:pt idx="246">
                  <c:v>FAM129C</c:v>
                </c:pt>
                <c:pt idx="247">
                  <c:v>MAGED2</c:v>
                </c:pt>
                <c:pt idx="248">
                  <c:v>TRIM67</c:v>
                </c:pt>
                <c:pt idx="249">
                  <c:v>FBXO4</c:v>
                </c:pt>
                <c:pt idx="250">
                  <c:v>ACBD7</c:v>
                </c:pt>
                <c:pt idx="251">
                  <c:v>PKD2L1</c:v>
                </c:pt>
                <c:pt idx="252">
                  <c:v>ZDHHC11</c:v>
                </c:pt>
                <c:pt idx="253">
                  <c:v>XKR5</c:v>
                </c:pt>
                <c:pt idx="254">
                  <c:v>KLHDC4</c:v>
                </c:pt>
                <c:pt idx="255">
                  <c:v>HPR</c:v>
                </c:pt>
                <c:pt idx="256">
                  <c:v>ZP1</c:v>
                </c:pt>
                <c:pt idx="257">
                  <c:v>GCNT2</c:v>
                </c:pt>
                <c:pt idx="258">
                  <c:v>PDZD9</c:v>
                </c:pt>
                <c:pt idx="259">
                  <c:v>NKX6-1</c:v>
                </c:pt>
                <c:pt idx="260">
                  <c:v>NT5C1A</c:v>
                </c:pt>
                <c:pt idx="261">
                  <c:v>GPR1</c:v>
                </c:pt>
                <c:pt idx="262">
                  <c:v>ZNHIT3</c:v>
                </c:pt>
                <c:pt idx="263">
                  <c:v>KBTBD2</c:v>
                </c:pt>
                <c:pt idx="264">
                  <c:v>ABHD1</c:v>
                </c:pt>
                <c:pt idx="265">
                  <c:v>TIMP3</c:v>
                </c:pt>
                <c:pt idx="266">
                  <c:v>STARD6</c:v>
                </c:pt>
                <c:pt idx="267">
                  <c:v>ACSBG1</c:v>
                </c:pt>
                <c:pt idx="268">
                  <c:v>PMS2</c:v>
                </c:pt>
                <c:pt idx="269">
                  <c:v>FOXA2</c:v>
                </c:pt>
                <c:pt idx="270">
                  <c:v>GAS6</c:v>
                </c:pt>
                <c:pt idx="271">
                  <c:v>SLC45A2</c:v>
                </c:pt>
                <c:pt idx="272">
                  <c:v>ZNF709</c:v>
                </c:pt>
                <c:pt idx="273">
                  <c:v>NDUFS4</c:v>
                </c:pt>
                <c:pt idx="274">
                  <c:v>ST8SIA1</c:v>
                </c:pt>
                <c:pt idx="275">
                  <c:v>TNFRSF10D</c:v>
                </c:pt>
                <c:pt idx="276">
                  <c:v>NUTM2G</c:v>
                </c:pt>
                <c:pt idx="277">
                  <c:v>DNAH10</c:v>
                </c:pt>
                <c:pt idx="278">
                  <c:v>GRM6</c:v>
                </c:pt>
                <c:pt idx="279">
                  <c:v>ZP3</c:v>
                </c:pt>
                <c:pt idx="280">
                  <c:v>ZNF630</c:v>
                </c:pt>
                <c:pt idx="281">
                  <c:v>PABPC1L2A</c:v>
                </c:pt>
                <c:pt idx="282">
                  <c:v>POU5F1</c:v>
                </c:pt>
                <c:pt idx="283">
                  <c:v>LRRC37B</c:v>
                </c:pt>
                <c:pt idx="284">
                  <c:v>TAPBP</c:v>
                </c:pt>
                <c:pt idx="285">
                  <c:v>UQCRC2</c:v>
                </c:pt>
                <c:pt idx="286">
                  <c:v>DLC1</c:v>
                </c:pt>
                <c:pt idx="287">
                  <c:v>NLGN4Y</c:v>
                </c:pt>
                <c:pt idx="288">
                  <c:v>GRK1</c:v>
                </c:pt>
                <c:pt idx="289">
                  <c:v>PXDNL</c:v>
                </c:pt>
                <c:pt idx="290">
                  <c:v>TBX1</c:v>
                </c:pt>
                <c:pt idx="291">
                  <c:v>ADGRA1</c:v>
                </c:pt>
                <c:pt idx="292">
                  <c:v>B3GALNT2</c:v>
                </c:pt>
                <c:pt idx="293">
                  <c:v>ARID3C</c:v>
                </c:pt>
                <c:pt idx="294">
                  <c:v>RPL32</c:v>
                </c:pt>
                <c:pt idx="295">
                  <c:v>TOP3A</c:v>
                </c:pt>
                <c:pt idx="296">
                  <c:v>ARHGEF5</c:v>
                </c:pt>
                <c:pt idx="297">
                  <c:v>EML6</c:v>
                </c:pt>
                <c:pt idx="298">
                  <c:v>SHBG</c:v>
                </c:pt>
                <c:pt idx="299">
                  <c:v>LRP6</c:v>
                </c:pt>
                <c:pt idx="300">
                  <c:v>RPL7A</c:v>
                </c:pt>
                <c:pt idx="301">
                  <c:v>KIAA0825</c:v>
                </c:pt>
                <c:pt idx="302">
                  <c:v>TMEM14C</c:v>
                </c:pt>
                <c:pt idx="303">
                  <c:v>TMEM223</c:v>
                </c:pt>
                <c:pt idx="304">
                  <c:v>IRGM</c:v>
                </c:pt>
                <c:pt idx="305">
                  <c:v>LMNTD2</c:v>
                </c:pt>
                <c:pt idx="306">
                  <c:v>RNF5</c:v>
                </c:pt>
                <c:pt idx="307">
                  <c:v>IGFBP7</c:v>
                </c:pt>
                <c:pt idx="308">
                  <c:v>TMEM191C</c:v>
                </c:pt>
                <c:pt idx="309">
                  <c:v>TLX2</c:v>
                </c:pt>
                <c:pt idx="310">
                  <c:v>SHANK3</c:v>
                </c:pt>
                <c:pt idx="311">
                  <c:v>CANX</c:v>
                </c:pt>
                <c:pt idx="312">
                  <c:v>TRHR</c:v>
                </c:pt>
                <c:pt idx="313">
                  <c:v>SLCO1C1</c:v>
                </c:pt>
                <c:pt idx="314">
                  <c:v>COG5</c:v>
                </c:pt>
                <c:pt idx="315">
                  <c:v>GXYLT2</c:v>
                </c:pt>
                <c:pt idx="316">
                  <c:v>FCGBP</c:v>
                </c:pt>
                <c:pt idx="317">
                  <c:v>SPDYE1</c:v>
                </c:pt>
                <c:pt idx="318">
                  <c:v>ACTR3C</c:v>
                </c:pt>
                <c:pt idx="319">
                  <c:v>DPY19L2</c:v>
                </c:pt>
                <c:pt idx="320">
                  <c:v>MMP21</c:v>
                </c:pt>
                <c:pt idx="321">
                  <c:v>PRSS3</c:v>
                </c:pt>
                <c:pt idx="322">
                  <c:v>TPTE2</c:v>
                </c:pt>
                <c:pt idx="323">
                  <c:v>ABI3BP</c:v>
                </c:pt>
                <c:pt idx="324">
                  <c:v>SIK1</c:v>
                </c:pt>
                <c:pt idx="325">
                  <c:v>USH2A</c:v>
                </c:pt>
                <c:pt idx="326">
                  <c:v>PIPSL</c:v>
                </c:pt>
                <c:pt idx="327">
                  <c:v>PPP1R14D</c:v>
                </c:pt>
                <c:pt idx="328">
                  <c:v>MAP3K15</c:v>
                </c:pt>
                <c:pt idx="329">
                  <c:v>PDXDC1</c:v>
                </c:pt>
                <c:pt idx="330">
                  <c:v>DHX16</c:v>
                </c:pt>
                <c:pt idx="331">
                  <c:v>DKKL1</c:v>
                </c:pt>
                <c:pt idx="332">
                  <c:v>TTTY14</c:v>
                </c:pt>
                <c:pt idx="333">
                  <c:v>MARVELD2</c:v>
                </c:pt>
                <c:pt idx="334">
                  <c:v>AMZ1</c:v>
                </c:pt>
                <c:pt idx="335">
                  <c:v>HAMP</c:v>
                </c:pt>
                <c:pt idx="336">
                  <c:v>RRN3</c:v>
                </c:pt>
                <c:pt idx="337">
                  <c:v>GABRB1</c:v>
                </c:pt>
                <c:pt idx="338">
                  <c:v>PRRC2A</c:v>
                </c:pt>
                <c:pt idx="339">
                  <c:v>EPGN</c:v>
                </c:pt>
                <c:pt idx="340">
                  <c:v>AIFM3</c:v>
                </c:pt>
                <c:pt idx="341">
                  <c:v>PTRHD1</c:v>
                </c:pt>
                <c:pt idx="342">
                  <c:v>NBEAL1</c:v>
                </c:pt>
                <c:pt idx="343">
                  <c:v>C1QTNF9</c:v>
                </c:pt>
                <c:pt idx="344">
                  <c:v>COPZ2</c:v>
                </c:pt>
                <c:pt idx="345">
                  <c:v>SSPO</c:v>
                </c:pt>
                <c:pt idx="346">
                  <c:v>MRM1</c:v>
                </c:pt>
                <c:pt idx="347">
                  <c:v>PKD1L3</c:v>
                </c:pt>
                <c:pt idx="348">
                  <c:v>PABPN1L</c:v>
                </c:pt>
                <c:pt idx="349">
                  <c:v>ZBED6CL</c:v>
                </c:pt>
                <c:pt idx="350">
                  <c:v>ICOSLG</c:v>
                </c:pt>
                <c:pt idx="351">
                  <c:v>PWP2</c:v>
                </c:pt>
                <c:pt idx="352">
                  <c:v>HERC2</c:v>
                </c:pt>
                <c:pt idx="353">
                  <c:v>LPA</c:v>
                </c:pt>
                <c:pt idx="354">
                  <c:v>ACOT6</c:v>
                </c:pt>
                <c:pt idx="355">
                  <c:v>PLG</c:v>
                </c:pt>
                <c:pt idx="356">
                  <c:v>DHRS4L1</c:v>
                </c:pt>
                <c:pt idx="357">
                  <c:v>LRRC37A2</c:v>
                </c:pt>
                <c:pt idx="358">
                  <c:v>NUTM2F</c:v>
                </c:pt>
                <c:pt idx="359">
                  <c:v>PGM5</c:v>
                </c:pt>
                <c:pt idx="360">
                  <c:v>CCDC158</c:v>
                </c:pt>
                <c:pt idx="361">
                  <c:v>SPATA45</c:v>
                </c:pt>
                <c:pt idx="362">
                  <c:v>RAD17</c:v>
                </c:pt>
                <c:pt idx="363">
                  <c:v>IGFL3</c:v>
                </c:pt>
                <c:pt idx="364">
                  <c:v>CYP3A4</c:v>
                </c:pt>
                <c:pt idx="365">
                  <c:v>PRR3</c:v>
                </c:pt>
                <c:pt idx="366">
                  <c:v>GNL1</c:v>
                </c:pt>
                <c:pt idx="367">
                  <c:v>TUBB8</c:v>
                </c:pt>
                <c:pt idx="368">
                  <c:v>FAM189A1</c:v>
                </c:pt>
                <c:pt idx="369">
                  <c:v>SLC2A14</c:v>
                </c:pt>
                <c:pt idx="370">
                  <c:v>MEIG1</c:v>
                </c:pt>
                <c:pt idx="371">
                  <c:v>SRL</c:v>
                </c:pt>
                <c:pt idx="372">
                  <c:v>FAM153B</c:v>
                </c:pt>
                <c:pt idx="373">
                  <c:v>RYBP</c:v>
                </c:pt>
              </c:strCache>
            </c:strRef>
          </c:cat>
          <c:val>
            <c:numRef>
              <c:f>'374'!$J$2:$J$375</c:f>
              <c:numCache>
                <c:formatCode>General</c:formatCode>
                <c:ptCount val="374"/>
                <c:pt idx="0">
                  <c:v>0.128476846833629</c:v>
                </c:pt>
                <c:pt idx="1">
                  <c:v>8.0305519932066005</c:v>
                </c:pt>
                <c:pt idx="2">
                  <c:v>2.3316257849895099E-2</c:v>
                </c:pt>
                <c:pt idx="3">
                  <c:v>3.2368768784682702</c:v>
                </c:pt>
                <c:pt idx="4">
                  <c:v>2.5024462930414799</c:v>
                </c:pt>
                <c:pt idx="5">
                  <c:v>6.3850402041306804</c:v>
                </c:pt>
                <c:pt idx="6">
                  <c:v>-0.29072710638778498</c:v>
                </c:pt>
                <c:pt idx="7">
                  <c:v>-0.138751834596443</c:v>
                </c:pt>
                <c:pt idx="8">
                  <c:v>1.8009389089957499</c:v>
                </c:pt>
                <c:pt idx="9">
                  <c:v>0.94367721452501996</c:v>
                </c:pt>
                <c:pt idx="10">
                  <c:v>2.4519142866124901</c:v>
                </c:pt>
                <c:pt idx="11">
                  <c:v>-3.3528593709578902</c:v>
                </c:pt>
                <c:pt idx="12">
                  <c:v>0.258679258565645</c:v>
                </c:pt>
                <c:pt idx="13">
                  <c:v>0.26053473609150801</c:v>
                </c:pt>
                <c:pt idx="14">
                  <c:v>2.3004243263571902</c:v>
                </c:pt>
                <c:pt idx="15">
                  <c:v>0.42440975195094099</c:v>
                </c:pt>
                <c:pt idx="16">
                  <c:v>0.49518283474188102</c:v>
                </c:pt>
                <c:pt idx="17">
                  <c:v>1.5005854346149301</c:v>
                </c:pt>
                <c:pt idx="18">
                  <c:v>1.2559392388188599</c:v>
                </c:pt>
                <c:pt idx="19">
                  <c:v>0.56634769754744096</c:v>
                </c:pt>
                <c:pt idx="20">
                  <c:v>1.55397495030419</c:v>
                </c:pt>
                <c:pt idx="21">
                  <c:v>4.7129961457367697</c:v>
                </c:pt>
                <c:pt idx="22">
                  <c:v>-0.19874432792246399</c:v>
                </c:pt>
                <c:pt idx="23">
                  <c:v>-0.59667816689854702</c:v>
                </c:pt>
                <c:pt idx="24">
                  <c:v>0.44391098344164298</c:v>
                </c:pt>
                <c:pt idx="25">
                  <c:v>0.38387804002653297</c:v>
                </c:pt>
                <c:pt idx="26">
                  <c:v>4.9539221812559902</c:v>
                </c:pt>
                <c:pt idx="27">
                  <c:v>0.844755292153473</c:v>
                </c:pt>
                <c:pt idx="28">
                  <c:v>0.119095938817773</c:v>
                </c:pt>
                <c:pt idx="29">
                  <c:v>5.5701059832900297</c:v>
                </c:pt>
                <c:pt idx="30">
                  <c:v>0.263743961703925</c:v>
                </c:pt>
                <c:pt idx="31">
                  <c:v>-0.22735150865425899</c:v>
                </c:pt>
                <c:pt idx="32">
                  <c:v>3.6825924552326499</c:v>
                </c:pt>
                <c:pt idx="33">
                  <c:v>0.43236867638537402</c:v>
                </c:pt>
                <c:pt idx="34">
                  <c:v>1.5346683728180099E-2</c:v>
                </c:pt>
                <c:pt idx="35">
                  <c:v>0.92178816290066801</c:v>
                </c:pt>
                <c:pt idx="36">
                  <c:v>0.74011755793090195</c:v>
                </c:pt>
                <c:pt idx="37">
                  <c:v>0.55642396130857597</c:v>
                </c:pt>
                <c:pt idx="38">
                  <c:v>-0.23605246330435001</c:v>
                </c:pt>
                <c:pt idx="39">
                  <c:v>-0.70645323993179998</c:v>
                </c:pt>
                <c:pt idx="40">
                  <c:v>0.77550268577478498</c:v>
                </c:pt>
                <c:pt idx="41">
                  <c:v>-0.350319580233659</c:v>
                </c:pt>
                <c:pt idx="42">
                  <c:v>0.97818287170624196</c:v>
                </c:pt>
                <c:pt idx="43">
                  <c:v>0.35985403095052099</c:v>
                </c:pt>
                <c:pt idx="44">
                  <c:v>-8.3750162118481006E-2</c:v>
                </c:pt>
                <c:pt idx="45">
                  <c:v>0.26789147197576102</c:v>
                </c:pt>
                <c:pt idx="46">
                  <c:v>-1.83980948815532</c:v>
                </c:pt>
                <c:pt idx="47">
                  <c:v>0.21131205547878601</c:v>
                </c:pt>
                <c:pt idx="48">
                  <c:v>0.20201756206129001</c:v>
                </c:pt>
                <c:pt idx="49">
                  <c:v>2.8997813467585698</c:v>
                </c:pt>
                <c:pt idx="50">
                  <c:v>7.8600043582628606E-2</c:v>
                </c:pt>
                <c:pt idx="51">
                  <c:v>0.423347893363404</c:v>
                </c:pt>
                <c:pt idx="52">
                  <c:v>0.55752498175179999</c:v>
                </c:pt>
                <c:pt idx="53">
                  <c:v>2.8380824707558299</c:v>
                </c:pt>
                <c:pt idx="54">
                  <c:v>-0.16762726261543601</c:v>
                </c:pt>
                <c:pt idx="55">
                  <c:v>-0.23475439421844399</c:v>
                </c:pt>
                <c:pt idx="56">
                  <c:v>1.48115585605402E-2</c:v>
                </c:pt>
                <c:pt idx="57">
                  <c:v>-0.14121438964185901</c:v>
                </c:pt>
                <c:pt idx="58">
                  <c:v>3.1627361833523101E-3</c:v>
                </c:pt>
                <c:pt idx="59">
                  <c:v>0.44600550394991301</c:v>
                </c:pt>
                <c:pt idx="60">
                  <c:v>6.5101439788719004E-2</c:v>
                </c:pt>
                <c:pt idx="61">
                  <c:v>-1.1684910338732299</c:v>
                </c:pt>
                <c:pt idx="62">
                  <c:v>0.13777475345382301</c:v>
                </c:pt>
                <c:pt idx="63">
                  <c:v>0.49379377884922498</c:v>
                </c:pt>
                <c:pt idx="64">
                  <c:v>0.37119125931921398</c:v>
                </c:pt>
                <c:pt idx="65">
                  <c:v>0.488861205797186</c:v>
                </c:pt>
                <c:pt idx="66">
                  <c:v>0.517262452764503</c:v>
                </c:pt>
                <c:pt idx="67">
                  <c:v>0.26789147190014301</c:v>
                </c:pt>
                <c:pt idx="68">
                  <c:v>3.6927920066526299</c:v>
                </c:pt>
                <c:pt idx="69">
                  <c:v>-2.06475360205489E-2</c:v>
                </c:pt>
                <c:pt idx="70">
                  <c:v>9.0155754401914701E-2</c:v>
                </c:pt>
                <c:pt idx="71">
                  <c:v>0.39943572606553501</c:v>
                </c:pt>
                <c:pt idx="72">
                  <c:v>0.223417441594495</c:v>
                </c:pt>
                <c:pt idx="73">
                  <c:v>-0.52482313585992602</c:v>
                </c:pt>
                <c:pt idx="74">
                  <c:v>-0.60138971055468904</c:v>
                </c:pt>
                <c:pt idx="75">
                  <c:v>-0.156427400966863</c:v>
                </c:pt>
                <c:pt idx="76">
                  <c:v>5.9027562012614797E-2</c:v>
                </c:pt>
                <c:pt idx="77">
                  <c:v>0.229641220245761</c:v>
                </c:pt>
                <c:pt idx="78">
                  <c:v>0.276685248383638</c:v>
                </c:pt>
                <c:pt idx="79">
                  <c:v>-0.55333620837939601</c:v>
                </c:pt>
                <c:pt idx="80">
                  <c:v>3.4898114006623402</c:v>
                </c:pt>
                <c:pt idx="81">
                  <c:v>-8.0525175183604802E-2</c:v>
                </c:pt>
                <c:pt idx="82">
                  <c:v>-0.15852820248991401</c:v>
                </c:pt>
                <c:pt idx="83">
                  <c:v>-8.4599688538379694E-2</c:v>
                </c:pt>
                <c:pt idx="84">
                  <c:v>1.1599783064366301E-3</c:v>
                </c:pt>
                <c:pt idx="85">
                  <c:v>-0.23000607122604699</c:v>
                </c:pt>
                <c:pt idx="86">
                  <c:v>-2.7629249706421E-2</c:v>
                </c:pt>
                <c:pt idx="87">
                  <c:v>3.03252211294161</c:v>
                </c:pt>
                <c:pt idx="88">
                  <c:v>-2.0647536020549102E-2</c:v>
                </c:pt>
                <c:pt idx="89">
                  <c:v>8.7913700071976297E-2</c:v>
                </c:pt>
                <c:pt idx="90">
                  <c:v>-0.74409313419840295</c:v>
                </c:pt>
                <c:pt idx="91">
                  <c:v>-0.52308736937991196</c:v>
                </c:pt>
                <c:pt idx="92">
                  <c:v>-0.368971798919498</c:v>
                </c:pt>
                <c:pt idx="93">
                  <c:v>3.9913134733401701</c:v>
                </c:pt>
                <c:pt idx="94">
                  <c:v>-0.32981832594020499</c:v>
                </c:pt>
                <c:pt idx="95">
                  <c:v>1.3089558588714601E-2</c:v>
                </c:pt>
                <c:pt idx="96">
                  <c:v>-0.27008774203995101</c:v>
                </c:pt>
                <c:pt idx="97">
                  <c:v>-0.59771564355521201</c:v>
                </c:pt>
                <c:pt idx="98">
                  <c:v>3.17604829687907</c:v>
                </c:pt>
                <c:pt idx="99">
                  <c:v>3.3284918614575099</c:v>
                </c:pt>
                <c:pt idx="100">
                  <c:v>2.0427235496930298</c:v>
                </c:pt>
                <c:pt idx="101">
                  <c:v>-1.8074214241734099</c:v>
                </c:pt>
                <c:pt idx="102">
                  <c:v>-0.40552445204399401</c:v>
                </c:pt>
                <c:pt idx="103">
                  <c:v>-0.27777314179818002</c:v>
                </c:pt>
                <c:pt idx="104">
                  <c:v>1.88922988851729</c:v>
                </c:pt>
                <c:pt idx="105">
                  <c:v>6.3871189708523399</c:v>
                </c:pt>
                <c:pt idx="106">
                  <c:v>-0.264263469874566</c:v>
                </c:pt>
                <c:pt idx="107">
                  <c:v>-0.77994829036887403</c:v>
                </c:pt>
                <c:pt idx="108">
                  <c:v>1.8672234857412999</c:v>
                </c:pt>
                <c:pt idx="109">
                  <c:v>-0.413906582126014</c:v>
                </c:pt>
                <c:pt idx="110">
                  <c:v>-0.557939313580052</c:v>
                </c:pt>
                <c:pt idx="111">
                  <c:v>2.270664581203</c:v>
                </c:pt>
                <c:pt idx="112">
                  <c:v>-0.30917993835301499</c:v>
                </c:pt>
                <c:pt idx="113">
                  <c:v>-1.51564727883685</c:v>
                </c:pt>
                <c:pt idx="114">
                  <c:v>-1.041212979175</c:v>
                </c:pt>
                <c:pt idx="115">
                  <c:v>-0.73520436696181202</c:v>
                </c:pt>
                <c:pt idx="116">
                  <c:v>-0.84734045938983504</c:v>
                </c:pt>
                <c:pt idx="117">
                  <c:v>-1.43973298587706</c:v>
                </c:pt>
                <c:pt idx="118">
                  <c:v>-0.44340693716018298</c:v>
                </c:pt>
                <c:pt idx="119">
                  <c:v>-0.78888936587385095</c:v>
                </c:pt>
                <c:pt idx="120">
                  <c:v>2.1444214254126299</c:v>
                </c:pt>
                <c:pt idx="121">
                  <c:v>-0.91574219875053897</c:v>
                </c:pt>
                <c:pt idx="122">
                  <c:v>4.88767577443656</c:v>
                </c:pt>
                <c:pt idx="123">
                  <c:v>-1.5914743327987599</c:v>
                </c:pt>
                <c:pt idx="124">
                  <c:v>-0.88446068073172301</c:v>
                </c:pt>
                <c:pt idx="125">
                  <c:v>1.6478095409057301</c:v>
                </c:pt>
                <c:pt idx="126">
                  <c:v>-2.2210330394958402</c:v>
                </c:pt>
                <c:pt idx="127">
                  <c:v>2.9905482358859601</c:v>
                </c:pt>
                <c:pt idx="128">
                  <c:v>-1.1760311963643699</c:v>
                </c:pt>
                <c:pt idx="129">
                  <c:v>1.6678008889526601</c:v>
                </c:pt>
                <c:pt idx="130">
                  <c:v>2.3868550675315601</c:v>
                </c:pt>
                <c:pt idx="131">
                  <c:v>-0.67554486721837703</c:v>
                </c:pt>
                <c:pt idx="132">
                  <c:v>-1.89154271858781</c:v>
                </c:pt>
                <c:pt idx="133">
                  <c:v>1.8084286992804799</c:v>
                </c:pt>
                <c:pt idx="134">
                  <c:v>-1.1714557938596299</c:v>
                </c:pt>
                <c:pt idx="135">
                  <c:v>-1.15056198825862</c:v>
                </c:pt>
                <c:pt idx="136">
                  <c:v>-1.61929316829921</c:v>
                </c:pt>
                <c:pt idx="137">
                  <c:v>-0.83454313588357998</c:v>
                </c:pt>
                <c:pt idx="138">
                  <c:v>-1.39278466238028</c:v>
                </c:pt>
                <c:pt idx="139">
                  <c:v>-1.99700939127445</c:v>
                </c:pt>
                <c:pt idx="140">
                  <c:v>-0.75655859700178596</c:v>
                </c:pt>
                <c:pt idx="141">
                  <c:v>1.45075484939558</c:v>
                </c:pt>
                <c:pt idx="142">
                  <c:v>1.77485445052242</c:v>
                </c:pt>
                <c:pt idx="143">
                  <c:v>4.1278422850547702</c:v>
                </c:pt>
                <c:pt idx="144">
                  <c:v>1.40500067511736</c:v>
                </c:pt>
                <c:pt idx="145">
                  <c:v>1.3697583705913901</c:v>
                </c:pt>
                <c:pt idx="146">
                  <c:v>-1.2383230219825201</c:v>
                </c:pt>
                <c:pt idx="147">
                  <c:v>-1.0127299015007101</c:v>
                </c:pt>
                <c:pt idx="148">
                  <c:v>1.8561343463576501</c:v>
                </c:pt>
                <c:pt idx="149">
                  <c:v>1.31082307305712</c:v>
                </c:pt>
                <c:pt idx="150">
                  <c:v>-1.48710115352119</c:v>
                </c:pt>
                <c:pt idx="151">
                  <c:v>1.5213797161411999</c:v>
                </c:pt>
                <c:pt idx="152">
                  <c:v>-0.76142486708603396</c:v>
                </c:pt>
                <c:pt idx="153">
                  <c:v>3.06167983659636</c:v>
                </c:pt>
                <c:pt idx="154">
                  <c:v>-0.82736777356361302</c:v>
                </c:pt>
                <c:pt idx="155">
                  <c:v>-1.67681376267856</c:v>
                </c:pt>
                <c:pt idx="156">
                  <c:v>-1.8337897689593301</c:v>
                </c:pt>
                <c:pt idx="157">
                  <c:v>-1.40479704891903</c:v>
                </c:pt>
                <c:pt idx="158">
                  <c:v>-1.14982512865041</c:v>
                </c:pt>
                <c:pt idx="159">
                  <c:v>-0.91661977437003805</c:v>
                </c:pt>
                <c:pt idx="160">
                  <c:v>-1.1530273140726599</c:v>
                </c:pt>
                <c:pt idx="161">
                  <c:v>2.8309565101132401</c:v>
                </c:pt>
                <c:pt idx="162">
                  <c:v>-1.6993637519133</c:v>
                </c:pt>
                <c:pt idx="163">
                  <c:v>1.2985864168780601</c:v>
                </c:pt>
                <c:pt idx="164">
                  <c:v>1.2995884564606399</c:v>
                </c:pt>
                <c:pt idx="165">
                  <c:v>1.26110268153962</c:v>
                </c:pt>
                <c:pt idx="166">
                  <c:v>5.9242783494260296</c:v>
                </c:pt>
                <c:pt idx="167">
                  <c:v>2.9518208327248199</c:v>
                </c:pt>
                <c:pt idx="168">
                  <c:v>2.4623334030030501</c:v>
                </c:pt>
                <c:pt idx="169">
                  <c:v>2.1861298192088099</c:v>
                </c:pt>
                <c:pt idx="170">
                  <c:v>3.6071366208832298</c:v>
                </c:pt>
                <c:pt idx="171">
                  <c:v>-0.96442324638090304</c:v>
                </c:pt>
                <c:pt idx="172">
                  <c:v>1.32071771879313</c:v>
                </c:pt>
                <c:pt idx="173">
                  <c:v>1.4676872853057801</c:v>
                </c:pt>
                <c:pt idx="174">
                  <c:v>2.4553021749722199</c:v>
                </c:pt>
                <c:pt idx="175">
                  <c:v>-1.8823701045675201</c:v>
                </c:pt>
                <c:pt idx="176">
                  <c:v>-0.94086608773666702</c:v>
                </c:pt>
                <c:pt idx="177">
                  <c:v>1.65475887872369</c:v>
                </c:pt>
                <c:pt idx="178">
                  <c:v>1.43410390382737</c:v>
                </c:pt>
                <c:pt idx="179">
                  <c:v>-1.0743624401028899</c:v>
                </c:pt>
                <c:pt idx="180">
                  <c:v>1.26298127677771</c:v>
                </c:pt>
                <c:pt idx="181">
                  <c:v>2.44070705035992</c:v>
                </c:pt>
                <c:pt idx="182">
                  <c:v>-1.2229884662450801</c:v>
                </c:pt>
                <c:pt idx="183">
                  <c:v>5.4731667882609996</c:v>
                </c:pt>
                <c:pt idx="184">
                  <c:v>-4.4814635169927399</c:v>
                </c:pt>
                <c:pt idx="185">
                  <c:v>1.2246874823819101</c:v>
                </c:pt>
                <c:pt idx="186">
                  <c:v>1.8404011434469101</c:v>
                </c:pt>
                <c:pt idx="187">
                  <c:v>-1.08393195620984</c:v>
                </c:pt>
                <c:pt idx="188">
                  <c:v>3.25328179666541</c:v>
                </c:pt>
                <c:pt idx="189">
                  <c:v>-1.12457102084097</c:v>
                </c:pt>
                <c:pt idx="190">
                  <c:v>1.50486263200528</c:v>
                </c:pt>
                <c:pt idx="191">
                  <c:v>1.16504545707945</c:v>
                </c:pt>
                <c:pt idx="192">
                  <c:v>1.1114323143598199</c:v>
                </c:pt>
                <c:pt idx="193">
                  <c:v>-1.8888202193650601</c:v>
                </c:pt>
                <c:pt idx="194">
                  <c:v>-1.3345615589848101</c:v>
                </c:pt>
                <c:pt idx="195">
                  <c:v>1.4875366766706899</c:v>
                </c:pt>
                <c:pt idx="196">
                  <c:v>-2.0524156314689401</c:v>
                </c:pt>
                <c:pt idx="197">
                  <c:v>-1.5596920721501799</c:v>
                </c:pt>
                <c:pt idx="198">
                  <c:v>-1.2448263942308799</c:v>
                </c:pt>
                <c:pt idx="199">
                  <c:v>-1.6799811987000399</c:v>
                </c:pt>
                <c:pt idx="200">
                  <c:v>-1.8418525709059901</c:v>
                </c:pt>
                <c:pt idx="201">
                  <c:v>-1.13569011124306</c:v>
                </c:pt>
                <c:pt idx="202">
                  <c:v>-1.10987775003981</c:v>
                </c:pt>
                <c:pt idx="203">
                  <c:v>-1.2156309773410101</c:v>
                </c:pt>
                <c:pt idx="204">
                  <c:v>1.25468292774359</c:v>
                </c:pt>
                <c:pt idx="205">
                  <c:v>0.988511048721744</c:v>
                </c:pt>
                <c:pt idx="206">
                  <c:v>1.27628406358686</c:v>
                </c:pt>
                <c:pt idx="207">
                  <c:v>1.4076112708595601</c:v>
                </c:pt>
                <c:pt idx="208">
                  <c:v>-1.5571769336947701</c:v>
                </c:pt>
                <c:pt idx="209">
                  <c:v>1.08935124926553</c:v>
                </c:pt>
                <c:pt idx="210">
                  <c:v>1.2766557517488699</c:v>
                </c:pt>
                <c:pt idx="211">
                  <c:v>1.11395069165719</c:v>
                </c:pt>
                <c:pt idx="212">
                  <c:v>1.64426046756428</c:v>
                </c:pt>
                <c:pt idx="213">
                  <c:v>1.81762156817924</c:v>
                </c:pt>
                <c:pt idx="214">
                  <c:v>0.99444755763982295</c:v>
                </c:pt>
                <c:pt idx="215">
                  <c:v>-1.59682835183405</c:v>
                </c:pt>
                <c:pt idx="216">
                  <c:v>0.94769339871429004</c:v>
                </c:pt>
                <c:pt idx="217">
                  <c:v>-5.1113749857872302</c:v>
                </c:pt>
                <c:pt idx="218">
                  <c:v>-2.6043814611382898</c:v>
                </c:pt>
                <c:pt idx="219">
                  <c:v>-2.0228713851981399</c:v>
                </c:pt>
                <c:pt idx="220">
                  <c:v>1.12143376205203</c:v>
                </c:pt>
                <c:pt idx="221">
                  <c:v>-1.7009845252248601</c:v>
                </c:pt>
                <c:pt idx="222">
                  <c:v>1.43587881975367</c:v>
                </c:pt>
                <c:pt idx="223">
                  <c:v>1.59426252630399</c:v>
                </c:pt>
                <c:pt idx="224">
                  <c:v>-1.82868119270101</c:v>
                </c:pt>
                <c:pt idx="225">
                  <c:v>-1.2313337595915801</c:v>
                </c:pt>
                <c:pt idx="226">
                  <c:v>-1.2944577730147599</c:v>
                </c:pt>
                <c:pt idx="227">
                  <c:v>1.27352239052161</c:v>
                </c:pt>
                <c:pt idx="228">
                  <c:v>-2.4506121657740598</c:v>
                </c:pt>
                <c:pt idx="229">
                  <c:v>-1.27687666956666</c:v>
                </c:pt>
                <c:pt idx="230">
                  <c:v>0.79824072469560803</c:v>
                </c:pt>
                <c:pt idx="231">
                  <c:v>0.85081647760003298</c:v>
                </c:pt>
                <c:pt idx="232">
                  <c:v>2.0055913114577</c:v>
                </c:pt>
                <c:pt idx="233">
                  <c:v>0.75612266854907195</c:v>
                </c:pt>
                <c:pt idx="234">
                  <c:v>-2.8032259089328102</c:v>
                </c:pt>
                <c:pt idx="235">
                  <c:v>3.5552843666156901</c:v>
                </c:pt>
                <c:pt idx="236">
                  <c:v>-1.4985878053106401</c:v>
                </c:pt>
                <c:pt idx="237">
                  <c:v>-1.94776367966193</c:v>
                </c:pt>
                <c:pt idx="238">
                  <c:v>0.95412832975015505</c:v>
                </c:pt>
                <c:pt idx="239">
                  <c:v>0.90748440679962195</c:v>
                </c:pt>
                <c:pt idx="240">
                  <c:v>-1.42970637739281</c:v>
                </c:pt>
                <c:pt idx="241">
                  <c:v>-1.5361767177814001</c:v>
                </c:pt>
                <c:pt idx="242">
                  <c:v>-1.3927679040076</c:v>
                </c:pt>
                <c:pt idx="243">
                  <c:v>1.2074951064183901</c:v>
                </c:pt>
                <c:pt idx="244">
                  <c:v>-1.4277808720738701</c:v>
                </c:pt>
                <c:pt idx="245">
                  <c:v>2.5317561255963299</c:v>
                </c:pt>
                <c:pt idx="246">
                  <c:v>1.32007754347091</c:v>
                </c:pt>
                <c:pt idx="247">
                  <c:v>0.85305595984675198</c:v>
                </c:pt>
                <c:pt idx="248">
                  <c:v>-1.6128847021171799</c:v>
                </c:pt>
                <c:pt idx="249">
                  <c:v>-1.9178509274714699</c:v>
                </c:pt>
                <c:pt idx="250">
                  <c:v>4.5085752610310896</c:v>
                </c:pt>
                <c:pt idx="251">
                  <c:v>1.5071733875775399</c:v>
                </c:pt>
                <c:pt idx="252">
                  <c:v>0.67425414528618399</c:v>
                </c:pt>
                <c:pt idx="253">
                  <c:v>0.67499537386705799</c:v>
                </c:pt>
                <c:pt idx="254">
                  <c:v>2.1287034485418102</c:v>
                </c:pt>
                <c:pt idx="255">
                  <c:v>0.748782786851246</c:v>
                </c:pt>
                <c:pt idx="256">
                  <c:v>-1.86194016823421</c:v>
                </c:pt>
                <c:pt idx="257">
                  <c:v>0.522499361958353</c:v>
                </c:pt>
                <c:pt idx="258">
                  <c:v>-1.57811632425749</c:v>
                </c:pt>
                <c:pt idx="259">
                  <c:v>-2.55754740712409</c:v>
                </c:pt>
                <c:pt idx="260">
                  <c:v>-3.7666008122431101</c:v>
                </c:pt>
                <c:pt idx="261">
                  <c:v>0.79353881545969895</c:v>
                </c:pt>
                <c:pt idx="262">
                  <c:v>0.67644227469233997</c:v>
                </c:pt>
                <c:pt idx="263">
                  <c:v>-2.1642490112445101</c:v>
                </c:pt>
                <c:pt idx="264">
                  <c:v>-2.1417917484385498</c:v>
                </c:pt>
                <c:pt idx="265">
                  <c:v>1.8355663526486301</c:v>
                </c:pt>
                <c:pt idx="266">
                  <c:v>-4.7416746110539103</c:v>
                </c:pt>
                <c:pt idx="267">
                  <c:v>0.74826857041745998</c:v>
                </c:pt>
                <c:pt idx="268">
                  <c:v>-2.25051641144896</c:v>
                </c:pt>
                <c:pt idx="269">
                  <c:v>0.55642387430822704</c:v>
                </c:pt>
                <c:pt idx="270">
                  <c:v>0.62875928140660897</c:v>
                </c:pt>
                <c:pt idx="271">
                  <c:v>0.479132060230129</c:v>
                </c:pt>
                <c:pt idx="272">
                  <c:v>2.00938090500413</c:v>
                </c:pt>
                <c:pt idx="273">
                  <c:v>-4.4276625308797604</c:v>
                </c:pt>
                <c:pt idx="274">
                  <c:v>0.60549588828728795</c:v>
                </c:pt>
                <c:pt idx="275">
                  <c:v>-1.88255366112552</c:v>
                </c:pt>
                <c:pt idx="276">
                  <c:v>-2.9768485522934398</c:v>
                </c:pt>
                <c:pt idx="277">
                  <c:v>0.73173857652510499</c:v>
                </c:pt>
                <c:pt idx="278">
                  <c:v>0.33087858901874601</c:v>
                </c:pt>
                <c:pt idx="279">
                  <c:v>1.25685902316124</c:v>
                </c:pt>
                <c:pt idx="280">
                  <c:v>0.26788816910603003</c:v>
                </c:pt>
                <c:pt idx="281">
                  <c:v>0.85882648731983502</c:v>
                </c:pt>
                <c:pt idx="282">
                  <c:v>0.22593926201100401</c:v>
                </c:pt>
                <c:pt idx="283">
                  <c:v>1.13110937622576</c:v>
                </c:pt>
                <c:pt idx="284">
                  <c:v>0.54641642550214098</c:v>
                </c:pt>
                <c:pt idx="285">
                  <c:v>0.16990159747684699</c:v>
                </c:pt>
                <c:pt idx="286">
                  <c:v>0.37046553402307297</c:v>
                </c:pt>
                <c:pt idx="287">
                  <c:v>0.67912542801432596</c:v>
                </c:pt>
                <c:pt idx="288">
                  <c:v>-4.04224626449406</c:v>
                </c:pt>
                <c:pt idx="289">
                  <c:v>0.24866846791027</c:v>
                </c:pt>
                <c:pt idx="290">
                  <c:v>1.05843032573978</c:v>
                </c:pt>
                <c:pt idx="291">
                  <c:v>-2.1886804133567401</c:v>
                </c:pt>
                <c:pt idx="292">
                  <c:v>0.16479991905605701</c:v>
                </c:pt>
                <c:pt idx="293">
                  <c:v>-2.2498461435944499</c:v>
                </c:pt>
                <c:pt idx="294">
                  <c:v>0.13649926482149499</c:v>
                </c:pt>
                <c:pt idx="295">
                  <c:v>-9.72386414540439E-2</c:v>
                </c:pt>
                <c:pt idx="296">
                  <c:v>1.2161343449070501</c:v>
                </c:pt>
                <c:pt idx="297">
                  <c:v>-0.15776960430150699</c:v>
                </c:pt>
                <c:pt idx="298">
                  <c:v>-2.4680189930757099</c:v>
                </c:pt>
                <c:pt idx="299">
                  <c:v>-8.0034354305706601E-2</c:v>
                </c:pt>
                <c:pt idx="300">
                  <c:v>-1.2783068750257901E-2</c:v>
                </c:pt>
                <c:pt idx="301">
                  <c:v>-2.2715430761694502</c:v>
                </c:pt>
                <c:pt idx="302">
                  <c:v>0.13472217055996499</c:v>
                </c:pt>
                <c:pt idx="303">
                  <c:v>0.56799425112480295</c:v>
                </c:pt>
                <c:pt idx="304">
                  <c:v>0.67759739478370995</c:v>
                </c:pt>
                <c:pt idx="305">
                  <c:v>1.0011980566200001</c:v>
                </c:pt>
                <c:pt idx="306">
                  <c:v>9.7257698044896507E-2</c:v>
                </c:pt>
                <c:pt idx="307">
                  <c:v>-3.98701259966436E-2</c:v>
                </c:pt>
                <c:pt idx="308">
                  <c:v>0.72192758389237</c:v>
                </c:pt>
                <c:pt idx="309">
                  <c:v>-0.36114747279967402</c:v>
                </c:pt>
                <c:pt idx="310">
                  <c:v>-0.26549218608369202</c:v>
                </c:pt>
                <c:pt idx="311">
                  <c:v>0.180139754578549</c:v>
                </c:pt>
                <c:pt idx="312">
                  <c:v>0.32027133051929102</c:v>
                </c:pt>
                <c:pt idx="313">
                  <c:v>-2.6373798210629502</c:v>
                </c:pt>
                <c:pt idx="314">
                  <c:v>3.27882317391925E-2</c:v>
                </c:pt>
                <c:pt idx="315">
                  <c:v>-2.69044437076708</c:v>
                </c:pt>
                <c:pt idx="316">
                  <c:v>-3.2666319209267898</c:v>
                </c:pt>
                <c:pt idx="317">
                  <c:v>1.15991377805972</c:v>
                </c:pt>
                <c:pt idx="318">
                  <c:v>-2.7620593368799802</c:v>
                </c:pt>
                <c:pt idx="319">
                  <c:v>-0.33067531750933499</c:v>
                </c:pt>
                <c:pt idx="320">
                  <c:v>-0.27793412164579001</c:v>
                </c:pt>
                <c:pt idx="321">
                  <c:v>-0.57875336392295895</c:v>
                </c:pt>
                <c:pt idx="322">
                  <c:v>-0.30918324122274599</c:v>
                </c:pt>
                <c:pt idx="323">
                  <c:v>-0.72649486038176003</c:v>
                </c:pt>
                <c:pt idx="324">
                  <c:v>-0.64622154519377795</c:v>
                </c:pt>
                <c:pt idx="325">
                  <c:v>-0.69206992744185902</c:v>
                </c:pt>
                <c:pt idx="326">
                  <c:v>4.2251219595135003</c:v>
                </c:pt>
                <c:pt idx="327">
                  <c:v>2.0333414018159801</c:v>
                </c:pt>
                <c:pt idx="328">
                  <c:v>-5.6995925079376099E-2</c:v>
                </c:pt>
                <c:pt idx="329">
                  <c:v>0.48742842241309098</c:v>
                </c:pt>
                <c:pt idx="330">
                  <c:v>-0.36695234914603603</c:v>
                </c:pt>
                <c:pt idx="331">
                  <c:v>-1.01119673914482</c:v>
                </c:pt>
                <c:pt idx="332">
                  <c:v>-0.81912694653830698</c:v>
                </c:pt>
                <c:pt idx="333">
                  <c:v>1.07365503028256</c:v>
                </c:pt>
                <c:pt idx="334">
                  <c:v>-0.48982533296397301</c:v>
                </c:pt>
                <c:pt idx="335">
                  <c:v>-4.03280265064961</c:v>
                </c:pt>
                <c:pt idx="336">
                  <c:v>0.38171293360613801</c:v>
                </c:pt>
                <c:pt idx="337">
                  <c:v>-0.97132629871781195</c:v>
                </c:pt>
                <c:pt idx="338">
                  <c:v>-0.28196682891396502</c:v>
                </c:pt>
                <c:pt idx="339">
                  <c:v>-0.96999637472581501</c:v>
                </c:pt>
                <c:pt idx="340">
                  <c:v>-3.4714489653011098</c:v>
                </c:pt>
                <c:pt idx="341">
                  <c:v>2.87657514189871</c:v>
                </c:pt>
                <c:pt idx="342">
                  <c:v>-0.77095511650526205</c:v>
                </c:pt>
                <c:pt idx="343">
                  <c:v>1.6773381038699999</c:v>
                </c:pt>
                <c:pt idx="344">
                  <c:v>0.216997904530882</c:v>
                </c:pt>
                <c:pt idx="345">
                  <c:v>-1.3097749201044699</c:v>
                </c:pt>
                <c:pt idx="346">
                  <c:v>1.0192658029977599</c:v>
                </c:pt>
                <c:pt idx="347">
                  <c:v>-1.4303765974084699</c:v>
                </c:pt>
                <c:pt idx="348">
                  <c:v>1.57453560450236</c:v>
                </c:pt>
                <c:pt idx="349">
                  <c:v>-1.0208226756343499</c:v>
                </c:pt>
                <c:pt idx="350">
                  <c:v>-1.4580086147568201</c:v>
                </c:pt>
                <c:pt idx="351">
                  <c:v>-5.1452867573898102E-2</c:v>
                </c:pt>
                <c:pt idx="352">
                  <c:v>-0.195764857833432</c:v>
                </c:pt>
                <c:pt idx="353">
                  <c:v>-0.75733262197206397</c:v>
                </c:pt>
                <c:pt idx="354">
                  <c:v>-4.1399273963622001</c:v>
                </c:pt>
                <c:pt idx="355">
                  <c:v>0.97048387076264897</c:v>
                </c:pt>
                <c:pt idx="356">
                  <c:v>2.8979256626048802</c:v>
                </c:pt>
                <c:pt idx="357">
                  <c:v>3.8038884018950698</c:v>
                </c:pt>
                <c:pt idx="358">
                  <c:v>0.92823140462303799</c:v>
                </c:pt>
                <c:pt idx="359">
                  <c:v>0.77865610590678302</c:v>
                </c:pt>
                <c:pt idx="360">
                  <c:v>0.26788816910603003</c:v>
                </c:pt>
                <c:pt idx="361">
                  <c:v>-1.38919777508994</c:v>
                </c:pt>
                <c:pt idx="362">
                  <c:v>0.13693055399510701</c:v>
                </c:pt>
                <c:pt idx="363">
                  <c:v>-5.4858851399207396</c:v>
                </c:pt>
                <c:pt idx="364">
                  <c:v>-2.00098087600013</c:v>
                </c:pt>
                <c:pt idx="365">
                  <c:v>-0.20030345904146801</c:v>
                </c:pt>
                <c:pt idx="366">
                  <c:v>0.13115810593988</c:v>
                </c:pt>
                <c:pt idx="367">
                  <c:v>-5.5099467115929803</c:v>
                </c:pt>
                <c:pt idx="368">
                  <c:v>-0.52799192740928902</c:v>
                </c:pt>
                <c:pt idx="369">
                  <c:v>2.5243237588101399</c:v>
                </c:pt>
                <c:pt idx="370">
                  <c:v>-2.2823187778405298</c:v>
                </c:pt>
                <c:pt idx="371">
                  <c:v>-2.68779833709563</c:v>
                </c:pt>
                <c:pt idx="372">
                  <c:v>-4.2974116557581903</c:v>
                </c:pt>
                <c:pt idx="373">
                  <c:v>-0.12228780561359499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4639464"/>
        <c:axId val="284653952"/>
      </c:lineChart>
      <c:catAx>
        <c:axId val="284917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914656"/>
        <c:crosses val="autoZero"/>
        <c:auto val="1"/>
        <c:lblAlgn val="ctr"/>
        <c:lblOffset val="100"/>
        <c:tickLblSkip val="1"/>
        <c:noMultiLvlLbl val="0"/>
      </c:catAx>
      <c:valAx>
        <c:axId val="2849146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Log FC expression</a:t>
                </a:r>
              </a:p>
            </c:rich>
          </c:tx>
          <c:layout>
            <c:manualLayout>
              <c:xMode val="edge"/>
              <c:yMode val="edge"/>
              <c:x val="2.1986166834727157E-2"/>
              <c:y val="0.377358871866029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917416"/>
        <c:crosses val="autoZero"/>
        <c:crossBetween val="between"/>
      </c:valAx>
      <c:valAx>
        <c:axId val="28465395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639464"/>
        <c:crosses val="max"/>
        <c:crossBetween val="between"/>
      </c:valAx>
      <c:catAx>
        <c:axId val="28463946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8465395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Expression patterns of 95 human embryo retroviral LTR target genes with mapping bias in hybrid iPSC of Human and Chimpanzee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'374'!$Z$1</c:f>
              <c:strCache>
                <c:ptCount val="1"/>
                <c:pt idx="0">
                  <c:v>GRCh38_LFC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accent1"/>
              </a:solidFill>
            </a:ln>
            <a:effectLst/>
          </c:spPr>
          <c:invertIfNegative val="0"/>
          <c:cat>
            <c:strRef>
              <c:f>'374'!$Y$2:$Y$96</c:f>
              <c:strCache>
                <c:ptCount val="95"/>
                <c:pt idx="0">
                  <c:v>PRODH</c:v>
                </c:pt>
                <c:pt idx="1">
                  <c:v>HTR2C</c:v>
                </c:pt>
                <c:pt idx="2">
                  <c:v>DPP6</c:v>
                </c:pt>
                <c:pt idx="3">
                  <c:v>SDCCAG8</c:v>
                </c:pt>
                <c:pt idx="4">
                  <c:v>NKD2</c:v>
                </c:pt>
                <c:pt idx="5">
                  <c:v>TMPRSS11E</c:v>
                </c:pt>
                <c:pt idx="6">
                  <c:v>ATG16L1</c:v>
                </c:pt>
                <c:pt idx="7">
                  <c:v>ATP23</c:v>
                </c:pt>
                <c:pt idx="8">
                  <c:v>MOBP</c:v>
                </c:pt>
                <c:pt idx="9">
                  <c:v>ARHGEF10</c:v>
                </c:pt>
                <c:pt idx="10">
                  <c:v>SIM2</c:v>
                </c:pt>
                <c:pt idx="11">
                  <c:v>FGF20</c:v>
                </c:pt>
                <c:pt idx="12">
                  <c:v>CLDN20</c:v>
                </c:pt>
                <c:pt idx="13">
                  <c:v>PLEKHM1</c:v>
                </c:pt>
                <c:pt idx="14">
                  <c:v>KIFC1</c:v>
                </c:pt>
                <c:pt idx="15">
                  <c:v>ZNF578</c:v>
                </c:pt>
                <c:pt idx="16">
                  <c:v>APOL3</c:v>
                </c:pt>
                <c:pt idx="17">
                  <c:v>TMEM121</c:v>
                </c:pt>
                <c:pt idx="18">
                  <c:v>GYS2</c:v>
                </c:pt>
                <c:pt idx="19">
                  <c:v>ALG1L</c:v>
                </c:pt>
                <c:pt idx="20">
                  <c:v>AKT3</c:v>
                </c:pt>
                <c:pt idx="21">
                  <c:v>IL1RAPL2</c:v>
                </c:pt>
                <c:pt idx="22">
                  <c:v>NPB</c:v>
                </c:pt>
                <c:pt idx="23">
                  <c:v>SYT15</c:v>
                </c:pt>
                <c:pt idx="24">
                  <c:v>PIWIL4</c:v>
                </c:pt>
                <c:pt idx="25">
                  <c:v>HHLA3</c:v>
                </c:pt>
                <c:pt idx="26">
                  <c:v>BCL2L14</c:v>
                </c:pt>
                <c:pt idx="27">
                  <c:v>CELF6</c:v>
                </c:pt>
                <c:pt idx="28">
                  <c:v>ZNF213</c:v>
                </c:pt>
                <c:pt idx="29">
                  <c:v>NKAIN3</c:v>
                </c:pt>
                <c:pt idx="30">
                  <c:v>CPO</c:v>
                </c:pt>
                <c:pt idx="31">
                  <c:v>MT1X</c:v>
                </c:pt>
                <c:pt idx="32">
                  <c:v>TTC32</c:v>
                </c:pt>
                <c:pt idx="33">
                  <c:v>TSHZ2</c:v>
                </c:pt>
                <c:pt idx="34">
                  <c:v>RGPD5</c:v>
                </c:pt>
                <c:pt idx="35">
                  <c:v>MLN</c:v>
                </c:pt>
                <c:pt idx="36">
                  <c:v>ALOX5</c:v>
                </c:pt>
                <c:pt idx="37">
                  <c:v>FGF7</c:v>
                </c:pt>
                <c:pt idx="38">
                  <c:v>CP</c:v>
                </c:pt>
                <c:pt idx="39">
                  <c:v>MYOM2</c:v>
                </c:pt>
                <c:pt idx="40">
                  <c:v>AVL9</c:v>
                </c:pt>
                <c:pt idx="41">
                  <c:v>RBM46</c:v>
                </c:pt>
                <c:pt idx="42">
                  <c:v>FAM20A</c:v>
                </c:pt>
                <c:pt idx="43">
                  <c:v>HIP1</c:v>
                </c:pt>
                <c:pt idx="44">
                  <c:v>RNF7</c:v>
                </c:pt>
                <c:pt idx="45">
                  <c:v>TPST1</c:v>
                </c:pt>
                <c:pt idx="46">
                  <c:v>EXD3</c:v>
                </c:pt>
                <c:pt idx="47">
                  <c:v>TRIM66</c:v>
                </c:pt>
                <c:pt idx="48">
                  <c:v>KLHL32</c:v>
                </c:pt>
                <c:pt idx="49">
                  <c:v>DMD</c:v>
                </c:pt>
                <c:pt idx="50">
                  <c:v>GLUD2</c:v>
                </c:pt>
                <c:pt idx="51">
                  <c:v>ZFR2</c:v>
                </c:pt>
                <c:pt idx="52">
                  <c:v>POU3F3</c:v>
                </c:pt>
                <c:pt idx="53">
                  <c:v>ADAM32</c:v>
                </c:pt>
                <c:pt idx="54">
                  <c:v>HTR1F</c:v>
                </c:pt>
                <c:pt idx="55">
                  <c:v>SMIM21</c:v>
                </c:pt>
                <c:pt idx="56">
                  <c:v>RAD51B</c:v>
                </c:pt>
                <c:pt idx="57">
                  <c:v>PRLHR</c:v>
                </c:pt>
                <c:pt idx="58">
                  <c:v>TRIM67</c:v>
                </c:pt>
                <c:pt idx="59">
                  <c:v>FBXO4</c:v>
                </c:pt>
                <c:pt idx="60">
                  <c:v>KLHDC4</c:v>
                </c:pt>
                <c:pt idx="61">
                  <c:v>GCNT2</c:v>
                </c:pt>
                <c:pt idx="62">
                  <c:v>NKX6-1</c:v>
                </c:pt>
                <c:pt idx="63">
                  <c:v>KBTBD2</c:v>
                </c:pt>
                <c:pt idx="64">
                  <c:v>TIMP3</c:v>
                </c:pt>
                <c:pt idx="65">
                  <c:v>FOXA2</c:v>
                </c:pt>
                <c:pt idx="66">
                  <c:v>NDUFS4</c:v>
                </c:pt>
                <c:pt idx="67">
                  <c:v>PABPC1L2A</c:v>
                </c:pt>
                <c:pt idx="68">
                  <c:v>POU5F1</c:v>
                </c:pt>
                <c:pt idx="69">
                  <c:v>UQCRC2</c:v>
                </c:pt>
                <c:pt idx="70">
                  <c:v>NLGN4Y</c:v>
                </c:pt>
                <c:pt idx="71">
                  <c:v>PXDNL</c:v>
                </c:pt>
                <c:pt idx="72">
                  <c:v>ADGRA1</c:v>
                </c:pt>
                <c:pt idx="73">
                  <c:v>ARHGEF5</c:v>
                </c:pt>
                <c:pt idx="74">
                  <c:v>EML6</c:v>
                </c:pt>
                <c:pt idx="75">
                  <c:v>LRP6</c:v>
                </c:pt>
                <c:pt idx="76">
                  <c:v>IRGM</c:v>
                </c:pt>
                <c:pt idx="77">
                  <c:v>IGFBP7</c:v>
                </c:pt>
                <c:pt idx="78">
                  <c:v>TRHR</c:v>
                </c:pt>
                <c:pt idx="79">
                  <c:v>SLCO1C1</c:v>
                </c:pt>
                <c:pt idx="80">
                  <c:v>ACTR3C</c:v>
                </c:pt>
                <c:pt idx="81">
                  <c:v>MMP21</c:v>
                </c:pt>
                <c:pt idx="82">
                  <c:v>PRSS3</c:v>
                </c:pt>
                <c:pt idx="83">
                  <c:v>ABI3BP</c:v>
                </c:pt>
                <c:pt idx="84">
                  <c:v>USH2A</c:v>
                </c:pt>
                <c:pt idx="85">
                  <c:v>RRN3</c:v>
                </c:pt>
                <c:pt idx="86">
                  <c:v>PTRHD1</c:v>
                </c:pt>
                <c:pt idx="87">
                  <c:v>LPA</c:v>
                </c:pt>
                <c:pt idx="88">
                  <c:v>PLG</c:v>
                </c:pt>
                <c:pt idx="89">
                  <c:v>IGFL3</c:v>
                </c:pt>
                <c:pt idx="90">
                  <c:v>TUBB8</c:v>
                </c:pt>
                <c:pt idx="91">
                  <c:v>FAM189A1</c:v>
                </c:pt>
                <c:pt idx="92">
                  <c:v>SLC2A14</c:v>
                </c:pt>
                <c:pt idx="93">
                  <c:v>MEIG1</c:v>
                </c:pt>
                <c:pt idx="94">
                  <c:v>RYBP</c:v>
                </c:pt>
              </c:strCache>
            </c:strRef>
          </c:cat>
          <c:val>
            <c:numRef>
              <c:f>'374'!$Z$2:$Z$96</c:f>
              <c:numCache>
                <c:formatCode>General</c:formatCode>
                <c:ptCount val="95"/>
                <c:pt idx="0">
                  <c:v>5.3586818470224298</c:v>
                </c:pt>
                <c:pt idx="1">
                  <c:v>5.2000192357785204</c:v>
                </c:pt>
                <c:pt idx="2">
                  <c:v>5.0382653703766804</c:v>
                </c:pt>
                <c:pt idx="3">
                  <c:v>4.10856409191077</c:v>
                </c:pt>
                <c:pt idx="4">
                  <c:v>4.0968241404829602</c:v>
                </c:pt>
                <c:pt idx="5">
                  <c:v>3.8439198967283801</c:v>
                </c:pt>
                <c:pt idx="6">
                  <c:v>2.6754295222428901</c:v>
                </c:pt>
                <c:pt idx="7">
                  <c:v>2.6272870326198299</c:v>
                </c:pt>
                <c:pt idx="8">
                  <c:v>2.5927085599883499</c:v>
                </c:pt>
                <c:pt idx="9">
                  <c:v>2.5836579884100801</c:v>
                </c:pt>
                <c:pt idx="10">
                  <c:v>2.5061040747460099</c:v>
                </c:pt>
                <c:pt idx="11">
                  <c:v>2.4100920712236298</c:v>
                </c:pt>
                <c:pt idx="12">
                  <c:v>2.32686648585207</c:v>
                </c:pt>
                <c:pt idx="13">
                  <c:v>2.0328397967210101</c:v>
                </c:pt>
                <c:pt idx="14">
                  <c:v>1.9226002873452299</c:v>
                </c:pt>
                <c:pt idx="15">
                  <c:v>1.8345643341790601</c:v>
                </c:pt>
                <c:pt idx="16">
                  <c:v>1.8136787877151099</c:v>
                </c:pt>
                <c:pt idx="17">
                  <c:v>1.6894563063360599</c:v>
                </c:pt>
                <c:pt idx="18">
                  <c:v>1.58255968981085</c:v>
                </c:pt>
                <c:pt idx="19">
                  <c:v>1.50749738395096</c:v>
                </c:pt>
                <c:pt idx="20">
                  <c:v>1.4366597282358899</c:v>
                </c:pt>
                <c:pt idx="21">
                  <c:v>1.27022361168067</c:v>
                </c:pt>
                <c:pt idx="22">
                  <c:v>1.1054342945889599</c:v>
                </c:pt>
                <c:pt idx="23">
                  <c:v>1.09021572983267</c:v>
                </c:pt>
                <c:pt idx="24">
                  <c:v>1.0712113951556701</c:v>
                </c:pt>
                <c:pt idx="25">
                  <c:v>0.93796702754925698</c:v>
                </c:pt>
                <c:pt idx="26">
                  <c:v>0.85014323288209903</c:v>
                </c:pt>
                <c:pt idx="27">
                  <c:v>0.83918365375265402</c:v>
                </c:pt>
                <c:pt idx="28">
                  <c:v>0.81661895879712898</c:v>
                </c:pt>
                <c:pt idx="29">
                  <c:v>0.78456165297662295</c:v>
                </c:pt>
                <c:pt idx="30">
                  <c:v>0.72853828908728102</c:v>
                </c:pt>
                <c:pt idx="31">
                  <c:v>0.61421657829286502</c:v>
                </c:pt>
                <c:pt idx="32">
                  <c:v>0.60070568909145405</c:v>
                </c:pt>
                <c:pt idx="33">
                  <c:v>0.37466544775537602</c:v>
                </c:pt>
                <c:pt idx="34">
                  <c:v>0.308257217197347</c:v>
                </c:pt>
                <c:pt idx="35">
                  <c:v>0.308257217197346</c:v>
                </c:pt>
                <c:pt idx="36">
                  <c:v>0.308257217197346</c:v>
                </c:pt>
                <c:pt idx="37">
                  <c:v>0.308257217197346</c:v>
                </c:pt>
                <c:pt idx="38">
                  <c:v>0.27885132334386198</c:v>
                </c:pt>
                <c:pt idx="39">
                  <c:v>0.27154498995673998</c:v>
                </c:pt>
                <c:pt idx="40">
                  <c:v>0.26773848881785001</c:v>
                </c:pt>
                <c:pt idx="41">
                  <c:v>0.170950257970963</c:v>
                </c:pt>
                <c:pt idx="42">
                  <c:v>0.117804846720514</c:v>
                </c:pt>
                <c:pt idx="43">
                  <c:v>7.8828684059891796E-2</c:v>
                </c:pt>
                <c:pt idx="44">
                  <c:v>7.2417126330886095E-2</c:v>
                </c:pt>
                <c:pt idx="45">
                  <c:v>-2.2241179494351102E-2</c:v>
                </c:pt>
                <c:pt idx="46">
                  <c:v>-2.9051131648822E-2</c:v>
                </c:pt>
                <c:pt idx="47">
                  <c:v>-6.4217270456844402E-2</c:v>
                </c:pt>
                <c:pt idx="48">
                  <c:v>-0.12218334905041101</c:v>
                </c:pt>
                <c:pt idx="49">
                  <c:v>-0.14652469968206999</c:v>
                </c:pt>
                <c:pt idx="50">
                  <c:v>-0.20252948538052301</c:v>
                </c:pt>
                <c:pt idx="51">
                  <c:v>-0.210869746186925</c:v>
                </c:pt>
                <c:pt idx="52">
                  <c:v>-0.22602953118548499</c:v>
                </c:pt>
                <c:pt idx="53">
                  <c:v>-0.25205823650300302</c:v>
                </c:pt>
                <c:pt idx="54">
                  <c:v>-0.26881419313143001</c:v>
                </c:pt>
                <c:pt idx="55">
                  <c:v>-0.26881419313143001</c:v>
                </c:pt>
                <c:pt idx="56">
                  <c:v>-0.338878641258198</c:v>
                </c:pt>
                <c:pt idx="57">
                  <c:v>-0.35604375795181997</c:v>
                </c:pt>
                <c:pt idx="58">
                  <c:v>-0.43413135508818401</c:v>
                </c:pt>
                <c:pt idx="59">
                  <c:v>-0.43502585797568299</c:v>
                </c:pt>
                <c:pt idx="60">
                  <c:v>-0.50790259820417405</c:v>
                </c:pt>
                <c:pt idx="61">
                  <c:v>-0.54705246669109397</c:v>
                </c:pt>
                <c:pt idx="62">
                  <c:v>-0.55734659546389598</c:v>
                </c:pt>
                <c:pt idx="63">
                  <c:v>-0.59977456095385595</c:v>
                </c:pt>
                <c:pt idx="64">
                  <c:v>-0.65500076568375798</c:v>
                </c:pt>
                <c:pt idx="65">
                  <c:v>-0.73113415414512095</c:v>
                </c:pt>
                <c:pt idx="66">
                  <c:v>-0.75769237561689395</c:v>
                </c:pt>
                <c:pt idx="67">
                  <c:v>-0.88063831450791996</c:v>
                </c:pt>
                <c:pt idx="68">
                  <c:v>-0.93379222527095695</c:v>
                </c:pt>
                <c:pt idx="69">
                  <c:v>-0.94350044636733099</c:v>
                </c:pt>
                <c:pt idx="70">
                  <c:v>-0.95243254061471805</c:v>
                </c:pt>
                <c:pt idx="71">
                  <c:v>-0.98143273647730001</c:v>
                </c:pt>
                <c:pt idx="72">
                  <c:v>-1.0328622899008499</c:v>
                </c:pt>
                <c:pt idx="73">
                  <c:v>-1.2134696179236399</c:v>
                </c:pt>
                <c:pt idx="74">
                  <c:v>-1.2226101483946501</c:v>
                </c:pt>
                <c:pt idx="75">
                  <c:v>-1.23879056702125</c:v>
                </c:pt>
                <c:pt idx="76">
                  <c:v>-1.2980292616315099</c:v>
                </c:pt>
                <c:pt idx="77">
                  <c:v>-1.3462520004191401</c:v>
                </c:pt>
                <c:pt idx="78">
                  <c:v>-1.4118125667763199</c:v>
                </c:pt>
                <c:pt idx="79">
                  <c:v>-1.4513367384553599</c:v>
                </c:pt>
                <c:pt idx="80">
                  <c:v>-1.61354221746059</c:v>
                </c:pt>
                <c:pt idx="81">
                  <c:v>-1.74363390504805</c:v>
                </c:pt>
                <c:pt idx="82">
                  <c:v>-1.81356447285533</c:v>
                </c:pt>
                <c:pt idx="83">
                  <c:v>-1.8536666691021499</c:v>
                </c:pt>
                <c:pt idx="84">
                  <c:v>-1.96321212163704</c:v>
                </c:pt>
                <c:pt idx="85">
                  <c:v>-2.3037512554566999</c:v>
                </c:pt>
                <c:pt idx="86">
                  <c:v>-2.3685727101190399</c:v>
                </c:pt>
                <c:pt idx="87">
                  <c:v>-2.9389860264596299</c:v>
                </c:pt>
                <c:pt idx="88">
                  <c:v>-3.2188055873275698</c:v>
                </c:pt>
                <c:pt idx="89">
                  <c:v>-4.1236507317511899</c:v>
                </c:pt>
                <c:pt idx="90">
                  <c:v>-4.3941485925192296</c:v>
                </c:pt>
                <c:pt idx="91">
                  <c:v>-4.4688879574397404</c:v>
                </c:pt>
                <c:pt idx="92">
                  <c:v>-4.9952058411769604</c:v>
                </c:pt>
                <c:pt idx="93">
                  <c:v>-5.4247997663666601</c:v>
                </c:pt>
                <c:pt idx="94">
                  <c:v>-7.5496790076755502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4974624"/>
        <c:axId val="284944296"/>
      </c:barChart>
      <c:lineChart>
        <c:grouping val="standard"/>
        <c:varyColors val="0"/>
        <c:ser>
          <c:idx val="1"/>
          <c:order val="1"/>
          <c:tx>
            <c:strRef>
              <c:f>'374'!$AA$1</c:f>
              <c:strCache>
                <c:ptCount val="1"/>
                <c:pt idx="0">
                  <c:v>PanTro5_LFC</c:v>
                </c:pt>
              </c:strCache>
            </c:strRef>
          </c:tx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'374'!$Y$2:$Y$96</c:f>
              <c:strCache>
                <c:ptCount val="95"/>
                <c:pt idx="0">
                  <c:v>PRODH</c:v>
                </c:pt>
                <c:pt idx="1">
                  <c:v>HTR2C</c:v>
                </c:pt>
                <c:pt idx="2">
                  <c:v>DPP6</c:v>
                </c:pt>
                <c:pt idx="3">
                  <c:v>SDCCAG8</c:v>
                </c:pt>
                <c:pt idx="4">
                  <c:v>NKD2</c:v>
                </c:pt>
                <c:pt idx="5">
                  <c:v>TMPRSS11E</c:v>
                </c:pt>
                <c:pt idx="6">
                  <c:v>ATG16L1</c:v>
                </c:pt>
                <c:pt idx="7">
                  <c:v>ATP23</c:v>
                </c:pt>
                <c:pt idx="8">
                  <c:v>MOBP</c:v>
                </c:pt>
                <c:pt idx="9">
                  <c:v>ARHGEF10</c:v>
                </c:pt>
                <c:pt idx="10">
                  <c:v>SIM2</c:v>
                </c:pt>
                <c:pt idx="11">
                  <c:v>FGF20</c:v>
                </c:pt>
                <c:pt idx="12">
                  <c:v>CLDN20</c:v>
                </c:pt>
                <c:pt idx="13">
                  <c:v>PLEKHM1</c:v>
                </c:pt>
                <c:pt idx="14">
                  <c:v>KIFC1</c:v>
                </c:pt>
                <c:pt idx="15">
                  <c:v>ZNF578</c:v>
                </c:pt>
                <c:pt idx="16">
                  <c:v>APOL3</c:v>
                </c:pt>
                <c:pt idx="17">
                  <c:v>TMEM121</c:v>
                </c:pt>
                <c:pt idx="18">
                  <c:v>GYS2</c:v>
                </c:pt>
                <c:pt idx="19">
                  <c:v>ALG1L</c:v>
                </c:pt>
                <c:pt idx="20">
                  <c:v>AKT3</c:v>
                </c:pt>
                <c:pt idx="21">
                  <c:v>IL1RAPL2</c:v>
                </c:pt>
                <c:pt idx="22">
                  <c:v>NPB</c:v>
                </c:pt>
                <c:pt idx="23">
                  <c:v>SYT15</c:v>
                </c:pt>
                <c:pt idx="24">
                  <c:v>PIWIL4</c:v>
                </c:pt>
                <c:pt idx="25">
                  <c:v>HHLA3</c:v>
                </c:pt>
                <c:pt idx="26">
                  <c:v>BCL2L14</c:v>
                </c:pt>
                <c:pt idx="27">
                  <c:v>CELF6</c:v>
                </c:pt>
                <c:pt idx="28">
                  <c:v>ZNF213</c:v>
                </c:pt>
                <c:pt idx="29">
                  <c:v>NKAIN3</c:v>
                </c:pt>
                <c:pt idx="30">
                  <c:v>CPO</c:v>
                </c:pt>
                <c:pt idx="31">
                  <c:v>MT1X</c:v>
                </c:pt>
                <c:pt idx="32">
                  <c:v>TTC32</c:v>
                </c:pt>
                <c:pt idx="33">
                  <c:v>TSHZ2</c:v>
                </c:pt>
                <c:pt idx="34">
                  <c:v>RGPD5</c:v>
                </c:pt>
                <c:pt idx="35">
                  <c:v>MLN</c:v>
                </c:pt>
                <c:pt idx="36">
                  <c:v>ALOX5</c:v>
                </c:pt>
                <c:pt idx="37">
                  <c:v>FGF7</c:v>
                </c:pt>
                <c:pt idx="38">
                  <c:v>CP</c:v>
                </c:pt>
                <c:pt idx="39">
                  <c:v>MYOM2</c:v>
                </c:pt>
                <c:pt idx="40">
                  <c:v>AVL9</c:v>
                </c:pt>
                <c:pt idx="41">
                  <c:v>RBM46</c:v>
                </c:pt>
                <c:pt idx="42">
                  <c:v>FAM20A</c:v>
                </c:pt>
                <c:pt idx="43">
                  <c:v>HIP1</c:v>
                </c:pt>
                <c:pt idx="44">
                  <c:v>RNF7</c:v>
                </c:pt>
                <c:pt idx="45">
                  <c:v>TPST1</c:v>
                </c:pt>
                <c:pt idx="46">
                  <c:v>EXD3</c:v>
                </c:pt>
                <c:pt idx="47">
                  <c:v>TRIM66</c:v>
                </c:pt>
                <c:pt idx="48">
                  <c:v>KLHL32</c:v>
                </c:pt>
                <c:pt idx="49">
                  <c:v>DMD</c:v>
                </c:pt>
                <c:pt idx="50">
                  <c:v>GLUD2</c:v>
                </c:pt>
                <c:pt idx="51">
                  <c:v>ZFR2</c:v>
                </c:pt>
                <c:pt idx="52">
                  <c:v>POU3F3</c:v>
                </c:pt>
                <c:pt idx="53">
                  <c:v>ADAM32</c:v>
                </c:pt>
                <c:pt idx="54">
                  <c:v>HTR1F</c:v>
                </c:pt>
                <c:pt idx="55">
                  <c:v>SMIM21</c:v>
                </c:pt>
                <c:pt idx="56">
                  <c:v>RAD51B</c:v>
                </c:pt>
                <c:pt idx="57">
                  <c:v>PRLHR</c:v>
                </c:pt>
                <c:pt idx="58">
                  <c:v>TRIM67</c:v>
                </c:pt>
                <c:pt idx="59">
                  <c:v>FBXO4</c:v>
                </c:pt>
                <c:pt idx="60">
                  <c:v>KLHDC4</c:v>
                </c:pt>
                <c:pt idx="61">
                  <c:v>GCNT2</c:v>
                </c:pt>
                <c:pt idx="62">
                  <c:v>NKX6-1</c:v>
                </c:pt>
                <c:pt idx="63">
                  <c:v>KBTBD2</c:v>
                </c:pt>
                <c:pt idx="64">
                  <c:v>TIMP3</c:v>
                </c:pt>
                <c:pt idx="65">
                  <c:v>FOXA2</c:v>
                </c:pt>
                <c:pt idx="66">
                  <c:v>NDUFS4</c:v>
                </c:pt>
                <c:pt idx="67">
                  <c:v>PABPC1L2A</c:v>
                </c:pt>
                <c:pt idx="68">
                  <c:v>POU5F1</c:v>
                </c:pt>
                <c:pt idx="69">
                  <c:v>UQCRC2</c:v>
                </c:pt>
                <c:pt idx="70">
                  <c:v>NLGN4Y</c:v>
                </c:pt>
                <c:pt idx="71">
                  <c:v>PXDNL</c:v>
                </c:pt>
                <c:pt idx="72">
                  <c:v>ADGRA1</c:v>
                </c:pt>
                <c:pt idx="73">
                  <c:v>ARHGEF5</c:v>
                </c:pt>
                <c:pt idx="74">
                  <c:v>EML6</c:v>
                </c:pt>
                <c:pt idx="75">
                  <c:v>LRP6</c:v>
                </c:pt>
                <c:pt idx="76">
                  <c:v>IRGM</c:v>
                </c:pt>
                <c:pt idx="77">
                  <c:v>IGFBP7</c:v>
                </c:pt>
                <c:pt idx="78">
                  <c:v>TRHR</c:v>
                </c:pt>
                <c:pt idx="79">
                  <c:v>SLCO1C1</c:v>
                </c:pt>
                <c:pt idx="80">
                  <c:v>ACTR3C</c:v>
                </c:pt>
                <c:pt idx="81">
                  <c:v>MMP21</c:v>
                </c:pt>
                <c:pt idx="82">
                  <c:v>PRSS3</c:v>
                </c:pt>
                <c:pt idx="83">
                  <c:v>ABI3BP</c:v>
                </c:pt>
                <c:pt idx="84">
                  <c:v>USH2A</c:v>
                </c:pt>
                <c:pt idx="85">
                  <c:v>RRN3</c:v>
                </c:pt>
                <c:pt idx="86">
                  <c:v>PTRHD1</c:v>
                </c:pt>
                <c:pt idx="87">
                  <c:v>LPA</c:v>
                </c:pt>
                <c:pt idx="88">
                  <c:v>PLG</c:v>
                </c:pt>
                <c:pt idx="89">
                  <c:v>IGFL3</c:v>
                </c:pt>
                <c:pt idx="90">
                  <c:v>TUBB8</c:v>
                </c:pt>
                <c:pt idx="91">
                  <c:v>FAM189A1</c:v>
                </c:pt>
                <c:pt idx="92">
                  <c:v>SLC2A14</c:v>
                </c:pt>
                <c:pt idx="93">
                  <c:v>MEIG1</c:v>
                </c:pt>
                <c:pt idx="94">
                  <c:v>RYBP</c:v>
                </c:pt>
              </c:strCache>
            </c:strRef>
          </c:cat>
          <c:val>
            <c:numRef>
              <c:f>'374'!$AA$2:$AA$96</c:f>
              <c:numCache>
                <c:formatCode>General</c:formatCode>
                <c:ptCount val="95"/>
                <c:pt idx="0">
                  <c:v>3.2368768784682702</c:v>
                </c:pt>
                <c:pt idx="1">
                  <c:v>2.5024462930414799</c:v>
                </c:pt>
                <c:pt idx="2">
                  <c:v>6.3850402041306804</c:v>
                </c:pt>
                <c:pt idx="3">
                  <c:v>-0.138751834596443</c:v>
                </c:pt>
                <c:pt idx="4">
                  <c:v>1.8009389089957499</c:v>
                </c:pt>
                <c:pt idx="5">
                  <c:v>2.4519142866124901</c:v>
                </c:pt>
                <c:pt idx="6">
                  <c:v>-0.19874432792246399</c:v>
                </c:pt>
                <c:pt idx="7">
                  <c:v>0.38387804002653297</c:v>
                </c:pt>
                <c:pt idx="8">
                  <c:v>0.844755292153473</c:v>
                </c:pt>
                <c:pt idx="9">
                  <c:v>0.119095938817773</c:v>
                </c:pt>
                <c:pt idx="10">
                  <c:v>0.263743961703925</c:v>
                </c:pt>
                <c:pt idx="11">
                  <c:v>0.92178816290066801</c:v>
                </c:pt>
                <c:pt idx="12">
                  <c:v>0.55642396130857597</c:v>
                </c:pt>
                <c:pt idx="13">
                  <c:v>0.35985403095052099</c:v>
                </c:pt>
                <c:pt idx="14">
                  <c:v>0.21131205547878601</c:v>
                </c:pt>
                <c:pt idx="15">
                  <c:v>2.8997813467585698</c:v>
                </c:pt>
                <c:pt idx="16">
                  <c:v>7.8600043582628606E-2</c:v>
                </c:pt>
                <c:pt idx="17">
                  <c:v>-0.16762726261543601</c:v>
                </c:pt>
                <c:pt idx="18">
                  <c:v>0.517262452764503</c:v>
                </c:pt>
                <c:pt idx="19">
                  <c:v>3.6927920066526299</c:v>
                </c:pt>
                <c:pt idx="20">
                  <c:v>9.0155754401914701E-2</c:v>
                </c:pt>
                <c:pt idx="21">
                  <c:v>-0.55333620837939601</c:v>
                </c:pt>
                <c:pt idx="22">
                  <c:v>-0.52308736937991196</c:v>
                </c:pt>
                <c:pt idx="23">
                  <c:v>3.9913134733401701</c:v>
                </c:pt>
                <c:pt idx="24">
                  <c:v>1.3089558588714601E-2</c:v>
                </c:pt>
                <c:pt idx="25">
                  <c:v>3.17604829687907</c:v>
                </c:pt>
                <c:pt idx="26">
                  <c:v>-1.8074214241734099</c:v>
                </c:pt>
                <c:pt idx="27">
                  <c:v>-0.27777314179818002</c:v>
                </c:pt>
                <c:pt idx="28">
                  <c:v>6.3871189708523399</c:v>
                </c:pt>
                <c:pt idx="29">
                  <c:v>-0.77994829036887403</c:v>
                </c:pt>
                <c:pt idx="30">
                  <c:v>2.270664581203</c:v>
                </c:pt>
                <c:pt idx="31">
                  <c:v>-0.73520436696181202</c:v>
                </c:pt>
                <c:pt idx="32">
                  <c:v>-0.84734045938983504</c:v>
                </c:pt>
                <c:pt idx="33">
                  <c:v>-0.67554486721837703</c:v>
                </c:pt>
                <c:pt idx="34">
                  <c:v>-1.39278466238028</c:v>
                </c:pt>
                <c:pt idx="35">
                  <c:v>-0.75655859700178596</c:v>
                </c:pt>
                <c:pt idx="36">
                  <c:v>1.77485445052242</c:v>
                </c:pt>
                <c:pt idx="37">
                  <c:v>4.1278422850547702</c:v>
                </c:pt>
                <c:pt idx="38">
                  <c:v>-1.0127299015007101</c:v>
                </c:pt>
                <c:pt idx="39">
                  <c:v>1.31082307305712</c:v>
                </c:pt>
                <c:pt idx="40">
                  <c:v>-1.48710115352119</c:v>
                </c:pt>
                <c:pt idx="41">
                  <c:v>1.26110268153962</c:v>
                </c:pt>
                <c:pt idx="42">
                  <c:v>3.6071366208832298</c:v>
                </c:pt>
                <c:pt idx="43">
                  <c:v>-0.94086608773666702</c:v>
                </c:pt>
                <c:pt idx="44">
                  <c:v>-1.0743624401028899</c:v>
                </c:pt>
                <c:pt idx="45">
                  <c:v>-1.8888202193650601</c:v>
                </c:pt>
                <c:pt idx="46">
                  <c:v>-2.0524156314689401</c:v>
                </c:pt>
                <c:pt idx="47">
                  <c:v>0.988511048721744</c:v>
                </c:pt>
                <c:pt idx="48">
                  <c:v>1.11395069165719</c:v>
                </c:pt>
                <c:pt idx="49">
                  <c:v>0.99444755763982295</c:v>
                </c:pt>
                <c:pt idx="50">
                  <c:v>1.43587881975367</c:v>
                </c:pt>
                <c:pt idx="51">
                  <c:v>-1.82868119270101</c:v>
                </c:pt>
                <c:pt idx="52">
                  <c:v>-1.2313337595915801</c:v>
                </c:pt>
                <c:pt idx="53">
                  <c:v>-2.4506121657740598</c:v>
                </c:pt>
                <c:pt idx="54">
                  <c:v>0.75612266854907195</c:v>
                </c:pt>
                <c:pt idx="55">
                  <c:v>-2.8032259089328102</c:v>
                </c:pt>
                <c:pt idx="56">
                  <c:v>-1.3927679040076</c:v>
                </c:pt>
                <c:pt idx="57">
                  <c:v>-1.4277808720738701</c:v>
                </c:pt>
                <c:pt idx="58">
                  <c:v>-1.6128847021171799</c:v>
                </c:pt>
                <c:pt idx="59">
                  <c:v>-1.9178509274714699</c:v>
                </c:pt>
                <c:pt idx="60">
                  <c:v>2.1287034485418102</c:v>
                </c:pt>
                <c:pt idx="61">
                  <c:v>0.522499361958353</c:v>
                </c:pt>
                <c:pt idx="62">
                  <c:v>-2.55754740712409</c:v>
                </c:pt>
                <c:pt idx="63">
                  <c:v>-2.1642490112445101</c:v>
                </c:pt>
                <c:pt idx="64">
                  <c:v>1.8355663526486301</c:v>
                </c:pt>
                <c:pt idx="65">
                  <c:v>0.55642387430822704</c:v>
                </c:pt>
                <c:pt idx="66">
                  <c:v>-4.4276625308797604</c:v>
                </c:pt>
                <c:pt idx="67">
                  <c:v>0.85882648731983502</c:v>
                </c:pt>
                <c:pt idx="68">
                  <c:v>0.22593926201100401</c:v>
                </c:pt>
                <c:pt idx="69">
                  <c:v>0.16990159747684699</c:v>
                </c:pt>
                <c:pt idx="70">
                  <c:v>0.67912542801432596</c:v>
                </c:pt>
                <c:pt idx="71">
                  <c:v>0.24866846791027</c:v>
                </c:pt>
                <c:pt idx="72">
                  <c:v>-2.1886804133567401</c:v>
                </c:pt>
                <c:pt idx="73">
                  <c:v>1.2161343449070501</c:v>
                </c:pt>
                <c:pt idx="74">
                  <c:v>-0.15776960430150699</c:v>
                </c:pt>
                <c:pt idx="75">
                  <c:v>-8.0034354305706601E-2</c:v>
                </c:pt>
                <c:pt idx="76">
                  <c:v>0.67759739478370995</c:v>
                </c:pt>
                <c:pt idx="77">
                  <c:v>-3.98701259966436E-2</c:v>
                </c:pt>
                <c:pt idx="78">
                  <c:v>0.32027133051929102</c:v>
                </c:pt>
                <c:pt idx="79">
                  <c:v>-2.6373798210629502</c:v>
                </c:pt>
                <c:pt idx="80">
                  <c:v>-2.7620593368799802</c:v>
                </c:pt>
                <c:pt idx="81">
                  <c:v>-0.27793412164579001</c:v>
                </c:pt>
                <c:pt idx="82">
                  <c:v>-0.57875336392295895</c:v>
                </c:pt>
                <c:pt idx="83">
                  <c:v>-0.72649486038176003</c:v>
                </c:pt>
                <c:pt idx="84">
                  <c:v>-0.69206992744185902</c:v>
                </c:pt>
                <c:pt idx="85">
                  <c:v>0.38171293360613801</c:v>
                </c:pt>
                <c:pt idx="86">
                  <c:v>2.87657514189871</c:v>
                </c:pt>
                <c:pt idx="87">
                  <c:v>-0.75733262197206397</c:v>
                </c:pt>
                <c:pt idx="88">
                  <c:v>0.97048387076264897</c:v>
                </c:pt>
                <c:pt idx="89">
                  <c:v>-5.4858851399207396</c:v>
                </c:pt>
                <c:pt idx="90">
                  <c:v>-5.5099467115929803</c:v>
                </c:pt>
                <c:pt idx="91">
                  <c:v>-0.52799192740928902</c:v>
                </c:pt>
                <c:pt idx="92">
                  <c:v>2.5243237588101399</c:v>
                </c:pt>
                <c:pt idx="93">
                  <c:v>-2.2823187778405298</c:v>
                </c:pt>
                <c:pt idx="94">
                  <c:v>-0.12228780561359499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3114528"/>
        <c:axId val="284947560"/>
      </c:lineChart>
      <c:catAx>
        <c:axId val="2849746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944296"/>
        <c:crosses val="autoZero"/>
        <c:auto val="1"/>
        <c:lblAlgn val="ctr"/>
        <c:lblOffset val="100"/>
        <c:tickLblSkip val="1"/>
        <c:noMultiLvlLbl val="0"/>
      </c:catAx>
      <c:valAx>
        <c:axId val="2849442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Log FC expression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1.3191700100836293E-2"/>
              <c:y val="0.399366363480131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974624"/>
        <c:crosses val="autoZero"/>
        <c:crossBetween val="between"/>
      </c:valAx>
      <c:valAx>
        <c:axId val="28494756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3114528"/>
        <c:crosses val="max"/>
        <c:crossBetween val="between"/>
      </c:valAx>
      <c:catAx>
        <c:axId val="2831145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49475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Expression patterns of 291 genes with mapping bias in hybrid Cortical Spheroids (Brain Organoids) of Human and Chimpanzee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862154466613861"/>
          <c:y val="9.1842765213959732E-2"/>
          <c:w val="0.8488914413103803"/>
          <c:h val="0.810106836654806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'291'!$I$1</c:f>
              <c:strCache>
                <c:ptCount val="1"/>
                <c:pt idx="0">
                  <c:v>GRCH38_LFC</c:v>
                </c:pt>
              </c:strCache>
            </c:strRef>
          </c:tx>
          <c:spPr>
            <a:solidFill>
              <a:schemeClr val="accent1"/>
            </a:solidFill>
            <a:ln w="15875">
              <a:solidFill>
                <a:srgbClr val="0070C0"/>
              </a:solidFill>
            </a:ln>
            <a:effectLst/>
          </c:spPr>
          <c:invertIfNegative val="0"/>
          <c:cat>
            <c:strRef>
              <c:f>'291'!$H$2:$H$292</c:f>
              <c:strCache>
                <c:ptCount val="291"/>
                <c:pt idx="0">
                  <c:v>SOCS7</c:v>
                </c:pt>
                <c:pt idx="1">
                  <c:v>AGPAT1</c:v>
                </c:pt>
                <c:pt idx="2">
                  <c:v>FOPNL</c:v>
                </c:pt>
                <c:pt idx="3">
                  <c:v>TCF19</c:v>
                </c:pt>
                <c:pt idx="4">
                  <c:v>NKD2</c:v>
                </c:pt>
                <c:pt idx="5">
                  <c:v>GRIPAP1</c:v>
                </c:pt>
                <c:pt idx="6">
                  <c:v>NMRAL1</c:v>
                </c:pt>
                <c:pt idx="7">
                  <c:v>CCDC27</c:v>
                </c:pt>
                <c:pt idx="8">
                  <c:v>ANKRD18A</c:v>
                </c:pt>
                <c:pt idx="9">
                  <c:v>PRPF8</c:v>
                </c:pt>
                <c:pt idx="10">
                  <c:v>FAM228A</c:v>
                </c:pt>
                <c:pt idx="11">
                  <c:v>CWC25</c:v>
                </c:pt>
                <c:pt idx="12">
                  <c:v>CANX</c:v>
                </c:pt>
                <c:pt idx="13">
                  <c:v>RNH1</c:v>
                </c:pt>
                <c:pt idx="14">
                  <c:v>DLL1</c:v>
                </c:pt>
                <c:pt idx="15">
                  <c:v>SPDYE3</c:v>
                </c:pt>
                <c:pt idx="16">
                  <c:v>SLC22A18</c:v>
                </c:pt>
                <c:pt idx="17">
                  <c:v>REC8</c:v>
                </c:pt>
                <c:pt idx="18">
                  <c:v>KIFC1</c:v>
                </c:pt>
                <c:pt idx="19">
                  <c:v>TAC4</c:v>
                </c:pt>
                <c:pt idx="20">
                  <c:v>MAPK15</c:v>
                </c:pt>
                <c:pt idx="21">
                  <c:v>FBXL22</c:v>
                </c:pt>
                <c:pt idx="22">
                  <c:v>TTTY15</c:v>
                </c:pt>
                <c:pt idx="23">
                  <c:v>OPRL1</c:v>
                </c:pt>
                <c:pt idx="24">
                  <c:v>RFPL1</c:v>
                </c:pt>
                <c:pt idx="25">
                  <c:v>PCK2</c:v>
                </c:pt>
                <c:pt idx="26">
                  <c:v>EEF1A1</c:v>
                </c:pt>
                <c:pt idx="27">
                  <c:v>RPL39</c:v>
                </c:pt>
                <c:pt idx="28">
                  <c:v>ARHGAP11A</c:v>
                </c:pt>
                <c:pt idx="29">
                  <c:v>DOC2B</c:v>
                </c:pt>
                <c:pt idx="30">
                  <c:v>SLX1A</c:v>
                </c:pt>
                <c:pt idx="31">
                  <c:v>PLEKHM1</c:v>
                </c:pt>
                <c:pt idx="32">
                  <c:v>ATP23</c:v>
                </c:pt>
                <c:pt idx="33">
                  <c:v>IFI27L1</c:v>
                </c:pt>
                <c:pt idx="34">
                  <c:v>TP53AIP1</c:v>
                </c:pt>
                <c:pt idx="35">
                  <c:v>ATAD3C</c:v>
                </c:pt>
                <c:pt idx="36">
                  <c:v>MSH4</c:v>
                </c:pt>
                <c:pt idx="37">
                  <c:v>VPS52</c:v>
                </c:pt>
                <c:pt idx="38">
                  <c:v>CCHCR1</c:v>
                </c:pt>
                <c:pt idx="39">
                  <c:v>SYCE1L</c:v>
                </c:pt>
                <c:pt idx="40">
                  <c:v>LEO1</c:v>
                </c:pt>
                <c:pt idx="41">
                  <c:v>CKS1B</c:v>
                </c:pt>
                <c:pt idx="42">
                  <c:v>AGPAT5</c:v>
                </c:pt>
                <c:pt idx="43">
                  <c:v>NKAIN3</c:v>
                </c:pt>
                <c:pt idx="44">
                  <c:v>IBTK</c:v>
                </c:pt>
                <c:pt idx="45">
                  <c:v>ATG16L1</c:v>
                </c:pt>
                <c:pt idx="46">
                  <c:v>BDH1</c:v>
                </c:pt>
                <c:pt idx="47">
                  <c:v>SLC25A26</c:v>
                </c:pt>
                <c:pt idx="48">
                  <c:v>VARS</c:v>
                </c:pt>
                <c:pt idx="49">
                  <c:v>TSTA3</c:v>
                </c:pt>
                <c:pt idx="50">
                  <c:v>NPB</c:v>
                </c:pt>
                <c:pt idx="51">
                  <c:v>RAET1E</c:v>
                </c:pt>
                <c:pt idx="52">
                  <c:v>SIM2</c:v>
                </c:pt>
                <c:pt idx="53">
                  <c:v>SPATA1</c:v>
                </c:pt>
                <c:pt idx="54">
                  <c:v>SLC6A13</c:v>
                </c:pt>
                <c:pt idx="55">
                  <c:v>PSMC6</c:v>
                </c:pt>
                <c:pt idx="56">
                  <c:v>MORF4L1</c:v>
                </c:pt>
                <c:pt idx="57">
                  <c:v>KIF15</c:v>
                </c:pt>
                <c:pt idx="58">
                  <c:v>FAM120B</c:v>
                </c:pt>
                <c:pt idx="59">
                  <c:v>TAMM41</c:v>
                </c:pt>
                <c:pt idx="60">
                  <c:v>SYT15</c:v>
                </c:pt>
                <c:pt idx="61">
                  <c:v>BORCS5</c:v>
                </c:pt>
                <c:pt idx="62">
                  <c:v>STK19</c:v>
                </c:pt>
                <c:pt idx="63">
                  <c:v>TMEM121</c:v>
                </c:pt>
                <c:pt idx="64">
                  <c:v>SQSTM1</c:v>
                </c:pt>
                <c:pt idx="65">
                  <c:v>RBX1</c:v>
                </c:pt>
                <c:pt idx="66">
                  <c:v>RABL2A</c:v>
                </c:pt>
                <c:pt idx="67">
                  <c:v>ADAMTS13</c:v>
                </c:pt>
                <c:pt idx="68">
                  <c:v>KBTBD11</c:v>
                </c:pt>
                <c:pt idx="69">
                  <c:v>PIP4K2B</c:v>
                </c:pt>
                <c:pt idx="70">
                  <c:v>SLC38A6</c:v>
                </c:pt>
                <c:pt idx="71">
                  <c:v>CD80</c:v>
                </c:pt>
                <c:pt idx="72">
                  <c:v>RASA3</c:v>
                </c:pt>
                <c:pt idx="73">
                  <c:v>GLRA4</c:v>
                </c:pt>
                <c:pt idx="74">
                  <c:v>CLDN20</c:v>
                </c:pt>
                <c:pt idx="75">
                  <c:v>HAAO</c:v>
                </c:pt>
                <c:pt idx="76">
                  <c:v>TLR2</c:v>
                </c:pt>
                <c:pt idx="77">
                  <c:v>SLC35G1</c:v>
                </c:pt>
                <c:pt idx="78">
                  <c:v>HHLA3</c:v>
                </c:pt>
                <c:pt idx="79">
                  <c:v>SH2D6</c:v>
                </c:pt>
                <c:pt idx="80">
                  <c:v>APOBEC3B</c:v>
                </c:pt>
                <c:pt idx="81">
                  <c:v>SF3B6</c:v>
                </c:pt>
                <c:pt idx="82">
                  <c:v>IRF7</c:v>
                </c:pt>
                <c:pt idx="83">
                  <c:v>PGM5</c:v>
                </c:pt>
                <c:pt idx="84">
                  <c:v>NPBWR1</c:v>
                </c:pt>
                <c:pt idx="85">
                  <c:v>TNFRSF10D</c:v>
                </c:pt>
                <c:pt idx="86">
                  <c:v>ARL5A</c:v>
                </c:pt>
                <c:pt idx="87">
                  <c:v>KPNA7</c:v>
                </c:pt>
                <c:pt idx="88">
                  <c:v>DPEP1</c:v>
                </c:pt>
                <c:pt idx="89">
                  <c:v>KMO</c:v>
                </c:pt>
                <c:pt idx="90">
                  <c:v>MED18</c:v>
                </c:pt>
                <c:pt idx="91">
                  <c:v>ABCB4</c:v>
                </c:pt>
                <c:pt idx="92">
                  <c:v>ZNF283</c:v>
                </c:pt>
                <c:pt idx="93">
                  <c:v>TPST1</c:v>
                </c:pt>
                <c:pt idx="94">
                  <c:v>FAM177B</c:v>
                </c:pt>
                <c:pt idx="95">
                  <c:v>FMO5</c:v>
                </c:pt>
                <c:pt idx="96">
                  <c:v>TRAPPC3L</c:v>
                </c:pt>
                <c:pt idx="97">
                  <c:v>PTCD2</c:v>
                </c:pt>
                <c:pt idx="98">
                  <c:v>TTYH3</c:v>
                </c:pt>
                <c:pt idx="99">
                  <c:v>ACTR3C</c:v>
                </c:pt>
                <c:pt idx="100">
                  <c:v>CCZ1</c:v>
                </c:pt>
                <c:pt idx="101">
                  <c:v>RPS28</c:v>
                </c:pt>
                <c:pt idx="102">
                  <c:v>SUN1</c:v>
                </c:pt>
                <c:pt idx="103">
                  <c:v>RBM38</c:v>
                </c:pt>
                <c:pt idx="104">
                  <c:v>AUH</c:v>
                </c:pt>
                <c:pt idx="105">
                  <c:v>DRAM2</c:v>
                </c:pt>
                <c:pt idx="106">
                  <c:v>LDLRAD2</c:v>
                </c:pt>
                <c:pt idx="107">
                  <c:v>KHDC1</c:v>
                </c:pt>
                <c:pt idx="108">
                  <c:v>TXLNGY</c:v>
                </c:pt>
                <c:pt idx="109">
                  <c:v>FAM227B</c:v>
                </c:pt>
                <c:pt idx="110">
                  <c:v>EFHB</c:v>
                </c:pt>
                <c:pt idx="111">
                  <c:v>ANKIB1</c:v>
                </c:pt>
                <c:pt idx="112">
                  <c:v>ZNF213</c:v>
                </c:pt>
                <c:pt idx="113">
                  <c:v>EXT1</c:v>
                </c:pt>
                <c:pt idx="114">
                  <c:v>NAIF1</c:v>
                </c:pt>
                <c:pt idx="115">
                  <c:v>TCF15</c:v>
                </c:pt>
                <c:pt idx="116">
                  <c:v>HIP1</c:v>
                </c:pt>
                <c:pt idx="117">
                  <c:v>MALRD1</c:v>
                </c:pt>
                <c:pt idx="118">
                  <c:v>SLC29A4</c:v>
                </c:pt>
                <c:pt idx="119">
                  <c:v>NRG4</c:v>
                </c:pt>
                <c:pt idx="120">
                  <c:v>UBL4A</c:v>
                </c:pt>
                <c:pt idx="121">
                  <c:v>ACADSB</c:v>
                </c:pt>
                <c:pt idx="122">
                  <c:v>C1QTNF9</c:v>
                </c:pt>
                <c:pt idx="123">
                  <c:v>RNF7</c:v>
                </c:pt>
                <c:pt idx="124">
                  <c:v>RBAK</c:v>
                </c:pt>
                <c:pt idx="125">
                  <c:v>ZNF532</c:v>
                </c:pt>
                <c:pt idx="126">
                  <c:v>C1QTNF4</c:v>
                </c:pt>
                <c:pt idx="127">
                  <c:v>LY6H</c:v>
                </c:pt>
                <c:pt idx="128">
                  <c:v>ALOX5</c:v>
                </c:pt>
                <c:pt idx="129">
                  <c:v>RPS29</c:v>
                </c:pt>
                <c:pt idx="130">
                  <c:v>NOSTRIN</c:v>
                </c:pt>
                <c:pt idx="131">
                  <c:v>RDM1</c:v>
                </c:pt>
                <c:pt idx="132">
                  <c:v>GART</c:v>
                </c:pt>
                <c:pt idx="133">
                  <c:v>SYNJ1</c:v>
                </c:pt>
                <c:pt idx="134">
                  <c:v>ADGRG3</c:v>
                </c:pt>
                <c:pt idx="135">
                  <c:v>NDUFS4</c:v>
                </c:pt>
                <c:pt idx="136">
                  <c:v>ESR2</c:v>
                </c:pt>
                <c:pt idx="137">
                  <c:v>SPATA21</c:v>
                </c:pt>
                <c:pt idx="138">
                  <c:v>DCP2</c:v>
                </c:pt>
                <c:pt idx="139">
                  <c:v>FAM72A</c:v>
                </c:pt>
                <c:pt idx="140">
                  <c:v>USP30</c:v>
                </c:pt>
                <c:pt idx="141">
                  <c:v>NR2F6</c:v>
                </c:pt>
                <c:pt idx="142">
                  <c:v>SERPINE3</c:v>
                </c:pt>
                <c:pt idx="143">
                  <c:v>SLC25A18</c:v>
                </c:pt>
                <c:pt idx="144">
                  <c:v>SON</c:v>
                </c:pt>
                <c:pt idx="145">
                  <c:v>TRIM24</c:v>
                </c:pt>
                <c:pt idx="146">
                  <c:v>SCGB1C1</c:v>
                </c:pt>
                <c:pt idx="147">
                  <c:v>MPV17L</c:v>
                </c:pt>
                <c:pt idx="148">
                  <c:v>BCL2L14</c:v>
                </c:pt>
                <c:pt idx="149">
                  <c:v>NDUFS5</c:v>
                </c:pt>
                <c:pt idx="150">
                  <c:v>PUF60</c:v>
                </c:pt>
                <c:pt idx="151">
                  <c:v>SPATC1L</c:v>
                </c:pt>
                <c:pt idx="152">
                  <c:v>PSME3</c:v>
                </c:pt>
                <c:pt idx="153">
                  <c:v>CRKL</c:v>
                </c:pt>
                <c:pt idx="154">
                  <c:v>AVL9</c:v>
                </c:pt>
                <c:pt idx="155">
                  <c:v>CNN2</c:v>
                </c:pt>
                <c:pt idx="156">
                  <c:v>GOSR2</c:v>
                </c:pt>
                <c:pt idx="157">
                  <c:v>SUZ12</c:v>
                </c:pt>
                <c:pt idx="158">
                  <c:v>DKK4</c:v>
                </c:pt>
                <c:pt idx="159">
                  <c:v>MIOX</c:v>
                </c:pt>
                <c:pt idx="160">
                  <c:v>TTC32</c:v>
                </c:pt>
                <c:pt idx="161">
                  <c:v>GSDMD</c:v>
                </c:pt>
                <c:pt idx="162">
                  <c:v>FKBP11</c:v>
                </c:pt>
                <c:pt idx="163">
                  <c:v>PDCD1</c:v>
                </c:pt>
                <c:pt idx="164">
                  <c:v>JUND</c:v>
                </c:pt>
                <c:pt idx="165">
                  <c:v>ANKRD53</c:v>
                </c:pt>
                <c:pt idx="166">
                  <c:v>GIGYF1</c:v>
                </c:pt>
                <c:pt idx="167">
                  <c:v>ARF1</c:v>
                </c:pt>
                <c:pt idx="168">
                  <c:v>ZNF709</c:v>
                </c:pt>
                <c:pt idx="169">
                  <c:v>CYP3A43</c:v>
                </c:pt>
                <c:pt idx="170">
                  <c:v>ESR1</c:v>
                </c:pt>
                <c:pt idx="171">
                  <c:v>SDHA</c:v>
                </c:pt>
                <c:pt idx="172">
                  <c:v>SLC19A1</c:v>
                </c:pt>
                <c:pt idx="173">
                  <c:v>LRTM2</c:v>
                </c:pt>
                <c:pt idx="174">
                  <c:v>MEGF11</c:v>
                </c:pt>
                <c:pt idx="175">
                  <c:v>ZNHIT3</c:v>
                </c:pt>
                <c:pt idx="176">
                  <c:v>TXNDC2</c:v>
                </c:pt>
                <c:pt idx="177">
                  <c:v>RILP</c:v>
                </c:pt>
                <c:pt idx="178">
                  <c:v>ADIRF</c:v>
                </c:pt>
                <c:pt idx="179">
                  <c:v>ZNF165</c:v>
                </c:pt>
                <c:pt idx="180">
                  <c:v>PCDHA1</c:v>
                </c:pt>
                <c:pt idx="181">
                  <c:v>BET1</c:v>
                </c:pt>
                <c:pt idx="182">
                  <c:v>RPS2</c:v>
                </c:pt>
                <c:pt idx="183">
                  <c:v>ZC3H4</c:v>
                </c:pt>
                <c:pt idx="184">
                  <c:v>OCLN</c:v>
                </c:pt>
                <c:pt idx="185">
                  <c:v>RAB9A</c:v>
                </c:pt>
                <c:pt idx="186">
                  <c:v>RPL32</c:v>
                </c:pt>
                <c:pt idx="187">
                  <c:v>ZNF205</c:v>
                </c:pt>
                <c:pt idx="188">
                  <c:v>RAD9B</c:v>
                </c:pt>
                <c:pt idx="189">
                  <c:v>TRAPPC2</c:v>
                </c:pt>
                <c:pt idx="190">
                  <c:v>LRRC37B</c:v>
                </c:pt>
                <c:pt idx="191">
                  <c:v>PARVG</c:v>
                </c:pt>
                <c:pt idx="192">
                  <c:v>NR2E1</c:v>
                </c:pt>
                <c:pt idx="193">
                  <c:v>TONSL</c:v>
                </c:pt>
                <c:pt idx="194">
                  <c:v>AGBL3</c:v>
                </c:pt>
                <c:pt idx="195">
                  <c:v>NDUFB4</c:v>
                </c:pt>
                <c:pt idx="196">
                  <c:v>TMEM150B</c:v>
                </c:pt>
                <c:pt idx="197">
                  <c:v>MRPL10</c:v>
                </c:pt>
                <c:pt idx="198">
                  <c:v>FBXO4</c:v>
                </c:pt>
                <c:pt idx="199">
                  <c:v>FBXO24</c:v>
                </c:pt>
                <c:pt idx="200">
                  <c:v>ATP6V1G2</c:v>
                </c:pt>
                <c:pt idx="201">
                  <c:v>MTRNR2L8</c:v>
                </c:pt>
                <c:pt idx="202">
                  <c:v>PMS2</c:v>
                </c:pt>
                <c:pt idx="203">
                  <c:v>CMC4</c:v>
                </c:pt>
                <c:pt idx="204">
                  <c:v>PKD2L1</c:v>
                </c:pt>
                <c:pt idx="205">
                  <c:v>TMC6</c:v>
                </c:pt>
                <c:pt idx="206">
                  <c:v>TMEM191C</c:v>
                </c:pt>
                <c:pt idx="207">
                  <c:v>AMZ1</c:v>
                </c:pt>
                <c:pt idx="208">
                  <c:v>DNMT3L</c:v>
                </c:pt>
                <c:pt idx="209">
                  <c:v>ADGRE2</c:v>
                </c:pt>
                <c:pt idx="210">
                  <c:v>MILR1</c:v>
                </c:pt>
                <c:pt idx="211">
                  <c:v>GLUD2</c:v>
                </c:pt>
                <c:pt idx="212">
                  <c:v>THEGL</c:v>
                </c:pt>
                <c:pt idx="213">
                  <c:v>RASAL1</c:v>
                </c:pt>
                <c:pt idx="214">
                  <c:v>PIPSL</c:v>
                </c:pt>
                <c:pt idx="215">
                  <c:v>TCAF2</c:v>
                </c:pt>
                <c:pt idx="216">
                  <c:v>COL11A2</c:v>
                </c:pt>
                <c:pt idx="217">
                  <c:v>SLC2A6</c:v>
                </c:pt>
                <c:pt idx="218">
                  <c:v>TYW1B</c:v>
                </c:pt>
                <c:pt idx="219">
                  <c:v>SLC43A2</c:v>
                </c:pt>
                <c:pt idx="220">
                  <c:v>ANKDD1B</c:v>
                </c:pt>
                <c:pt idx="221">
                  <c:v>PPP1R1A</c:v>
                </c:pt>
                <c:pt idx="222">
                  <c:v>PABPN1L</c:v>
                </c:pt>
                <c:pt idx="223">
                  <c:v>CNFN</c:v>
                </c:pt>
                <c:pt idx="224">
                  <c:v>CLCF1</c:v>
                </c:pt>
                <c:pt idx="225">
                  <c:v>ZNF630</c:v>
                </c:pt>
                <c:pt idx="226">
                  <c:v>TMPRSS9</c:v>
                </c:pt>
                <c:pt idx="227">
                  <c:v>UCP1</c:v>
                </c:pt>
                <c:pt idx="228">
                  <c:v>RAB41</c:v>
                </c:pt>
                <c:pt idx="229">
                  <c:v>TM4SF19</c:v>
                </c:pt>
                <c:pt idx="230">
                  <c:v>RAD17</c:v>
                </c:pt>
                <c:pt idx="231">
                  <c:v>USP50</c:v>
                </c:pt>
                <c:pt idx="232">
                  <c:v>ST8SIA1</c:v>
                </c:pt>
                <c:pt idx="233">
                  <c:v>MMP21</c:v>
                </c:pt>
                <c:pt idx="234">
                  <c:v>PNPLA5</c:v>
                </c:pt>
                <c:pt idx="235">
                  <c:v>C2CD4D</c:v>
                </c:pt>
                <c:pt idx="236">
                  <c:v>OPN5</c:v>
                </c:pt>
                <c:pt idx="237">
                  <c:v>TJP1</c:v>
                </c:pt>
                <c:pt idx="238">
                  <c:v>COG5</c:v>
                </c:pt>
                <c:pt idx="239">
                  <c:v>SAXO1</c:v>
                </c:pt>
                <c:pt idx="240">
                  <c:v>GRK7</c:v>
                </c:pt>
                <c:pt idx="241">
                  <c:v>SLC34A3</c:v>
                </c:pt>
                <c:pt idx="242">
                  <c:v>NLGN4Y</c:v>
                </c:pt>
                <c:pt idx="243">
                  <c:v>RAB4B</c:v>
                </c:pt>
                <c:pt idx="244">
                  <c:v>ATAT1</c:v>
                </c:pt>
                <c:pt idx="245">
                  <c:v>PWP2</c:v>
                </c:pt>
                <c:pt idx="246">
                  <c:v>ZDHHC11</c:v>
                </c:pt>
                <c:pt idx="247">
                  <c:v>MAP3K15</c:v>
                </c:pt>
                <c:pt idx="248">
                  <c:v>PTRHD1</c:v>
                </c:pt>
                <c:pt idx="249">
                  <c:v>RPS26</c:v>
                </c:pt>
                <c:pt idx="250">
                  <c:v>SNURF</c:v>
                </c:pt>
                <c:pt idx="251">
                  <c:v>PRRC2A</c:v>
                </c:pt>
                <c:pt idx="252">
                  <c:v>CDHR5</c:v>
                </c:pt>
                <c:pt idx="253">
                  <c:v>PAGE2B</c:v>
                </c:pt>
                <c:pt idx="254">
                  <c:v>PPP1R14D</c:v>
                </c:pt>
                <c:pt idx="255">
                  <c:v>PRODH</c:v>
                </c:pt>
                <c:pt idx="256">
                  <c:v>RRN3</c:v>
                </c:pt>
                <c:pt idx="257">
                  <c:v>BCL2L10</c:v>
                </c:pt>
                <c:pt idx="258">
                  <c:v>CCDC144A</c:v>
                </c:pt>
                <c:pt idx="259">
                  <c:v>MRM1</c:v>
                </c:pt>
                <c:pt idx="260">
                  <c:v>LMNTD2</c:v>
                </c:pt>
                <c:pt idx="261">
                  <c:v>ARHGEF5</c:v>
                </c:pt>
                <c:pt idx="262">
                  <c:v>TTTY14</c:v>
                </c:pt>
                <c:pt idx="263">
                  <c:v>LPA</c:v>
                </c:pt>
                <c:pt idx="264">
                  <c:v>TAPBP</c:v>
                </c:pt>
                <c:pt idx="265">
                  <c:v>DHRS4L1</c:v>
                </c:pt>
                <c:pt idx="266">
                  <c:v>TMC2</c:v>
                </c:pt>
                <c:pt idx="267">
                  <c:v>B3GAT3P1</c:v>
                </c:pt>
                <c:pt idx="268">
                  <c:v>DHX16</c:v>
                </c:pt>
                <c:pt idx="269">
                  <c:v>TUBA1C</c:v>
                </c:pt>
                <c:pt idx="270">
                  <c:v>SPDYE1</c:v>
                </c:pt>
                <c:pt idx="271">
                  <c:v>RLN1</c:v>
                </c:pt>
                <c:pt idx="272">
                  <c:v>PRKY</c:v>
                </c:pt>
                <c:pt idx="273">
                  <c:v>ZBED6CL</c:v>
                </c:pt>
                <c:pt idx="274">
                  <c:v>ICOSLG</c:v>
                </c:pt>
                <c:pt idx="275">
                  <c:v>MEIG1</c:v>
                </c:pt>
                <c:pt idx="276">
                  <c:v>CCDC158</c:v>
                </c:pt>
                <c:pt idx="277">
                  <c:v>SIK1</c:v>
                </c:pt>
                <c:pt idx="278">
                  <c:v>GNL1</c:v>
                </c:pt>
                <c:pt idx="279">
                  <c:v>PRR3</c:v>
                </c:pt>
                <c:pt idx="280">
                  <c:v>HERC2</c:v>
                </c:pt>
                <c:pt idx="281">
                  <c:v>PRSS3</c:v>
                </c:pt>
                <c:pt idx="282">
                  <c:v>PDXDC1</c:v>
                </c:pt>
                <c:pt idx="283">
                  <c:v>SPATA45</c:v>
                </c:pt>
                <c:pt idx="284">
                  <c:v>TUBB8</c:v>
                </c:pt>
                <c:pt idx="285">
                  <c:v>SLC2A14</c:v>
                </c:pt>
                <c:pt idx="286">
                  <c:v>LRRC37A2</c:v>
                </c:pt>
                <c:pt idx="287">
                  <c:v>ZP3</c:v>
                </c:pt>
                <c:pt idx="288">
                  <c:v>FAM189A1</c:v>
                </c:pt>
                <c:pt idx="289">
                  <c:v>RYBP</c:v>
                </c:pt>
                <c:pt idx="290">
                  <c:v>ZNF717</c:v>
                </c:pt>
              </c:strCache>
            </c:strRef>
          </c:cat>
          <c:val>
            <c:numRef>
              <c:f>'291'!$I$2:$I$292</c:f>
              <c:numCache>
                <c:formatCode>General</c:formatCode>
                <c:ptCount val="291"/>
                <c:pt idx="0">
                  <c:v>6.7537755881874801</c:v>
                </c:pt>
                <c:pt idx="1">
                  <c:v>5.9183395789937503</c:v>
                </c:pt>
                <c:pt idx="2">
                  <c:v>5.03938072005342</c:v>
                </c:pt>
                <c:pt idx="3">
                  <c:v>4.9119175452435302</c:v>
                </c:pt>
                <c:pt idx="4">
                  <c:v>4.8625647831293</c:v>
                </c:pt>
                <c:pt idx="5">
                  <c:v>4.6241478345207598</c:v>
                </c:pt>
                <c:pt idx="6">
                  <c:v>3.7854747729443101</c:v>
                </c:pt>
                <c:pt idx="7">
                  <c:v>3.5336956999893401</c:v>
                </c:pt>
                <c:pt idx="8">
                  <c:v>3.37666951043999</c:v>
                </c:pt>
                <c:pt idx="9">
                  <c:v>3.2333287032817002</c:v>
                </c:pt>
                <c:pt idx="10">
                  <c:v>3.2284609702697802</c:v>
                </c:pt>
                <c:pt idx="11">
                  <c:v>3.1681616874279399</c:v>
                </c:pt>
                <c:pt idx="12">
                  <c:v>3.03764658666217</c:v>
                </c:pt>
                <c:pt idx="13">
                  <c:v>2.9275369756707201</c:v>
                </c:pt>
                <c:pt idx="14">
                  <c:v>2.8997546735733701</c:v>
                </c:pt>
                <c:pt idx="15">
                  <c:v>2.6468572281426601</c:v>
                </c:pt>
                <c:pt idx="16">
                  <c:v>2.5084160280275398</c:v>
                </c:pt>
                <c:pt idx="17">
                  <c:v>2.4874893391961299</c:v>
                </c:pt>
                <c:pt idx="18">
                  <c:v>2.4390694794147398</c:v>
                </c:pt>
                <c:pt idx="19">
                  <c:v>2.3684171778977001</c:v>
                </c:pt>
                <c:pt idx="20">
                  <c:v>2.3006834450592</c:v>
                </c:pt>
                <c:pt idx="21">
                  <c:v>2.2439025562202199</c:v>
                </c:pt>
                <c:pt idx="22">
                  <c:v>2.1201777528712298</c:v>
                </c:pt>
                <c:pt idx="23">
                  <c:v>2.0906655138033701</c:v>
                </c:pt>
                <c:pt idx="24">
                  <c:v>2.0088716387893699</c:v>
                </c:pt>
                <c:pt idx="25">
                  <c:v>1.99688626791324</c:v>
                </c:pt>
                <c:pt idx="26">
                  <c:v>1.9039978871813199</c:v>
                </c:pt>
                <c:pt idx="27">
                  <c:v>1.86901495159676</c:v>
                </c:pt>
                <c:pt idx="28">
                  <c:v>1.78690864539929</c:v>
                </c:pt>
                <c:pt idx="29">
                  <c:v>1.7784499236634801</c:v>
                </c:pt>
                <c:pt idx="30">
                  <c:v>1.7306541841846499</c:v>
                </c:pt>
                <c:pt idx="31">
                  <c:v>1.71405057766846</c:v>
                </c:pt>
                <c:pt idx="32">
                  <c:v>1.63790790851407</c:v>
                </c:pt>
                <c:pt idx="33">
                  <c:v>1.6248666686413</c:v>
                </c:pt>
                <c:pt idx="34">
                  <c:v>1.6143776169030299</c:v>
                </c:pt>
                <c:pt idx="35">
                  <c:v>1.6131230904557801</c:v>
                </c:pt>
                <c:pt idx="36">
                  <c:v>1.6118412337279799</c:v>
                </c:pt>
                <c:pt idx="37">
                  <c:v>1.6038695139719401</c:v>
                </c:pt>
                <c:pt idx="38">
                  <c:v>1.5080719550432899</c:v>
                </c:pt>
                <c:pt idx="39">
                  <c:v>1.5043035087537999</c:v>
                </c:pt>
                <c:pt idx="40">
                  <c:v>1.4980583075334599</c:v>
                </c:pt>
                <c:pt idx="41">
                  <c:v>1.48634066106088</c:v>
                </c:pt>
                <c:pt idx="42">
                  <c:v>1.48229907473724</c:v>
                </c:pt>
                <c:pt idx="43">
                  <c:v>1.4548121480581699</c:v>
                </c:pt>
                <c:pt idx="44">
                  <c:v>1.41875102557727</c:v>
                </c:pt>
                <c:pt idx="45">
                  <c:v>1.36176085310956</c:v>
                </c:pt>
                <c:pt idx="46">
                  <c:v>1.3421073199454701</c:v>
                </c:pt>
                <c:pt idx="47">
                  <c:v>1.34047356242267</c:v>
                </c:pt>
                <c:pt idx="48">
                  <c:v>1.3299842384870899</c:v>
                </c:pt>
                <c:pt idx="49">
                  <c:v>1.3236397466105201</c:v>
                </c:pt>
                <c:pt idx="50">
                  <c:v>1.32162609119073</c:v>
                </c:pt>
                <c:pt idx="51">
                  <c:v>1.3090150423860201</c:v>
                </c:pt>
                <c:pt idx="52">
                  <c:v>1.3070458570599399</c:v>
                </c:pt>
                <c:pt idx="53">
                  <c:v>1.2998090105684501</c:v>
                </c:pt>
                <c:pt idx="54">
                  <c:v>1.28904644660421</c:v>
                </c:pt>
                <c:pt idx="55">
                  <c:v>1.23197745821483</c:v>
                </c:pt>
                <c:pt idx="56">
                  <c:v>1.2132893200678001</c:v>
                </c:pt>
                <c:pt idx="57">
                  <c:v>1.2120960315901701</c:v>
                </c:pt>
                <c:pt idx="58">
                  <c:v>1.2115048186667901</c:v>
                </c:pt>
                <c:pt idx="59">
                  <c:v>1.2061705016092601</c:v>
                </c:pt>
                <c:pt idx="60">
                  <c:v>1.20598056917512</c:v>
                </c:pt>
                <c:pt idx="61">
                  <c:v>1.19258320126026</c:v>
                </c:pt>
                <c:pt idx="62">
                  <c:v>1.12236660875433</c:v>
                </c:pt>
                <c:pt idx="63">
                  <c:v>1.0952855161545201</c:v>
                </c:pt>
                <c:pt idx="64">
                  <c:v>1.0908944851671001</c:v>
                </c:pt>
                <c:pt idx="65">
                  <c:v>1.0849250751036501</c:v>
                </c:pt>
                <c:pt idx="66">
                  <c:v>1.07577114799115</c:v>
                </c:pt>
                <c:pt idx="67">
                  <c:v>1.0210766708874499</c:v>
                </c:pt>
                <c:pt idx="68">
                  <c:v>1.01713078506023</c:v>
                </c:pt>
                <c:pt idx="69">
                  <c:v>1.0166100639017599</c:v>
                </c:pt>
                <c:pt idx="70">
                  <c:v>1.0065410060752999</c:v>
                </c:pt>
                <c:pt idx="71">
                  <c:v>0.99283367526086197</c:v>
                </c:pt>
                <c:pt idx="72">
                  <c:v>0.95558265415487098</c:v>
                </c:pt>
                <c:pt idx="73">
                  <c:v>0.91768449320491197</c:v>
                </c:pt>
                <c:pt idx="74">
                  <c:v>0.90626993575489001</c:v>
                </c:pt>
                <c:pt idx="75">
                  <c:v>0.87908073993841396</c:v>
                </c:pt>
                <c:pt idx="76">
                  <c:v>0.84524954467933799</c:v>
                </c:pt>
                <c:pt idx="77">
                  <c:v>0.78828482867501704</c:v>
                </c:pt>
                <c:pt idx="78">
                  <c:v>0.76154658855777801</c:v>
                </c:pt>
                <c:pt idx="79">
                  <c:v>0.73107090383305195</c:v>
                </c:pt>
                <c:pt idx="80">
                  <c:v>0.70641439199061995</c:v>
                </c:pt>
                <c:pt idx="81">
                  <c:v>0.70639634341791102</c:v>
                </c:pt>
                <c:pt idx="82">
                  <c:v>0.70034392606528295</c:v>
                </c:pt>
                <c:pt idx="83">
                  <c:v>0.62407284024292498</c:v>
                </c:pt>
                <c:pt idx="84">
                  <c:v>0.55990807281714094</c:v>
                </c:pt>
                <c:pt idx="85">
                  <c:v>0.50074078092487795</c:v>
                </c:pt>
                <c:pt idx="86">
                  <c:v>0.49361085620539802</c:v>
                </c:pt>
                <c:pt idx="87">
                  <c:v>0.476413506087776</c:v>
                </c:pt>
                <c:pt idx="88">
                  <c:v>0.46341554302190302</c:v>
                </c:pt>
                <c:pt idx="89">
                  <c:v>0.45162200098307798</c:v>
                </c:pt>
                <c:pt idx="90">
                  <c:v>0.43077496419910399</c:v>
                </c:pt>
                <c:pt idx="91">
                  <c:v>0.40177680725702303</c:v>
                </c:pt>
                <c:pt idx="92">
                  <c:v>0.39826046002607701</c:v>
                </c:pt>
                <c:pt idx="93">
                  <c:v>0.37900749488985203</c:v>
                </c:pt>
                <c:pt idx="94">
                  <c:v>0.35132730279564101</c:v>
                </c:pt>
                <c:pt idx="95">
                  <c:v>0.34975493301006999</c:v>
                </c:pt>
                <c:pt idx="96">
                  <c:v>0.33913494159173102</c:v>
                </c:pt>
                <c:pt idx="97">
                  <c:v>0.33727997333957799</c:v>
                </c:pt>
                <c:pt idx="98">
                  <c:v>0.32177935073798303</c:v>
                </c:pt>
                <c:pt idx="99">
                  <c:v>0.3206628709589</c:v>
                </c:pt>
                <c:pt idx="100">
                  <c:v>0.31110769933217802</c:v>
                </c:pt>
                <c:pt idx="101">
                  <c:v>0.30701530092856799</c:v>
                </c:pt>
                <c:pt idx="102">
                  <c:v>0.30675252905075001</c:v>
                </c:pt>
                <c:pt idx="103">
                  <c:v>0.29242369018888098</c:v>
                </c:pt>
                <c:pt idx="104">
                  <c:v>0.28061823777532902</c:v>
                </c:pt>
                <c:pt idx="105">
                  <c:v>0.27510220690126103</c:v>
                </c:pt>
                <c:pt idx="106">
                  <c:v>0.232568522198351</c:v>
                </c:pt>
                <c:pt idx="107">
                  <c:v>0.223728221751957</c:v>
                </c:pt>
                <c:pt idx="108">
                  <c:v>0.21966865651601</c:v>
                </c:pt>
                <c:pt idx="109">
                  <c:v>0.21892006774192099</c:v>
                </c:pt>
                <c:pt idx="110">
                  <c:v>0.20647898957762501</c:v>
                </c:pt>
                <c:pt idx="111">
                  <c:v>0.196529178200222</c:v>
                </c:pt>
                <c:pt idx="112">
                  <c:v>0.19304205462221199</c:v>
                </c:pt>
                <c:pt idx="113">
                  <c:v>0.163296795643393</c:v>
                </c:pt>
                <c:pt idx="114">
                  <c:v>0.16327938482475099</c:v>
                </c:pt>
                <c:pt idx="115">
                  <c:v>0.15005156470943801</c:v>
                </c:pt>
                <c:pt idx="116">
                  <c:v>0.14927438030013501</c:v>
                </c:pt>
                <c:pt idx="117">
                  <c:v>0.14891526984791001</c:v>
                </c:pt>
                <c:pt idx="118">
                  <c:v>0.14863506368113599</c:v>
                </c:pt>
                <c:pt idx="119">
                  <c:v>0.13873829305753199</c:v>
                </c:pt>
                <c:pt idx="120">
                  <c:v>0.13568401051233001</c:v>
                </c:pt>
                <c:pt idx="121">
                  <c:v>0.13536307143229401</c:v>
                </c:pt>
                <c:pt idx="122">
                  <c:v>0.130783964266007</c:v>
                </c:pt>
                <c:pt idx="123">
                  <c:v>0.12815407942471299</c:v>
                </c:pt>
                <c:pt idx="124">
                  <c:v>0.127208231376611</c:v>
                </c:pt>
                <c:pt idx="125">
                  <c:v>0.12621735197294301</c:v>
                </c:pt>
                <c:pt idx="126">
                  <c:v>0.125745894902105</c:v>
                </c:pt>
                <c:pt idx="127">
                  <c:v>0.120495507265347</c:v>
                </c:pt>
                <c:pt idx="128">
                  <c:v>0.120494137096835</c:v>
                </c:pt>
                <c:pt idx="129">
                  <c:v>0.120369950409975</c:v>
                </c:pt>
                <c:pt idx="130">
                  <c:v>0.11772139354806201</c:v>
                </c:pt>
                <c:pt idx="131">
                  <c:v>0.109912186362884</c:v>
                </c:pt>
                <c:pt idx="132">
                  <c:v>0.109541479615707</c:v>
                </c:pt>
                <c:pt idx="133">
                  <c:v>0.10624914457567999</c:v>
                </c:pt>
                <c:pt idx="134">
                  <c:v>9.9620273682246199E-2</c:v>
                </c:pt>
                <c:pt idx="135">
                  <c:v>9.46657287386857E-2</c:v>
                </c:pt>
                <c:pt idx="136">
                  <c:v>9.3388849029446497E-2</c:v>
                </c:pt>
                <c:pt idx="137">
                  <c:v>8.8596155615488503E-2</c:v>
                </c:pt>
                <c:pt idx="138">
                  <c:v>8.7140490173221494E-2</c:v>
                </c:pt>
                <c:pt idx="139">
                  <c:v>8.3933846895361694E-2</c:v>
                </c:pt>
                <c:pt idx="140">
                  <c:v>6.6339241275880603E-2</c:v>
                </c:pt>
                <c:pt idx="141">
                  <c:v>5.6089826276418397E-2</c:v>
                </c:pt>
                <c:pt idx="142">
                  <c:v>2.5201904114685501E-2</c:v>
                </c:pt>
                <c:pt idx="143">
                  <c:v>2.1446761287666798E-2</c:v>
                </c:pt>
                <c:pt idx="144">
                  <c:v>1.5538636187541199E-2</c:v>
                </c:pt>
                <c:pt idx="145">
                  <c:v>1.1091322352527499E-2</c:v>
                </c:pt>
                <c:pt idx="146">
                  <c:v>5.0796342692872197E-3</c:v>
                </c:pt>
                <c:pt idx="147">
                  <c:v>5.0795740825754603E-3</c:v>
                </c:pt>
                <c:pt idx="148">
                  <c:v>5.0795740825753796E-3</c:v>
                </c:pt>
                <c:pt idx="149">
                  <c:v>5.0795138958642698E-3</c:v>
                </c:pt>
                <c:pt idx="150">
                  <c:v>1.56628086298321E-3</c:v>
                </c:pt>
                <c:pt idx="151">
                  <c:v>5.2605657941260102E-4</c:v>
                </c:pt>
                <c:pt idx="152">
                  <c:v>-3.5912080292105799E-3</c:v>
                </c:pt>
                <c:pt idx="153">
                  <c:v>-9.4649394492470999E-3</c:v>
                </c:pt>
                <c:pt idx="154">
                  <c:v>-1.3715248424638501E-2</c:v>
                </c:pt>
                <c:pt idx="155">
                  <c:v>-2.0692266579958301E-2</c:v>
                </c:pt>
                <c:pt idx="156">
                  <c:v>-4.1886367242656902E-2</c:v>
                </c:pt>
                <c:pt idx="157">
                  <c:v>-7.4101181490542206E-2</c:v>
                </c:pt>
                <c:pt idx="158">
                  <c:v>-7.5268008689569704E-2</c:v>
                </c:pt>
                <c:pt idx="159">
                  <c:v>-0.10642267831890299</c:v>
                </c:pt>
                <c:pt idx="160">
                  <c:v>-0.110016715071621</c:v>
                </c:pt>
                <c:pt idx="161">
                  <c:v>-0.110333455909847</c:v>
                </c:pt>
                <c:pt idx="162">
                  <c:v>-0.110334117966931</c:v>
                </c:pt>
                <c:pt idx="163">
                  <c:v>-0.1103343268746</c:v>
                </c:pt>
                <c:pt idx="164">
                  <c:v>-0.110841207662343</c:v>
                </c:pt>
                <c:pt idx="165">
                  <c:v>-0.11663829161972</c:v>
                </c:pt>
                <c:pt idx="166">
                  <c:v>-0.123079359834738</c:v>
                </c:pt>
                <c:pt idx="167">
                  <c:v>-0.12784594468216001</c:v>
                </c:pt>
                <c:pt idx="168">
                  <c:v>-0.13826043966183801</c:v>
                </c:pt>
                <c:pt idx="169">
                  <c:v>-0.144096534620027</c:v>
                </c:pt>
                <c:pt idx="170">
                  <c:v>-0.16930375871053199</c:v>
                </c:pt>
                <c:pt idx="171">
                  <c:v>-0.185291862784209</c:v>
                </c:pt>
                <c:pt idx="172">
                  <c:v>-0.18546541985368001</c:v>
                </c:pt>
                <c:pt idx="173">
                  <c:v>-0.20619991429947701</c:v>
                </c:pt>
                <c:pt idx="174">
                  <c:v>-0.21447774924993901</c:v>
                </c:pt>
                <c:pt idx="175">
                  <c:v>-0.225748263217456</c:v>
                </c:pt>
                <c:pt idx="176">
                  <c:v>-0.22608225080226599</c:v>
                </c:pt>
                <c:pt idx="177">
                  <c:v>-0.23045800433116201</c:v>
                </c:pt>
                <c:pt idx="178">
                  <c:v>-0.23084845601895199</c:v>
                </c:pt>
                <c:pt idx="179">
                  <c:v>-0.23598068719295101</c:v>
                </c:pt>
                <c:pt idx="180">
                  <c:v>-0.237668627759103</c:v>
                </c:pt>
                <c:pt idx="181">
                  <c:v>-0.241003895371252</c:v>
                </c:pt>
                <c:pt idx="182">
                  <c:v>-0.247125294861791</c:v>
                </c:pt>
                <c:pt idx="183">
                  <c:v>-0.248152170178954</c:v>
                </c:pt>
                <c:pt idx="184">
                  <c:v>-0.25443160244037599</c:v>
                </c:pt>
                <c:pt idx="185">
                  <c:v>-0.26031475333199899</c:v>
                </c:pt>
                <c:pt idx="186">
                  <c:v>-0.26352859071967699</c:v>
                </c:pt>
                <c:pt idx="187">
                  <c:v>-0.26528857100214298</c:v>
                </c:pt>
                <c:pt idx="188">
                  <c:v>-0.278846393487235</c:v>
                </c:pt>
                <c:pt idx="189">
                  <c:v>-0.28895142382320099</c:v>
                </c:pt>
                <c:pt idx="190">
                  <c:v>-0.29034736634525798</c:v>
                </c:pt>
                <c:pt idx="191">
                  <c:v>-0.30166142490311498</c:v>
                </c:pt>
                <c:pt idx="192">
                  <c:v>-0.31854281536736201</c:v>
                </c:pt>
                <c:pt idx="193">
                  <c:v>-0.32696498677227798</c:v>
                </c:pt>
                <c:pt idx="194">
                  <c:v>-0.34396863286790902</c:v>
                </c:pt>
                <c:pt idx="195">
                  <c:v>-0.34824938558768997</c:v>
                </c:pt>
                <c:pt idx="196">
                  <c:v>-0.35004029124015701</c:v>
                </c:pt>
                <c:pt idx="197">
                  <c:v>-0.377758915107761</c:v>
                </c:pt>
                <c:pt idx="198">
                  <c:v>-0.426366491461245</c:v>
                </c:pt>
                <c:pt idx="199">
                  <c:v>-0.43902922268897798</c:v>
                </c:pt>
                <c:pt idx="200">
                  <c:v>-0.44634182683537998</c:v>
                </c:pt>
                <c:pt idx="201">
                  <c:v>-0.44783822186366801</c:v>
                </c:pt>
                <c:pt idx="202">
                  <c:v>-0.45694096086287</c:v>
                </c:pt>
                <c:pt idx="203">
                  <c:v>-0.45924684967433899</c:v>
                </c:pt>
                <c:pt idx="204">
                  <c:v>-0.46103883654024902</c:v>
                </c:pt>
                <c:pt idx="205">
                  <c:v>-0.53744439563216795</c:v>
                </c:pt>
                <c:pt idx="206">
                  <c:v>-0.55661072486071805</c:v>
                </c:pt>
                <c:pt idx="207">
                  <c:v>-0.56595911282221001</c:v>
                </c:pt>
                <c:pt idx="208">
                  <c:v>-0.58085144951124101</c:v>
                </c:pt>
                <c:pt idx="209">
                  <c:v>-0.60600349829286204</c:v>
                </c:pt>
                <c:pt idx="210">
                  <c:v>-0.64156811702987004</c:v>
                </c:pt>
                <c:pt idx="211">
                  <c:v>-0.65118072103106295</c:v>
                </c:pt>
                <c:pt idx="212">
                  <c:v>-0.65452406880525504</c:v>
                </c:pt>
                <c:pt idx="213">
                  <c:v>-0.66816070237259195</c:v>
                </c:pt>
                <c:pt idx="214">
                  <c:v>-0.73782144835998598</c:v>
                </c:pt>
                <c:pt idx="215">
                  <c:v>-0.78637034536614003</c:v>
                </c:pt>
                <c:pt idx="216">
                  <c:v>-0.86536384278829903</c:v>
                </c:pt>
                <c:pt idx="217">
                  <c:v>-0.87059226781802701</c:v>
                </c:pt>
                <c:pt idx="218">
                  <c:v>-0.89314064949229499</c:v>
                </c:pt>
                <c:pt idx="219">
                  <c:v>-0.91383288544399599</c:v>
                </c:pt>
                <c:pt idx="220">
                  <c:v>-0.92020847608062595</c:v>
                </c:pt>
                <c:pt idx="221">
                  <c:v>-0.95345236366573904</c:v>
                </c:pt>
                <c:pt idx="222">
                  <c:v>-0.99960492959583902</c:v>
                </c:pt>
                <c:pt idx="223">
                  <c:v>-1.02788301242812</c:v>
                </c:pt>
                <c:pt idx="224">
                  <c:v>-1.03822160291167</c:v>
                </c:pt>
                <c:pt idx="225">
                  <c:v>-1.07352897327335</c:v>
                </c:pt>
                <c:pt idx="226">
                  <c:v>-1.0857410985362801</c:v>
                </c:pt>
                <c:pt idx="227">
                  <c:v>-1.0919080407019901</c:v>
                </c:pt>
                <c:pt idx="228">
                  <c:v>-1.10767367890406</c:v>
                </c:pt>
                <c:pt idx="229">
                  <c:v>-1.1349067511219699</c:v>
                </c:pt>
                <c:pt idx="230">
                  <c:v>-1.1390995693061501</c:v>
                </c:pt>
                <c:pt idx="231">
                  <c:v>-1.1600427926774799</c:v>
                </c:pt>
                <c:pt idx="232">
                  <c:v>-1.21746966951024</c:v>
                </c:pt>
                <c:pt idx="233">
                  <c:v>-1.2968440736086499</c:v>
                </c:pt>
                <c:pt idx="234">
                  <c:v>-1.3133236216790201</c:v>
                </c:pt>
                <c:pt idx="235">
                  <c:v>-1.32092528086337</c:v>
                </c:pt>
                <c:pt idx="236">
                  <c:v>-1.3229295151792599</c:v>
                </c:pt>
                <c:pt idx="237">
                  <c:v>-1.3538721920062899</c:v>
                </c:pt>
                <c:pt idx="238">
                  <c:v>-1.3587976797900101</c:v>
                </c:pt>
                <c:pt idx="239">
                  <c:v>-1.40410353108703</c:v>
                </c:pt>
                <c:pt idx="240">
                  <c:v>-1.4171399242976399</c:v>
                </c:pt>
                <c:pt idx="241">
                  <c:v>-1.4412266407755301</c:v>
                </c:pt>
                <c:pt idx="242">
                  <c:v>-1.4629119067436001</c:v>
                </c:pt>
                <c:pt idx="243">
                  <c:v>-1.4644407775937001</c:v>
                </c:pt>
                <c:pt idx="244">
                  <c:v>-1.54733163673176</c:v>
                </c:pt>
                <c:pt idx="245">
                  <c:v>-1.55940835007142</c:v>
                </c:pt>
                <c:pt idx="246">
                  <c:v>-1.5771781931283899</c:v>
                </c:pt>
                <c:pt idx="247">
                  <c:v>-1.6327125362604</c:v>
                </c:pt>
                <c:pt idx="248">
                  <c:v>-1.65166659179835</c:v>
                </c:pt>
                <c:pt idx="249">
                  <c:v>-1.6698429015782901</c:v>
                </c:pt>
                <c:pt idx="250">
                  <c:v>-1.69401137137806</c:v>
                </c:pt>
                <c:pt idx="251">
                  <c:v>-1.7128956118807901</c:v>
                </c:pt>
                <c:pt idx="252">
                  <c:v>-1.7356001776202901</c:v>
                </c:pt>
                <c:pt idx="253">
                  <c:v>-1.75687239876512</c:v>
                </c:pt>
                <c:pt idx="254">
                  <c:v>-1.87283579475427</c:v>
                </c:pt>
                <c:pt idx="255">
                  <c:v>-1.9070819888059001</c:v>
                </c:pt>
                <c:pt idx="256">
                  <c:v>-1.9487597816776101</c:v>
                </c:pt>
                <c:pt idx="257">
                  <c:v>-1.98771495243528</c:v>
                </c:pt>
                <c:pt idx="258">
                  <c:v>-2.0045822482714302</c:v>
                </c:pt>
                <c:pt idx="259">
                  <c:v>-2.0627468405481801</c:v>
                </c:pt>
                <c:pt idx="260">
                  <c:v>-2.29725185784089</c:v>
                </c:pt>
                <c:pt idx="261">
                  <c:v>-2.3147101520736602</c:v>
                </c:pt>
                <c:pt idx="262">
                  <c:v>-2.3168672745557801</c:v>
                </c:pt>
                <c:pt idx="263">
                  <c:v>-2.3307941349984298</c:v>
                </c:pt>
                <c:pt idx="264">
                  <c:v>-2.36778928828834</c:v>
                </c:pt>
                <c:pt idx="265">
                  <c:v>-2.4057638937550898</c:v>
                </c:pt>
                <c:pt idx="266">
                  <c:v>-2.4061224353504498</c:v>
                </c:pt>
                <c:pt idx="267">
                  <c:v>-2.4097671251066002</c:v>
                </c:pt>
                <c:pt idx="268">
                  <c:v>-2.5424029464329099</c:v>
                </c:pt>
                <c:pt idx="269">
                  <c:v>-2.61716286201646</c:v>
                </c:pt>
                <c:pt idx="270">
                  <c:v>-2.67868090461497</c:v>
                </c:pt>
                <c:pt idx="271">
                  <c:v>-2.8863290221490598</c:v>
                </c:pt>
                <c:pt idx="272">
                  <c:v>-3.1015090671569698</c:v>
                </c:pt>
                <c:pt idx="273">
                  <c:v>-3.2593520854495499</c:v>
                </c:pt>
                <c:pt idx="274">
                  <c:v>-3.3361493679698699</c:v>
                </c:pt>
                <c:pt idx="275">
                  <c:v>-3.43055445336182</c:v>
                </c:pt>
                <c:pt idx="276">
                  <c:v>-3.51670988458031</c:v>
                </c:pt>
                <c:pt idx="277">
                  <c:v>-3.5976846493705601</c:v>
                </c:pt>
                <c:pt idx="278">
                  <c:v>-3.6267463922790899</c:v>
                </c:pt>
                <c:pt idx="279">
                  <c:v>-3.6588836925384398</c:v>
                </c:pt>
                <c:pt idx="280">
                  <c:v>-3.8031121118351199</c:v>
                </c:pt>
                <c:pt idx="281">
                  <c:v>-3.8654764266608099</c:v>
                </c:pt>
                <c:pt idx="282">
                  <c:v>-3.94803212652532</c:v>
                </c:pt>
                <c:pt idx="283">
                  <c:v>-4.2434733809517198</c:v>
                </c:pt>
                <c:pt idx="284">
                  <c:v>-4.2843882253144301</c:v>
                </c:pt>
                <c:pt idx="285">
                  <c:v>-4.5852885210819903</c:v>
                </c:pt>
                <c:pt idx="286">
                  <c:v>-4.5991110434122602</c:v>
                </c:pt>
                <c:pt idx="287">
                  <c:v>-5.1356184622459899</c:v>
                </c:pt>
                <c:pt idx="288">
                  <c:v>-5.5063666237065503</c:v>
                </c:pt>
                <c:pt idx="289">
                  <c:v>-7.5902265204081196</c:v>
                </c:pt>
                <c:pt idx="290">
                  <c:v>-8.7595389266436108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4766552"/>
        <c:axId val="284766160"/>
      </c:barChart>
      <c:lineChart>
        <c:grouping val="standard"/>
        <c:varyColors val="0"/>
        <c:ser>
          <c:idx val="1"/>
          <c:order val="1"/>
          <c:tx>
            <c:strRef>
              <c:f>'291'!$J$1</c:f>
              <c:strCache>
                <c:ptCount val="1"/>
                <c:pt idx="0">
                  <c:v>PanTro5_LFC</c:v>
                </c:pt>
              </c:strCache>
            </c:strRef>
          </c:tx>
          <c:spPr>
            <a:ln w="317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'291'!$H$2:$H$292</c:f>
              <c:strCache>
                <c:ptCount val="291"/>
                <c:pt idx="0">
                  <c:v>SOCS7</c:v>
                </c:pt>
                <c:pt idx="1">
                  <c:v>AGPAT1</c:v>
                </c:pt>
                <c:pt idx="2">
                  <c:v>FOPNL</c:v>
                </c:pt>
                <c:pt idx="3">
                  <c:v>TCF19</c:v>
                </c:pt>
                <c:pt idx="4">
                  <c:v>NKD2</c:v>
                </c:pt>
                <c:pt idx="5">
                  <c:v>GRIPAP1</c:v>
                </c:pt>
                <c:pt idx="6">
                  <c:v>NMRAL1</c:v>
                </c:pt>
                <c:pt idx="7">
                  <c:v>CCDC27</c:v>
                </c:pt>
                <c:pt idx="8">
                  <c:v>ANKRD18A</c:v>
                </c:pt>
                <c:pt idx="9">
                  <c:v>PRPF8</c:v>
                </c:pt>
                <c:pt idx="10">
                  <c:v>FAM228A</c:v>
                </c:pt>
                <c:pt idx="11">
                  <c:v>CWC25</c:v>
                </c:pt>
                <c:pt idx="12">
                  <c:v>CANX</c:v>
                </c:pt>
                <c:pt idx="13">
                  <c:v>RNH1</c:v>
                </c:pt>
                <c:pt idx="14">
                  <c:v>DLL1</c:v>
                </c:pt>
                <c:pt idx="15">
                  <c:v>SPDYE3</c:v>
                </c:pt>
                <c:pt idx="16">
                  <c:v>SLC22A18</c:v>
                </c:pt>
                <c:pt idx="17">
                  <c:v>REC8</c:v>
                </c:pt>
                <c:pt idx="18">
                  <c:v>KIFC1</c:v>
                </c:pt>
                <c:pt idx="19">
                  <c:v>TAC4</c:v>
                </c:pt>
                <c:pt idx="20">
                  <c:v>MAPK15</c:v>
                </c:pt>
                <c:pt idx="21">
                  <c:v>FBXL22</c:v>
                </c:pt>
                <c:pt idx="22">
                  <c:v>TTTY15</c:v>
                </c:pt>
                <c:pt idx="23">
                  <c:v>OPRL1</c:v>
                </c:pt>
                <c:pt idx="24">
                  <c:v>RFPL1</c:v>
                </c:pt>
                <c:pt idx="25">
                  <c:v>PCK2</c:v>
                </c:pt>
                <c:pt idx="26">
                  <c:v>EEF1A1</c:v>
                </c:pt>
                <c:pt idx="27">
                  <c:v>RPL39</c:v>
                </c:pt>
                <c:pt idx="28">
                  <c:v>ARHGAP11A</c:v>
                </c:pt>
                <c:pt idx="29">
                  <c:v>DOC2B</c:v>
                </c:pt>
                <c:pt idx="30">
                  <c:v>SLX1A</c:v>
                </c:pt>
                <c:pt idx="31">
                  <c:v>PLEKHM1</c:v>
                </c:pt>
                <c:pt idx="32">
                  <c:v>ATP23</c:v>
                </c:pt>
                <c:pt idx="33">
                  <c:v>IFI27L1</c:v>
                </c:pt>
                <c:pt idx="34">
                  <c:v>TP53AIP1</c:v>
                </c:pt>
                <c:pt idx="35">
                  <c:v>ATAD3C</c:v>
                </c:pt>
                <c:pt idx="36">
                  <c:v>MSH4</c:v>
                </c:pt>
                <c:pt idx="37">
                  <c:v>VPS52</c:v>
                </c:pt>
                <c:pt idx="38">
                  <c:v>CCHCR1</c:v>
                </c:pt>
                <c:pt idx="39">
                  <c:v>SYCE1L</c:v>
                </c:pt>
                <c:pt idx="40">
                  <c:v>LEO1</c:v>
                </c:pt>
                <c:pt idx="41">
                  <c:v>CKS1B</c:v>
                </c:pt>
                <c:pt idx="42">
                  <c:v>AGPAT5</c:v>
                </c:pt>
                <c:pt idx="43">
                  <c:v>NKAIN3</c:v>
                </c:pt>
                <c:pt idx="44">
                  <c:v>IBTK</c:v>
                </c:pt>
                <c:pt idx="45">
                  <c:v>ATG16L1</c:v>
                </c:pt>
                <c:pt idx="46">
                  <c:v>BDH1</c:v>
                </c:pt>
                <c:pt idx="47">
                  <c:v>SLC25A26</c:v>
                </c:pt>
                <c:pt idx="48">
                  <c:v>VARS</c:v>
                </c:pt>
                <c:pt idx="49">
                  <c:v>TSTA3</c:v>
                </c:pt>
                <c:pt idx="50">
                  <c:v>NPB</c:v>
                </c:pt>
                <c:pt idx="51">
                  <c:v>RAET1E</c:v>
                </c:pt>
                <c:pt idx="52">
                  <c:v>SIM2</c:v>
                </c:pt>
                <c:pt idx="53">
                  <c:v>SPATA1</c:v>
                </c:pt>
                <c:pt idx="54">
                  <c:v>SLC6A13</c:v>
                </c:pt>
                <c:pt idx="55">
                  <c:v>PSMC6</c:v>
                </c:pt>
                <c:pt idx="56">
                  <c:v>MORF4L1</c:v>
                </c:pt>
                <c:pt idx="57">
                  <c:v>KIF15</c:v>
                </c:pt>
                <c:pt idx="58">
                  <c:v>FAM120B</c:v>
                </c:pt>
                <c:pt idx="59">
                  <c:v>TAMM41</c:v>
                </c:pt>
                <c:pt idx="60">
                  <c:v>SYT15</c:v>
                </c:pt>
                <c:pt idx="61">
                  <c:v>BORCS5</c:v>
                </c:pt>
                <c:pt idx="62">
                  <c:v>STK19</c:v>
                </c:pt>
                <c:pt idx="63">
                  <c:v>TMEM121</c:v>
                </c:pt>
                <c:pt idx="64">
                  <c:v>SQSTM1</c:v>
                </c:pt>
                <c:pt idx="65">
                  <c:v>RBX1</c:v>
                </c:pt>
                <c:pt idx="66">
                  <c:v>RABL2A</c:v>
                </c:pt>
                <c:pt idx="67">
                  <c:v>ADAMTS13</c:v>
                </c:pt>
                <c:pt idx="68">
                  <c:v>KBTBD11</c:v>
                </c:pt>
                <c:pt idx="69">
                  <c:v>PIP4K2B</c:v>
                </c:pt>
                <c:pt idx="70">
                  <c:v>SLC38A6</c:v>
                </c:pt>
                <c:pt idx="71">
                  <c:v>CD80</c:v>
                </c:pt>
                <c:pt idx="72">
                  <c:v>RASA3</c:v>
                </c:pt>
                <c:pt idx="73">
                  <c:v>GLRA4</c:v>
                </c:pt>
                <c:pt idx="74">
                  <c:v>CLDN20</c:v>
                </c:pt>
                <c:pt idx="75">
                  <c:v>HAAO</c:v>
                </c:pt>
                <c:pt idx="76">
                  <c:v>TLR2</c:v>
                </c:pt>
                <c:pt idx="77">
                  <c:v>SLC35G1</c:v>
                </c:pt>
                <c:pt idx="78">
                  <c:v>HHLA3</c:v>
                </c:pt>
                <c:pt idx="79">
                  <c:v>SH2D6</c:v>
                </c:pt>
                <c:pt idx="80">
                  <c:v>APOBEC3B</c:v>
                </c:pt>
                <c:pt idx="81">
                  <c:v>SF3B6</c:v>
                </c:pt>
                <c:pt idx="82">
                  <c:v>IRF7</c:v>
                </c:pt>
                <c:pt idx="83">
                  <c:v>PGM5</c:v>
                </c:pt>
                <c:pt idx="84">
                  <c:v>NPBWR1</c:v>
                </c:pt>
                <c:pt idx="85">
                  <c:v>TNFRSF10D</c:v>
                </c:pt>
                <c:pt idx="86">
                  <c:v>ARL5A</c:v>
                </c:pt>
                <c:pt idx="87">
                  <c:v>KPNA7</c:v>
                </c:pt>
                <c:pt idx="88">
                  <c:v>DPEP1</c:v>
                </c:pt>
                <c:pt idx="89">
                  <c:v>KMO</c:v>
                </c:pt>
                <c:pt idx="90">
                  <c:v>MED18</c:v>
                </c:pt>
                <c:pt idx="91">
                  <c:v>ABCB4</c:v>
                </c:pt>
                <c:pt idx="92">
                  <c:v>ZNF283</c:v>
                </c:pt>
                <c:pt idx="93">
                  <c:v>TPST1</c:v>
                </c:pt>
                <c:pt idx="94">
                  <c:v>FAM177B</c:v>
                </c:pt>
                <c:pt idx="95">
                  <c:v>FMO5</c:v>
                </c:pt>
                <c:pt idx="96">
                  <c:v>TRAPPC3L</c:v>
                </c:pt>
                <c:pt idx="97">
                  <c:v>PTCD2</c:v>
                </c:pt>
                <c:pt idx="98">
                  <c:v>TTYH3</c:v>
                </c:pt>
                <c:pt idx="99">
                  <c:v>ACTR3C</c:v>
                </c:pt>
                <c:pt idx="100">
                  <c:v>CCZ1</c:v>
                </c:pt>
                <c:pt idx="101">
                  <c:v>RPS28</c:v>
                </c:pt>
                <c:pt idx="102">
                  <c:v>SUN1</c:v>
                </c:pt>
                <c:pt idx="103">
                  <c:v>RBM38</c:v>
                </c:pt>
                <c:pt idx="104">
                  <c:v>AUH</c:v>
                </c:pt>
                <c:pt idx="105">
                  <c:v>DRAM2</c:v>
                </c:pt>
                <c:pt idx="106">
                  <c:v>LDLRAD2</c:v>
                </c:pt>
                <c:pt idx="107">
                  <c:v>KHDC1</c:v>
                </c:pt>
                <c:pt idx="108">
                  <c:v>TXLNGY</c:v>
                </c:pt>
                <c:pt idx="109">
                  <c:v>FAM227B</c:v>
                </c:pt>
                <c:pt idx="110">
                  <c:v>EFHB</c:v>
                </c:pt>
                <c:pt idx="111">
                  <c:v>ANKIB1</c:v>
                </c:pt>
                <c:pt idx="112">
                  <c:v>ZNF213</c:v>
                </c:pt>
                <c:pt idx="113">
                  <c:v>EXT1</c:v>
                </c:pt>
                <c:pt idx="114">
                  <c:v>NAIF1</c:v>
                </c:pt>
                <c:pt idx="115">
                  <c:v>TCF15</c:v>
                </c:pt>
                <c:pt idx="116">
                  <c:v>HIP1</c:v>
                </c:pt>
                <c:pt idx="117">
                  <c:v>MALRD1</c:v>
                </c:pt>
                <c:pt idx="118">
                  <c:v>SLC29A4</c:v>
                </c:pt>
                <c:pt idx="119">
                  <c:v>NRG4</c:v>
                </c:pt>
                <c:pt idx="120">
                  <c:v>UBL4A</c:v>
                </c:pt>
                <c:pt idx="121">
                  <c:v>ACADSB</c:v>
                </c:pt>
                <c:pt idx="122">
                  <c:v>C1QTNF9</c:v>
                </c:pt>
                <c:pt idx="123">
                  <c:v>RNF7</c:v>
                </c:pt>
                <c:pt idx="124">
                  <c:v>RBAK</c:v>
                </c:pt>
                <c:pt idx="125">
                  <c:v>ZNF532</c:v>
                </c:pt>
                <c:pt idx="126">
                  <c:v>C1QTNF4</c:v>
                </c:pt>
                <c:pt idx="127">
                  <c:v>LY6H</c:v>
                </c:pt>
                <c:pt idx="128">
                  <c:v>ALOX5</c:v>
                </c:pt>
                <c:pt idx="129">
                  <c:v>RPS29</c:v>
                </c:pt>
                <c:pt idx="130">
                  <c:v>NOSTRIN</c:v>
                </c:pt>
                <c:pt idx="131">
                  <c:v>RDM1</c:v>
                </c:pt>
                <c:pt idx="132">
                  <c:v>GART</c:v>
                </c:pt>
                <c:pt idx="133">
                  <c:v>SYNJ1</c:v>
                </c:pt>
                <c:pt idx="134">
                  <c:v>ADGRG3</c:v>
                </c:pt>
                <c:pt idx="135">
                  <c:v>NDUFS4</c:v>
                </c:pt>
                <c:pt idx="136">
                  <c:v>ESR2</c:v>
                </c:pt>
                <c:pt idx="137">
                  <c:v>SPATA21</c:v>
                </c:pt>
                <c:pt idx="138">
                  <c:v>DCP2</c:v>
                </c:pt>
                <c:pt idx="139">
                  <c:v>FAM72A</c:v>
                </c:pt>
                <c:pt idx="140">
                  <c:v>USP30</c:v>
                </c:pt>
                <c:pt idx="141">
                  <c:v>NR2F6</c:v>
                </c:pt>
                <c:pt idx="142">
                  <c:v>SERPINE3</c:v>
                </c:pt>
                <c:pt idx="143">
                  <c:v>SLC25A18</c:v>
                </c:pt>
                <c:pt idx="144">
                  <c:v>SON</c:v>
                </c:pt>
                <c:pt idx="145">
                  <c:v>TRIM24</c:v>
                </c:pt>
                <c:pt idx="146">
                  <c:v>SCGB1C1</c:v>
                </c:pt>
                <c:pt idx="147">
                  <c:v>MPV17L</c:v>
                </c:pt>
                <c:pt idx="148">
                  <c:v>BCL2L14</c:v>
                </c:pt>
                <c:pt idx="149">
                  <c:v>NDUFS5</c:v>
                </c:pt>
                <c:pt idx="150">
                  <c:v>PUF60</c:v>
                </c:pt>
                <c:pt idx="151">
                  <c:v>SPATC1L</c:v>
                </c:pt>
                <c:pt idx="152">
                  <c:v>PSME3</c:v>
                </c:pt>
                <c:pt idx="153">
                  <c:v>CRKL</c:v>
                </c:pt>
                <c:pt idx="154">
                  <c:v>AVL9</c:v>
                </c:pt>
                <c:pt idx="155">
                  <c:v>CNN2</c:v>
                </c:pt>
                <c:pt idx="156">
                  <c:v>GOSR2</c:v>
                </c:pt>
                <c:pt idx="157">
                  <c:v>SUZ12</c:v>
                </c:pt>
                <c:pt idx="158">
                  <c:v>DKK4</c:v>
                </c:pt>
                <c:pt idx="159">
                  <c:v>MIOX</c:v>
                </c:pt>
                <c:pt idx="160">
                  <c:v>TTC32</c:v>
                </c:pt>
                <c:pt idx="161">
                  <c:v>GSDMD</c:v>
                </c:pt>
                <c:pt idx="162">
                  <c:v>FKBP11</c:v>
                </c:pt>
                <c:pt idx="163">
                  <c:v>PDCD1</c:v>
                </c:pt>
                <c:pt idx="164">
                  <c:v>JUND</c:v>
                </c:pt>
                <c:pt idx="165">
                  <c:v>ANKRD53</c:v>
                </c:pt>
                <c:pt idx="166">
                  <c:v>GIGYF1</c:v>
                </c:pt>
                <c:pt idx="167">
                  <c:v>ARF1</c:v>
                </c:pt>
                <c:pt idx="168">
                  <c:v>ZNF709</c:v>
                </c:pt>
                <c:pt idx="169">
                  <c:v>CYP3A43</c:v>
                </c:pt>
                <c:pt idx="170">
                  <c:v>ESR1</c:v>
                </c:pt>
                <c:pt idx="171">
                  <c:v>SDHA</c:v>
                </c:pt>
                <c:pt idx="172">
                  <c:v>SLC19A1</c:v>
                </c:pt>
                <c:pt idx="173">
                  <c:v>LRTM2</c:v>
                </c:pt>
                <c:pt idx="174">
                  <c:v>MEGF11</c:v>
                </c:pt>
                <c:pt idx="175">
                  <c:v>ZNHIT3</c:v>
                </c:pt>
                <c:pt idx="176">
                  <c:v>TXNDC2</c:v>
                </c:pt>
                <c:pt idx="177">
                  <c:v>RILP</c:v>
                </c:pt>
                <c:pt idx="178">
                  <c:v>ADIRF</c:v>
                </c:pt>
                <c:pt idx="179">
                  <c:v>ZNF165</c:v>
                </c:pt>
                <c:pt idx="180">
                  <c:v>PCDHA1</c:v>
                </c:pt>
                <c:pt idx="181">
                  <c:v>BET1</c:v>
                </c:pt>
                <c:pt idx="182">
                  <c:v>RPS2</c:v>
                </c:pt>
                <c:pt idx="183">
                  <c:v>ZC3H4</c:v>
                </c:pt>
                <c:pt idx="184">
                  <c:v>OCLN</c:v>
                </c:pt>
                <c:pt idx="185">
                  <c:v>RAB9A</c:v>
                </c:pt>
                <c:pt idx="186">
                  <c:v>RPL32</c:v>
                </c:pt>
                <c:pt idx="187">
                  <c:v>ZNF205</c:v>
                </c:pt>
                <c:pt idx="188">
                  <c:v>RAD9B</c:v>
                </c:pt>
                <c:pt idx="189">
                  <c:v>TRAPPC2</c:v>
                </c:pt>
                <c:pt idx="190">
                  <c:v>LRRC37B</c:v>
                </c:pt>
                <c:pt idx="191">
                  <c:v>PARVG</c:v>
                </c:pt>
                <c:pt idx="192">
                  <c:v>NR2E1</c:v>
                </c:pt>
                <c:pt idx="193">
                  <c:v>TONSL</c:v>
                </c:pt>
                <c:pt idx="194">
                  <c:v>AGBL3</c:v>
                </c:pt>
                <c:pt idx="195">
                  <c:v>NDUFB4</c:v>
                </c:pt>
                <c:pt idx="196">
                  <c:v>TMEM150B</c:v>
                </c:pt>
                <c:pt idx="197">
                  <c:v>MRPL10</c:v>
                </c:pt>
                <c:pt idx="198">
                  <c:v>FBXO4</c:v>
                </c:pt>
                <c:pt idx="199">
                  <c:v>FBXO24</c:v>
                </c:pt>
                <c:pt idx="200">
                  <c:v>ATP6V1G2</c:v>
                </c:pt>
                <c:pt idx="201">
                  <c:v>MTRNR2L8</c:v>
                </c:pt>
                <c:pt idx="202">
                  <c:v>PMS2</c:v>
                </c:pt>
                <c:pt idx="203">
                  <c:v>CMC4</c:v>
                </c:pt>
                <c:pt idx="204">
                  <c:v>PKD2L1</c:v>
                </c:pt>
                <c:pt idx="205">
                  <c:v>TMC6</c:v>
                </c:pt>
                <c:pt idx="206">
                  <c:v>TMEM191C</c:v>
                </c:pt>
                <c:pt idx="207">
                  <c:v>AMZ1</c:v>
                </c:pt>
                <c:pt idx="208">
                  <c:v>DNMT3L</c:v>
                </c:pt>
                <c:pt idx="209">
                  <c:v>ADGRE2</c:v>
                </c:pt>
                <c:pt idx="210">
                  <c:v>MILR1</c:v>
                </c:pt>
                <c:pt idx="211">
                  <c:v>GLUD2</c:v>
                </c:pt>
                <c:pt idx="212">
                  <c:v>THEGL</c:v>
                </c:pt>
                <c:pt idx="213">
                  <c:v>RASAL1</c:v>
                </c:pt>
                <c:pt idx="214">
                  <c:v>PIPSL</c:v>
                </c:pt>
                <c:pt idx="215">
                  <c:v>TCAF2</c:v>
                </c:pt>
                <c:pt idx="216">
                  <c:v>COL11A2</c:v>
                </c:pt>
                <c:pt idx="217">
                  <c:v>SLC2A6</c:v>
                </c:pt>
                <c:pt idx="218">
                  <c:v>TYW1B</c:v>
                </c:pt>
                <c:pt idx="219">
                  <c:v>SLC43A2</c:v>
                </c:pt>
                <c:pt idx="220">
                  <c:v>ANKDD1B</c:v>
                </c:pt>
                <c:pt idx="221">
                  <c:v>PPP1R1A</c:v>
                </c:pt>
                <c:pt idx="222">
                  <c:v>PABPN1L</c:v>
                </c:pt>
                <c:pt idx="223">
                  <c:v>CNFN</c:v>
                </c:pt>
                <c:pt idx="224">
                  <c:v>CLCF1</c:v>
                </c:pt>
                <c:pt idx="225">
                  <c:v>ZNF630</c:v>
                </c:pt>
                <c:pt idx="226">
                  <c:v>TMPRSS9</c:v>
                </c:pt>
                <c:pt idx="227">
                  <c:v>UCP1</c:v>
                </c:pt>
                <c:pt idx="228">
                  <c:v>RAB41</c:v>
                </c:pt>
                <c:pt idx="229">
                  <c:v>TM4SF19</c:v>
                </c:pt>
                <c:pt idx="230">
                  <c:v>RAD17</c:v>
                </c:pt>
                <c:pt idx="231">
                  <c:v>USP50</c:v>
                </c:pt>
                <c:pt idx="232">
                  <c:v>ST8SIA1</c:v>
                </c:pt>
                <c:pt idx="233">
                  <c:v>MMP21</c:v>
                </c:pt>
                <c:pt idx="234">
                  <c:v>PNPLA5</c:v>
                </c:pt>
                <c:pt idx="235">
                  <c:v>C2CD4D</c:v>
                </c:pt>
                <c:pt idx="236">
                  <c:v>OPN5</c:v>
                </c:pt>
                <c:pt idx="237">
                  <c:v>TJP1</c:v>
                </c:pt>
                <c:pt idx="238">
                  <c:v>COG5</c:v>
                </c:pt>
                <c:pt idx="239">
                  <c:v>SAXO1</c:v>
                </c:pt>
                <c:pt idx="240">
                  <c:v>GRK7</c:v>
                </c:pt>
                <c:pt idx="241">
                  <c:v>SLC34A3</c:v>
                </c:pt>
                <c:pt idx="242">
                  <c:v>NLGN4Y</c:v>
                </c:pt>
                <c:pt idx="243">
                  <c:v>RAB4B</c:v>
                </c:pt>
                <c:pt idx="244">
                  <c:v>ATAT1</c:v>
                </c:pt>
                <c:pt idx="245">
                  <c:v>PWP2</c:v>
                </c:pt>
                <c:pt idx="246">
                  <c:v>ZDHHC11</c:v>
                </c:pt>
                <c:pt idx="247">
                  <c:v>MAP3K15</c:v>
                </c:pt>
                <c:pt idx="248">
                  <c:v>PTRHD1</c:v>
                </c:pt>
                <c:pt idx="249">
                  <c:v>RPS26</c:v>
                </c:pt>
                <c:pt idx="250">
                  <c:v>SNURF</c:v>
                </c:pt>
                <c:pt idx="251">
                  <c:v>PRRC2A</c:v>
                </c:pt>
                <c:pt idx="252">
                  <c:v>CDHR5</c:v>
                </c:pt>
                <c:pt idx="253">
                  <c:v>PAGE2B</c:v>
                </c:pt>
                <c:pt idx="254">
                  <c:v>PPP1R14D</c:v>
                </c:pt>
                <c:pt idx="255">
                  <c:v>PRODH</c:v>
                </c:pt>
                <c:pt idx="256">
                  <c:v>RRN3</c:v>
                </c:pt>
                <c:pt idx="257">
                  <c:v>BCL2L10</c:v>
                </c:pt>
                <c:pt idx="258">
                  <c:v>CCDC144A</c:v>
                </c:pt>
                <c:pt idx="259">
                  <c:v>MRM1</c:v>
                </c:pt>
                <c:pt idx="260">
                  <c:v>LMNTD2</c:v>
                </c:pt>
                <c:pt idx="261">
                  <c:v>ARHGEF5</c:v>
                </c:pt>
                <c:pt idx="262">
                  <c:v>TTTY14</c:v>
                </c:pt>
                <c:pt idx="263">
                  <c:v>LPA</c:v>
                </c:pt>
                <c:pt idx="264">
                  <c:v>TAPBP</c:v>
                </c:pt>
                <c:pt idx="265">
                  <c:v>DHRS4L1</c:v>
                </c:pt>
                <c:pt idx="266">
                  <c:v>TMC2</c:v>
                </c:pt>
                <c:pt idx="267">
                  <c:v>B3GAT3P1</c:v>
                </c:pt>
                <c:pt idx="268">
                  <c:v>DHX16</c:v>
                </c:pt>
                <c:pt idx="269">
                  <c:v>TUBA1C</c:v>
                </c:pt>
                <c:pt idx="270">
                  <c:v>SPDYE1</c:v>
                </c:pt>
                <c:pt idx="271">
                  <c:v>RLN1</c:v>
                </c:pt>
                <c:pt idx="272">
                  <c:v>PRKY</c:v>
                </c:pt>
                <c:pt idx="273">
                  <c:v>ZBED6CL</c:v>
                </c:pt>
                <c:pt idx="274">
                  <c:v>ICOSLG</c:v>
                </c:pt>
                <c:pt idx="275">
                  <c:v>MEIG1</c:v>
                </c:pt>
                <c:pt idx="276">
                  <c:v>CCDC158</c:v>
                </c:pt>
                <c:pt idx="277">
                  <c:v>SIK1</c:v>
                </c:pt>
                <c:pt idx="278">
                  <c:v>GNL1</c:v>
                </c:pt>
                <c:pt idx="279">
                  <c:v>PRR3</c:v>
                </c:pt>
                <c:pt idx="280">
                  <c:v>HERC2</c:v>
                </c:pt>
                <c:pt idx="281">
                  <c:v>PRSS3</c:v>
                </c:pt>
                <c:pt idx="282">
                  <c:v>PDXDC1</c:v>
                </c:pt>
                <c:pt idx="283">
                  <c:v>SPATA45</c:v>
                </c:pt>
                <c:pt idx="284">
                  <c:v>TUBB8</c:v>
                </c:pt>
                <c:pt idx="285">
                  <c:v>SLC2A14</c:v>
                </c:pt>
                <c:pt idx="286">
                  <c:v>LRRC37A2</c:v>
                </c:pt>
                <c:pt idx="287">
                  <c:v>ZP3</c:v>
                </c:pt>
                <c:pt idx="288">
                  <c:v>FAM189A1</c:v>
                </c:pt>
                <c:pt idx="289">
                  <c:v>RYBP</c:v>
                </c:pt>
                <c:pt idx="290">
                  <c:v>ZNF717</c:v>
                </c:pt>
              </c:strCache>
            </c:strRef>
          </c:cat>
          <c:val>
            <c:numRef>
              <c:f>'291'!$J$2:$J$292</c:f>
              <c:numCache>
                <c:formatCode>General</c:formatCode>
                <c:ptCount val="291"/>
                <c:pt idx="0">
                  <c:v>0.15102530546252399</c:v>
                </c:pt>
                <c:pt idx="1">
                  <c:v>9.4687380799054699E-2</c:v>
                </c:pt>
                <c:pt idx="2">
                  <c:v>0.40632787678813198</c:v>
                </c:pt>
                <c:pt idx="3">
                  <c:v>5.4236397271929401E-2</c:v>
                </c:pt>
                <c:pt idx="4">
                  <c:v>1.08978403314101</c:v>
                </c:pt>
                <c:pt idx="5">
                  <c:v>-2.2407429686041</c:v>
                </c:pt>
                <c:pt idx="6">
                  <c:v>-0.89677868169455599</c:v>
                </c:pt>
                <c:pt idx="7">
                  <c:v>1.7675265417171599</c:v>
                </c:pt>
                <c:pt idx="8">
                  <c:v>1.2406657245197801</c:v>
                </c:pt>
                <c:pt idx="9">
                  <c:v>-0.13216625095446799</c:v>
                </c:pt>
                <c:pt idx="10">
                  <c:v>2.0292759017975501</c:v>
                </c:pt>
                <c:pt idx="11">
                  <c:v>0.206109653113867</c:v>
                </c:pt>
                <c:pt idx="12">
                  <c:v>-4.9075031796823598E-2</c:v>
                </c:pt>
                <c:pt idx="13">
                  <c:v>-5.7970777732867997E-2</c:v>
                </c:pt>
                <c:pt idx="14">
                  <c:v>-0.11076842897525201</c:v>
                </c:pt>
                <c:pt idx="15">
                  <c:v>1.00911255661701</c:v>
                </c:pt>
                <c:pt idx="16">
                  <c:v>1.1807789049684301</c:v>
                </c:pt>
                <c:pt idx="17">
                  <c:v>0.35858724050420698</c:v>
                </c:pt>
                <c:pt idx="18">
                  <c:v>0.31767352141511901</c:v>
                </c:pt>
                <c:pt idx="19">
                  <c:v>1.1141449295602801</c:v>
                </c:pt>
                <c:pt idx="20">
                  <c:v>0.45195723464473497</c:v>
                </c:pt>
                <c:pt idx="21">
                  <c:v>-0.15451293577949099</c:v>
                </c:pt>
                <c:pt idx="22">
                  <c:v>0.83252397601162498</c:v>
                </c:pt>
                <c:pt idx="23">
                  <c:v>0.13355079757468499</c:v>
                </c:pt>
                <c:pt idx="24">
                  <c:v>3.7911775326936099</c:v>
                </c:pt>
                <c:pt idx="25">
                  <c:v>-7.3539955883511199E-2</c:v>
                </c:pt>
                <c:pt idx="26">
                  <c:v>0.42137871878428701</c:v>
                </c:pt>
                <c:pt idx="27">
                  <c:v>-0.506721953869954</c:v>
                </c:pt>
                <c:pt idx="28">
                  <c:v>8.8486081896543195E-2</c:v>
                </c:pt>
                <c:pt idx="29">
                  <c:v>-0.60043372095840897</c:v>
                </c:pt>
                <c:pt idx="30">
                  <c:v>0.46558203165308698</c:v>
                </c:pt>
                <c:pt idx="31">
                  <c:v>0.55504094235750401</c:v>
                </c:pt>
                <c:pt idx="32">
                  <c:v>-0.31633856478378802</c:v>
                </c:pt>
                <c:pt idx="33">
                  <c:v>0.39609395073279402</c:v>
                </c:pt>
                <c:pt idx="34">
                  <c:v>0.54363801182091298</c:v>
                </c:pt>
                <c:pt idx="35">
                  <c:v>4.4716896851438799</c:v>
                </c:pt>
                <c:pt idx="36">
                  <c:v>2.9176749099281398</c:v>
                </c:pt>
                <c:pt idx="37">
                  <c:v>-0.11271032218886499</c:v>
                </c:pt>
                <c:pt idx="38">
                  <c:v>6.7286893361352504E-2</c:v>
                </c:pt>
                <c:pt idx="39">
                  <c:v>0.45916767964462002</c:v>
                </c:pt>
                <c:pt idx="40">
                  <c:v>3.75833888665053E-2</c:v>
                </c:pt>
                <c:pt idx="41">
                  <c:v>-0.87323717546713997</c:v>
                </c:pt>
                <c:pt idx="42">
                  <c:v>8.1657960101927302E-2</c:v>
                </c:pt>
                <c:pt idx="43">
                  <c:v>-5.2235700787531002E-2</c:v>
                </c:pt>
                <c:pt idx="44">
                  <c:v>7.2451049918596896E-2</c:v>
                </c:pt>
                <c:pt idx="45">
                  <c:v>-8.0963356491792607E-2</c:v>
                </c:pt>
                <c:pt idx="46">
                  <c:v>2.3450685015895201</c:v>
                </c:pt>
                <c:pt idx="47">
                  <c:v>0.29886523560800798</c:v>
                </c:pt>
                <c:pt idx="48">
                  <c:v>-0.19862921105415199</c:v>
                </c:pt>
                <c:pt idx="49">
                  <c:v>-0.284702912540375</c:v>
                </c:pt>
                <c:pt idx="50">
                  <c:v>-0.68600703898763704</c:v>
                </c:pt>
                <c:pt idx="51">
                  <c:v>-0.154514305948003</c:v>
                </c:pt>
                <c:pt idx="52">
                  <c:v>4.3466596708288702E-2</c:v>
                </c:pt>
                <c:pt idx="53">
                  <c:v>-0.45196444519750401</c:v>
                </c:pt>
                <c:pt idx="54">
                  <c:v>1.73833894187456E-2</c:v>
                </c:pt>
                <c:pt idx="55">
                  <c:v>0.119826016335256</c:v>
                </c:pt>
                <c:pt idx="56">
                  <c:v>9.6366160958514996E-2</c:v>
                </c:pt>
                <c:pt idx="57">
                  <c:v>-6.9720477414995999E-2</c:v>
                </c:pt>
                <c:pt idx="58">
                  <c:v>-0.567778116033401</c:v>
                </c:pt>
                <c:pt idx="59">
                  <c:v>-0.161093917045491</c:v>
                </c:pt>
                <c:pt idx="60">
                  <c:v>4.2129282893386302</c:v>
                </c:pt>
                <c:pt idx="61">
                  <c:v>-8.2962689702389195E-2</c:v>
                </c:pt>
                <c:pt idx="62">
                  <c:v>2.8029654189733501E-2</c:v>
                </c:pt>
                <c:pt idx="63">
                  <c:v>-0.73543483632260398</c:v>
                </c:pt>
                <c:pt idx="64">
                  <c:v>-0.34996334319385602</c:v>
                </c:pt>
                <c:pt idx="65">
                  <c:v>-0.85947492651929402</c:v>
                </c:pt>
                <c:pt idx="66">
                  <c:v>2.5146784743344899</c:v>
                </c:pt>
                <c:pt idx="67">
                  <c:v>-0.624182312829895</c:v>
                </c:pt>
                <c:pt idx="68">
                  <c:v>5.6754517335625204E-3</c:v>
                </c:pt>
                <c:pt idx="69">
                  <c:v>9.0131034037068108E-3</c:v>
                </c:pt>
                <c:pt idx="70">
                  <c:v>-0.12019876932252101</c:v>
                </c:pt>
                <c:pt idx="71">
                  <c:v>-0.948713346902197</c:v>
                </c:pt>
                <c:pt idx="72">
                  <c:v>-0.15877477094049799</c:v>
                </c:pt>
                <c:pt idx="73">
                  <c:v>-1.30261250741093</c:v>
                </c:pt>
                <c:pt idx="74">
                  <c:v>-0.15444644876574001</c:v>
                </c:pt>
                <c:pt idx="75">
                  <c:v>2.9210595784297402</c:v>
                </c:pt>
                <c:pt idx="76">
                  <c:v>-0.39086873697039298</c:v>
                </c:pt>
                <c:pt idx="77">
                  <c:v>-0.36804024616695402</c:v>
                </c:pt>
                <c:pt idx="78">
                  <c:v>2.84704780760933</c:v>
                </c:pt>
                <c:pt idx="79">
                  <c:v>-0.39391502578071402</c:v>
                </c:pt>
                <c:pt idx="80">
                  <c:v>-1.00014560636818</c:v>
                </c:pt>
                <c:pt idx="81">
                  <c:v>3.1615743647980401</c:v>
                </c:pt>
                <c:pt idx="82">
                  <c:v>-0.416316217398706</c:v>
                </c:pt>
                <c:pt idx="83">
                  <c:v>2.5389428646963101</c:v>
                </c:pt>
                <c:pt idx="84">
                  <c:v>1.71108027484672</c:v>
                </c:pt>
                <c:pt idx="85">
                  <c:v>-0.57469644281914001</c:v>
                </c:pt>
                <c:pt idx="86">
                  <c:v>-1.16109547041836</c:v>
                </c:pt>
                <c:pt idx="87">
                  <c:v>-0.92468790833261005</c:v>
                </c:pt>
                <c:pt idx="88">
                  <c:v>1.6769344927166501</c:v>
                </c:pt>
                <c:pt idx="89">
                  <c:v>-1.5045798497115399</c:v>
                </c:pt>
                <c:pt idx="90">
                  <c:v>2.1023578006168502</c:v>
                </c:pt>
                <c:pt idx="91">
                  <c:v>1.7836293984979801</c:v>
                </c:pt>
                <c:pt idx="92">
                  <c:v>-0.65557839879738</c:v>
                </c:pt>
                <c:pt idx="93">
                  <c:v>-2.1899036466396402</c:v>
                </c:pt>
                <c:pt idx="94">
                  <c:v>-1.76467004645281</c:v>
                </c:pt>
                <c:pt idx="95">
                  <c:v>1.47813374120056</c:v>
                </c:pt>
                <c:pt idx="96">
                  <c:v>1.35938390584678</c:v>
                </c:pt>
                <c:pt idx="97">
                  <c:v>-0.70090880892789997</c:v>
                </c:pt>
                <c:pt idx="98">
                  <c:v>2.9621761953116201</c:v>
                </c:pt>
                <c:pt idx="99">
                  <c:v>-1.24488814023809</c:v>
                </c:pt>
                <c:pt idx="100">
                  <c:v>-1.9397698638396601</c:v>
                </c:pt>
                <c:pt idx="101">
                  <c:v>-1.15783519441927</c:v>
                </c:pt>
                <c:pt idx="102">
                  <c:v>1.8051636061841101</c:v>
                </c:pt>
                <c:pt idx="103">
                  <c:v>-1.2751879979277101</c:v>
                </c:pt>
                <c:pt idx="104">
                  <c:v>-0.73550765804683305</c:v>
                </c:pt>
                <c:pt idx="105">
                  <c:v>-1.00753345513017</c:v>
                </c:pt>
                <c:pt idx="106">
                  <c:v>1.72231281470608</c:v>
                </c:pt>
                <c:pt idx="107">
                  <c:v>1.6172516199853799</c:v>
                </c:pt>
                <c:pt idx="108">
                  <c:v>1.2561574904750601</c:v>
                </c:pt>
                <c:pt idx="109">
                  <c:v>2.2764963930139501</c:v>
                </c:pt>
                <c:pt idx="110">
                  <c:v>1.6211436370427901</c:v>
                </c:pt>
                <c:pt idx="111">
                  <c:v>-0.85735048793021795</c:v>
                </c:pt>
                <c:pt idx="112">
                  <c:v>6.9082193943894596</c:v>
                </c:pt>
                <c:pt idx="113">
                  <c:v>1.2390305819573499</c:v>
                </c:pt>
                <c:pt idx="114">
                  <c:v>1.4726236325433399</c:v>
                </c:pt>
                <c:pt idx="115">
                  <c:v>1.9696275198729301</c:v>
                </c:pt>
                <c:pt idx="116">
                  <c:v>-1.14892153000298</c:v>
                </c:pt>
                <c:pt idx="117">
                  <c:v>1.9688429732952999</c:v>
                </c:pt>
                <c:pt idx="118">
                  <c:v>-2.23585881530567</c:v>
                </c:pt>
                <c:pt idx="119">
                  <c:v>-1.4985380859367401</c:v>
                </c:pt>
                <c:pt idx="120">
                  <c:v>2.25114384379386</c:v>
                </c:pt>
                <c:pt idx="121">
                  <c:v>-0.87875185655247501</c:v>
                </c:pt>
                <c:pt idx="122">
                  <c:v>1.9023024675500499</c:v>
                </c:pt>
                <c:pt idx="123">
                  <c:v>-1.0309389103524</c:v>
                </c:pt>
                <c:pt idx="124">
                  <c:v>1.29847202802265</c:v>
                </c:pt>
                <c:pt idx="125">
                  <c:v>-0.89363896833019896</c:v>
                </c:pt>
                <c:pt idx="126">
                  <c:v>1.1690364194535099</c:v>
                </c:pt>
                <c:pt idx="127">
                  <c:v>1.3949677443006701</c:v>
                </c:pt>
                <c:pt idx="128">
                  <c:v>2.4688306083555802</c:v>
                </c:pt>
                <c:pt idx="129">
                  <c:v>-0.99100080748463504</c:v>
                </c:pt>
                <c:pt idx="130">
                  <c:v>-1.42221380056891</c:v>
                </c:pt>
                <c:pt idx="131">
                  <c:v>-1.3231216085495601</c:v>
                </c:pt>
                <c:pt idx="132">
                  <c:v>1.13425407973359</c:v>
                </c:pt>
                <c:pt idx="133">
                  <c:v>1.6635919466999201</c:v>
                </c:pt>
                <c:pt idx="134">
                  <c:v>1.86132628252927</c:v>
                </c:pt>
                <c:pt idx="135">
                  <c:v>-3.2410102292101901</c:v>
                </c:pt>
                <c:pt idx="136">
                  <c:v>1.32206033338171</c:v>
                </c:pt>
                <c:pt idx="137">
                  <c:v>1.7686907915210901</c:v>
                </c:pt>
                <c:pt idx="138">
                  <c:v>1.5251347794313199</c:v>
                </c:pt>
                <c:pt idx="139">
                  <c:v>1.7614202712831699</c:v>
                </c:pt>
                <c:pt idx="140">
                  <c:v>3.8248605134625802</c:v>
                </c:pt>
                <c:pt idx="141">
                  <c:v>-1.03188831381569</c:v>
                </c:pt>
                <c:pt idx="142">
                  <c:v>1.3689102068697501</c:v>
                </c:pt>
                <c:pt idx="143">
                  <c:v>1.15717338567126</c:v>
                </c:pt>
                <c:pt idx="144">
                  <c:v>1.15130903390617</c:v>
                </c:pt>
                <c:pt idx="145">
                  <c:v>-1.21009222127505</c:v>
                </c:pt>
                <c:pt idx="146">
                  <c:v>1.5073477530906101</c:v>
                </c:pt>
                <c:pt idx="147">
                  <c:v>1.79653874904337</c:v>
                </c:pt>
                <c:pt idx="148">
                  <c:v>-1.53353085774497</c:v>
                </c:pt>
                <c:pt idx="149">
                  <c:v>-1.3986174305561201</c:v>
                </c:pt>
                <c:pt idx="150">
                  <c:v>-1.0250832063283899</c:v>
                </c:pt>
                <c:pt idx="151">
                  <c:v>1.9856443128704</c:v>
                </c:pt>
                <c:pt idx="152">
                  <c:v>5.0603960303826003</c:v>
                </c:pt>
                <c:pt idx="153">
                  <c:v>-2.7341949863411501</c:v>
                </c:pt>
                <c:pt idx="154">
                  <c:v>-1.10672868027841</c:v>
                </c:pt>
                <c:pt idx="155">
                  <c:v>-2.2334978779499202</c:v>
                </c:pt>
                <c:pt idx="156">
                  <c:v>-1.46058979283475</c:v>
                </c:pt>
                <c:pt idx="157">
                  <c:v>1.39844674999133</c:v>
                </c:pt>
                <c:pt idx="158">
                  <c:v>-1.37224340171498</c:v>
                </c:pt>
                <c:pt idx="159">
                  <c:v>-2.1777054867102899</c:v>
                </c:pt>
                <c:pt idx="160">
                  <c:v>-1.29022331297562</c:v>
                </c:pt>
                <c:pt idx="161">
                  <c:v>-1.3818295094494899</c:v>
                </c:pt>
                <c:pt idx="162">
                  <c:v>0.93849325050520904</c:v>
                </c:pt>
                <c:pt idx="163">
                  <c:v>-1.1178494935199501</c:v>
                </c:pt>
                <c:pt idx="164">
                  <c:v>-2.9849626754261598</c:v>
                </c:pt>
                <c:pt idx="165">
                  <c:v>2.5593802935526799</c:v>
                </c:pt>
                <c:pt idx="166">
                  <c:v>3.6326987271826998</c:v>
                </c:pt>
                <c:pt idx="167">
                  <c:v>-1.4228899823661101</c:v>
                </c:pt>
                <c:pt idx="168">
                  <c:v>1.05532736553877</c:v>
                </c:pt>
                <c:pt idx="169">
                  <c:v>-1.71953169123556</c:v>
                </c:pt>
                <c:pt idx="170">
                  <c:v>-1.2351470795637201</c:v>
                </c:pt>
                <c:pt idx="171">
                  <c:v>0.90770465818148705</c:v>
                </c:pt>
                <c:pt idx="172">
                  <c:v>0.94335850427424395</c:v>
                </c:pt>
                <c:pt idx="173">
                  <c:v>-1.33897089800985</c:v>
                </c:pt>
                <c:pt idx="174">
                  <c:v>-1.22427056898303</c:v>
                </c:pt>
                <c:pt idx="175">
                  <c:v>1.0086297526258301</c:v>
                </c:pt>
                <c:pt idx="176">
                  <c:v>-1.4082771661572999</c:v>
                </c:pt>
                <c:pt idx="177">
                  <c:v>1.0534698920933501</c:v>
                </c:pt>
                <c:pt idx="178">
                  <c:v>2.39811005347859</c:v>
                </c:pt>
                <c:pt idx="179">
                  <c:v>-2.6472748925368901</c:v>
                </c:pt>
                <c:pt idx="180">
                  <c:v>-1.4906686115938901</c:v>
                </c:pt>
                <c:pt idx="181">
                  <c:v>-1.36709383904147</c:v>
                </c:pt>
                <c:pt idx="182">
                  <c:v>-1.9734889566439899</c:v>
                </c:pt>
                <c:pt idx="183">
                  <c:v>-1.6267461204877001</c:v>
                </c:pt>
                <c:pt idx="184">
                  <c:v>1.1825603102100299</c:v>
                </c:pt>
                <c:pt idx="185">
                  <c:v>1.1541745551360001</c:v>
                </c:pt>
                <c:pt idx="186">
                  <c:v>1.3655061589964099</c:v>
                </c:pt>
                <c:pt idx="187">
                  <c:v>-4.7521570553499002</c:v>
                </c:pt>
                <c:pt idx="188">
                  <c:v>-1.4276970710016501</c:v>
                </c:pt>
                <c:pt idx="189">
                  <c:v>-2.2675976753503</c:v>
                </c:pt>
                <c:pt idx="190">
                  <c:v>1.69126203315962</c:v>
                </c:pt>
                <c:pt idx="191">
                  <c:v>-1.34681404288944</c:v>
                </c:pt>
                <c:pt idx="192">
                  <c:v>1.63736715924678</c:v>
                </c:pt>
                <c:pt idx="193">
                  <c:v>-2.2351590948544402</c:v>
                </c:pt>
                <c:pt idx="194">
                  <c:v>1.1725102914115799</c:v>
                </c:pt>
                <c:pt idx="195">
                  <c:v>3.07821108358619</c:v>
                </c:pt>
                <c:pt idx="196">
                  <c:v>-1.3590912370170201</c:v>
                </c:pt>
                <c:pt idx="197">
                  <c:v>3.1150396809442298</c:v>
                </c:pt>
                <c:pt idx="198">
                  <c:v>-2.4781136008770899</c:v>
                </c:pt>
                <c:pt idx="199">
                  <c:v>0.92017932001073399</c:v>
                </c:pt>
                <c:pt idx="200">
                  <c:v>1.2780959911979699</c:v>
                </c:pt>
                <c:pt idx="201">
                  <c:v>4.2945782831047001</c:v>
                </c:pt>
                <c:pt idx="202">
                  <c:v>-2.0467466965546599</c:v>
                </c:pt>
                <c:pt idx="203">
                  <c:v>0.620399885922992</c:v>
                </c:pt>
                <c:pt idx="204">
                  <c:v>0.96951305685890699</c:v>
                </c:pt>
                <c:pt idx="205">
                  <c:v>0.609569276521012</c:v>
                </c:pt>
                <c:pt idx="206">
                  <c:v>0.85365988474883403</c:v>
                </c:pt>
                <c:pt idx="207">
                  <c:v>1.00696078801586</c:v>
                </c:pt>
                <c:pt idx="208">
                  <c:v>0.61008120377001096</c:v>
                </c:pt>
                <c:pt idx="209">
                  <c:v>1.30232560861794</c:v>
                </c:pt>
                <c:pt idx="210">
                  <c:v>-1.8621800597871001</c:v>
                </c:pt>
                <c:pt idx="211">
                  <c:v>1.79873635461438</c:v>
                </c:pt>
                <c:pt idx="212">
                  <c:v>-1.8633818636435999</c:v>
                </c:pt>
                <c:pt idx="213">
                  <c:v>0.53751267833557603</c:v>
                </c:pt>
                <c:pt idx="214">
                  <c:v>1.2411014444558699</c:v>
                </c:pt>
                <c:pt idx="215">
                  <c:v>0.43858956982467801</c:v>
                </c:pt>
                <c:pt idx="216">
                  <c:v>0.26662930679797597</c:v>
                </c:pt>
                <c:pt idx="217">
                  <c:v>0.135933507621082</c:v>
                </c:pt>
                <c:pt idx="218">
                  <c:v>0.82687341754187105</c:v>
                </c:pt>
                <c:pt idx="219">
                  <c:v>0.16723373055148499</c:v>
                </c:pt>
                <c:pt idx="220">
                  <c:v>0.15612747243062</c:v>
                </c:pt>
                <c:pt idx="221">
                  <c:v>-1.9626029414762101</c:v>
                </c:pt>
                <c:pt idx="222">
                  <c:v>0.21028251134286599</c:v>
                </c:pt>
                <c:pt idx="223">
                  <c:v>0.680777332326996</c:v>
                </c:pt>
                <c:pt idx="224">
                  <c:v>0.64163110513381105</c:v>
                </c:pt>
                <c:pt idx="225">
                  <c:v>-3.8844439453132998E-2</c:v>
                </c:pt>
                <c:pt idx="226">
                  <c:v>-2.0914911725056999</c:v>
                </c:pt>
                <c:pt idx="227">
                  <c:v>-2.85292237383835</c:v>
                </c:pt>
                <c:pt idx="228">
                  <c:v>5.5112731492747001E-2</c:v>
                </c:pt>
                <c:pt idx="229">
                  <c:v>-2.5274954835450498</c:v>
                </c:pt>
                <c:pt idx="230">
                  <c:v>0.30551051907694998</c:v>
                </c:pt>
                <c:pt idx="231">
                  <c:v>1.89519543364869</c:v>
                </c:pt>
                <c:pt idx="232">
                  <c:v>0.43828628195138603</c:v>
                </c:pt>
                <c:pt idx="233">
                  <c:v>-0.20476491595618199</c:v>
                </c:pt>
                <c:pt idx="234">
                  <c:v>-0.28718592199591098</c:v>
                </c:pt>
                <c:pt idx="235">
                  <c:v>-7.6635595175019305E-2</c:v>
                </c:pt>
                <c:pt idx="236">
                  <c:v>-0.14237883610858701</c:v>
                </c:pt>
                <c:pt idx="237">
                  <c:v>1.13621151795245E-2</c:v>
                </c:pt>
                <c:pt idx="238">
                  <c:v>-0.17886880388904</c:v>
                </c:pt>
                <c:pt idx="239">
                  <c:v>-0.27553014862977698</c:v>
                </c:pt>
                <c:pt idx="240">
                  <c:v>7.6315772485293698E-2</c:v>
                </c:pt>
                <c:pt idx="241">
                  <c:v>-0.43707979406398501</c:v>
                </c:pt>
                <c:pt idx="242">
                  <c:v>4.8148877826555699E-2</c:v>
                </c:pt>
                <c:pt idx="243">
                  <c:v>1.52310466285334</c:v>
                </c:pt>
                <c:pt idx="244">
                  <c:v>-2.40104451069366E-2</c:v>
                </c:pt>
                <c:pt idx="245">
                  <c:v>-0.54886215782645997</c:v>
                </c:pt>
                <c:pt idx="246">
                  <c:v>-0.11014186262378101</c:v>
                </c:pt>
                <c:pt idx="247">
                  <c:v>-0.29346632291264502</c:v>
                </c:pt>
                <c:pt idx="248">
                  <c:v>2.3769510586006199</c:v>
                </c:pt>
                <c:pt idx="249">
                  <c:v>1.94891002347153</c:v>
                </c:pt>
                <c:pt idx="250">
                  <c:v>-0.66750340009178499</c:v>
                </c:pt>
                <c:pt idx="251">
                  <c:v>-0.114439506656967</c:v>
                </c:pt>
                <c:pt idx="252">
                  <c:v>7.8948376319167193E-2</c:v>
                </c:pt>
                <c:pt idx="253">
                  <c:v>-0.52976782297963998</c:v>
                </c:pt>
                <c:pt idx="254">
                  <c:v>0.37172365858339601</c:v>
                </c:pt>
                <c:pt idx="255">
                  <c:v>0.69625150672927305</c:v>
                </c:pt>
                <c:pt idx="256">
                  <c:v>0.63882964784524399</c:v>
                </c:pt>
                <c:pt idx="257">
                  <c:v>-0.67404548538915199</c:v>
                </c:pt>
                <c:pt idx="258">
                  <c:v>0.89143757824183201</c:v>
                </c:pt>
                <c:pt idx="259">
                  <c:v>-0.55604892378845805</c:v>
                </c:pt>
                <c:pt idx="260">
                  <c:v>1.1022138656347</c:v>
                </c:pt>
                <c:pt idx="261">
                  <c:v>0.649501366558214</c:v>
                </c:pt>
                <c:pt idx="262">
                  <c:v>-0.83581433883724099</c:v>
                </c:pt>
                <c:pt idx="263">
                  <c:v>-0.33701434532836</c:v>
                </c:pt>
                <c:pt idx="264">
                  <c:v>0.25255163255833102</c:v>
                </c:pt>
                <c:pt idx="265">
                  <c:v>0.60882964656668204</c:v>
                </c:pt>
                <c:pt idx="266">
                  <c:v>-1.38257676955</c:v>
                </c:pt>
                <c:pt idx="267">
                  <c:v>-1.3555833255612599</c:v>
                </c:pt>
                <c:pt idx="268">
                  <c:v>-0.51423530856004196</c:v>
                </c:pt>
                <c:pt idx="269">
                  <c:v>-0.115127369096461</c:v>
                </c:pt>
                <c:pt idx="270">
                  <c:v>-8.8253402583146096E-2</c:v>
                </c:pt>
                <c:pt idx="271">
                  <c:v>-1.67787723260609</c:v>
                </c:pt>
                <c:pt idx="272">
                  <c:v>-1.35472829322831</c:v>
                </c:pt>
                <c:pt idx="273">
                  <c:v>-1.44059925688826</c:v>
                </c:pt>
                <c:pt idx="274">
                  <c:v>0.33888545725674502</c:v>
                </c:pt>
                <c:pt idx="275">
                  <c:v>-1.6722093116947201</c:v>
                </c:pt>
                <c:pt idx="276">
                  <c:v>0.62400106184731796</c:v>
                </c:pt>
                <c:pt idx="277">
                  <c:v>-5.1896342741977498E-2</c:v>
                </c:pt>
                <c:pt idx="278">
                  <c:v>-0.19254146762382099</c:v>
                </c:pt>
                <c:pt idx="279">
                  <c:v>-3.7881057881710901E-2</c:v>
                </c:pt>
                <c:pt idx="280">
                  <c:v>-2.6588910268108799E-2</c:v>
                </c:pt>
                <c:pt idx="281">
                  <c:v>-0.63835694997755799</c:v>
                </c:pt>
                <c:pt idx="282">
                  <c:v>0.203808404930619</c:v>
                </c:pt>
                <c:pt idx="283">
                  <c:v>-1.5092149403152499</c:v>
                </c:pt>
                <c:pt idx="284">
                  <c:v>-5.8275633426249502</c:v>
                </c:pt>
                <c:pt idx="285">
                  <c:v>2.6901625725329401</c:v>
                </c:pt>
                <c:pt idx="286">
                  <c:v>1.41082961740381</c:v>
                </c:pt>
                <c:pt idx="287">
                  <c:v>3.6705293818693399</c:v>
                </c:pt>
                <c:pt idx="288">
                  <c:v>1.36799355978603E-2</c:v>
                </c:pt>
                <c:pt idx="289">
                  <c:v>-7.0115104608167306E-2</c:v>
                </c:pt>
                <c:pt idx="290">
                  <c:v>-7.2118508393299399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4761848"/>
        <c:axId val="284761064"/>
      </c:lineChart>
      <c:catAx>
        <c:axId val="284766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6160"/>
        <c:crosses val="autoZero"/>
        <c:auto val="1"/>
        <c:lblAlgn val="ctr"/>
        <c:lblOffset val="100"/>
        <c:tickLblSkip val="1"/>
        <c:noMultiLvlLbl val="0"/>
      </c:catAx>
      <c:valAx>
        <c:axId val="2847661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Log FC expression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338930137675117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6552"/>
        <c:crosses val="autoZero"/>
        <c:crossBetween val="between"/>
      </c:valAx>
      <c:valAx>
        <c:axId val="28476106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1848"/>
        <c:crosses val="max"/>
        <c:crossBetween val="between"/>
      </c:valAx>
      <c:catAx>
        <c:axId val="2847618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476106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ysClr val="windowText" lastClr="000000"/>
                </a:solidFill>
                <a:effectLst/>
              </a:rPr>
              <a:t>Expression patterns of 63 human embryo retroviral LTR target genes with mapping bias in hybrid CS (Brain Organoids) of Human and Chimpanzee </a:t>
            </a:r>
            <a:endParaRPr lang="en-US" sz="1600">
              <a:solidFill>
                <a:sysClr val="windowText" lastClr="000000"/>
              </a:solidFill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0396410010965385"/>
          <c:y val="0.16012561342762033"/>
          <c:w val="0.86354888586686507"/>
          <c:h val="0.7421474899592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'291'!$Q$1</c:f>
              <c:strCache>
                <c:ptCount val="1"/>
                <c:pt idx="0">
                  <c:v>GRCH38_LFC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rgbClr val="0070C0"/>
              </a:solidFill>
            </a:ln>
            <a:effectLst/>
          </c:spPr>
          <c:invertIfNegative val="0"/>
          <c:cat>
            <c:strRef>
              <c:f>'291'!$P$2:$P$64</c:f>
              <c:strCache>
                <c:ptCount val="63"/>
                <c:pt idx="0">
                  <c:v>NKD2</c:v>
                </c:pt>
                <c:pt idx="1">
                  <c:v>DLL1</c:v>
                </c:pt>
                <c:pt idx="2">
                  <c:v>KIFC1</c:v>
                </c:pt>
                <c:pt idx="3">
                  <c:v>PLEKHM1</c:v>
                </c:pt>
                <c:pt idx="4">
                  <c:v>ATP23</c:v>
                </c:pt>
                <c:pt idx="5">
                  <c:v>NKAIN3</c:v>
                </c:pt>
                <c:pt idx="6">
                  <c:v>ATG16L1</c:v>
                </c:pt>
                <c:pt idx="7">
                  <c:v>NPB</c:v>
                </c:pt>
                <c:pt idx="8">
                  <c:v>SIM2</c:v>
                </c:pt>
                <c:pt idx="9">
                  <c:v>SYT15</c:v>
                </c:pt>
                <c:pt idx="10">
                  <c:v>TMEM121</c:v>
                </c:pt>
                <c:pt idx="11">
                  <c:v>SLC38A6</c:v>
                </c:pt>
                <c:pt idx="12">
                  <c:v>GLRA4</c:v>
                </c:pt>
                <c:pt idx="13">
                  <c:v>CLDN20</c:v>
                </c:pt>
                <c:pt idx="14">
                  <c:v>TLR2</c:v>
                </c:pt>
                <c:pt idx="15">
                  <c:v>SLC35G1</c:v>
                </c:pt>
                <c:pt idx="16">
                  <c:v>HHLA3</c:v>
                </c:pt>
                <c:pt idx="17">
                  <c:v>ABCB4</c:v>
                </c:pt>
                <c:pt idx="18">
                  <c:v>TPST1</c:v>
                </c:pt>
                <c:pt idx="19">
                  <c:v>ACTR3C</c:v>
                </c:pt>
                <c:pt idx="20">
                  <c:v>AUH</c:v>
                </c:pt>
                <c:pt idx="21">
                  <c:v>KHDC1</c:v>
                </c:pt>
                <c:pt idx="22">
                  <c:v>EFHB</c:v>
                </c:pt>
                <c:pt idx="23">
                  <c:v>ZNF213</c:v>
                </c:pt>
                <c:pt idx="24">
                  <c:v>EXT1</c:v>
                </c:pt>
                <c:pt idx="25">
                  <c:v>HIP1</c:v>
                </c:pt>
                <c:pt idx="26">
                  <c:v>MALRD1</c:v>
                </c:pt>
                <c:pt idx="27">
                  <c:v>RNF7</c:v>
                </c:pt>
                <c:pt idx="28">
                  <c:v>ZNF532</c:v>
                </c:pt>
                <c:pt idx="29">
                  <c:v>LY6H</c:v>
                </c:pt>
                <c:pt idx="30">
                  <c:v>ALOX5</c:v>
                </c:pt>
                <c:pt idx="31">
                  <c:v>RPS29</c:v>
                </c:pt>
                <c:pt idx="32">
                  <c:v>NOSTRIN</c:v>
                </c:pt>
                <c:pt idx="33">
                  <c:v>NDUFS4</c:v>
                </c:pt>
                <c:pt idx="34">
                  <c:v>TRIM24</c:v>
                </c:pt>
                <c:pt idx="35">
                  <c:v>MPV17L</c:v>
                </c:pt>
                <c:pt idx="36">
                  <c:v>BCL2L14</c:v>
                </c:pt>
                <c:pt idx="37">
                  <c:v>AVL9</c:v>
                </c:pt>
                <c:pt idx="38">
                  <c:v>TTC32</c:v>
                </c:pt>
                <c:pt idx="39">
                  <c:v>ESR1</c:v>
                </c:pt>
                <c:pt idx="40">
                  <c:v>PARVG</c:v>
                </c:pt>
                <c:pt idx="41">
                  <c:v>AGBL3</c:v>
                </c:pt>
                <c:pt idx="42">
                  <c:v>FBXO4</c:v>
                </c:pt>
                <c:pt idx="43">
                  <c:v>ADGRE2</c:v>
                </c:pt>
                <c:pt idx="44">
                  <c:v>GLUD2</c:v>
                </c:pt>
                <c:pt idx="45">
                  <c:v>TYW1B</c:v>
                </c:pt>
                <c:pt idx="46">
                  <c:v>ANKDD1B</c:v>
                </c:pt>
                <c:pt idx="47">
                  <c:v>MMP21</c:v>
                </c:pt>
                <c:pt idx="48">
                  <c:v>TJP1</c:v>
                </c:pt>
                <c:pt idx="49">
                  <c:v>NLGN4Y</c:v>
                </c:pt>
                <c:pt idx="50">
                  <c:v>PTRHD1</c:v>
                </c:pt>
                <c:pt idx="51">
                  <c:v>SNURF</c:v>
                </c:pt>
                <c:pt idx="52">
                  <c:v>PRODH</c:v>
                </c:pt>
                <c:pt idx="53">
                  <c:v>RRN3</c:v>
                </c:pt>
                <c:pt idx="54">
                  <c:v>ARHGEF5</c:v>
                </c:pt>
                <c:pt idx="55">
                  <c:v>LPA</c:v>
                </c:pt>
                <c:pt idx="56">
                  <c:v>RLN1</c:v>
                </c:pt>
                <c:pt idx="57">
                  <c:v>MEIG1</c:v>
                </c:pt>
                <c:pt idx="58">
                  <c:v>PRSS3</c:v>
                </c:pt>
                <c:pt idx="59">
                  <c:v>TUBB8</c:v>
                </c:pt>
                <c:pt idx="60">
                  <c:v>SLC2A14</c:v>
                </c:pt>
                <c:pt idx="61">
                  <c:v>FAM189A1</c:v>
                </c:pt>
                <c:pt idx="62">
                  <c:v>RYBP</c:v>
                </c:pt>
              </c:strCache>
            </c:strRef>
          </c:cat>
          <c:val>
            <c:numRef>
              <c:f>'291'!$Q$2:$Q$64</c:f>
              <c:numCache>
                <c:formatCode>General</c:formatCode>
                <c:ptCount val="63"/>
                <c:pt idx="0">
                  <c:v>4.8625647831293</c:v>
                </c:pt>
                <c:pt idx="1">
                  <c:v>2.8997546735733701</c:v>
                </c:pt>
                <c:pt idx="2">
                  <c:v>2.4390694794147398</c:v>
                </c:pt>
                <c:pt idx="3">
                  <c:v>1.71405057766846</c:v>
                </c:pt>
                <c:pt idx="4">
                  <c:v>1.63790790851407</c:v>
                </c:pt>
                <c:pt idx="5">
                  <c:v>1.4548121480581699</c:v>
                </c:pt>
                <c:pt idx="6">
                  <c:v>1.36176085310956</c:v>
                </c:pt>
                <c:pt idx="7">
                  <c:v>1.32162609119073</c:v>
                </c:pt>
                <c:pt idx="8">
                  <c:v>1.3070458570599399</c:v>
                </c:pt>
                <c:pt idx="9">
                  <c:v>1.20598056917512</c:v>
                </c:pt>
                <c:pt idx="10">
                  <c:v>1.0952855161545201</c:v>
                </c:pt>
                <c:pt idx="11">
                  <c:v>1.0065410060752999</c:v>
                </c:pt>
                <c:pt idx="12">
                  <c:v>0.91768449320491197</c:v>
                </c:pt>
                <c:pt idx="13">
                  <c:v>0.90626993575489001</c:v>
                </c:pt>
                <c:pt idx="14">
                  <c:v>0.84524954467933799</c:v>
                </c:pt>
                <c:pt idx="15">
                  <c:v>0.78828482867501704</c:v>
                </c:pt>
                <c:pt idx="16">
                  <c:v>0.76154658855777801</c:v>
                </c:pt>
                <c:pt idx="17">
                  <c:v>0.40177680725702303</c:v>
                </c:pt>
                <c:pt idx="18">
                  <c:v>0.37900749488985203</c:v>
                </c:pt>
                <c:pt idx="19">
                  <c:v>0.3206628709589</c:v>
                </c:pt>
                <c:pt idx="20">
                  <c:v>0.28061823777532902</c:v>
                </c:pt>
                <c:pt idx="21">
                  <c:v>0.223728221751957</c:v>
                </c:pt>
                <c:pt idx="22">
                  <c:v>0.20647898957762501</c:v>
                </c:pt>
                <c:pt idx="23">
                  <c:v>0.19304205462221199</c:v>
                </c:pt>
                <c:pt idx="24">
                  <c:v>0.163296795643393</c:v>
                </c:pt>
                <c:pt idx="25">
                  <c:v>0.14927438030013501</c:v>
                </c:pt>
                <c:pt idx="26">
                  <c:v>0.14891526984791001</c:v>
                </c:pt>
                <c:pt idx="27">
                  <c:v>0.12815407942471299</c:v>
                </c:pt>
                <c:pt idx="28">
                  <c:v>0.12621735197294301</c:v>
                </c:pt>
                <c:pt idx="29">
                  <c:v>0.120495507265347</c:v>
                </c:pt>
                <c:pt idx="30">
                  <c:v>0.120494137096835</c:v>
                </c:pt>
                <c:pt idx="31">
                  <c:v>0.120369950409975</c:v>
                </c:pt>
                <c:pt idx="32">
                  <c:v>0.11772139354806201</c:v>
                </c:pt>
                <c:pt idx="33">
                  <c:v>9.46657287386857E-2</c:v>
                </c:pt>
                <c:pt idx="34">
                  <c:v>1.1091322352527499E-2</c:v>
                </c:pt>
                <c:pt idx="35">
                  <c:v>5.0795740825754603E-3</c:v>
                </c:pt>
                <c:pt idx="36">
                  <c:v>5.0795740825753796E-3</c:v>
                </c:pt>
                <c:pt idx="37">
                  <c:v>-1.3715248424638501E-2</c:v>
                </c:pt>
                <c:pt idx="38">
                  <c:v>-0.110016715071621</c:v>
                </c:pt>
                <c:pt idx="39">
                  <c:v>-0.16930375871053199</c:v>
                </c:pt>
                <c:pt idx="40">
                  <c:v>-0.30166142490311498</c:v>
                </c:pt>
                <c:pt idx="41">
                  <c:v>-0.34396863286790902</c:v>
                </c:pt>
                <c:pt idx="42">
                  <c:v>-0.426366491461245</c:v>
                </c:pt>
                <c:pt idx="43">
                  <c:v>-0.60600349829286204</c:v>
                </c:pt>
                <c:pt idx="44">
                  <c:v>-0.65118072103106295</c:v>
                </c:pt>
                <c:pt idx="45">
                  <c:v>-0.89314064949229499</c:v>
                </c:pt>
                <c:pt idx="46">
                  <c:v>-0.92020847608062595</c:v>
                </c:pt>
                <c:pt idx="47">
                  <c:v>-1.2968440736086499</c:v>
                </c:pt>
                <c:pt idx="48">
                  <c:v>-1.3538721920062899</c:v>
                </c:pt>
                <c:pt idx="49">
                  <c:v>-1.4629119067436001</c:v>
                </c:pt>
                <c:pt idx="50">
                  <c:v>-1.65166659179835</c:v>
                </c:pt>
                <c:pt idx="51">
                  <c:v>-1.69401137137806</c:v>
                </c:pt>
                <c:pt idx="52">
                  <c:v>-1.9070819888059001</c:v>
                </c:pt>
                <c:pt idx="53">
                  <c:v>-1.9487597816776101</c:v>
                </c:pt>
                <c:pt idx="54">
                  <c:v>-2.3147101520736602</c:v>
                </c:pt>
                <c:pt idx="55">
                  <c:v>-2.3307941349984298</c:v>
                </c:pt>
                <c:pt idx="56">
                  <c:v>-2.8863290221490598</c:v>
                </c:pt>
                <c:pt idx="57">
                  <c:v>-3.43055445336182</c:v>
                </c:pt>
                <c:pt idx="58">
                  <c:v>-3.8654764266608099</c:v>
                </c:pt>
                <c:pt idx="59">
                  <c:v>-4.2843882253144301</c:v>
                </c:pt>
                <c:pt idx="60">
                  <c:v>-4.5852885210819903</c:v>
                </c:pt>
                <c:pt idx="61">
                  <c:v>-5.5063666237065503</c:v>
                </c:pt>
                <c:pt idx="62">
                  <c:v>-7.5902265204081196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4762240"/>
        <c:axId val="284767728"/>
      </c:barChart>
      <c:lineChart>
        <c:grouping val="standard"/>
        <c:varyColors val="0"/>
        <c:ser>
          <c:idx val="1"/>
          <c:order val="1"/>
          <c:tx>
            <c:strRef>
              <c:f>'291'!$R$1</c:f>
              <c:strCache>
                <c:ptCount val="1"/>
                <c:pt idx="0">
                  <c:v>PanTro5_LFC</c:v>
                </c:pt>
              </c:strCache>
            </c:strRef>
          </c:tx>
          <c:spPr>
            <a:ln w="381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strRef>
              <c:f>'291'!$P$2:$P$64</c:f>
              <c:strCache>
                <c:ptCount val="63"/>
                <c:pt idx="0">
                  <c:v>NKD2</c:v>
                </c:pt>
                <c:pt idx="1">
                  <c:v>DLL1</c:v>
                </c:pt>
                <c:pt idx="2">
                  <c:v>KIFC1</c:v>
                </c:pt>
                <c:pt idx="3">
                  <c:v>PLEKHM1</c:v>
                </c:pt>
                <c:pt idx="4">
                  <c:v>ATP23</c:v>
                </c:pt>
                <c:pt idx="5">
                  <c:v>NKAIN3</c:v>
                </c:pt>
                <c:pt idx="6">
                  <c:v>ATG16L1</c:v>
                </c:pt>
                <c:pt idx="7">
                  <c:v>NPB</c:v>
                </c:pt>
                <c:pt idx="8">
                  <c:v>SIM2</c:v>
                </c:pt>
                <c:pt idx="9">
                  <c:v>SYT15</c:v>
                </c:pt>
                <c:pt idx="10">
                  <c:v>TMEM121</c:v>
                </c:pt>
                <c:pt idx="11">
                  <c:v>SLC38A6</c:v>
                </c:pt>
                <c:pt idx="12">
                  <c:v>GLRA4</c:v>
                </c:pt>
                <c:pt idx="13">
                  <c:v>CLDN20</c:v>
                </c:pt>
                <c:pt idx="14">
                  <c:v>TLR2</c:v>
                </c:pt>
                <c:pt idx="15">
                  <c:v>SLC35G1</c:v>
                </c:pt>
                <c:pt idx="16">
                  <c:v>HHLA3</c:v>
                </c:pt>
                <c:pt idx="17">
                  <c:v>ABCB4</c:v>
                </c:pt>
                <c:pt idx="18">
                  <c:v>TPST1</c:v>
                </c:pt>
                <c:pt idx="19">
                  <c:v>ACTR3C</c:v>
                </c:pt>
                <c:pt idx="20">
                  <c:v>AUH</c:v>
                </c:pt>
                <c:pt idx="21">
                  <c:v>KHDC1</c:v>
                </c:pt>
                <c:pt idx="22">
                  <c:v>EFHB</c:v>
                </c:pt>
                <c:pt idx="23">
                  <c:v>ZNF213</c:v>
                </c:pt>
                <c:pt idx="24">
                  <c:v>EXT1</c:v>
                </c:pt>
                <c:pt idx="25">
                  <c:v>HIP1</c:v>
                </c:pt>
                <c:pt idx="26">
                  <c:v>MALRD1</c:v>
                </c:pt>
                <c:pt idx="27">
                  <c:v>RNF7</c:v>
                </c:pt>
                <c:pt idx="28">
                  <c:v>ZNF532</c:v>
                </c:pt>
                <c:pt idx="29">
                  <c:v>LY6H</c:v>
                </c:pt>
                <c:pt idx="30">
                  <c:v>ALOX5</c:v>
                </c:pt>
                <c:pt idx="31">
                  <c:v>RPS29</c:v>
                </c:pt>
                <c:pt idx="32">
                  <c:v>NOSTRIN</c:v>
                </c:pt>
                <c:pt idx="33">
                  <c:v>NDUFS4</c:v>
                </c:pt>
                <c:pt idx="34">
                  <c:v>TRIM24</c:v>
                </c:pt>
                <c:pt idx="35">
                  <c:v>MPV17L</c:v>
                </c:pt>
                <c:pt idx="36">
                  <c:v>BCL2L14</c:v>
                </c:pt>
                <c:pt idx="37">
                  <c:v>AVL9</c:v>
                </c:pt>
                <c:pt idx="38">
                  <c:v>TTC32</c:v>
                </c:pt>
                <c:pt idx="39">
                  <c:v>ESR1</c:v>
                </c:pt>
                <c:pt idx="40">
                  <c:v>PARVG</c:v>
                </c:pt>
                <c:pt idx="41">
                  <c:v>AGBL3</c:v>
                </c:pt>
                <c:pt idx="42">
                  <c:v>FBXO4</c:v>
                </c:pt>
                <c:pt idx="43">
                  <c:v>ADGRE2</c:v>
                </c:pt>
                <c:pt idx="44">
                  <c:v>GLUD2</c:v>
                </c:pt>
                <c:pt idx="45">
                  <c:v>TYW1B</c:v>
                </c:pt>
                <c:pt idx="46">
                  <c:v>ANKDD1B</c:v>
                </c:pt>
                <c:pt idx="47">
                  <c:v>MMP21</c:v>
                </c:pt>
                <c:pt idx="48">
                  <c:v>TJP1</c:v>
                </c:pt>
                <c:pt idx="49">
                  <c:v>NLGN4Y</c:v>
                </c:pt>
                <c:pt idx="50">
                  <c:v>PTRHD1</c:v>
                </c:pt>
                <c:pt idx="51">
                  <c:v>SNURF</c:v>
                </c:pt>
                <c:pt idx="52">
                  <c:v>PRODH</c:v>
                </c:pt>
                <c:pt idx="53">
                  <c:v>RRN3</c:v>
                </c:pt>
                <c:pt idx="54">
                  <c:v>ARHGEF5</c:v>
                </c:pt>
                <c:pt idx="55">
                  <c:v>LPA</c:v>
                </c:pt>
                <c:pt idx="56">
                  <c:v>RLN1</c:v>
                </c:pt>
                <c:pt idx="57">
                  <c:v>MEIG1</c:v>
                </c:pt>
                <c:pt idx="58">
                  <c:v>PRSS3</c:v>
                </c:pt>
                <c:pt idx="59">
                  <c:v>TUBB8</c:v>
                </c:pt>
                <c:pt idx="60">
                  <c:v>SLC2A14</c:v>
                </c:pt>
                <c:pt idx="61">
                  <c:v>FAM189A1</c:v>
                </c:pt>
                <c:pt idx="62">
                  <c:v>RYBP</c:v>
                </c:pt>
              </c:strCache>
            </c:strRef>
          </c:cat>
          <c:val>
            <c:numRef>
              <c:f>'291'!$R$2:$R$64</c:f>
              <c:numCache>
                <c:formatCode>General</c:formatCode>
                <c:ptCount val="63"/>
                <c:pt idx="0">
                  <c:v>1.08978403314101</c:v>
                </c:pt>
                <c:pt idx="1">
                  <c:v>-0.11076842897525201</c:v>
                </c:pt>
                <c:pt idx="2">
                  <c:v>0.31767352141511901</c:v>
                </c:pt>
                <c:pt idx="3">
                  <c:v>0.55504094235750401</c:v>
                </c:pt>
                <c:pt idx="4">
                  <c:v>-0.31633856478378802</c:v>
                </c:pt>
                <c:pt idx="5">
                  <c:v>-5.2235700787531002E-2</c:v>
                </c:pt>
                <c:pt idx="6">
                  <c:v>-8.0963356491792607E-2</c:v>
                </c:pt>
                <c:pt idx="7">
                  <c:v>-0.68600703898763704</c:v>
                </c:pt>
                <c:pt idx="8">
                  <c:v>4.3466596708288702E-2</c:v>
                </c:pt>
                <c:pt idx="9">
                  <c:v>4.2129282893386302</c:v>
                </c:pt>
                <c:pt idx="10">
                  <c:v>-0.73543483632260398</c:v>
                </c:pt>
                <c:pt idx="11">
                  <c:v>-0.12019876932252101</c:v>
                </c:pt>
                <c:pt idx="12">
                  <c:v>-1.30261250741093</c:v>
                </c:pt>
                <c:pt idx="13">
                  <c:v>-0.15444644876574001</c:v>
                </c:pt>
                <c:pt idx="14">
                  <c:v>-0.39086873697039298</c:v>
                </c:pt>
                <c:pt idx="15">
                  <c:v>-0.36804024616695402</c:v>
                </c:pt>
                <c:pt idx="16">
                  <c:v>2.84704780760933</c:v>
                </c:pt>
                <c:pt idx="17">
                  <c:v>1.7836293984979801</c:v>
                </c:pt>
                <c:pt idx="18">
                  <c:v>-2.1899036466396402</c:v>
                </c:pt>
                <c:pt idx="19">
                  <c:v>-1.24488814023809</c:v>
                </c:pt>
                <c:pt idx="20">
                  <c:v>-0.73550765804683305</c:v>
                </c:pt>
                <c:pt idx="21">
                  <c:v>1.6172516199853799</c:v>
                </c:pt>
                <c:pt idx="22">
                  <c:v>1.6211436370427901</c:v>
                </c:pt>
                <c:pt idx="23">
                  <c:v>6.9082193943894596</c:v>
                </c:pt>
                <c:pt idx="24">
                  <c:v>1.2390305819573499</c:v>
                </c:pt>
                <c:pt idx="25">
                  <c:v>-1.14892153000298</c:v>
                </c:pt>
                <c:pt idx="26">
                  <c:v>1.9688429732952999</c:v>
                </c:pt>
                <c:pt idx="27">
                  <c:v>-1.0309389103524</c:v>
                </c:pt>
                <c:pt idx="28">
                  <c:v>-0.89363896833019896</c:v>
                </c:pt>
                <c:pt idx="29">
                  <c:v>1.3949677443006701</c:v>
                </c:pt>
                <c:pt idx="30">
                  <c:v>2.4688306083555802</c:v>
                </c:pt>
                <c:pt idx="31">
                  <c:v>-0.99100080748463504</c:v>
                </c:pt>
                <c:pt idx="32">
                  <c:v>-1.42221380056891</c:v>
                </c:pt>
                <c:pt idx="33">
                  <c:v>-3.2410102292101901</c:v>
                </c:pt>
                <c:pt idx="34">
                  <c:v>-1.21009222127505</c:v>
                </c:pt>
                <c:pt idx="35">
                  <c:v>1.79653874904337</c:v>
                </c:pt>
                <c:pt idx="36">
                  <c:v>-1.53353085774497</c:v>
                </c:pt>
                <c:pt idx="37">
                  <c:v>-1.10672868027841</c:v>
                </c:pt>
                <c:pt idx="38">
                  <c:v>-1.29022331297562</c:v>
                </c:pt>
                <c:pt idx="39">
                  <c:v>-1.2351470795637201</c:v>
                </c:pt>
                <c:pt idx="40">
                  <c:v>-1.34681404288944</c:v>
                </c:pt>
                <c:pt idx="41">
                  <c:v>1.1725102914115799</c:v>
                </c:pt>
                <c:pt idx="42">
                  <c:v>-2.4781136008770899</c:v>
                </c:pt>
                <c:pt idx="43">
                  <c:v>1.30232560861794</c:v>
                </c:pt>
                <c:pt idx="44">
                  <c:v>1.79873635461438</c:v>
                </c:pt>
                <c:pt idx="45">
                  <c:v>0.82687341754187105</c:v>
                </c:pt>
                <c:pt idx="46">
                  <c:v>0.15612747243062</c:v>
                </c:pt>
                <c:pt idx="47">
                  <c:v>-0.20476491595618199</c:v>
                </c:pt>
                <c:pt idx="48">
                  <c:v>1.13621151795245E-2</c:v>
                </c:pt>
                <c:pt idx="49">
                  <c:v>4.8148877826555699E-2</c:v>
                </c:pt>
                <c:pt idx="50">
                  <c:v>2.3769510586006199</c:v>
                </c:pt>
                <c:pt idx="51">
                  <c:v>-0.66750340009178499</c:v>
                </c:pt>
                <c:pt idx="52">
                  <c:v>0.69625150672927305</c:v>
                </c:pt>
                <c:pt idx="53">
                  <c:v>0.63882964784524399</c:v>
                </c:pt>
                <c:pt idx="54">
                  <c:v>0.649501366558214</c:v>
                </c:pt>
                <c:pt idx="55">
                  <c:v>-0.33701434532836</c:v>
                </c:pt>
                <c:pt idx="56">
                  <c:v>-1.67787723260609</c:v>
                </c:pt>
                <c:pt idx="57">
                  <c:v>-1.6722093116947201</c:v>
                </c:pt>
                <c:pt idx="58">
                  <c:v>-0.63835694997755799</c:v>
                </c:pt>
                <c:pt idx="59">
                  <c:v>-5.8275633426249502</c:v>
                </c:pt>
                <c:pt idx="60">
                  <c:v>2.6901625725329401</c:v>
                </c:pt>
                <c:pt idx="61">
                  <c:v>1.36799355978603E-2</c:v>
                </c:pt>
                <c:pt idx="62">
                  <c:v>-7.0115104608167306E-2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84763024"/>
        <c:axId val="284764592"/>
      </c:lineChart>
      <c:catAx>
        <c:axId val="284762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7728"/>
        <c:crosses val="autoZero"/>
        <c:auto val="1"/>
        <c:lblAlgn val="ctr"/>
        <c:lblOffset val="100"/>
        <c:tickLblSkip val="1"/>
        <c:noMultiLvlLbl val="0"/>
      </c:catAx>
      <c:valAx>
        <c:axId val="2847677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4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baseline="0">
                    <a:solidFill>
                      <a:sysClr val="windowText" lastClr="000000"/>
                    </a:solidFill>
                    <a:effectLst/>
                  </a:rPr>
                  <a:t>Log FC expression</a:t>
                </a:r>
                <a:endParaRPr lang="en-US" sz="1400">
                  <a:solidFill>
                    <a:sysClr val="windowText" lastClr="000000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1.9054677923430203E-2"/>
              <c:y val="0.318345702665028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4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2240"/>
        <c:crosses val="autoZero"/>
        <c:crossBetween val="between"/>
      </c:valAx>
      <c:valAx>
        <c:axId val="28476459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3024"/>
        <c:crosses val="max"/>
        <c:crossBetween val="between"/>
      </c:valAx>
      <c:catAx>
        <c:axId val="2847630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847645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t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 dirty="0">
                <a:solidFill>
                  <a:sysClr val="windowText" lastClr="000000"/>
                </a:solidFill>
              </a:rPr>
              <a:t>Enrichment</a:t>
            </a:r>
            <a:r>
              <a:rPr lang="en-US" sz="1600" b="1" baseline="0" dirty="0">
                <a:solidFill>
                  <a:sysClr val="windowText" lastClr="000000"/>
                </a:solidFill>
              </a:rPr>
              <a:t> patterns of human embryo retroviral LTR targets among genes comprising differential expression modules of Great Apes' brain regions </a:t>
            </a:r>
            <a:endParaRPr lang="en-US" sz="1600" b="1" dirty="0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'1968'!$N$1</c:f>
              <c:strCache>
                <c:ptCount val="1"/>
                <c:pt idx="0">
                  <c:v>Enrichment/Depletion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3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6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7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8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9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10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15"/>
            <c:invertIfNegative val="0"/>
            <c:bubble3D val="0"/>
            <c:spPr>
              <a:solidFill>
                <a:srgbClr val="FF00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17"/>
            <c:invertIfNegative val="0"/>
            <c:bubble3D val="0"/>
            <c:spPr>
              <a:solidFill>
                <a:srgbClr val="FFFF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dPt>
            <c:idx val="21"/>
            <c:invertIfNegative val="0"/>
            <c:bubble3D val="0"/>
            <c:spPr>
              <a:solidFill>
                <a:srgbClr val="FF0000"/>
              </a:solidFill>
              <a:ln w="19050">
                <a:solidFill>
                  <a:schemeClr val="tx1"/>
                </a:solidFill>
              </a:ln>
              <a:effectLst/>
              <a:sp3d contourW="19050">
                <a:contourClr>
                  <a:schemeClr val="tx1"/>
                </a:contourClr>
              </a:sp3d>
            </c:spPr>
          </c:dPt>
          <c:cat>
            <c:strRef>
              <c:f>'1968'!$M$2:$M$25</c:f>
              <c:strCache>
                <c:ptCount val="24"/>
                <c:pt idx="0">
                  <c:v>Module 1</c:v>
                </c:pt>
                <c:pt idx="1">
                  <c:v>Module 2</c:v>
                </c:pt>
                <c:pt idx="2">
                  <c:v>Module 3</c:v>
                </c:pt>
                <c:pt idx="3">
                  <c:v>Module 4</c:v>
                </c:pt>
                <c:pt idx="4">
                  <c:v>Module 5</c:v>
                </c:pt>
                <c:pt idx="5">
                  <c:v>Module 6 (human-specific)</c:v>
                </c:pt>
                <c:pt idx="6">
                  <c:v>Module 7 (chimp-specific)</c:v>
                </c:pt>
                <c:pt idx="7">
                  <c:v>Module 8</c:v>
                </c:pt>
                <c:pt idx="8">
                  <c:v>Module 9</c:v>
                </c:pt>
                <c:pt idx="9">
                  <c:v>Module 10</c:v>
                </c:pt>
                <c:pt idx="10">
                  <c:v>Module 11</c:v>
                </c:pt>
                <c:pt idx="11">
                  <c:v>Module 12 (human-specific)</c:v>
                </c:pt>
                <c:pt idx="12">
                  <c:v>Module 13</c:v>
                </c:pt>
                <c:pt idx="13">
                  <c:v>Module 14</c:v>
                </c:pt>
                <c:pt idx="14">
                  <c:v>Module 15</c:v>
                </c:pt>
                <c:pt idx="15">
                  <c:v>Module 16</c:v>
                </c:pt>
                <c:pt idx="16">
                  <c:v>Module 17</c:v>
                </c:pt>
                <c:pt idx="17">
                  <c:v>Module 18</c:v>
                </c:pt>
                <c:pt idx="18">
                  <c:v>Module 19</c:v>
                </c:pt>
                <c:pt idx="19">
                  <c:v>Module 20 (human-specific)</c:v>
                </c:pt>
                <c:pt idx="20">
                  <c:v>Module 21</c:v>
                </c:pt>
                <c:pt idx="21">
                  <c:v>Module 22 (human-specific)</c:v>
                </c:pt>
                <c:pt idx="22">
                  <c:v>Module 23</c:v>
                </c:pt>
                <c:pt idx="23">
                  <c:v>Module24</c:v>
                </c:pt>
              </c:strCache>
            </c:strRef>
          </c:cat>
          <c:val>
            <c:numRef>
              <c:f>'1968'!$N$2:$N$25</c:f>
              <c:numCache>
                <c:formatCode>0.00</c:formatCode>
                <c:ptCount val="24"/>
                <c:pt idx="0">
                  <c:v>0.99457994579945797</c:v>
                </c:pt>
                <c:pt idx="1">
                  <c:v>1.1573293914757332</c:v>
                </c:pt>
                <c:pt idx="2">
                  <c:v>0.89871681849348617</c:v>
                </c:pt>
                <c:pt idx="3">
                  <c:v>0.55945121951219512</c:v>
                </c:pt>
                <c:pt idx="4">
                  <c:v>1.0587463939155521</c:v>
                </c:pt>
                <c:pt idx="5">
                  <c:v>0.83979432509556884</c:v>
                </c:pt>
                <c:pt idx="6">
                  <c:v>0.7574108818011257</c:v>
                </c:pt>
                <c:pt idx="7">
                  <c:v>0.6156923473996645</c:v>
                </c:pt>
                <c:pt idx="8">
                  <c:v>0.69367200041427179</c:v>
                </c:pt>
                <c:pt idx="9">
                  <c:v>0.74593495934959342</c:v>
                </c:pt>
                <c:pt idx="10">
                  <c:v>0.69906993572553522</c:v>
                </c:pt>
                <c:pt idx="11">
                  <c:v>1.0810651584776716</c:v>
                </c:pt>
                <c:pt idx="12">
                  <c:v>1.0940379403794036</c:v>
                </c:pt>
                <c:pt idx="13">
                  <c:v>1.0587463939155521</c:v>
                </c:pt>
                <c:pt idx="14">
                  <c:v>1.3128455284552847</c:v>
                </c:pt>
                <c:pt idx="15">
                  <c:v>1.3115339944608235</c:v>
                </c:pt>
                <c:pt idx="16">
                  <c:v>1.0965881453686332</c:v>
                </c:pt>
                <c:pt idx="17">
                  <c:v>0.78262028521924565</c:v>
                </c:pt>
                <c:pt idx="18">
                  <c:v>1.1028608269953668</c:v>
                </c:pt>
                <c:pt idx="19">
                  <c:v>0.83175048564644938</c:v>
                </c:pt>
                <c:pt idx="20">
                  <c:v>1.1459797033567525</c:v>
                </c:pt>
                <c:pt idx="21">
                  <c:v>1.2074958872755883</c:v>
                </c:pt>
                <c:pt idx="22">
                  <c:v>0.97428239588518339</c:v>
                </c:pt>
                <c:pt idx="23">
                  <c:v>1.0185457276259509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4768512"/>
        <c:axId val="284763808"/>
        <c:axId val="0"/>
      </c:bar3DChart>
      <c:catAx>
        <c:axId val="2847685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3808"/>
        <c:crosses val="autoZero"/>
        <c:auto val="1"/>
        <c:lblAlgn val="ctr"/>
        <c:lblOffset val="100"/>
        <c:tickLblSkip val="1"/>
        <c:noMultiLvlLbl val="0"/>
      </c:catAx>
      <c:valAx>
        <c:axId val="2847638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Enrichment/Depletion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47685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0.823</cdr:x>
      <cdr:y>0.2314</cdr:y>
    </cdr:from>
    <cdr:to>
      <cdr:x>0.839</cdr:x>
      <cdr:y>0.25207</cdr:y>
    </cdr:to>
    <cdr:sp macro="" textlink="">
      <cdr:nvSpPr>
        <cdr:cNvPr id="2" name="5-Point Star 1"/>
        <cdr:cNvSpPr/>
      </cdr:nvSpPr>
      <cdr:spPr>
        <a:xfrm xmlns:a="http://schemas.openxmlformats.org/drawingml/2006/main">
          <a:off x="7126431" y="1454727"/>
          <a:ext cx="138547" cy="129887"/>
        </a:xfrm>
        <a:prstGeom xmlns:a="http://schemas.openxmlformats.org/drawingml/2006/main" prst="star5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0.87087</cdr:x>
      <cdr:y>0.41304</cdr:y>
    </cdr:from>
    <cdr:to>
      <cdr:x>0.88687</cdr:x>
      <cdr:y>0.4337</cdr:y>
    </cdr:to>
    <cdr:sp macro="" textlink="">
      <cdr:nvSpPr>
        <cdr:cNvPr id="4" name="5-Point Star 3"/>
        <cdr:cNvSpPr/>
      </cdr:nvSpPr>
      <cdr:spPr>
        <a:xfrm xmlns:a="http://schemas.openxmlformats.org/drawingml/2006/main">
          <a:off x="7540914" y="2596572"/>
          <a:ext cx="138547" cy="129887"/>
        </a:xfrm>
        <a:prstGeom xmlns:a="http://schemas.openxmlformats.org/drawingml/2006/main" prst="star5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0.87087</cdr:x>
      <cdr:y>0.4461</cdr:y>
    </cdr:from>
    <cdr:to>
      <cdr:x>0.88687</cdr:x>
      <cdr:y>0.46676</cdr:y>
    </cdr:to>
    <cdr:sp macro="" textlink="">
      <cdr:nvSpPr>
        <cdr:cNvPr id="5" name="5-Point Star 4"/>
        <cdr:cNvSpPr/>
      </cdr:nvSpPr>
      <cdr:spPr>
        <a:xfrm xmlns:a="http://schemas.openxmlformats.org/drawingml/2006/main">
          <a:off x="7540914" y="2804391"/>
          <a:ext cx="138547" cy="129887"/>
        </a:xfrm>
        <a:prstGeom xmlns:a="http://schemas.openxmlformats.org/drawingml/2006/main" prst="star5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solidFill>
            <a:schemeClr val="tx1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481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75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33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609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3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66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98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49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271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04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749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D621B-6261-43AD-B1BA-9BFD967D87DC}" type="datetimeFigureOut">
              <a:rPr lang="en-US" smtClean="0"/>
              <a:t>7/28/2023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1F5E5-04B0-44EA-A745-D4A5847515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79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Human Chimp Hybrids retroviral LTR regulated genes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50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03320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8851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043032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62033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06407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58443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4037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7067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1945" y="706755"/>
            <a:ext cx="5238548" cy="5810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806" y="3260395"/>
            <a:ext cx="6178140" cy="325661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2847" y="1076087"/>
            <a:ext cx="62390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CPO;THSD7B;WIPF3;KLHL32;HTR2C;CCDC129;CELF6</a:t>
            </a:r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MYOM2;GRM2;FGF7;GLT1D1;PCLO;ADGRA1;CHL1;TMEM108;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CNGA3;MALRD1;PRSS3;RGS8;ERC2;ANKDD1B;MYH15;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UBE2QL1;CARTPT;SYN3;TRHR;SLCO1C1;CDH10;LPA;LY6H;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HEPN1;TSHZ2;DNAH6;PRUNE2;NTS;KCNV1;DPP6;NKAIN3;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NPY;ZBBX;FGF20;SLC17A6;CTNNA2;PABPC1L2A;NPTX2;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GABBR2;SPHKAP;MEIG1;FAM189A1;USH2A;TTLL7;GLUD2;</a:t>
            </a:r>
          </a:p>
          <a:p>
            <a:r>
              <a:rPr lang="en-US" sz="1600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CD200</a:t>
            </a:r>
            <a:r>
              <a:rPr lang="en-US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Left Brace 4"/>
          <p:cNvSpPr/>
          <p:nvPr/>
        </p:nvSpPr>
        <p:spPr>
          <a:xfrm>
            <a:off x="7254240" y="2177143"/>
            <a:ext cx="330925" cy="2142308"/>
          </a:xfrm>
          <a:prstGeom prst="lef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514355" y="507342"/>
            <a:ext cx="4177041" cy="5687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b="1" dirty="0" smtClean="0"/>
              <a:t>53-gene signature of dentate granule cells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6087837" y="3090053"/>
            <a:ext cx="15159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53-gene signature</a:t>
            </a:r>
            <a:endParaRPr lang="en-US" sz="1400" b="1" dirty="0"/>
          </a:p>
        </p:txBody>
      </p:sp>
      <p:sp>
        <p:nvSpPr>
          <p:cNvPr id="12" name="Rectangle 11"/>
          <p:cNvSpPr/>
          <p:nvPr/>
        </p:nvSpPr>
        <p:spPr>
          <a:xfrm>
            <a:off x="7940043" y="168146"/>
            <a:ext cx="3508653" cy="1938992"/>
          </a:xfrm>
          <a:prstGeom prst="rect">
            <a:avLst/>
          </a:prstGeom>
          <a:solidFill>
            <a:schemeClr val="bg1"/>
          </a:solidFill>
        </p:spPr>
        <p:txBody>
          <a:bodyPr vert="vert270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/>
              <a:t>DENTATE GRANULE </a:t>
            </a:r>
            <a:r>
              <a:rPr lang="en-US" sz="1200" b="1" dirty="0" smtClean="0"/>
              <a:t>CELL 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PREFRONTAL </a:t>
            </a:r>
            <a:r>
              <a:rPr lang="en-US" sz="1200" b="1" dirty="0" smtClean="0"/>
              <a:t>CORTEX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CINGULATE </a:t>
            </a:r>
            <a:r>
              <a:rPr lang="en-US" sz="1200" b="1" dirty="0" smtClean="0"/>
              <a:t>GYRUS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 smtClean="0"/>
              <a:t>CEREBELLUM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CEREBRAL </a:t>
            </a:r>
            <a:r>
              <a:rPr lang="en-US" sz="1200" b="1" dirty="0" smtClean="0"/>
              <a:t>CORTEX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SPINAL </a:t>
            </a:r>
            <a:r>
              <a:rPr lang="en-US" sz="1200" b="1" dirty="0" smtClean="0"/>
              <a:t>CORD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SPINAL CORD (BULK</a:t>
            </a:r>
            <a:r>
              <a:rPr lang="en-US" sz="1200" b="1" dirty="0" smtClean="0"/>
              <a:t>)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SUPERIOR FRONTAL </a:t>
            </a:r>
            <a:r>
              <a:rPr lang="en-US" sz="1200" b="1" dirty="0" smtClean="0"/>
              <a:t>GYRUS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BRAIN (BULK</a:t>
            </a:r>
            <a:r>
              <a:rPr lang="en-US" sz="1200" b="1" dirty="0" smtClean="0"/>
              <a:t>)</a:t>
            </a:r>
            <a:endParaRPr lang="en-US" sz="1200" b="1" dirty="0"/>
          </a:p>
          <a:p>
            <a:pPr>
              <a:lnSpc>
                <a:spcPct val="150000"/>
              </a:lnSpc>
            </a:pPr>
            <a:r>
              <a:rPr lang="en-US" sz="1200" b="1" dirty="0"/>
              <a:t>DORSAL </a:t>
            </a:r>
            <a:r>
              <a:rPr lang="en-US" sz="1200" b="1" dirty="0" smtClean="0"/>
              <a:t>STRIATUM </a:t>
            </a:r>
          </a:p>
          <a:p>
            <a:pPr>
              <a:lnSpc>
                <a:spcPct val="150000"/>
              </a:lnSpc>
            </a:pPr>
            <a:endParaRPr lang="en-US" sz="1200" b="1" dirty="0"/>
          </a:p>
          <a:p>
            <a:pPr>
              <a:lnSpc>
                <a:spcPct val="150000"/>
              </a:lnSpc>
            </a:pP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27684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101" y="1637211"/>
            <a:ext cx="11051179" cy="28389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301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157525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6709" y="123047"/>
            <a:ext cx="6365965" cy="6524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277392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373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</a:t>
            </a:r>
          </a:p>
        </p:txBody>
      </p:sp>
    </p:spTree>
    <p:extLst>
      <p:ext uri="{BB962C8B-B14F-4D97-AF65-F5344CB8AC3E}">
        <p14:creationId xmlns:p14="http://schemas.microsoft.com/office/powerpoint/2010/main" val="175096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179</Words>
  <Application>Microsoft Office PowerPoint</Application>
  <PresentationFormat>Widescreen</PresentationFormat>
  <Paragraphs>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Human Chimp Hybrids retroviral LTR regulated genes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Chimp Hybrids retroviral LTR regulated genes</dc:title>
  <dc:creator>Guennadi Glinskii</dc:creator>
  <cp:lastModifiedBy>Guennadi Glinskii</cp:lastModifiedBy>
  <cp:revision>10</cp:revision>
  <dcterms:created xsi:type="dcterms:W3CDTF">2023-07-11T08:17:12Z</dcterms:created>
  <dcterms:modified xsi:type="dcterms:W3CDTF">2023-07-29T04:36:21Z</dcterms:modified>
</cp:coreProperties>
</file>