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3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3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2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3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44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5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6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7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ppt/charts/chart48.xml" ContentType="application/vnd.openxmlformats-officedocument.drawingml.chart+xml"/>
  <Override PartName="/ppt/charts/style48.xml" ContentType="application/vnd.ms-office.chartstyle+xml"/>
  <Override PartName="/ppt/charts/colors48.xml" ContentType="application/vnd.ms-office.chartcolorstyle+xml"/>
  <Override PartName="/ppt/charts/chart49.xml" ContentType="application/vnd.openxmlformats-officedocument.drawingml.chart+xml"/>
  <Override PartName="/ppt/charts/style49.xml" ContentType="application/vnd.ms-office.chartstyle+xml"/>
  <Override PartName="/ppt/charts/colors49.xml" ContentType="application/vnd.ms-office.chartcolorstyle+xml"/>
  <Override PartName="/ppt/charts/chart50.xml" ContentType="application/vnd.openxmlformats-officedocument.drawingml.chart+xml"/>
  <Override PartName="/ppt/charts/style50.xml" ContentType="application/vnd.ms-office.chartstyle+xml"/>
  <Override PartName="/ppt/charts/colors50.xml" ContentType="application/vnd.ms-office.chartcolorstyle+xml"/>
  <Override PartName="/ppt/charts/chart51.xml" ContentType="application/vnd.openxmlformats-officedocument.drawingml.chart+xml"/>
  <Override PartName="/ppt/charts/style51.xml" ContentType="application/vnd.ms-office.chartstyle+xml"/>
  <Override PartName="/ppt/charts/colors51.xml" ContentType="application/vnd.ms-office.chartcolorstyle+xml"/>
  <Override PartName="/ppt/charts/chart52.xml" ContentType="application/vnd.openxmlformats-officedocument.drawingml.chart+xml"/>
  <Override PartName="/ppt/charts/style52.xml" ContentType="application/vnd.ms-office.chartstyle+xml"/>
  <Override PartName="/ppt/charts/colors52.xml" ContentType="application/vnd.ms-office.chartcolorstyle+xml"/>
  <Override PartName="/ppt/charts/chart53.xml" ContentType="application/vnd.openxmlformats-officedocument.drawingml.chart+xml"/>
  <Override PartName="/ppt/charts/style53.xml" ContentType="application/vnd.ms-office.chartstyle+xml"/>
  <Override PartName="/ppt/charts/colors53.xml" ContentType="application/vnd.ms-office.chartcolorstyle+xml"/>
  <Override PartName="/ppt/drawings/drawing1.xml" ContentType="application/vnd.openxmlformats-officedocument.drawingml.chartshapes+xml"/>
  <Override PartName="/ppt/charts/chart54.xml" ContentType="application/vnd.openxmlformats-officedocument.drawingml.chart+xml"/>
  <Override PartName="/ppt/charts/style54.xml" ContentType="application/vnd.ms-office.chartstyle+xml"/>
  <Override PartName="/ppt/charts/colors54.xml" ContentType="application/vnd.ms-office.chartcolorstyle+xml"/>
  <Override PartName="/ppt/drawings/drawing2.xml" ContentType="application/vnd.openxmlformats-officedocument.drawingml.chartshapes+xml"/>
  <Override PartName="/ppt/charts/chart55.xml" ContentType="application/vnd.openxmlformats-officedocument.drawingml.chart+xml"/>
  <Override PartName="/ppt/charts/style55.xml" ContentType="application/vnd.ms-office.chartstyle+xml"/>
  <Override PartName="/ppt/charts/colors55.xml" ContentType="application/vnd.ms-office.chartcolorstyle+xml"/>
  <Override PartName="/ppt/charts/chart56.xml" ContentType="application/vnd.openxmlformats-officedocument.drawingml.chart+xml"/>
  <Override PartName="/ppt/charts/style56.xml" ContentType="application/vnd.ms-office.chartstyle+xml"/>
  <Override PartName="/ppt/charts/colors56.xml" ContentType="application/vnd.ms-office.chartcolorstyle+xml"/>
  <Override PartName="/ppt/charts/chart57.xml" ContentType="application/vnd.openxmlformats-officedocument.drawingml.chart+xml"/>
  <Override PartName="/ppt/charts/style57.xml" ContentType="application/vnd.ms-office.chartstyle+xml"/>
  <Override PartName="/ppt/charts/colors57.xml" ContentType="application/vnd.ms-office.chartcolorstyle+xml"/>
  <Override PartName="/ppt/charts/chart58.xml" ContentType="application/vnd.openxmlformats-officedocument.drawingml.chart+xml"/>
  <Override PartName="/ppt/charts/style58.xml" ContentType="application/vnd.ms-office.chartstyle+xml"/>
  <Override PartName="/ppt/charts/colors58.xml" ContentType="application/vnd.ms-office.chartcolorstyle+xml"/>
  <Override PartName="/ppt/charts/chart59.xml" ContentType="application/vnd.openxmlformats-officedocument.drawingml.chart+xml"/>
  <Override PartName="/ppt/charts/style59.xml" ContentType="application/vnd.ms-office.chartstyle+xml"/>
  <Override PartName="/ppt/charts/colors59.xml" ContentType="application/vnd.ms-office.chartcolorstyle+xml"/>
  <Override PartName="/ppt/charts/chart60.xml" ContentType="application/vnd.openxmlformats-officedocument.drawingml.chart+xml"/>
  <Override PartName="/ppt/charts/style60.xml" ContentType="application/vnd.ms-office.chartstyle+xml"/>
  <Override PartName="/ppt/charts/colors60.xml" ContentType="application/vnd.ms-office.chartcolorstyle+xml"/>
  <Override PartName="/ppt/charts/chart61.xml" ContentType="application/vnd.openxmlformats-officedocument.drawingml.chart+xml"/>
  <Override PartName="/ppt/charts/style61.xml" ContentType="application/vnd.ms-office.chartstyle+xml"/>
  <Override PartName="/ppt/charts/colors61.xml" ContentType="application/vnd.ms-office.chartcolorstyle+xml"/>
  <Override PartName="/ppt/charts/chart62.xml" ContentType="application/vnd.openxmlformats-officedocument.drawingml.chart+xml"/>
  <Override PartName="/ppt/charts/style62.xml" ContentType="application/vnd.ms-office.chartstyle+xml"/>
  <Override PartName="/ppt/charts/colors62.xml" ContentType="application/vnd.ms-office.chartcolorstyle+xml"/>
  <Override PartName="/ppt/charts/chart63.xml" ContentType="application/vnd.openxmlformats-officedocument.drawingml.chart+xml"/>
  <Override PartName="/ppt/charts/style63.xml" ContentType="application/vnd.ms-office.chartstyle+xml"/>
  <Override PartName="/ppt/charts/colors63.xml" ContentType="application/vnd.ms-office.chartcolorstyle+xml"/>
  <Override PartName="/ppt/charts/chart64.xml" ContentType="application/vnd.openxmlformats-officedocument.drawingml.chart+xml"/>
  <Override PartName="/ppt/charts/style64.xml" ContentType="application/vnd.ms-office.chartstyle+xml"/>
  <Override PartName="/ppt/charts/colors64.xml" ContentType="application/vnd.ms-office.chartcolorstyle+xml"/>
  <Override PartName="/ppt/charts/chart65.xml" ContentType="application/vnd.openxmlformats-officedocument.drawingml.chart+xml"/>
  <Override PartName="/ppt/charts/style65.xml" ContentType="application/vnd.ms-office.chartstyle+xml"/>
  <Override PartName="/ppt/charts/colors65.xml" ContentType="application/vnd.ms-office.chartcolorstyle+xml"/>
  <Override PartName="/ppt/charts/chart66.xml" ContentType="application/vnd.openxmlformats-officedocument.drawingml.chart+xml"/>
  <Override PartName="/ppt/charts/style66.xml" ContentType="application/vnd.ms-office.chartstyle+xml"/>
  <Override PartName="/ppt/charts/colors66.xml" ContentType="application/vnd.ms-office.chartcolorstyle+xml"/>
  <Override PartName="/ppt/charts/chart67.xml" ContentType="application/vnd.openxmlformats-officedocument.drawingml.chart+xml"/>
  <Override PartName="/ppt/charts/style67.xml" ContentType="application/vnd.ms-office.chartstyle+xml"/>
  <Override PartName="/ppt/charts/colors67.xml" ContentType="application/vnd.ms-office.chartcolorstyle+xml"/>
  <Override PartName="/ppt/charts/chart68.xml" ContentType="application/vnd.openxmlformats-officedocument.drawingml.chart+xml"/>
  <Override PartName="/ppt/charts/style68.xml" ContentType="application/vnd.ms-office.chartstyle+xml"/>
  <Override PartName="/ppt/charts/colors68.xml" ContentType="application/vnd.ms-office.chartcolorstyle+xml"/>
  <Override PartName="/ppt/charts/chart69.xml" ContentType="application/vnd.openxmlformats-officedocument.drawingml.chart+xml"/>
  <Override PartName="/ppt/charts/style69.xml" ContentType="application/vnd.ms-office.chartstyle+xml"/>
  <Override PartName="/ppt/charts/colors69.xml" ContentType="application/vnd.ms-office.chartcolorstyle+xml"/>
  <Override PartName="/ppt/charts/chart70.xml" ContentType="application/vnd.openxmlformats-officedocument.drawingml.chart+xml"/>
  <Override PartName="/ppt/charts/style70.xml" ContentType="application/vnd.ms-office.chartstyle+xml"/>
  <Override PartName="/ppt/charts/colors70.xml" ContentType="application/vnd.ms-office.chartcolorstyle+xml"/>
  <Override PartName="/ppt/charts/chart71.xml" ContentType="application/vnd.openxmlformats-officedocument.drawingml.chart+xml"/>
  <Override PartName="/ppt/charts/style71.xml" ContentType="application/vnd.ms-office.chartstyle+xml"/>
  <Override PartName="/ppt/charts/colors71.xml" ContentType="application/vnd.ms-office.chartcolorstyle+xml"/>
  <Override PartName="/ppt/charts/chart72.xml" ContentType="application/vnd.openxmlformats-officedocument.drawingml.chart+xml"/>
  <Override PartName="/ppt/charts/style72.xml" ContentType="application/vnd.ms-office.chartstyle+xml"/>
  <Override PartName="/ppt/charts/colors72.xml" ContentType="application/vnd.ms-office.chartcolorstyle+xml"/>
  <Override PartName="/ppt/charts/chart73.xml" ContentType="application/vnd.openxmlformats-officedocument.drawingml.chart+xml"/>
  <Override PartName="/ppt/charts/style73.xml" ContentType="application/vnd.ms-office.chartstyle+xml"/>
  <Override PartName="/ppt/charts/colors73.xml" ContentType="application/vnd.ms-office.chartcolorstyle+xml"/>
  <Override PartName="/ppt/charts/chart74.xml" ContentType="application/vnd.openxmlformats-officedocument.drawingml.chart+xml"/>
  <Override PartName="/ppt/charts/style74.xml" ContentType="application/vnd.ms-office.chartstyle+xml"/>
  <Override PartName="/ppt/charts/colors74.xml" ContentType="application/vnd.ms-office.chartcolorstyle+xml"/>
  <Override PartName="/ppt/charts/chart75.xml" ContentType="application/vnd.openxmlformats-officedocument.drawingml.chart+xml"/>
  <Override PartName="/ppt/charts/style75.xml" ContentType="application/vnd.ms-office.chartstyle+xml"/>
  <Override PartName="/ppt/charts/colors75.xml" ContentType="application/vnd.ms-office.chartcolorstyle+xml"/>
  <Override PartName="/ppt/charts/chart76.xml" ContentType="application/vnd.openxmlformats-officedocument.drawingml.chart+xml"/>
  <Override PartName="/ppt/charts/style76.xml" ContentType="application/vnd.ms-office.chartstyle+xml"/>
  <Override PartName="/ppt/charts/colors76.xml" ContentType="application/vnd.ms-office.chartcolorstyle+xml"/>
  <Override PartName="/ppt/charts/chart77.xml" ContentType="application/vnd.openxmlformats-officedocument.drawingml.chart+xml"/>
  <Override PartName="/ppt/charts/style77.xml" ContentType="application/vnd.ms-office.chartstyle+xml"/>
  <Override PartName="/ppt/charts/colors77.xml" ContentType="application/vnd.ms-office.chartcolorstyle+xml"/>
  <Override PartName="/ppt/charts/chart78.xml" ContentType="application/vnd.openxmlformats-officedocument.drawingml.chart+xml"/>
  <Override PartName="/ppt/charts/style78.xml" ContentType="application/vnd.ms-office.chartstyle+xml"/>
  <Override PartName="/ppt/charts/colors78.xml" ContentType="application/vnd.ms-office.chartcolorstyle+xml"/>
  <Override PartName="/ppt/charts/chart79.xml" ContentType="application/vnd.openxmlformats-officedocument.drawingml.chart+xml"/>
  <Override PartName="/ppt/charts/style79.xml" ContentType="application/vnd.ms-office.chartstyle+xml"/>
  <Override PartName="/ppt/charts/colors79.xml" ContentType="application/vnd.ms-office.chartcolorstyle+xml"/>
  <Override PartName="/ppt/charts/chart80.xml" ContentType="application/vnd.openxmlformats-officedocument.drawingml.chart+xml"/>
  <Override PartName="/ppt/charts/style80.xml" ContentType="application/vnd.ms-office.chartstyle+xml"/>
  <Override PartName="/ppt/charts/colors80.xml" ContentType="application/vnd.ms-office.chartcolorstyle+xml"/>
  <Override PartName="/ppt/charts/chart81.xml" ContentType="application/vnd.openxmlformats-officedocument.drawingml.chart+xml"/>
  <Override PartName="/ppt/charts/style81.xml" ContentType="application/vnd.ms-office.chartstyle+xml"/>
  <Override PartName="/ppt/charts/colors81.xml" ContentType="application/vnd.ms-office.chartcolorstyle+xml"/>
  <Override PartName="/ppt/drawings/drawing3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313" r:id="rId3"/>
    <p:sldId id="312" r:id="rId4"/>
    <p:sldId id="314" r:id="rId5"/>
    <p:sldId id="315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30" r:id="rId16"/>
    <p:sldId id="331" r:id="rId17"/>
    <p:sldId id="332" r:id="rId18"/>
    <p:sldId id="329" r:id="rId19"/>
    <p:sldId id="333" r:id="rId20"/>
    <p:sldId id="334" r:id="rId21"/>
    <p:sldId id="335" r:id="rId22"/>
    <p:sldId id="336" r:id="rId23"/>
    <p:sldId id="337" r:id="rId24"/>
    <p:sldId id="338" r:id="rId25"/>
    <p:sldId id="339" r:id="rId26"/>
    <p:sldId id="340" r:id="rId27"/>
    <p:sldId id="341" r:id="rId28"/>
    <p:sldId id="342" r:id="rId29"/>
    <p:sldId id="343" r:id="rId30"/>
    <p:sldId id="344" r:id="rId31"/>
    <p:sldId id="345" r:id="rId32"/>
    <p:sldId id="346" r:id="rId33"/>
    <p:sldId id="347" r:id="rId34"/>
    <p:sldId id="349" r:id="rId35"/>
    <p:sldId id="348" r:id="rId36"/>
    <p:sldId id="350" r:id="rId37"/>
    <p:sldId id="351" r:id="rId38"/>
    <p:sldId id="352" r:id="rId39"/>
    <p:sldId id="353" r:id="rId40"/>
    <p:sldId id="354" r:id="rId41"/>
    <p:sldId id="355" r:id="rId42"/>
    <p:sldId id="356" r:id="rId43"/>
    <p:sldId id="357" r:id="rId44"/>
    <p:sldId id="358" r:id="rId45"/>
    <p:sldId id="359" r:id="rId46"/>
    <p:sldId id="360" r:id="rId47"/>
    <p:sldId id="361" r:id="rId48"/>
    <p:sldId id="362" r:id="rId49"/>
    <p:sldId id="363" r:id="rId50"/>
    <p:sldId id="364" r:id="rId51"/>
    <p:sldId id="365" r:id="rId52"/>
    <p:sldId id="366" r:id="rId53"/>
    <p:sldId id="367" r:id="rId54"/>
    <p:sldId id="368" r:id="rId55"/>
    <p:sldId id="369" r:id="rId56"/>
    <p:sldId id="370" r:id="rId57"/>
    <p:sldId id="371" r:id="rId58"/>
    <p:sldId id="372" r:id="rId59"/>
    <p:sldId id="373" r:id="rId60"/>
    <p:sldId id="374" r:id="rId61"/>
    <p:sldId id="375" r:id="rId62"/>
    <p:sldId id="381" r:id="rId63"/>
    <p:sldId id="382" r:id="rId64"/>
    <p:sldId id="383" r:id="rId65"/>
    <p:sldId id="384" r:id="rId66"/>
    <p:sldId id="385" r:id="rId67"/>
    <p:sldId id="386" r:id="rId68"/>
    <p:sldId id="387" r:id="rId69"/>
    <p:sldId id="388" r:id="rId70"/>
    <p:sldId id="376" r:id="rId71"/>
    <p:sldId id="377" r:id="rId72"/>
    <p:sldId id="380" r:id="rId73"/>
    <p:sldId id="389" r:id="rId74"/>
    <p:sldId id="378" r:id="rId75"/>
    <p:sldId id="379" r:id="rId76"/>
    <p:sldId id="317" r:id="rId77"/>
    <p:sldId id="316" r:id="rId78"/>
    <p:sldId id="318" r:id="rId79"/>
    <p:sldId id="319" r:id="rId80"/>
    <p:sldId id="308" r:id="rId81"/>
    <p:sldId id="309" r:id="rId82"/>
    <p:sldId id="310" r:id="rId83"/>
    <p:sldId id="311" r:id="rId84"/>
    <p:sldId id="304" r:id="rId85"/>
    <p:sldId id="305" r:id="rId86"/>
    <p:sldId id="306" r:id="rId87"/>
    <p:sldId id="307" r:id="rId88"/>
    <p:sldId id="300" r:id="rId89"/>
    <p:sldId id="301" r:id="rId90"/>
    <p:sldId id="302" r:id="rId91"/>
    <p:sldId id="303" r:id="rId92"/>
    <p:sldId id="288" r:id="rId93"/>
    <p:sldId id="289" r:id="rId94"/>
    <p:sldId id="290" r:id="rId95"/>
    <p:sldId id="291" r:id="rId96"/>
    <p:sldId id="292" r:id="rId97"/>
    <p:sldId id="293" r:id="rId98"/>
    <p:sldId id="294" r:id="rId99"/>
    <p:sldId id="295" r:id="rId100"/>
    <p:sldId id="296" r:id="rId101"/>
    <p:sldId id="297" r:id="rId102"/>
    <p:sldId id="298" r:id="rId103"/>
    <p:sldId id="299" r:id="rId104"/>
    <p:sldId id="273" r:id="rId105"/>
    <p:sldId id="261" r:id="rId106"/>
    <p:sldId id="262" r:id="rId107"/>
    <p:sldId id="263" r:id="rId108"/>
    <p:sldId id="264" r:id="rId10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_1486%20LTRs%20Neuron%20Projection\1486%20LTRs%20Neuron%20projectio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4_1089%20LTRs%20Cell_Cell%20adhesion\1089%20LTRs%20Cell_Cell%20Adhesion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4_1089%20LTRs%20Cell_Cell%20adhesion\1089%20LTRs%20Cell_Cell%20Adhesion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4_1089%20LTRs%20Cell_Cell%20adhesion\1089%20LTRs%20Cell_Cell%20Adhesion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5_995%20LTRs%20Somatodendritic%20comp\995%20LTRs%20Somatodendritic%20comp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5_995%20LTRs%20Somatodendritic%20comp\995%20LTRs%20Somatodendritic%20comp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5_995%20LTRs%20Somatodendritic%20comp\995%20LTRs%20Somatodendritic%20comp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6_983%20LTRs%20PosReg%20Nerv%20SysDev\983%20LTRs%20PosReg%20Nervous%20system%20dev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6_983%20LTRs%20PosReg%20Nerv%20SysDev\983%20LTRs%20PosReg%20Nervous%20system%20dev.xlsx" TargetMode="External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6_983%20LTRs%20PosReg%20Nerv%20SysDev\983%20LTRs%20PosReg%20Nervous%20system%20dev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7_979%20LTRs%20Calcium%20ion%20binding\979%20LTRs%20Calcium%20ion%20binding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_1486%20LTRs%20Neuron%20Projection\1486%20LTRs%20Neuron%20projection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7_979%20LTRs%20Calcium%20ion%20binding\979%20LTRs%20Calcium%20ion%20binding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7_979%20LTRs%20Calcium%20ion%20binding\979%20LTRs%20Calcium%20ion%20binding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8_826%20LTRs%20Postsynapse\826%20LTRs%20Postsynapse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8_826%20LTRs%20Postsynapse\826%20LTRs%20Postsynapse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8_826%20LTRs%20Postsynapse\826%20LTRs%20Postsynapse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9_679%20LTRs%20Synaptic%20Membrane\679%20LTRs%20SynapticMembrane.xlsx" TargetMode="External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9_679%20LTRs%20Synaptic%20Membrane\679%20LTRs%20SynapticMembrane.xlsx" TargetMode="External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9_679%20LTRs%20Synaptic%20Membrane\679%20LTRs%20SynapticMembrane.xlsx" TargetMode="External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0_678%20LTRs%20Carbohydrates\678%20LTRs%20Carbohydrate%20biosynthetic%20proces.xlsx" TargetMode="External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0_678%20LTRs%20Carbohydrates\678%20LTRs%20Carbohydrate%20biosynthetic%20proces.xlsx" TargetMode="External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_1486%20LTRs%20Neuron%20Projection\1486%20LTRs%20Neuron%20projection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0_678%20LTRs%20Carbohydrates\678%20LTRs%20Carbohydrate%20biosynthetic%20proces.xlsx" TargetMode="External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1_677%20LTRs%20CC%20adh%20via%20pl%20mem%20CAM\677%20LTRs%20CC%20adh%20via%20pl%20mem%20CAM.xlsx" TargetMode="External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1_677%20LTRs%20CC%20adh%20via%20pl%20mem%20CAM\677%20LTRs%20CC%20adh%20via%20pl%20mem%20CAM.xlsx" TargetMode="External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1_677%20LTRs%20CC%20adh%20via%20pl%20mem%20CAM\677%20LTRs%20CC%20adh%20via%20pl%20mem%20CAM.xlsx" TargetMode="External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2_674%20LTRs%20Single%20organism%20behavior\674%20LTRs%20Single%20org%20beh.xlsx" TargetMode="External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2_674%20LTRs%20Single%20organism%20behavior\674%20LTRs%20Single%20org%20beh.xlsx" TargetMode="External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2_674%20LTRs%20Single%20organism%20behavior\674%20LTRs%20Single%20org%20beh.xlsx" TargetMode="External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3_674%20LTRs%20Extracellular%20matrix\674%20LTRs%20Extracellular%20matrix.xlsx" TargetMode="External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3_674%20LTRs%20Extracellular%20matrix\674%20LTRs%20Extracellular%20matrix.xlsx" TargetMode="External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3_674%20LTRs%20Extracellular%20matrix\674%20LTRs%20Extracellular%20matrix.xlsx" TargetMode="External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_1424%20Reg%20Nerv%20Sys%20Dev\1424%20LTRs%20Reg%20nerv%20syst%20dev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4_651%20LTRs%20Axon\651%20LTRs%20Axon.xlsx" TargetMode="External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4_651%20LTRs%20Axon\651%20LTRs%20Axon.xlsx" TargetMode="External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4_651%20LTRs%20Axon\651%20LTRs%20Axon.xlsx" TargetMode="External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5_645%20LTRs%20Neuronal%20cell%20body\645%20LTRs%20Neuronal%20cell%20body.xlsx" TargetMode="External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5_645%20LTRs%20Neuronal%20cell%20body\645%20LTRs%20Neuronal%20cell%20body.xlsx" TargetMode="External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5_645%20LTRs%20Neuronal%20cell%20body\645%20LTRs%20Neuronal%20cell%20body.xlsx" TargetMode="External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6_616%20LTRs%20Trans%20synaptic%20signaling\616%20LTRs%20Trans%20syn%20sig.xlsx" TargetMode="External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6_616%20LTRs%20Trans%20synaptic%20signaling\616%20LTRs%20Trans%20syn%20sig.xlsx" TargetMode="External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4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6_616%20LTRs%20Trans%20synaptic%20signaling\616%20LTRs%20Trans%20syn%20sig.xlsx" TargetMode="External"/><Relationship Id="rId2" Type="http://schemas.microsoft.com/office/2011/relationships/chartColorStyle" Target="colors48.xml"/><Relationship Id="rId1" Type="http://schemas.microsoft.com/office/2011/relationships/chartStyle" Target="style48.xml"/></Relationships>
</file>

<file path=ppt/charts/_rels/chart4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7_604%20LTRs%20Chem%20synaptic%20transmis\604%20LTRs%20Chem%20syn%20trans.xlsx" TargetMode="External"/><Relationship Id="rId2" Type="http://schemas.microsoft.com/office/2011/relationships/chartColorStyle" Target="colors49.xml"/><Relationship Id="rId1" Type="http://schemas.microsoft.com/office/2011/relationships/chartStyle" Target="style49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_1424%20Reg%20Nerv%20Sys%20Dev\1424%20LTRs%20Reg%20nerv%20syst%20dev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5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7_604%20LTRs%20Chem%20synaptic%20transmis\604%20LTRs%20Chem%20syn%20trans.xlsx" TargetMode="External"/><Relationship Id="rId2" Type="http://schemas.microsoft.com/office/2011/relationships/chartColorStyle" Target="colors50.xml"/><Relationship Id="rId1" Type="http://schemas.microsoft.com/office/2011/relationships/chartStyle" Target="style50.xml"/></Relationships>
</file>

<file path=ppt/charts/_rels/chart5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7_604%20LTRs%20Chem%20synaptic%20transmis\604%20LTRs%20Chem%20syn%20trans.xlsx" TargetMode="External"/><Relationship Id="rId2" Type="http://schemas.microsoft.com/office/2011/relationships/chartColorStyle" Target="colors51.xml"/><Relationship Id="rId1" Type="http://schemas.microsoft.com/office/2011/relationships/chartStyle" Target="style51.xml"/></Relationships>
</file>

<file path=ppt/charts/_rels/chart5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8_592%20LTRs%20Reg%20membrane%20potential\592%20LTRs%20Reg%20membr%20potential.xlsx" TargetMode="External"/><Relationship Id="rId2" Type="http://schemas.microsoft.com/office/2011/relationships/chartColorStyle" Target="colors52.xml"/><Relationship Id="rId1" Type="http://schemas.microsoft.com/office/2011/relationships/chartStyle" Target="style52.xml"/></Relationships>
</file>

<file path=ppt/charts/_rels/chart5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8_592%20LTRs%20Reg%20membrane%20potential\592%20LTRs%20Reg%20membr%20potential.xlsx" TargetMode="External"/><Relationship Id="rId2" Type="http://schemas.microsoft.com/office/2011/relationships/chartColorStyle" Target="colors53.xml"/><Relationship Id="rId1" Type="http://schemas.microsoft.com/office/2011/relationships/chartStyle" Target="style53.xml"/><Relationship Id="rId4" Type="http://schemas.openxmlformats.org/officeDocument/2006/relationships/chartUserShapes" Target="../drawings/drawing1.xml"/></Relationships>
</file>

<file path=ppt/charts/_rels/chart5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8_592%20LTRs%20Reg%20membrane%20potential\592%20LTRs%20Reg%20membr%20potential.xlsx" TargetMode="External"/><Relationship Id="rId2" Type="http://schemas.microsoft.com/office/2011/relationships/chartColorStyle" Target="colors54.xml"/><Relationship Id="rId1" Type="http://schemas.microsoft.com/office/2011/relationships/chartStyle" Target="style54.xml"/><Relationship Id="rId4" Type="http://schemas.openxmlformats.org/officeDocument/2006/relationships/chartUserShapes" Target="../drawings/drawing2.xml"/></Relationships>
</file>

<file path=ppt/charts/_rels/chart5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8_592%20LTRs%20Reg%20membrane%20potential\592%20LTRs%20Reg%20membr%20potential.xlsx" TargetMode="External"/><Relationship Id="rId2" Type="http://schemas.microsoft.com/office/2011/relationships/chartColorStyle" Target="colors55.xml"/><Relationship Id="rId1" Type="http://schemas.microsoft.com/office/2011/relationships/chartStyle" Target="style55.xml"/></Relationships>
</file>

<file path=ppt/charts/_rels/chart5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8_592%20LTRs%20Reg%20membrane%20potential\592%20LTRs%20Reg%20membr%20potential.xlsx" TargetMode="External"/><Relationship Id="rId2" Type="http://schemas.microsoft.com/office/2011/relationships/chartColorStyle" Target="colors56.xml"/><Relationship Id="rId1" Type="http://schemas.microsoft.com/office/2011/relationships/chartStyle" Target="style56.xml"/></Relationships>
</file>

<file path=ppt/charts/_rels/chart5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9_577%20LTRs%20Postsynaptic%20membrane\577%20LTRs%20Postsynaptic%20membrane.xlsx" TargetMode="External"/><Relationship Id="rId2" Type="http://schemas.microsoft.com/office/2011/relationships/chartColorStyle" Target="colors57.xml"/><Relationship Id="rId1" Type="http://schemas.microsoft.com/office/2011/relationships/chartStyle" Target="style57.xml"/></Relationships>
</file>

<file path=ppt/charts/_rels/chart5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9_577%20LTRs%20Postsynaptic%20membrane\577%20LTRs%20Postsynaptic%20membrane.xlsx" TargetMode="External"/><Relationship Id="rId2" Type="http://schemas.microsoft.com/office/2011/relationships/chartColorStyle" Target="colors58.xml"/><Relationship Id="rId1" Type="http://schemas.microsoft.com/office/2011/relationships/chartStyle" Target="style58.xml"/></Relationships>
</file>

<file path=ppt/charts/_rels/chart5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19_577%20LTRs%20Postsynaptic%20membrane\577%20LTRs%20Postsynaptic%20membrane.xlsx" TargetMode="External"/><Relationship Id="rId2" Type="http://schemas.microsoft.com/office/2011/relationships/chartColorStyle" Target="colors59.xml"/><Relationship Id="rId1" Type="http://schemas.microsoft.com/office/2011/relationships/chartStyle" Target="style59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_1424%20Reg%20Nerv%20Sys%20Dev\1424%20LTRs%20Reg%20nerv%20syst%20dev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6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0_574%20LTRs%20Peptidase%20activity\574%20LTRs%20Peptidase%20activity.xlsx" TargetMode="External"/><Relationship Id="rId2" Type="http://schemas.microsoft.com/office/2011/relationships/chartColorStyle" Target="colors60.xml"/><Relationship Id="rId1" Type="http://schemas.microsoft.com/office/2011/relationships/chartStyle" Target="style60.xml"/></Relationships>
</file>

<file path=ppt/charts/_rels/chart6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0_574%20LTRs%20Peptidase%20activity\574%20LTRs%20Peptidase%20activity.xlsx" TargetMode="External"/><Relationship Id="rId2" Type="http://schemas.microsoft.com/office/2011/relationships/chartColorStyle" Target="colors61.xml"/><Relationship Id="rId1" Type="http://schemas.microsoft.com/office/2011/relationships/chartStyle" Target="style61.xml"/></Relationships>
</file>

<file path=ppt/charts/_rels/chart6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0_574%20LTRs%20Peptidase%20activity\574%20LTRs%20Peptidase%20activity.xlsx" TargetMode="External"/><Relationship Id="rId2" Type="http://schemas.microsoft.com/office/2011/relationships/chartColorStyle" Target="colors62.xml"/><Relationship Id="rId1" Type="http://schemas.microsoft.com/office/2011/relationships/chartStyle" Target="style62.xml"/></Relationships>
</file>

<file path=ppt/charts/_rels/chart6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1_554%20LTRs%20proteinaceous%20extracellular%20matrix\554%20LTRs%20Prot%20EM.xlsx" TargetMode="External"/><Relationship Id="rId2" Type="http://schemas.microsoft.com/office/2011/relationships/chartColorStyle" Target="colors63.xml"/><Relationship Id="rId1" Type="http://schemas.microsoft.com/office/2011/relationships/chartStyle" Target="style63.xml"/></Relationships>
</file>

<file path=ppt/charts/_rels/chart6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1_554%20LTRs%20proteinaceous%20extracellular%20matrix\554%20LTRs%20Prot%20EM.xlsx" TargetMode="External"/><Relationship Id="rId2" Type="http://schemas.microsoft.com/office/2011/relationships/chartColorStyle" Target="colors64.xml"/><Relationship Id="rId1" Type="http://schemas.microsoft.com/office/2011/relationships/chartStyle" Target="style64.xml"/></Relationships>
</file>

<file path=ppt/charts/_rels/chart6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1_554%20LTRs%20proteinaceous%20extracellular%20matrix\554%20LTRs%20Prot%20EM.xlsx" TargetMode="External"/><Relationship Id="rId2" Type="http://schemas.microsoft.com/office/2011/relationships/chartColorStyle" Target="colors65.xml"/><Relationship Id="rId1" Type="http://schemas.microsoft.com/office/2011/relationships/chartStyle" Target="style65.xml"/></Relationships>
</file>

<file path=ppt/charts/_rels/chart6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2_547%20LTRs%20Peptidase%20act%20L_AA%20peptides\547%20LTRs%20Pept%20L_AA%20peptides.xlsx" TargetMode="External"/><Relationship Id="rId2" Type="http://schemas.microsoft.com/office/2011/relationships/chartColorStyle" Target="colors66.xml"/><Relationship Id="rId1" Type="http://schemas.microsoft.com/office/2011/relationships/chartStyle" Target="style66.xml"/></Relationships>
</file>

<file path=ppt/charts/_rels/chart6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2_547%20LTRs%20Peptidase%20act%20L_AA%20peptides\547%20LTRs%20Pept%20L_AA%20peptides.xlsx" TargetMode="External"/><Relationship Id="rId2" Type="http://schemas.microsoft.com/office/2011/relationships/chartColorStyle" Target="colors67.xml"/><Relationship Id="rId1" Type="http://schemas.microsoft.com/office/2011/relationships/chartStyle" Target="style67.xml"/></Relationships>
</file>

<file path=ppt/charts/_rels/chart6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2_547%20LTRs%20Peptidase%20act%20L_AA%20peptides\547%20LTRs%20Pept%20L_AA%20peptides.xlsx" TargetMode="External"/><Relationship Id="rId2" Type="http://schemas.microsoft.com/office/2011/relationships/chartColorStyle" Target="colors68.xml"/><Relationship Id="rId1" Type="http://schemas.microsoft.com/office/2011/relationships/chartStyle" Target="style68.xml"/></Relationships>
</file>

<file path=ppt/charts/_rels/chart6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3_529%20LTRs%20Modul%20synaptic%20transm\529%20LTRs%20Mod%20synaptic%20transm.xlsx" TargetMode="External"/><Relationship Id="rId2" Type="http://schemas.microsoft.com/office/2011/relationships/chartColorStyle" Target="colors69.xml"/><Relationship Id="rId1" Type="http://schemas.microsoft.com/office/2011/relationships/chartStyle" Target="style69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3_1089%20LTRs%20Synapse%20part\1089%20LTRs%20Synapse%20part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7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3_529%20LTRs%20Modul%20synaptic%20transm\529%20LTRs%20Mod%20synaptic%20transm.xlsx" TargetMode="External"/><Relationship Id="rId2" Type="http://schemas.microsoft.com/office/2011/relationships/chartColorStyle" Target="colors70.xml"/><Relationship Id="rId1" Type="http://schemas.microsoft.com/office/2011/relationships/chartStyle" Target="style70.xml"/></Relationships>
</file>

<file path=ppt/charts/_rels/chart7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23_529%20LTRs%20Modul%20synaptic%20transm\529%20LTRs%20Mod%20synaptic%20transm.xlsx" TargetMode="External"/><Relationship Id="rId2" Type="http://schemas.microsoft.com/office/2011/relationships/chartColorStyle" Target="colors71.xml"/><Relationship Id="rId1" Type="http://schemas.microsoft.com/office/2011/relationships/chartStyle" Target="style71.xml"/></Relationships>
</file>

<file path=ppt/charts/_rels/chart7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Selection%20of%2026%20GRNs\GRN24_737%20LTRs%20Cell%20body\737%20LTRs%20Cell%20body.xlsx" TargetMode="External"/><Relationship Id="rId2" Type="http://schemas.microsoft.com/office/2011/relationships/chartColorStyle" Target="colors72.xml"/><Relationship Id="rId1" Type="http://schemas.microsoft.com/office/2011/relationships/chartStyle" Target="style72.xml"/></Relationships>
</file>

<file path=ppt/charts/_rels/chart7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Selection%20of%2026%20GRNs\GRN24_737%20LTRs%20Cell%20body\737%20LTRs%20Cell%20body.xlsx" TargetMode="External"/><Relationship Id="rId2" Type="http://schemas.microsoft.com/office/2011/relationships/chartColorStyle" Target="colors73.xml"/><Relationship Id="rId1" Type="http://schemas.microsoft.com/office/2011/relationships/chartStyle" Target="style73.xml"/></Relationships>
</file>

<file path=ppt/charts/_rels/chart7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Selection%20of%2026%20GRNs\GRN24_737%20LTRs%20Cell%20body\737%20LTRs%20Cell%20body.xlsx" TargetMode="External"/><Relationship Id="rId2" Type="http://schemas.microsoft.com/office/2011/relationships/chartColorStyle" Target="colors74.xml"/><Relationship Id="rId1" Type="http://schemas.microsoft.com/office/2011/relationships/chartStyle" Target="style74.xml"/></Relationships>
</file>

<file path=ppt/charts/_rels/chart7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Selection%20of%2026%20GRNs\GRN25_921%20LTRs%20Cell%20surface\921%20LTRs%20Cell%20surface.xlsx" TargetMode="External"/><Relationship Id="rId2" Type="http://schemas.microsoft.com/office/2011/relationships/chartColorStyle" Target="colors75.xml"/><Relationship Id="rId1" Type="http://schemas.microsoft.com/office/2011/relationships/chartStyle" Target="style75.xml"/></Relationships>
</file>

<file path=ppt/charts/_rels/chart76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Selection%20of%2026%20GRNs\GRN25_921%20LTRs%20Cell%20surface\921%20LTRs%20Cell%20surface.xlsx" TargetMode="External"/><Relationship Id="rId2" Type="http://schemas.microsoft.com/office/2011/relationships/chartColorStyle" Target="colors76.xml"/><Relationship Id="rId1" Type="http://schemas.microsoft.com/office/2011/relationships/chartStyle" Target="style76.xml"/></Relationships>
</file>

<file path=ppt/charts/_rels/chart77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Selection%20of%2026%20GRNs\GRN25_921%20LTRs%20Cell%20surface\921%20LTRs%20Cell%20surface.xlsx" TargetMode="External"/><Relationship Id="rId2" Type="http://schemas.microsoft.com/office/2011/relationships/chartColorStyle" Target="colors77.xml"/><Relationship Id="rId1" Type="http://schemas.microsoft.com/office/2011/relationships/chartStyle" Target="style77.xml"/></Relationships>
</file>

<file path=ppt/charts/_rels/chart7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Selection%20of%2026%20GRNs\GRN26_1310%20LTRs%20PlasmaMebr%20Region\1310%20LTRs%20PlasmaMebr%20Region.xlsx" TargetMode="External"/><Relationship Id="rId2" Type="http://schemas.microsoft.com/office/2011/relationships/chartColorStyle" Target="colors78.xml"/><Relationship Id="rId1" Type="http://schemas.microsoft.com/office/2011/relationships/chartStyle" Target="style78.xml"/></Relationships>
</file>

<file path=ppt/charts/_rels/chart7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Selection%20of%2026%20GRNs\GRN26_1310%20LTRs%20PlasmaMebr%20Region\1310%20LTRs%20PlasmaMebr%20Region.xlsx" TargetMode="External"/><Relationship Id="rId2" Type="http://schemas.microsoft.com/office/2011/relationships/chartColorStyle" Target="colors79.xml"/><Relationship Id="rId1" Type="http://schemas.microsoft.com/office/2011/relationships/chartStyle" Target="style79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3_1089%20LTRs%20Synapse%20part\1089%20LTRs%20Synapse%20part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80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Selection%20of%2026%20GRNs\GRN26_1310%20LTRs%20PlasmaMebr%20Region\1310%20LTRs%20PlasmaMebr%20Region.xlsx" TargetMode="External"/><Relationship Id="rId2" Type="http://schemas.microsoft.com/office/2011/relationships/chartColorStyle" Target="colors80.xml"/><Relationship Id="rId1" Type="http://schemas.microsoft.com/office/2011/relationships/chartStyle" Target="style80.xml"/></Relationships>
</file>

<file path=ppt/charts/_rels/chart8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Selection%20of%2026%20GRNs\GRN26_1310%20LTRs%20PlasmaMebr%20Region\1310%20LTRs%20PlasmaMebr%20Region.xlsx" TargetMode="External"/><Relationship Id="rId2" Type="http://schemas.microsoft.com/office/2011/relationships/chartColorStyle" Target="colors81.xml"/><Relationship Id="rId1" Type="http://schemas.microsoft.com/office/2011/relationships/chartStyle" Target="style81.xml"/><Relationship Id="rId4" Type="http://schemas.openxmlformats.org/officeDocument/2006/relationships/chartUserShapes" Target="../drawings/drawing3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gglin\OneDrive\Desktop\10.19.2022%20Paper%20Human%20embryo%20regulatory%20LTRs\11.22.22%20Tables\Tables%20Drafts%20Data%20Sets\Data%20Sets%20LTRs%20GRNs%20GRMs\GRN3_1089%20LTRs%20Synapse%20part\1089%20LTRs%20Synapse%20part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GRN1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40455435655607291"/>
          <c:y val="1.81880095984316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2400198094786116E-2"/>
                  <c:y val="0.4560668071211706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0.105989</c:v>
                </c:pt>
                <c:pt idx="1">
                  <c:v>0.148836</c:v>
                </c:pt>
                <c:pt idx="2">
                  <c:v>0.1341379</c:v>
                </c:pt>
                <c:pt idx="3">
                  <c:v>0.16970640000000001</c:v>
                </c:pt>
                <c:pt idx="4">
                  <c:v>9.6185090000000001E-2</c:v>
                </c:pt>
                <c:pt idx="5">
                  <c:v>0.12999939999999999</c:v>
                </c:pt>
                <c:pt idx="6">
                  <c:v>0.1421857</c:v>
                </c:pt>
                <c:pt idx="7">
                  <c:v>5.1462090000000002E-2</c:v>
                </c:pt>
                <c:pt idx="8">
                  <c:v>9.7348160000000003E-2</c:v>
                </c:pt>
                <c:pt idx="9">
                  <c:v>8.8310589999999994E-2</c:v>
                </c:pt>
                <c:pt idx="10">
                  <c:v>7.654466E-2</c:v>
                </c:pt>
                <c:pt idx="11">
                  <c:v>5.9435229999999999E-2</c:v>
                </c:pt>
                <c:pt idx="12">
                  <c:v>8.8781440000000003E-2</c:v>
                </c:pt>
                <c:pt idx="13">
                  <c:v>9.040318E-2</c:v>
                </c:pt>
                <c:pt idx="14">
                  <c:v>5.8569950000000003E-2</c:v>
                </c:pt>
                <c:pt idx="15">
                  <c:v>0.14704990000000001</c:v>
                </c:pt>
                <c:pt idx="16">
                  <c:v>0.11008419999999999</c:v>
                </c:pt>
                <c:pt idx="17">
                  <c:v>8.4436339999999999E-2</c:v>
                </c:pt>
                <c:pt idx="18">
                  <c:v>8.0325019999999997E-2</c:v>
                </c:pt>
                <c:pt idx="19">
                  <c:v>5.8176029999999997E-2</c:v>
                </c:pt>
                <c:pt idx="20">
                  <c:v>7.8263760000000002E-2</c:v>
                </c:pt>
                <c:pt idx="21">
                  <c:v>0.10974390000000001</c:v>
                </c:pt>
                <c:pt idx="22">
                  <c:v>0.11703330000000001</c:v>
                </c:pt>
                <c:pt idx="23">
                  <c:v>8.9194339999999997E-2</c:v>
                </c:pt>
                <c:pt idx="24">
                  <c:v>8.0167180000000005E-2</c:v>
                </c:pt>
                <c:pt idx="25">
                  <c:v>7.2557060000000007E-2</c:v>
                </c:pt>
                <c:pt idx="26">
                  <c:v>5.6949689999999997E-2</c:v>
                </c:pt>
                <c:pt idx="27">
                  <c:v>6.4529160000000002E-2</c:v>
                </c:pt>
                <c:pt idx="28">
                  <c:v>7.052572E-2</c:v>
                </c:pt>
                <c:pt idx="29">
                  <c:v>9.0888780000000002E-2</c:v>
                </c:pt>
                <c:pt idx="30">
                  <c:v>0.11576640000000001</c:v>
                </c:pt>
                <c:pt idx="31">
                  <c:v>4.6338829999999998E-2</c:v>
                </c:pt>
                <c:pt idx="32">
                  <c:v>0.13777619999999999</c:v>
                </c:pt>
                <c:pt idx="33">
                  <c:v>0.1048897</c:v>
                </c:pt>
                <c:pt idx="34">
                  <c:v>6.7069279999999995E-2</c:v>
                </c:pt>
                <c:pt idx="35">
                  <c:v>5.381959E-2</c:v>
                </c:pt>
                <c:pt idx="36">
                  <c:v>0.1200721</c:v>
                </c:pt>
                <c:pt idx="37">
                  <c:v>3.8634540000000002E-2</c:v>
                </c:pt>
                <c:pt idx="38">
                  <c:v>5.2916480000000002E-2</c:v>
                </c:pt>
                <c:pt idx="39">
                  <c:v>5.3074610000000001E-2</c:v>
                </c:pt>
                <c:pt idx="40">
                  <c:v>2.5068030000000002E-2</c:v>
                </c:pt>
                <c:pt idx="41">
                  <c:v>3.867698E-2</c:v>
                </c:pt>
                <c:pt idx="42">
                  <c:v>1.325905E-2</c:v>
                </c:pt>
                <c:pt idx="43">
                  <c:v>1.401999E-2</c:v>
                </c:pt>
                <c:pt idx="44">
                  <c:v>7.8168650000000006E-2</c:v>
                </c:pt>
                <c:pt idx="45">
                  <c:v>3.8180720000000001E-2</c:v>
                </c:pt>
                <c:pt idx="46">
                  <c:v>4.8194939999999999E-2</c:v>
                </c:pt>
                <c:pt idx="47">
                  <c:v>7.8474150000000006E-2</c:v>
                </c:pt>
                <c:pt idx="48">
                  <c:v>4.9644019999999997E-3</c:v>
                </c:pt>
                <c:pt idx="49">
                  <c:v>6.8367259999999999E-2</c:v>
                </c:pt>
                <c:pt idx="50">
                  <c:v>1.701567E-2</c:v>
                </c:pt>
                <c:pt idx="51">
                  <c:v>4.0354309999999997E-2</c:v>
                </c:pt>
                <c:pt idx="52">
                  <c:v>1.6121699999999999E-2</c:v>
                </c:pt>
                <c:pt idx="53">
                  <c:v>2.7625210000000001E-2</c:v>
                </c:pt>
                <c:pt idx="54">
                  <c:v>1.7013730000000001E-2</c:v>
                </c:pt>
                <c:pt idx="55">
                  <c:v>7.4532539999999994E-2</c:v>
                </c:pt>
                <c:pt idx="56">
                  <c:v>0.1006558</c:v>
                </c:pt>
                <c:pt idx="57">
                  <c:v>3.2162160000000002E-2</c:v>
                </c:pt>
                <c:pt idx="58">
                  <c:v>0.11399289999999999</c:v>
                </c:pt>
                <c:pt idx="59">
                  <c:v>2.3764179999999999E-2</c:v>
                </c:pt>
                <c:pt idx="60">
                  <c:v>9.5221279999999995E-3</c:v>
                </c:pt>
                <c:pt idx="61">
                  <c:v>5.2283459999999997E-2</c:v>
                </c:pt>
                <c:pt idx="62">
                  <c:v>1.7108620000000001E-2</c:v>
                </c:pt>
                <c:pt idx="63">
                  <c:v>2.5723289999999999E-2</c:v>
                </c:pt>
                <c:pt idx="64">
                  <c:v>5.8718060000000002E-2</c:v>
                </c:pt>
                <c:pt idx="65">
                  <c:v>1.752652E-2</c:v>
                </c:pt>
                <c:pt idx="66">
                  <c:v>8.0258069999999994E-3</c:v>
                </c:pt>
                <c:pt idx="67">
                  <c:v>9.2336940000000006E-2</c:v>
                </c:pt>
                <c:pt idx="68">
                  <c:v>6.0204380000000002E-2</c:v>
                </c:pt>
                <c:pt idx="69">
                  <c:v>2.567798E-2</c:v>
                </c:pt>
                <c:pt idx="70">
                  <c:v>1.9342390000000001E-2</c:v>
                </c:pt>
                <c:pt idx="71">
                  <c:v>3.0793350000000001E-2</c:v>
                </c:pt>
                <c:pt idx="72">
                  <c:v>1.3105790000000001E-2</c:v>
                </c:pt>
                <c:pt idx="73">
                  <c:v>2.422639E-2</c:v>
                </c:pt>
                <c:pt idx="74">
                  <c:v>2.359878E-2</c:v>
                </c:pt>
                <c:pt idx="75">
                  <c:v>2.8955999999999999E-2</c:v>
                </c:pt>
                <c:pt idx="76">
                  <c:v>1.9084859999999999E-2</c:v>
                </c:pt>
                <c:pt idx="77">
                  <c:v>2.6870939999999999E-2</c:v>
                </c:pt>
                <c:pt idx="78">
                  <c:v>0.13431969999999999</c:v>
                </c:pt>
                <c:pt idx="79">
                  <c:v>2.6316699999999998E-2</c:v>
                </c:pt>
                <c:pt idx="80">
                  <c:v>3.213481E-2</c:v>
                </c:pt>
                <c:pt idx="81">
                  <c:v>3.373777E-2</c:v>
                </c:pt>
                <c:pt idx="82">
                  <c:v>9.2483719999999995E-3</c:v>
                </c:pt>
                <c:pt idx="83">
                  <c:v>5.0035379999999997E-2</c:v>
                </c:pt>
                <c:pt idx="84">
                  <c:v>4.5888680000000003E-3</c:v>
                </c:pt>
                <c:pt idx="85">
                  <c:v>0.1221168</c:v>
                </c:pt>
                <c:pt idx="86">
                  <c:v>1.1961289999999999E-2</c:v>
                </c:pt>
                <c:pt idx="87">
                  <c:v>2.167908E-2</c:v>
                </c:pt>
                <c:pt idx="88">
                  <c:v>1.346807E-2</c:v>
                </c:pt>
                <c:pt idx="89">
                  <c:v>3.3236620000000001E-2</c:v>
                </c:pt>
                <c:pt idx="90">
                  <c:v>2.1743700000000001E-2</c:v>
                </c:pt>
                <c:pt idx="91">
                  <c:v>8.8776270000000008E-3</c:v>
                </c:pt>
                <c:pt idx="92">
                  <c:v>0.1173776</c:v>
                </c:pt>
                <c:pt idx="93">
                  <c:v>7.2487289999999996E-2</c:v>
                </c:pt>
                <c:pt idx="94">
                  <c:v>3.9919499999999997E-2</c:v>
                </c:pt>
                <c:pt idx="95">
                  <c:v>2.7174770000000001E-2</c:v>
                </c:pt>
                <c:pt idx="96">
                  <c:v>0.1141133</c:v>
                </c:pt>
                <c:pt idx="97">
                  <c:v>1.046645E-2</c:v>
                </c:pt>
                <c:pt idx="98">
                  <c:v>2.0504060000000001E-2</c:v>
                </c:pt>
                <c:pt idx="99">
                  <c:v>3.6318690000000001E-2</c:v>
                </c:pt>
                <c:pt idx="100">
                  <c:v>5.3888730000000003E-2</c:v>
                </c:pt>
                <c:pt idx="101">
                  <c:v>7.8913569999999999E-3</c:v>
                </c:pt>
                <c:pt idx="102">
                  <c:v>1.185427E-2</c:v>
                </c:pt>
                <c:pt idx="103">
                  <c:v>0.1163656</c:v>
                </c:pt>
                <c:pt idx="104">
                  <c:v>1.7745239999999999E-2</c:v>
                </c:pt>
                <c:pt idx="105">
                  <c:v>2.714834E-2</c:v>
                </c:pt>
                <c:pt idx="106">
                  <c:v>3.8570340000000002E-2</c:v>
                </c:pt>
                <c:pt idx="107">
                  <c:v>7.3764529999999995E-2</c:v>
                </c:pt>
                <c:pt idx="108">
                  <c:v>3.1962020000000001E-2</c:v>
                </c:pt>
                <c:pt idx="109">
                  <c:v>1.406195E-2</c:v>
                </c:pt>
                <c:pt idx="110">
                  <c:v>1.539749E-2</c:v>
                </c:pt>
                <c:pt idx="111">
                  <c:v>1.7363409999999999E-2</c:v>
                </c:pt>
                <c:pt idx="112">
                  <c:v>3.2337829999999998E-2</c:v>
                </c:pt>
                <c:pt idx="113">
                  <c:v>0.1089517</c:v>
                </c:pt>
                <c:pt idx="114">
                  <c:v>2.6308459999999999E-2</c:v>
                </c:pt>
                <c:pt idx="115">
                  <c:v>7.4258049999999997E-3</c:v>
                </c:pt>
                <c:pt idx="116">
                  <c:v>3.4055330000000001E-3</c:v>
                </c:pt>
                <c:pt idx="117">
                  <c:v>7.4562110000000001E-2</c:v>
                </c:pt>
                <c:pt idx="118">
                  <c:v>2.2368349999999999E-2</c:v>
                </c:pt>
                <c:pt idx="119">
                  <c:v>6.9157579999999996E-2</c:v>
                </c:pt>
                <c:pt idx="120">
                  <c:v>0.104265</c:v>
                </c:pt>
                <c:pt idx="121">
                  <c:v>7.9772620000000006E-3</c:v>
                </c:pt>
                <c:pt idx="122">
                  <c:v>4.1426639999999999E-3</c:v>
                </c:pt>
                <c:pt idx="123">
                  <c:v>3.7658510000000002E-3</c:v>
                </c:pt>
                <c:pt idx="124">
                  <c:v>6.3104489999999999E-2</c:v>
                </c:pt>
                <c:pt idx="125">
                  <c:v>4.183601E-2</c:v>
                </c:pt>
                <c:pt idx="126">
                  <c:v>8.9764150000000001E-2</c:v>
                </c:pt>
                <c:pt idx="127">
                  <c:v>8.3718400000000002E-3</c:v>
                </c:pt>
                <c:pt idx="128">
                  <c:v>2.774532E-2</c:v>
                </c:pt>
                <c:pt idx="129">
                  <c:v>6.0888790000000002E-3</c:v>
                </c:pt>
                <c:pt idx="130">
                  <c:v>3.0238080000000001E-2</c:v>
                </c:pt>
                <c:pt idx="131">
                  <c:v>1.908174E-2</c:v>
                </c:pt>
                <c:pt idx="132">
                  <c:v>5.0469699999999999E-2</c:v>
                </c:pt>
                <c:pt idx="133">
                  <c:v>2.032421E-3</c:v>
                </c:pt>
                <c:pt idx="134">
                  <c:v>3.2730719999999998E-2</c:v>
                </c:pt>
                <c:pt idx="135">
                  <c:v>1.830294E-2</c:v>
                </c:pt>
                <c:pt idx="136">
                  <c:v>1.5638659999999999E-2</c:v>
                </c:pt>
                <c:pt idx="137">
                  <c:v>2.8621400000000002E-2</c:v>
                </c:pt>
                <c:pt idx="138">
                  <c:v>6.4024090000000002E-4</c:v>
                </c:pt>
                <c:pt idx="139">
                  <c:v>1.199329E-2</c:v>
                </c:pt>
                <c:pt idx="140">
                  <c:v>7.3133800000000004E-3</c:v>
                </c:pt>
                <c:pt idx="141">
                  <c:v>1.5305569999999999E-2</c:v>
                </c:pt>
                <c:pt idx="142">
                  <c:v>3.5502060000000002E-2</c:v>
                </c:pt>
                <c:pt idx="143">
                  <c:v>7.816178E-2</c:v>
                </c:pt>
                <c:pt idx="144">
                  <c:v>0.10358630000000001</c:v>
                </c:pt>
                <c:pt idx="145">
                  <c:v>1.1314090000000001E-2</c:v>
                </c:pt>
                <c:pt idx="146">
                  <c:v>2.0164919999999999E-2</c:v>
                </c:pt>
                <c:pt idx="147">
                  <c:v>1.3897710000000001E-2</c:v>
                </c:pt>
                <c:pt idx="148">
                  <c:v>4.9660110000000002E-3</c:v>
                </c:pt>
                <c:pt idx="149">
                  <c:v>1.2960889999999999E-2</c:v>
                </c:pt>
                <c:pt idx="150">
                  <c:v>6.7605709999999999E-2</c:v>
                </c:pt>
                <c:pt idx="151">
                  <c:v>6.7627520000000003E-3</c:v>
                </c:pt>
                <c:pt idx="152">
                  <c:v>3.4360829999999999E-3</c:v>
                </c:pt>
                <c:pt idx="153">
                  <c:v>1.270866E-2</c:v>
                </c:pt>
                <c:pt idx="154">
                  <c:v>4.36047E-3</c:v>
                </c:pt>
                <c:pt idx="155">
                  <c:v>6.3224300000000004E-3</c:v>
                </c:pt>
                <c:pt idx="156">
                  <c:v>1.091894E-2</c:v>
                </c:pt>
                <c:pt idx="157">
                  <c:v>0.1056375</c:v>
                </c:pt>
                <c:pt idx="158">
                  <c:v>2.199947E-2</c:v>
                </c:pt>
                <c:pt idx="159">
                  <c:v>1.490874E-2</c:v>
                </c:pt>
                <c:pt idx="160">
                  <c:v>1.1954040000000001E-2</c:v>
                </c:pt>
                <c:pt idx="161">
                  <c:v>1.9152260000000001E-2</c:v>
                </c:pt>
                <c:pt idx="162">
                  <c:v>8.3588570000000001E-2</c:v>
                </c:pt>
                <c:pt idx="163">
                  <c:v>6.7089589999999996E-3</c:v>
                </c:pt>
                <c:pt idx="164">
                  <c:v>1.334043E-2</c:v>
                </c:pt>
                <c:pt idx="165">
                  <c:v>0.12153460000000001</c:v>
                </c:pt>
                <c:pt idx="166">
                  <c:v>3.5883789999999999E-2</c:v>
                </c:pt>
                <c:pt idx="167">
                  <c:v>9.9885259999999993E-4</c:v>
                </c:pt>
                <c:pt idx="168">
                  <c:v>6.6290119999999994E-2</c:v>
                </c:pt>
                <c:pt idx="169">
                  <c:v>8.8420749999999998E-4</c:v>
                </c:pt>
                <c:pt idx="170">
                  <c:v>0.1095467</c:v>
                </c:pt>
                <c:pt idx="171">
                  <c:v>7.3296330000000007E-2</c:v>
                </c:pt>
                <c:pt idx="172">
                  <c:v>1.538456E-2</c:v>
                </c:pt>
                <c:pt idx="173">
                  <c:v>3.4786869999999998E-2</c:v>
                </c:pt>
                <c:pt idx="174">
                  <c:v>6.0838660000000003E-2</c:v>
                </c:pt>
                <c:pt idx="175">
                  <c:v>1.7573829999999999E-2</c:v>
                </c:pt>
                <c:pt idx="176">
                  <c:v>8.2357049999999998E-4</c:v>
                </c:pt>
                <c:pt idx="177">
                  <c:v>1.29362E-2</c:v>
                </c:pt>
                <c:pt idx="178">
                  <c:v>2.3964540000000001E-3</c:v>
                </c:pt>
                <c:pt idx="179">
                  <c:v>3.8722550000000001E-2</c:v>
                </c:pt>
                <c:pt idx="180">
                  <c:v>5.5654800000000003E-3</c:v>
                </c:pt>
                <c:pt idx="181">
                  <c:v>1.335835E-2</c:v>
                </c:pt>
                <c:pt idx="182">
                  <c:v>1.338552E-2</c:v>
                </c:pt>
                <c:pt idx="183">
                  <c:v>9.9206900000000001E-2</c:v>
                </c:pt>
                <c:pt idx="184">
                  <c:v>7.9870990000000003E-2</c:v>
                </c:pt>
                <c:pt idx="185">
                  <c:v>5.6199170000000003E-3</c:v>
                </c:pt>
                <c:pt idx="186">
                  <c:v>1.0090139999999999E-3</c:v>
                </c:pt>
                <c:pt idx="187">
                  <c:v>3.097188E-2</c:v>
                </c:pt>
                <c:pt idx="188">
                  <c:v>7.7663709999999998E-4</c:v>
                </c:pt>
                <c:pt idx="189">
                  <c:v>9.416099E-2</c:v>
                </c:pt>
                <c:pt idx="190">
                  <c:v>6.2021680000000003E-2</c:v>
                </c:pt>
                <c:pt idx="191">
                  <c:v>2.6052849999999999E-2</c:v>
                </c:pt>
                <c:pt idx="192">
                  <c:v>4.1166559999999998E-3</c:v>
                </c:pt>
                <c:pt idx="193">
                  <c:v>7.5459109999999998E-3</c:v>
                </c:pt>
                <c:pt idx="194">
                  <c:v>4.8770259999999996E-3</c:v>
                </c:pt>
                <c:pt idx="195">
                  <c:v>7.8859150000000003E-3</c:v>
                </c:pt>
                <c:pt idx="196">
                  <c:v>9.7396419999999997E-4</c:v>
                </c:pt>
                <c:pt idx="197">
                  <c:v>2.1303610000000001E-2</c:v>
                </c:pt>
                <c:pt idx="198">
                  <c:v>7.6446889999999997E-3</c:v>
                </c:pt>
                <c:pt idx="199">
                  <c:v>3.0748899999999998E-3</c:v>
                </c:pt>
                <c:pt idx="200">
                  <c:v>1.007971E-2</c:v>
                </c:pt>
                <c:pt idx="201">
                  <c:v>9.4412140000000006E-2</c:v>
                </c:pt>
                <c:pt idx="202">
                  <c:v>4.9634240000000001E-3</c:v>
                </c:pt>
                <c:pt idx="203">
                  <c:v>1.017397E-3</c:v>
                </c:pt>
                <c:pt idx="204">
                  <c:v>1.0325869999999999E-2</c:v>
                </c:pt>
                <c:pt idx="205">
                  <c:v>3.8940580000000002E-2</c:v>
                </c:pt>
                <c:pt idx="206">
                  <c:v>2.0321459999999999E-3</c:v>
                </c:pt>
                <c:pt idx="207">
                  <c:v>3.7838289999999997E-2</c:v>
                </c:pt>
                <c:pt idx="208">
                  <c:v>5.4782329999999997E-2</c:v>
                </c:pt>
                <c:pt idx="209">
                  <c:v>1.3501040000000001E-2</c:v>
                </c:pt>
                <c:pt idx="210">
                  <c:v>5.7217860000000002E-2</c:v>
                </c:pt>
                <c:pt idx="211">
                  <c:v>9.4655580000000002E-4</c:v>
                </c:pt>
                <c:pt idx="212">
                  <c:v>7.0208429999999995E-4</c:v>
                </c:pt>
                <c:pt idx="213">
                  <c:v>7.0208429999999995E-4</c:v>
                </c:pt>
                <c:pt idx="214">
                  <c:v>7.0208429999999995E-4</c:v>
                </c:pt>
                <c:pt idx="215">
                  <c:v>7.0208429999999995E-4</c:v>
                </c:pt>
                <c:pt idx="216">
                  <c:v>2.1316160000000001E-2</c:v>
                </c:pt>
                <c:pt idx="217">
                  <c:v>7.0515680000000002E-4</c:v>
                </c:pt>
                <c:pt idx="218">
                  <c:v>2.331563E-2</c:v>
                </c:pt>
                <c:pt idx="219">
                  <c:v>1.5544599999999999E-3</c:v>
                </c:pt>
                <c:pt idx="220">
                  <c:v>3.3120239999999998E-3</c:v>
                </c:pt>
                <c:pt idx="221">
                  <c:v>5.4672610000000003E-2</c:v>
                </c:pt>
                <c:pt idx="222">
                  <c:v>1.799102E-2</c:v>
                </c:pt>
                <c:pt idx="223">
                  <c:v>3.003931E-2</c:v>
                </c:pt>
                <c:pt idx="224">
                  <c:v>1.0041700000000001E-2</c:v>
                </c:pt>
                <c:pt idx="225">
                  <c:v>5.8264240000000002E-2</c:v>
                </c:pt>
                <c:pt idx="226">
                  <c:v>1.1370949999999999E-2</c:v>
                </c:pt>
                <c:pt idx="227">
                  <c:v>4.8872439999999998E-3</c:v>
                </c:pt>
                <c:pt idx="228">
                  <c:v>7.5211769999999998E-4</c:v>
                </c:pt>
                <c:pt idx="229">
                  <c:v>7.5274610000000003E-4</c:v>
                </c:pt>
                <c:pt idx="230">
                  <c:v>5.9816419999999997E-3</c:v>
                </c:pt>
                <c:pt idx="231">
                  <c:v>2.2584719999999999E-2</c:v>
                </c:pt>
                <c:pt idx="232">
                  <c:v>5.025077E-2</c:v>
                </c:pt>
                <c:pt idx="233">
                  <c:v>1.1930420000000001E-2</c:v>
                </c:pt>
                <c:pt idx="234">
                  <c:v>1.2308319999999999E-2</c:v>
                </c:pt>
                <c:pt idx="235">
                  <c:v>7.7623820000000002E-4</c:v>
                </c:pt>
                <c:pt idx="236">
                  <c:v>2.5585469999999999E-2</c:v>
                </c:pt>
                <c:pt idx="237">
                  <c:v>0.1064826</c:v>
                </c:pt>
                <c:pt idx="238">
                  <c:v>4.0760459999999998E-2</c:v>
                </c:pt>
                <c:pt idx="239">
                  <c:v>7.8403139999999995E-4</c:v>
                </c:pt>
                <c:pt idx="240">
                  <c:v>0.1034687</c:v>
                </c:pt>
                <c:pt idx="241">
                  <c:v>0.10244549999999999</c:v>
                </c:pt>
                <c:pt idx="242">
                  <c:v>1.2074099999999999E-3</c:v>
                </c:pt>
                <c:pt idx="243">
                  <c:v>2.4547099999999999E-2</c:v>
                </c:pt>
                <c:pt idx="244">
                  <c:v>6.5657300000000002E-2</c:v>
                </c:pt>
                <c:pt idx="245">
                  <c:v>1.2483080000000001E-2</c:v>
                </c:pt>
                <c:pt idx="246">
                  <c:v>5.9859610000000001E-2</c:v>
                </c:pt>
                <c:pt idx="247">
                  <c:v>1.4615090000000001E-2</c:v>
                </c:pt>
                <c:pt idx="248">
                  <c:v>8.0936609999999998E-4</c:v>
                </c:pt>
                <c:pt idx="249">
                  <c:v>8.1311389999999995E-4</c:v>
                </c:pt>
                <c:pt idx="250">
                  <c:v>1.239052E-3</c:v>
                </c:pt>
                <c:pt idx="251">
                  <c:v>3.3808760000000001E-3</c:v>
                </c:pt>
                <c:pt idx="252">
                  <c:v>1.15365E-2</c:v>
                </c:pt>
                <c:pt idx="253">
                  <c:v>1.6204659999999999E-2</c:v>
                </c:pt>
                <c:pt idx="254">
                  <c:v>2.3179350000000001E-2</c:v>
                </c:pt>
                <c:pt idx="255">
                  <c:v>1.1052340000000001E-3</c:v>
                </c:pt>
                <c:pt idx="256">
                  <c:v>5.4321179999999997E-3</c:v>
                </c:pt>
                <c:pt idx="257">
                  <c:v>1.770036E-3</c:v>
                </c:pt>
                <c:pt idx="258">
                  <c:v>1.0635510000000001E-2</c:v>
                </c:pt>
                <c:pt idx="259">
                  <c:v>9.7516279999999996E-4</c:v>
                </c:pt>
                <c:pt idx="260">
                  <c:v>5.4790359999999996E-3</c:v>
                </c:pt>
                <c:pt idx="261">
                  <c:v>3.3018430000000001E-2</c:v>
                </c:pt>
                <c:pt idx="262">
                  <c:v>4.1077120000000002E-2</c:v>
                </c:pt>
                <c:pt idx="263">
                  <c:v>4.3848480000000002E-2</c:v>
                </c:pt>
                <c:pt idx="264">
                  <c:v>2.7521400000000001E-2</c:v>
                </c:pt>
                <c:pt idx="265">
                  <c:v>3.715561E-3</c:v>
                </c:pt>
                <c:pt idx="266">
                  <c:v>4.9843530000000004E-3</c:v>
                </c:pt>
                <c:pt idx="267">
                  <c:v>1.6298409999999999E-3</c:v>
                </c:pt>
                <c:pt idx="268">
                  <c:v>3.5278879999999999E-3</c:v>
                </c:pt>
                <c:pt idx="269">
                  <c:v>1.050653E-2</c:v>
                </c:pt>
                <c:pt idx="270">
                  <c:v>9.3520259999999994E-2</c:v>
                </c:pt>
                <c:pt idx="271">
                  <c:v>1.0327649999999999E-3</c:v>
                </c:pt>
                <c:pt idx="272">
                  <c:v>4.0777369999999997E-3</c:v>
                </c:pt>
                <c:pt idx="273">
                  <c:v>3.2244719999999998E-2</c:v>
                </c:pt>
                <c:pt idx="274">
                  <c:v>3.1821380000000003E-2</c:v>
                </c:pt>
                <c:pt idx="275">
                  <c:v>1.3547050000000001E-3</c:v>
                </c:pt>
                <c:pt idx="276">
                  <c:v>6.4271330000000002E-2</c:v>
                </c:pt>
                <c:pt idx="277">
                  <c:v>6.3312450000000006E-2</c:v>
                </c:pt>
                <c:pt idx="278">
                  <c:v>2.51422E-2</c:v>
                </c:pt>
                <c:pt idx="279">
                  <c:v>9.3867159999999998E-3</c:v>
                </c:pt>
                <c:pt idx="280">
                  <c:v>2.3931640000000001E-2</c:v>
                </c:pt>
                <c:pt idx="281">
                  <c:v>7.5162550000000003E-3</c:v>
                </c:pt>
                <c:pt idx="282">
                  <c:v>1.3180849999999999E-2</c:v>
                </c:pt>
                <c:pt idx="283">
                  <c:v>4.157511E-3</c:v>
                </c:pt>
                <c:pt idx="284">
                  <c:v>1.284166E-2</c:v>
                </c:pt>
                <c:pt idx="285">
                  <c:v>5.2181240000000002E-3</c:v>
                </c:pt>
                <c:pt idx="286">
                  <c:v>1.2289110000000001E-3</c:v>
                </c:pt>
                <c:pt idx="287">
                  <c:v>9.4526230000000003E-3</c:v>
                </c:pt>
                <c:pt idx="288">
                  <c:v>1.2885199999999999E-2</c:v>
                </c:pt>
                <c:pt idx="289">
                  <c:v>1.620922E-2</c:v>
                </c:pt>
                <c:pt idx="290">
                  <c:v>9.4345029999999997E-4</c:v>
                </c:pt>
                <c:pt idx="291">
                  <c:v>1.412703E-3</c:v>
                </c:pt>
                <c:pt idx="292">
                  <c:v>6.4291680000000004E-2</c:v>
                </c:pt>
                <c:pt idx="293">
                  <c:v>5.5713280000000004E-3</c:v>
                </c:pt>
                <c:pt idx="294">
                  <c:v>1.15695E-2</c:v>
                </c:pt>
                <c:pt idx="295">
                  <c:v>1.423526E-3</c:v>
                </c:pt>
                <c:pt idx="296">
                  <c:v>9.6532849999999995E-4</c:v>
                </c:pt>
                <c:pt idx="297">
                  <c:v>8.3595389999999992E-3</c:v>
                </c:pt>
                <c:pt idx="298">
                  <c:v>4.826917E-3</c:v>
                </c:pt>
                <c:pt idx="299">
                  <c:v>1.6822E-2</c:v>
                </c:pt>
                <c:pt idx="300">
                  <c:v>3.3201580000000001E-3</c:v>
                </c:pt>
                <c:pt idx="301">
                  <c:v>3.8100479999999999E-3</c:v>
                </c:pt>
                <c:pt idx="302">
                  <c:v>4.637235E-2</c:v>
                </c:pt>
                <c:pt idx="303">
                  <c:v>1.3044580000000001E-3</c:v>
                </c:pt>
                <c:pt idx="304">
                  <c:v>1.470105E-2</c:v>
                </c:pt>
                <c:pt idx="305">
                  <c:v>1.972747E-2</c:v>
                </c:pt>
                <c:pt idx="306">
                  <c:v>5.6164329999999998E-2</c:v>
                </c:pt>
                <c:pt idx="307">
                  <c:v>6.0437889999999999E-3</c:v>
                </c:pt>
                <c:pt idx="308">
                  <c:v>8.2095499999999995E-3</c:v>
                </c:pt>
                <c:pt idx="309">
                  <c:v>1.26222E-2</c:v>
                </c:pt>
                <c:pt idx="310">
                  <c:v>1.5141589999999999E-3</c:v>
                </c:pt>
                <c:pt idx="311">
                  <c:v>8.2263219999999995E-3</c:v>
                </c:pt>
                <c:pt idx="312">
                  <c:v>1.5172849999999999E-3</c:v>
                </c:pt>
                <c:pt idx="313">
                  <c:v>3.9131030000000002E-3</c:v>
                </c:pt>
                <c:pt idx="314">
                  <c:v>6.4896659999999998E-3</c:v>
                </c:pt>
                <c:pt idx="315">
                  <c:v>6.5300649999999998E-3</c:v>
                </c:pt>
                <c:pt idx="316">
                  <c:v>6.5363580000000004E-2</c:v>
                </c:pt>
                <c:pt idx="317">
                  <c:v>5.6706580000000003E-3</c:v>
                </c:pt>
                <c:pt idx="318">
                  <c:v>7.7715060000000002E-2</c:v>
                </c:pt>
                <c:pt idx="319">
                  <c:v>2.90067E-2</c:v>
                </c:pt>
                <c:pt idx="320">
                  <c:v>5.6140490000000001E-2</c:v>
                </c:pt>
                <c:pt idx="321">
                  <c:v>6.9195999999999997E-3</c:v>
                </c:pt>
                <c:pt idx="322">
                  <c:v>2.2039059999999998E-3</c:v>
                </c:pt>
                <c:pt idx="323">
                  <c:v>7.5597060000000002E-3</c:v>
                </c:pt>
                <c:pt idx="324">
                  <c:v>8.8475459999999995E-3</c:v>
                </c:pt>
                <c:pt idx="325">
                  <c:v>1.8367870000000001E-2</c:v>
                </c:pt>
                <c:pt idx="326">
                  <c:v>1.1960119999999999E-2</c:v>
                </c:pt>
                <c:pt idx="327">
                  <c:v>6.6814040000000005E-2</c:v>
                </c:pt>
                <c:pt idx="328">
                  <c:v>1.163177E-2</c:v>
                </c:pt>
                <c:pt idx="329">
                  <c:v>1.1186690000000001E-3</c:v>
                </c:pt>
                <c:pt idx="330">
                  <c:v>3.6916030000000002E-2</c:v>
                </c:pt>
                <c:pt idx="331">
                  <c:v>1.458137E-3</c:v>
                </c:pt>
                <c:pt idx="332">
                  <c:v>2.2400200000000001E-3</c:v>
                </c:pt>
                <c:pt idx="333">
                  <c:v>2.8049259999999999E-2</c:v>
                </c:pt>
                <c:pt idx="334">
                  <c:v>2.4732589999999998E-3</c:v>
                </c:pt>
                <c:pt idx="335">
                  <c:v>9.5599279999999995E-2</c:v>
                </c:pt>
                <c:pt idx="336">
                  <c:v>2.965245E-3</c:v>
                </c:pt>
                <c:pt idx="337">
                  <c:v>2.2943590000000002E-3</c:v>
                </c:pt>
                <c:pt idx="338">
                  <c:v>8.3989849999999994E-3</c:v>
                </c:pt>
                <c:pt idx="339">
                  <c:v>1.6705109999999999E-2</c:v>
                </c:pt>
                <c:pt idx="340">
                  <c:v>5.9205589999999997E-3</c:v>
                </c:pt>
                <c:pt idx="341">
                  <c:v>1.695062E-3</c:v>
                </c:pt>
                <c:pt idx="342">
                  <c:v>4.5087060000000003E-3</c:v>
                </c:pt>
                <c:pt idx="343">
                  <c:v>3.0998789999999998E-2</c:v>
                </c:pt>
                <c:pt idx="344">
                  <c:v>9.6377400000000002E-2</c:v>
                </c:pt>
                <c:pt idx="345">
                  <c:v>1.706525E-3</c:v>
                </c:pt>
                <c:pt idx="346">
                  <c:v>7.1170600000000001E-2</c:v>
                </c:pt>
                <c:pt idx="347">
                  <c:v>1.159642E-2</c:v>
                </c:pt>
                <c:pt idx="348">
                  <c:v>1.1630379999999999E-2</c:v>
                </c:pt>
                <c:pt idx="349">
                  <c:v>8.1294580000000005E-2</c:v>
                </c:pt>
                <c:pt idx="350">
                  <c:v>4.7010089999999997E-2</c:v>
                </c:pt>
                <c:pt idx="351">
                  <c:v>1.3793740000000001E-3</c:v>
                </c:pt>
                <c:pt idx="352">
                  <c:v>5.6887229999999997E-2</c:v>
                </c:pt>
                <c:pt idx="353">
                  <c:v>1.351787E-2</c:v>
                </c:pt>
                <c:pt idx="354">
                  <c:v>3.3558959999999999E-2</c:v>
                </c:pt>
                <c:pt idx="355">
                  <c:v>2.603668E-3</c:v>
                </c:pt>
                <c:pt idx="356">
                  <c:v>8.9258900000000006E-3</c:v>
                </c:pt>
                <c:pt idx="357">
                  <c:v>7.6159679999999999E-3</c:v>
                </c:pt>
                <c:pt idx="358">
                  <c:v>6.9584690000000005E-2</c:v>
                </c:pt>
                <c:pt idx="359">
                  <c:v>8.9426609999999993E-3</c:v>
                </c:pt>
                <c:pt idx="360">
                  <c:v>2.8437369999999998E-3</c:v>
                </c:pt>
                <c:pt idx="361">
                  <c:v>5.200489E-3</c:v>
                </c:pt>
                <c:pt idx="362">
                  <c:v>7.9050179999999998E-2</c:v>
                </c:pt>
                <c:pt idx="363">
                  <c:v>9.6055760000000004E-2</c:v>
                </c:pt>
                <c:pt idx="364">
                  <c:v>7.9060050000000007E-2</c:v>
                </c:pt>
                <c:pt idx="365">
                  <c:v>3.3737650000000001E-2</c:v>
                </c:pt>
                <c:pt idx="366">
                  <c:v>2.5819669999999999E-2</c:v>
                </c:pt>
                <c:pt idx="367">
                  <c:v>5.2748980000000001E-3</c:v>
                </c:pt>
                <c:pt idx="368">
                  <c:v>7.0961729999999999E-3</c:v>
                </c:pt>
                <c:pt idx="369">
                  <c:v>1.812459E-3</c:v>
                </c:pt>
                <c:pt idx="370">
                  <c:v>0.1007627</c:v>
                </c:pt>
                <c:pt idx="371">
                  <c:v>6.5081469999999997E-3</c:v>
                </c:pt>
                <c:pt idx="372">
                  <c:v>2.458535E-3</c:v>
                </c:pt>
                <c:pt idx="373">
                  <c:v>1.831903E-3</c:v>
                </c:pt>
                <c:pt idx="374">
                  <c:v>4.4370529999999998E-2</c:v>
                </c:pt>
                <c:pt idx="375">
                  <c:v>1.53679E-2</c:v>
                </c:pt>
                <c:pt idx="376">
                  <c:v>1.2824760000000001E-3</c:v>
                </c:pt>
                <c:pt idx="377">
                  <c:v>9.8663580000000004E-3</c:v>
                </c:pt>
                <c:pt idx="378">
                  <c:v>4.5472659999999998E-2</c:v>
                </c:pt>
                <c:pt idx="379">
                  <c:v>8.6211789999999996E-2</c:v>
                </c:pt>
                <c:pt idx="380">
                  <c:v>7.5583559999999996E-3</c:v>
                </c:pt>
                <c:pt idx="381">
                  <c:v>2.2975510000000001E-3</c:v>
                </c:pt>
                <c:pt idx="382">
                  <c:v>5.4471140000000003E-3</c:v>
                </c:pt>
                <c:pt idx="383">
                  <c:v>6.9836100000000003E-3</c:v>
                </c:pt>
                <c:pt idx="384">
                  <c:v>1.0006019999999999E-2</c:v>
                </c:pt>
                <c:pt idx="385">
                  <c:v>3.5279439999999999E-3</c:v>
                </c:pt>
                <c:pt idx="386">
                  <c:v>8.0030980000000002E-3</c:v>
                </c:pt>
                <c:pt idx="387">
                  <c:v>2.340134E-2</c:v>
                </c:pt>
                <c:pt idx="388">
                  <c:v>5.803547E-3</c:v>
                </c:pt>
                <c:pt idx="389">
                  <c:v>6.4267969999999994E-2</c:v>
                </c:pt>
                <c:pt idx="390">
                  <c:v>2.8662320000000002E-2</c:v>
                </c:pt>
                <c:pt idx="391">
                  <c:v>1.565267E-2</c:v>
                </c:pt>
                <c:pt idx="392">
                  <c:v>5.8295040000000001E-3</c:v>
                </c:pt>
                <c:pt idx="393">
                  <c:v>5.8815899999999997E-2</c:v>
                </c:pt>
                <c:pt idx="394">
                  <c:v>1.7289880000000001E-2</c:v>
                </c:pt>
                <c:pt idx="395">
                  <c:v>2.1521090000000001E-3</c:v>
                </c:pt>
                <c:pt idx="396">
                  <c:v>5.8847150000000001E-2</c:v>
                </c:pt>
                <c:pt idx="397">
                  <c:v>7.4149289999999998E-3</c:v>
                </c:pt>
                <c:pt idx="398">
                  <c:v>4.1235580000000003E-3</c:v>
                </c:pt>
                <c:pt idx="399">
                  <c:v>6.4902329999999998E-3</c:v>
                </c:pt>
                <c:pt idx="400">
                  <c:v>7.45439E-3</c:v>
                </c:pt>
                <c:pt idx="401">
                  <c:v>5.5980379999999996E-3</c:v>
                </c:pt>
                <c:pt idx="402">
                  <c:v>2.637983E-3</c:v>
                </c:pt>
                <c:pt idx="403">
                  <c:v>2.1905739999999998E-3</c:v>
                </c:pt>
                <c:pt idx="404">
                  <c:v>9.1904329999999996E-3</c:v>
                </c:pt>
                <c:pt idx="405">
                  <c:v>1.5821559999999999E-3</c:v>
                </c:pt>
                <c:pt idx="406">
                  <c:v>2.2056559999999998E-3</c:v>
                </c:pt>
                <c:pt idx="407">
                  <c:v>1.793979E-3</c:v>
                </c:pt>
                <c:pt idx="408">
                  <c:v>2.4245409999999998E-2</c:v>
                </c:pt>
                <c:pt idx="409">
                  <c:v>3.0449839999999999E-2</c:v>
                </c:pt>
                <c:pt idx="410">
                  <c:v>8.576742E-3</c:v>
                </c:pt>
                <c:pt idx="411">
                  <c:v>4.7964649999999998E-3</c:v>
                </c:pt>
                <c:pt idx="412">
                  <c:v>2.2320249999999999E-3</c:v>
                </c:pt>
                <c:pt idx="413">
                  <c:v>8.6147700000000008E-3</c:v>
                </c:pt>
                <c:pt idx="414">
                  <c:v>1.7234849999999999E-2</c:v>
                </c:pt>
                <c:pt idx="415">
                  <c:v>6.3367279999999998E-3</c:v>
                </c:pt>
                <c:pt idx="416">
                  <c:v>1.073618E-2</c:v>
                </c:pt>
                <c:pt idx="417">
                  <c:v>1.2478910000000001E-3</c:v>
                </c:pt>
                <c:pt idx="418">
                  <c:v>2.0572429999999999E-2</c:v>
                </c:pt>
                <c:pt idx="419">
                  <c:v>4.9149989999999998E-2</c:v>
                </c:pt>
                <c:pt idx="420">
                  <c:v>5.4711179999999996E-3</c:v>
                </c:pt>
                <c:pt idx="421">
                  <c:v>2.7459260000000001E-3</c:v>
                </c:pt>
                <c:pt idx="422">
                  <c:v>2.509201E-3</c:v>
                </c:pt>
                <c:pt idx="423">
                  <c:v>2.7180510000000001E-2</c:v>
                </c:pt>
                <c:pt idx="424">
                  <c:v>3.267327E-3</c:v>
                </c:pt>
                <c:pt idx="425">
                  <c:v>2.0817790000000002E-3</c:v>
                </c:pt>
                <c:pt idx="426">
                  <c:v>1.87182E-3</c:v>
                </c:pt>
                <c:pt idx="427">
                  <c:v>8.4332399999999998E-3</c:v>
                </c:pt>
                <c:pt idx="428">
                  <c:v>8.0966949999999992E-3</c:v>
                </c:pt>
                <c:pt idx="429">
                  <c:v>7.7121380000000003E-2</c:v>
                </c:pt>
                <c:pt idx="430">
                  <c:v>0.1174597</c:v>
                </c:pt>
                <c:pt idx="431">
                  <c:v>1.6787639999999999E-3</c:v>
                </c:pt>
                <c:pt idx="432">
                  <c:v>3.0502149999999998E-3</c:v>
                </c:pt>
                <c:pt idx="433">
                  <c:v>6.1773000000000002E-3</c:v>
                </c:pt>
                <c:pt idx="434">
                  <c:v>4.12614E-4</c:v>
                </c:pt>
                <c:pt idx="435">
                  <c:v>2.563685E-3</c:v>
                </c:pt>
                <c:pt idx="436">
                  <c:v>3.9871980000000001E-2</c:v>
                </c:pt>
                <c:pt idx="437">
                  <c:v>4.8113580000000003E-2</c:v>
                </c:pt>
                <c:pt idx="438">
                  <c:v>8.5891560000000006E-2</c:v>
                </c:pt>
                <c:pt idx="439">
                  <c:v>1.8000120000000001E-2</c:v>
                </c:pt>
                <c:pt idx="440">
                  <c:v>3.9456360000000003E-2</c:v>
                </c:pt>
                <c:pt idx="441">
                  <c:v>2.827286E-3</c:v>
                </c:pt>
                <c:pt idx="442">
                  <c:v>3.596957E-3</c:v>
                </c:pt>
                <c:pt idx="443">
                  <c:v>1.5041290000000001E-3</c:v>
                </c:pt>
                <c:pt idx="444">
                  <c:v>9.9265499999999993E-3</c:v>
                </c:pt>
                <c:pt idx="445">
                  <c:v>1.8032240000000001E-2</c:v>
                </c:pt>
                <c:pt idx="446">
                  <c:v>4.1599949999999997E-3</c:v>
                </c:pt>
                <c:pt idx="447">
                  <c:v>3.1617760000000002E-2</c:v>
                </c:pt>
                <c:pt idx="448">
                  <c:v>4.7827139999999997E-2</c:v>
                </c:pt>
                <c:pt idx="449">
                  <c:v>7.1280280000000001E-2</c:v>
                </c:pt>
                <c:pt idx="450">
                  <c:v>5.3459129999999999E-3</c:v>
                </c:pt>
                <c:pt idx="451">
                  <c:v>5.657016E-3</c:v>
                </c:pt>
                <c:pt idx="452">
                  <c:v>1.6932099999999999E-2</c:v>
                </c:pt>
                <c:pt idx="453">
                  <c:v>1.5348269999999999E-3</c:v>
                </c:pt>
                <c:pt idx="454">
                  <c:v>1.076467E-2</c:v>
                </c:pt>
                <c:pt idx="455">
                  <c:v>2.7673980000000001E-2</c:v>
                </c:pt>
                <c:pt idx="456">
                  <c:v>8.9043399999999995E-2</c:v>
                </c:pt>
                <c:pt idx="457">
                  <c:v>5.4014329999999998E-3</c:v>
                </c:pt>
                <c:pt idx="458">
                  <c:v>6.5848820000000002E-2</c:v>
                </c:pt>
                <c:pt idx="459">
                  <c:v>1.559389E-3</c:v>
                </c:pt>
                <c:pt idx="460">
                  <c:v>1.791827E-2</c:v>
                </c:pt>
                <c:pt idx="461">
                  <c:v>8.0249180000000003E-2</c:v>
                </c:pt>
                <c:pt idx="462">
                  <c:v>1.581196E-3</c:v>
                </c:pt>
                <c:pt idx="463">
                  <c:v>5.7911400000000002E-2</c:v>
                </c:pt>
                <c:pt idx="464">
                  <c:v>1.39365E-3</c:v>
                </c:pt>
                <c:pt idx="465">
                  <c:v>7.7524250000000003E-3</c:v>
                </c:pt>
                <c:pt idx="466">
                  <c:v>4.5051040000000001E-2</c:v>
                </c:pt>
                <c:pt idx="467">
                  <c:v>3.243087E-3</c:v>
                </c:pt>
                <c:pt idx="468">
                  <c:v>6.1171450000000002E-2</c:v>
                </c:pt>
                <c:pt idx="469">
                  <c:v>5.9535640000000004E-4</c:v>
                </c:pt>
                <c:pt idx="470">
                  <c:v>6.6453949999999998E-2</c:v>
                </c:pt>
                <c:pt idx="471">
                  <c:v>5.9744949999999996E-4</c:v>
                </c:pt>
                <c:pt idx="472">
                  <c:v>1.7329250000000001E-2</c:v>
                </c:pt>
                <c:pt idx="473">
                  <c:v>1.0639499999999999E-3</c:v>
                </c:pt>
                <c:pt idx="474">
                  <c:v>0.1216822</c:v>
                </c:pt>
                <c:pt idx="475">
                  <c:v>2.1647550000000002E-2</c:v>
                </c:pt>
                <c:pt idx="476">
                  <c:v>2.3142779999999999E-3</c:v>
                </c:pt>
                <c:pt idx="477">
                  <c:v>1.6641920000000001E-2</c:v>
                </c:pt>
                <c:pt idx="478">
                  <c:v>5.6525829999999999E-2</c:v>
                </c:pt>
                <c:pt idx="479">
                  <c:v>1.6666490000000001E-3</c:v>
                </c:pt>
                <c:pt idx="480">
                  <c:v>1.4280910000000001E-2</c:v>
                </c:pt>
                <c:pt idx="481">
                  <c:v>1.350117E-2</c:v>
                </c:pt>
                <c:pt idx="482">
                  <c:v>5.0510480000000003E-2</c:v>
                </c:pt>
                <c:pt idx="483">
                  <c:v>3.8941240000000001E-3</c:v>
                </c:pt>
                <c:pt idx="484">
                  <c:v>1.4728689999999999E-3</c:v>
                </c:pt>
                <c:pt idx="485">
                  <c:v>1.797984E-2</c:v>
                </c:pt>
                <c:pt idx="486">
                  <c:v>2.5959519999999999E-3</c:v>
                </c:pt>
                <c:pt idx="487">
                  <c:v>3.6426739999999998E-3</c:v>
                </c:pt>
                <c:pt idx="488">
                  <c:v>0.1099348</c:v>
                </c:pt>
                <c:pt idx="489">
                  <c:v>5.1207719999999998E-2</c:v>
                </c:pt>
                <c:pt idx="490">
                  <c:v>6.3935990000000002E-4</c:v>
                </c:pt>
                <c:pt idx="491">
                  <c:v>3.3989480000000002E-3</c:v>
                </c:pt>
                <c:pt idx="492">
                  <c:v>9.8417320000000006E-3</c:v>
                </c:pt>
                <c:pt idx="493">
                  <c:v>6.3994270000000003E-4</c:v>
                </c:pt>
                <c:pt idx="494">
                  <c:v>3.9643359999999997E-3</c:v>
                </c:pt>
                <c:pt idx="495">
                  <c:v>2.1617030000000001E-3</c:v>
                </c:pt>
                <c:pt idx="496">
                  <c:v>4.8499540000000001E-3</c:v>
                </c:pt>
                <c:pt idx="497">
                  <c:v>6.4216059999999998E-3</c:v>
                </c:pt>
                <c:pt idx="498">
                  <c:v>1.447878E-2</c:v>
                </c:pt>
                <c:pt idx="499">
                  <c:v>2.422121E-2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5.6341215069578003E-2</c:v>
                </c:pt>
                <c:pt idx="1">
                  <c:v>6.6975902251385902E-2</c:v>
                </c:pt>
                <c:pt idx="2">
                  <c:v>6.290304333069352E-2</c:v>
                </c:pt>
                <c:pt idx="3">
                  <c:v>7.1275031112116749E-2</c:v>
                </c:pt>
                <c:pt idx="4">
                  <c:v>5.1363276388731754E-2</c:v>
                </c:pt>
                <c:pt idx="5">
                  <c:v>5.9282724290078061E-2</c:v>
                </c:pt>
                <c:pt idx="6">
                  <c:v>6.0640343930308857E-2</c:v>
                </c:pt>
                <c:pt idx="7">
                  <c:v>3.3261681185654486E-2</c:v>
                </c:pt>
                <c:pt idx="8">
                  <c:v>4.6272202737866273E-2</c:v>
                </c:pt>
                <c:pt idx="9">
                  <c:v>4.3443828487385448E-2</c:v>
                </c:pt>
                <c:pt idx="10">
                  <c:v>4.0049779386808461E-2</c:v>
                </c:pt>
                <c:pt idx="11">
                  <c:v>3.4845570765923747E-2</c:v>
                </c:pt>
                <c:pt idx="12">
                  <c:v>4.3443828487385448E-2</c:v>
                </c:pt>
                <c:pt idx="13">
                  <c:v>4.3783233397443153E-2</c:v>
                </c:pt>
                <c:pt idx="14">
                  <c:v>3.4393030885846818E-2</c:v>
                </c:pt>
                <c:pt idx="15">
                  <c:v>5.7698834709808799E-2</c:v>
                </c:pt>
                <c:pt idx="16">
                  <c:v>4.8421767168231704E-2</c:v>
                </c:pt>
                <c:pt idx="17">
                  <c:v>4.1407399027039257E-2</c:v>
                </c:pt>
                <c:pt idx="18">
                  <c:v>4.0162914356827693E-2</c:v>
                </c:pt>
                <c:pt idx="19">
                  <c:v>3.3601086095712183E-2</c:v>
                </c:pt>
                <c:pt idx="20">
                  <c:v>3.9144699626654601E-2</c:v>
                </c:pt>
                <c:pt idx="21">
                  <c:v>4.7516687408077837E-2</c:v>
                </c:pt>
                <c:pt idx="22">
                  <c:v>4.8534902138250936E-2</c:v>
                </c:pt>
                <c:pt idx="23">
                  <c:v>4.1181129087000792E-2</c:v>
                </c:pt>
                <c:pt idx="24">
                  <c:v>3.8579024776558432E-2</c:v>
                </c:pt>
                <c:pt idx="25">
                  <c:v>3.5524380586039142E-2</c:v>
                </c:pt>
                <c:pt idx="26">
                  <c:v>3.0433306935173661E-2</c:v>
                </c:pt>
                <c:pt idx="27">
                  <c:v>3.2243466455481387E-2</c:v>
                </c:pt>
                <c:pt idx="28">
                  <c:v>3.3827356035750648E-2</c:v>
                </c:pt>
                <c:pt idx="29">
                  <c:v>3.9257834596673834E-2</c:v>
                </c:pt>
                <c:pt idx="30">
                  <c:v>4.5480257947731646E-2</c:v>
                </c:pt>
                <c:pt idx="31">
                  <c:v>2.658671795451974E-2</c:v>
                </c:pt>
                <c:pt idx="32">
                  <c:v>5.0571331598597127E-2</c:v>
                </c:pt>
                <c:pt idx="33">
                  <c:v>4.2538748727231589E-2</c:v>
                </c:pt>
                <c:pt idx="34">
                  <c:v>3.2469736395519852E-2</c:v>
                </c:pt>
                <c:pt idx="35">
                  <c:v>2.8623147414865935E-2</c:v>
                </c:pt>
                <c:pt idx="36">
                  <c:v>4.6045932797827809E-2</c:v>
                </c:pt>
                <c:pt idx="37">
                  <c:v>2.3305803823961985E-2</c:v>
                </c:pt>
                <c:pt idx="38">
                  <c:v>2.7378662744654371E-2</c:v>
                </c:pt>
                <c:pt idx="39">
                  <c:v>2.7378662744654371E-2</c:v>
                </c:pt>
                <c:pt idx="40">
                  <c:v>1.8214730173096504E-2</c:v>
                </c:pt>
                <c:pt idx="41">
                  <c:v>2.2513859033827355E-2</c:v>
                </c:pt>
                <c:pt idx="42">
                  <c:v>1.3010521552211789E-2</c:v>
                </c:pt>
                <c:pt idx="43">
                  <c:v>1.3236791492250254E-2</c:v>
                </c:pt>
                <c:pt idx="44">
                  <c:v>3.3374816155673719E-2</c:v>
                </c:pt>
                <c:pt idx="45">
                  <c:v>2.1608779273673492E-2</c:v>
                </c:pt>
                <c:pt idx="46">
                  <c:v>2.4550288494173549E-2</c:v>
                </c:pt>
                <c:pt idx="47">
                  <c:v>3.2809141305577556E-2</c:v>
                </c:pt>
                <c:pt idx="48">
                  <c:v>8.1457178413847729E-3</c:v>
                </c:pt>
                <c:pt idx="49">
                  <c:v>2.9867632085077499E-2</c:v>
                </c:pt>
                <c:pt idx="50">
                  <c:v>1.3236791492250254E-2</c:v>
                </c:pt>
                <c:pt idx="51">
                  <c:v>2.0929969453558094E-2</c:v>
                </c:pt>
                <c:pt idx="52">
                  <c:v>1.267111664215409E-2</c:v>
                </c:pt>
                <c:pt idx="53">
                  <c:v>1.6743975562846476E-2</c:v>
                </c:pt>
                <c:pt idx="54">
                  <c:v>1.2897386582192557E-2</c:v>
                </c:pt>
                <c:pt idx="55">
                  <c:v>2.9867632085077499E-2</c:v>
                </c:pt>
                <c:pt idx="56">
                  <c:v>3.6203190406154544E-2</c:v>
                </c:pt>
                <c:pt idx="57">
                  <c:v>1.7988460233058039E-2</c:v>
                </c:pt>
                <c:pt idx="58">
                  <c:v>3.9257834596673834E-2</c:v>
                </c:pt>
                <c:pt idx="59">
                  <c:v>1.5160085982577214E-2</c:v>
                </c:pt>
                <c:pt idx="60">
                  <c:v>9.6164724516347999E-3</c:v>
                </c:pt>
                <c:pt idx="61">
                  <c:v>2.3758343704038919E-2</c:v>
                </c:pt>
                <c:pt idx="62">
                  <c:v>1.267111664215409E-2</c:v>
                </c:pt>
                <c:pt idx="63">
                  <c:v>1.5612625862654146E-2</c:v>
                </c:pt>
                <c:pt idx="64">
                  <c:v>2.4889693404231247E-2</c:v>
                </c:pt>
                <c:pt idx="65">
                  <c:v>1.2444846702115623E-2</c:v>
                </c:pt>
                <c:pt idx="66">
                  <c:v>8.4851227514424702E-3</c:v>
                </c:pt>
                <c:pt idx="67">
                  <c:v>3.3148546215635254E-2</c:v>
                </c:pt>
                <c:pt idx="68">
                  <c:v>2.5115963344269715E-2</c:v>
                </c:pt>
                <c:pt idx="69">
                  <c:v>1.5160085982577214E-2</c:v>
                </c:pt>
                <c:pt idx="70">
                  <c:v>1.2897386582192557E-2</c:v>
                </c:pt>
                <c:pt idx="71">
                  <c:v>1.6630840592827243E-2</c:v>
                </c:pt>
                <c:pt idx="72">
                  <c:v>1.0521552211788665E-2</c:v>
                </c:pt>
                <c:pt idx="73">
                  <c:v>1.4481276162461816E-2</c:v>
                </c:pt>
                <c:pt idx="74">
                  <c:v>1.4255006222423351E-2</c:v>
                </c:pt>
                <c:pt idx="75">
                  <c:v>1.5952030772711845E-2</c:v>
                </c:pt>
                <c:pt idx="76">
                  <c:v>1.267111664215409E-2</c:v>
                </c:pt>
                <c:pt idx="77">
                  <c:v>1.5273220952596447E-2</c:v>
                </c:pt>
                <c:pt idx="78">
                  <c:v>4.2199343817173891E-2</c:v>
                </c:pt>
                <c:pt idx="79">
                  <c:v>1.5046951012557982E-2</c:v>
                </c:pt>
                <c:pt idx="80">
                  <c:v>1.6857110532865708E-2</c:v>
                </c:pt>
                <c:pt idx="81">
                  <c:v>1.7309650412942641E-2</c:v>
                </c:pt>
                <c:pt idx="82">
                  <c:v>8.7113926914809368E-3</c:v>
                </c:pt>
                <c:pt idx="83">
                  <c:v>2.1721914243692724E-2</c:v>
                </c:pt>
                <c:pt idx="84">
                  <c:v>6.335558321077045E-3</c:v>
                </c:pt>
                <c:pt idx="85">
                  <c:v>3.9031564656635369E-2</c:v>
                </c:pt>
                <c:pt idx="86">
                  <c:v>9.7296074216540341E-3</c:v>
                </c:pt>
                <c:pt idx="87">
                  <c:v>1.3236791492250254E-2</c:v>
                </c:pt>
                <c:pt idx="88">
                  <c:v>1.0295282271750198E-2</c:v>
                </c:pt>
                <c:pt idx="89">
                  <c:v>1.6857110532865708E-2</c:v>
                </c:pt>
                <c:pt idx="90">
                  <c:v>1.3236791492250254E-2</c:v>
                </c:pt>
                <c:pt idx="91">
                  <c:v>8.3719877814232378E-3</c:v>
                </c:pt>
                <c:pt idx="92">
                  <c:v>3.7787079986423805E-2</c:v>
                </c:pt>
                <c:pt idx="93">
                  <c:v>2.7265527774635138E-2</c:v>
                </c:pt>
                <c:pt idx="94">
                  <c:v>1.8667270053173438E-2</c:v>
                </c:pt>
                <c:pt idx="95">
                  <c:v>1.4820681072519515E-2</c:v>
                </c:pt>
                <c:pt idx="96">
                  <c:v>3.6882000226269938E-2</c:v>
                </c:pt>
                <c:pt idx="97">
                  <c:v>8.9376626315194035E-3</c:v>
                </c:pt>
                <c:pt idx="98">
                  <c:v>1.2557981672134857E-2</c:v>
                </c:pt>
                <c:pt idx="99">
                  <c:v>1.7422785382961874E-2</c:v>
                </c:pt>
                <c:pt idx="100">
                  <c:v>2.2174454123769657E-2</c:v>
                </c:pt>
                <c:pt idx="101">
                  <c:v>7.6931779613078404E-3</c:v>
                </c:pt>
                <c:pt idx="102">
                  <c:v>9.2770675415771008E-3</c:v>
                </c:pt>
                <c:pt idx="103">
                  <c:v>3.6882000226269938E-2</c:v>
                </c:pt>
                <c:pt idx="104">
                  <c:v>1.1426631971942528E-2</c:v>
                </c:pt>
                <c:pt idx="105">
                  <c:v>1.4481276162461816E-2</c:v>
                </c:pt>
                <c:pt idx="106">
                  <c:v>1.7762190293019571E-2</c:v>
                </c:pt>
                <c:pt idx="107">
                  <c:v>2.658671795451974E-2</c:v>
                </c:pt>
                <c:pt idx="108">
                  <c:v>1.5612625862654146E-2</c:v>
                </c:pt>
                <c:pt idx="109">
                  <c:v>9.8427423916732665E-3</c:v>
                </c:pt>
                <c:pt idx="110">
                  <c:v>1.0295282271750198E-2</c:v>
                </c:pt>
                <c:pt idx="111">
                  <c:v>1.0974092091865596E-2</c:v>
                </c:pt>
                <c:pt idx="112">
                  <c:v>1.5612625862654146E-2</c:v>
                </c:pt>
                <c:pt idx="113">
                  <c:v>3.4393030885846818E-2</c:v>
                </c:pt>
                <c:pt idx="114">
                  <c:v>1.3689331372327185E-2</c:v>
                </c:pt>
                <c:pt idx="115">
                  <c:v>7.0143681411924423E-3</c:v>
                </c:pt>
                <c:pt idx="116">
                  <c:v>4.9779386808462495E-3</c:v>
                </c:pt>
                <c:pt idx="117">
                  <c:v>2.6247313044462043E-2</c:v>
                </c:pt>
                <c:pt idx="118">
                  <c:v>1.2331711732096391E-2</c:v>
                </c:pt>
                <c:pt idx="119">
                  <c:v>2.4889693404231247E-2</c:v>
                </c:pt>
                <c:pt idx="120">
                  <c:v>3.3035411245616021E-2</c:v>
                </c:pt>
                <c:pt idx="121">
                  <c:v>7.1275031112116756E-3</c:v>
                </c:pt>
                <c:pt idx="122">
                  <c:v>5.2042086208847153E-3</c:v>
                </c:pt>
                <c:pt idx="123">
                  <c:v>4.9779386808462495E-3</c:v>
                </c:pt>
                <c:pt idx="124">
                  <c:v>2.2966398913904288E-2</c:v>
                </c:pt>
                <c:pt idx="125">
                  <c:v>1.7422785382961874E-2</c:v>
                </c:pt>
                <c:pt idx="126">
                  <c:v>2.9075687294942868E-2</c:v>
                </c:pt>
                <c:pt idx="127">
                  <c:v>7.0143681411924423E-3</c:v>
                </c:pt>
                <c:pt idx="128">
                  <c:v>1.3463061432288721E-2</c:v>
                </c:pt>
                <c:pt idx="129">
                  <c:v>5.9961534110193459E-3</c:v>
                </c:pt>
                <c:pt idx="130">
                  <c:v>1.4141871252404119E-2</c:v>
                </c:pt>
                <c:pt idx="131">
                  <c:v>1.074782215182713E-2</c:v>
                </c:pt>
                <c:pt idx="132">
                  <c:v>1.9459214843308068E-2</c:v>
                </c:pt>
                <c:pt idx="133">
                  <c:v>3.7334540106346873E-3</c:v>
                </c:pt>
                <c:pt idx="134">
                  <c:v>1.4707546102500283E-2</c:v>
                </c:pt>
                <c:pt idx="135">
                  <c:v>1.0408417241769431E-2</c:v>
                </c:pt>
                <c:pt idx="136">
                  <c:v>9.5033374816155675E-3</c:v>
                </c:pt>
                <c:pt idx="137">
                  <c:v>1.3463061432288721E-2</c:v>
                </c:pt>
                <c:pt idx="138">
                  <c:v>2.4889693404231247E-3</c:v>
                </c:pt>
                <c:pt idx="139">
                  <c:v>8.1457178413847729E-3</c:v>
                </c:pt>
                <c:pt idx="140">
                  <c:v>6.335558321077045E-3</c:v>
                </c:pt>
                <c:pt idx="141">
                  <c:v>9.2770675415771008E-3</c:v>
                </c:pt>
                <c:pt idx="142">
                  <c:v>1.5273220952596447E-2</c:v>
                </c:pt>
                <c:pt idx="143">
                  <c:v>2.5794773164385113E-2</c:v>
                </c:pt>
                <c:pt idx="144">
                  <c:v>3.145152166534676E-2</c:v>
                </c:pt>
                <c:pt idx="145">
                  <c:v>7.8063129313270729E-3</c:v>
                </c:pt>
                <c:pt idx="146">
                  <c:v>1.074782215182713E-2</c:v>
                </c:pt>
                <c:pt idx="147">
                  <c:v>8.7113926914809368E-3</c:v>
                </c:pt>
                <c:pt idx="148">
                  <c:v>5.2042086208847153E-3</c:v>
                </c:pt>
                <c:pt idx="149">
                  <c:v>8.3719877814232378E-3</c:v>
                </c:pt>
                <c:pt idx="150">
                  <c:v>2.3192668853942753E-2</c:v>
                </c:pt>
                <c:pt idx="151">
                  <c:v>5.9961534110193459E-3</c:v>
                </c:pt>
                <c:pt idx="152">
                  <c:v>4.4122638307500846E-3</c:v>
                </c:pt>
                <c:pt idx="153">
                  <c:v>8.2588528114040053E-3</c:v>
                </c:pt>
                <c:pt idx="154">
                  <c:v>4.864803710827017E-3</c:v>
                </c:pt>
                <c:pt idx="155">
                  <c:v>5.7698834709808801E-3</c:v>
                </c:pt>
                <c:pt idx="156">
                  <c:v>7.5800429912886071E-3</c:v>
                </c:pt>
                <c:pt idx="157">
                  <c:v>3.1677791605385225E-2</c:v>
                </c:pt>
                <c:pt idx="158">
                  <c:v>1.1200362031904061E-2</c:v>
                </c:pt>
                <c:pt idx="159">
                  <c:v>8.9376626315194035E-3</c:v>
                </c:pt>
                <c:pt idx="160">
                  <c:v>7.9194479013463062E-3</c:v>
                </c:pt>
                <c:pt idx="161">
                  <c:v>1.0295282271750198E-2</c:v>
                </c:pt>
                <c:pt idx="162">
                  <c:v>2.6699852924538976E-2</c:v>
                </c:pt>
                <c:pt idx="163">
                  <c:v>5.8830184410001134E-3</c:v>
                </c:pt>
                <c:pt idx="164">
                  <c:v>8.3719877814232378E-3</c:v>
                </c:pt>
                <c:pt idx="165">
                  <c:v>3.495870573594298E-2</c:v>
                </c:pt>
                <c:pt idx="166">
                  <c:v>1.5046951012557982E-2</c:v>
                </c:pt>
                <c:pt idx="167">
                  <c:v>2.7152392804615905E-3</c:v>
                </c:pt>
                <c:pt idx="168">
                  <c:v>2.2626994003846591E-2</c:v>
                </c:pt>
                <c:pt idx="169">
                  <c:v>2.6021043104423576E-3</c:v>
                </c:pt>
                <c:pt idx="170">
                  <c:v>3.2243466455481387E-2</c:v>
                </c:pt>
                <c:pt idx="171">
                  <c:v>2.4097748614096616E-2</c:v>
                </c:pt>
                <c:pt idx="172">
                  <c:v>8.9376626315194035E-3</c:v>
                </c:pt>
                <c:pt idx="173">
                  <c:v>1.459441113248105E-2</c:v>
                </c:pt>
                <c:pt idx="174">
                  <c:v>2.1156239393596562E-2</c:v>
                </c:pt>
                <c:pt idx="175">
                  <c:v>9.6164724516347999E-3</c:v>
                </c:pt>
                <c:pt idx="176">
                  <c:v>2.4889693404231247E-3</c:v>
                </c:pt>
                <c:pt idx="177">
                  <c:v>8.0325828713655387E-3</c:v>
                </c:pt>
                <c:pt idx="178">
                  <c:v>3.620319040615454E-3</c:v>
                </c:pt>
                <c:pt idx="179">
                  <c:v>1.5499490892634913E-2</c:v>
                </c:pt>
                <c:pt idx="180">
                  <c:v>5.2042086208847153E-3</c:v>
                </c:pt>
                <c:pt idx="181">
                  <c:v>8.1457178413847729E-3</c:v>
                </c:pt>
                <c:pt idx="182">
                  <c:v>8.1457178413847729E-3</c:v>
                </c:pt>
                <c:pt idx="183">
                  <c:v>2.964136214503903E-2</c:v>
                </c:pt>
                <c:pt idx="184">
                  <c:v>2.534223328430818E-2</c:v>
                </c:pt>
                <c:pt idx="185">
                  <c:v>5.2042086208847153E-3</c:v>
                </c:pt>
                <c:pt idx="186">
                  <c:v>2.6021043104423576E-3</c:v>
                </c:pt>
                <c:pt idx="187">
                  <c:v>1.3349926462269488E-2</c:v>
                </c:pt>
                <c:pt idx="188">
                  <c:v>2.3758343704038919E-3</c:v>
                </c:pt>
                <c:pt idx="189">
                  <c:v>2.839687747482747E-2</c:v>
                </c:pt>
                <c:pt idx="190">
                  <c:v>2.1043104423577329E-2</c:v>
                </c:pt>
                <c:pt idx="191">
                  <c:v>1.1879171852019459E-2</c:v>
                </c:pt>
                <c:pt idx="192">
                  <c:v>4.4122638307500846E-3</c:v>
                </c:pt>
                <c:pt idx="193">
                  <c:v>5.8830184410001134E-3</c:v>
                </c:pt>
                <c:pt idx="194">
                  <c:v>4.7516687408077837E-3</c:v>
                </c:pt>
                <c:pt idx="195">
                  <c:v>5.9961534110193459E-3</c:v>
                </c:pt>
                <c:pt idx="196">
                  <c:v>2.4889693404231247E-3</c:v>
                </c:pt>
                <c:pt idx="197">
                  <c:v>1.0408417241769431E-2</c:v>
                </c:pt>
                <c:pt idx="198">
                  <c:v>5.8830184410001134E-3</c:v>
                </c:pt>
                <c:pt idx="199">
                  <c:v>3.8465889806539202E-3</c:v>
                </c:pt>
                <c:pt idx="200">
                  <c:v>6.7880982011539765E-3</c:v>
                </c:pt>
                <c:pt idx="201">
                  <c:v>2.8170607534789002E-2</c:v>
                </c:pt>
                <c:pt idx="202">
                  <c:v>4.7516687408077837E-3</c:v>
                </c:pt>
                <c:pt idx="203">
                  <c:v>2.4889693404231247E-3</c:v>
                </c:pt>
                <c:pt idx="204">
                  <c:v>6.7880982011539765E-3</c:v>
                </c:pt>
                <c:pt idx="205">
                  <c:v>1.5046951012557982E-2</c:v>
                </c:pt>
                <c:pt idx="206">
                  <c:v>3.1677791605385225E-3</c:v>
                </c:pt>
                <c:pt idx="207">
                  <c:v>1.4707546102500283E-2</c:v>
                </c:pt>
                <c:pt idx="208">
                  <c:v>1.8893539993211902E-2</c:v>
                </c:pt>
                <c:pt idx="209">
                  <c:v>7.8063129313270729E-3</c:v>
                </c:pt>
                <c:pt idx="210">
                  <c:v>1.9459214843308068E-2</c:v>
                </c:pt>
                <c:pt idx="211">
                  <c:v>2.3758343704038919E-3</c:v>
                </c:pt>
                <c:pt idx="212">
                  <c:v>2.1495644303654261E-3</c:v>
                </c:pt>
                <c:pt idx="213">
                  <c:v>2.1495644303654261E-3</c:v>
                </c:pt>
                <c:pt idx="214">
                  <c:v>2.1495644303654261E-3</c:v>
                </c:pt>
                <c:pt idx="215">
                  <c:v>2.1495644303654261E-3</c:v>
                </c:pt>
                <c:pt idx="216">
                  <c:v>1.0182147301730966E-2</c:v>
                </c:pt>
                <c:pt idx="217">
                  <c:v>2.1495644303654261E-3</c:v>
                </c:pt>
                <c:pt idx="218">
                  <c:v>1.074782215182713E-2</c:v>
                </c:pt>
                <c:pt idx="219">
                  <c:v>2.8283742504808238E-3</c:v>
                </c:pt>
                <c:pt idx="220">
                  <c:v>3.8465889806539202E-3</c:v>
                </c:pt>
                <c:pt idx="221">
                  <c:v>1.878040502319267E-2</c:v>
                </c:pt>
                <c:pt idx="222">
                  <c:v>9.1639325715578684E-3</c:v>
                </c:pt>
                <c:pt idx="223">
                  <c:v>1.2557981672134857E-2</c:v>
                </c:pt>
                <c:pt idx="224">
                  <c:v>6.5618282611155107E-3</c:v>
                </c:pt>
                <c:pt idx="225">
                  <c:v>1.9572349813327301E-2</c:v>
                </c:pt>
                <c:pt idx="226">
                  <c:v>7.0143681411924423E-3</c:v>
                </c:pt>
                <c:pt idx="227">
                  <c:v>4.525398800769318E-3</c:v>
                </c:pt>
                <c:pt idx="228">
                  <c:v>2.1495644303654261E-3</c:v>
                </c:pt>
                <c:pt idx="229">
                  <c:v>2.1495644303654261E-3</c:v>
                </c:pt>
                <c:pt idx="230">
                  <c:v>4.9779386808462495E-3</c:v>
                </c:pt>
                <c:pt idx="231">
                  <c:v>1.0408417241769431E-2</c:v>
                </c:pt>
                <c:pt idx="232">
                  <c:v>1.7535920352981106E-2</c:v>
                </c:pt>
                <c:pt idx="233">
                  <c:v>7.1275031112116756E-3</c:v>
                </c:pt>
                <c:pt idx="234">
                  <c:v>7.240638081230908E-3</c:v>
                </c:pt>
                <c:pt idx="235">
                  <c:v>2.1495644303654261E-3</c:v>
                </c:pt>
                <c:pt idx="236">
                  <c:v>1.1200362031904061E-2</c:v>
                </c:pt>
                <c:pt idx="237">
                  <c:v>3.0093902025115964E-2</c:v>
                </c:pt>
                <c:pt idx="238">
                  <c:v>1.5160085982577214E-2</c:v>
                </c:pt>
                <c:pt idx="239">
                  <c:v>2.1495644303654261E-3</c:v>
                </c:pt>
                <c:pt idx="240">
                  <c:v>2.9415092205000565E-2</c:v>
                </c:pt>
                <c:pt idx="241">
                  <c:v>2.9188822264962101E-2</c:v>
                </c:pt>
                <c:pt idx="242">
                  <c:v>2.4889693404231247E-3</c:v>
                </c:pt>
                <c:pt idx="243">
                  <c:v>1.0860957121846362E-2</c:v>
                </c:pt>
                <c:pt idx="244">
                  <c:v>2.1043104423577329E-2</c:v>
                </c:pt>
                <c:pt idx="245">
                  <c:v>7.240638081230908E-3</c:v>
                </c:pt>
                <c:pt idx="246">
                  <c:v>1.9685484783346533E-2</c:v>
                </c:pt>
                <c:pt idx="247">
                  <c:v>7.9194479013463062E-3</c:v>
                </c:pt>
                <c:pt idx="248">
                  <c:v>2.1495644303654261E-3</c:v>
                </c:pt>
                <c:pt idx="249">
                  <c:v>2.1495644303654261E-3</c:v>
                </c:pt>
                <c:pt idx="250">
                  <c:v>2.4889693404231247E-3</c:v>
                </c:pt>
                <c:pt idx="251">
                  <c:v>3.7334540106346873E-3</c:v>
                </c:pt>
                <c:pt idx="252">
                  <c:v>6.9012331711732098E-3</c:v>
                </c:pt>
                <c:pt idx="253">
                  <c:v>8.3719877814232378E-3</c:v>
                </c:pt>
                <c:pt idx="254">
                  <c:v>1.0408417241769431E-2</c:v>
                </c:pt>
                <c:pt idx="255">
                  <c:v>2.3758343704038919E-3</c:v>
                </c:pt>
                <c:pt idx="256">
                  <c:v>4.6385337707885504E-3</c:v>
                </c:pt>
                <c:pt idx="257">
                  <c:v>2.8283742504808238E-3</c:v>
                </c:pt>
                <c:pt idx="258">
                  <c:v>6.5618282611155107E-3</c:v>
                </c:pt>
                <c:pt idx="259">
                  <c:v>2.262699400384659E-3</c:v>
                </c:pt>
                <c:pt idx="260">
                  <c:v>4.6385337707885504E-3</c:v>
                </c:pt>
                <c:pt idx="261">
                  <c:v>1.3010521552211789E-2</c:v>
                </c:pt>
                <c:pt idx="262">
                  <c:v>1.5046951012557982E-2</c:v>
                </c:pt>
                <c:pt idx="263">
                  <c:v>1.572576083267338E-2</c:v>
                </c:pt>
                <c:pt idx="264">
                  <c:v>1.153976694196176E-2</c:v>
                </c:pt>
                <c:pt idx="265">
                  <c:v>3.8465889806539202E-3</c:v>
                </c:pt>
                <c:pt idx="266">
                  <c:v>4.4122638307500846E-3</c:v>
                </c:pt>
                <c:pt idx="267">
                  <c:v>2.7152392804615905E-3</c:v>
                </c:pt>
                <c:pt idx="268">
                  <c:v>3.7334540106346873E-3</c:v>
                </c:pt>
                <c:pt idx="269">
                  <c:v>6.4486932910962783E-3</c:v>
                </c:pt>
                <c:pt idx="270">
                  <c:v>2.6926122864577441E-2</c:v>
                </c:pt>
                <c:pt idx="271">
                  <c:v>2.262699400384659E-3</c:v>
                </c:pt>
                <c:pt idx="272">
                  <c:v>3.9597239506731531E-3</c:v>
                </c:pt>
                <c:pt idx="273">
                  <c:v>1.267111664215409E-2</c:v>
                </c:pt>
                <c:pt idx="274">
                  <c:v>1.2557981672134857E-2</c:v>
                </c:pt>
                <c:pt idx="275">
                  <c:v>2.4889693404231247E-3</c:v>
                </c:pt>
                <c:pt idx="276">
                  <c:v>2.0364294603461931E-2</c:v>
                </c:pt>
                <c:pt idx="277">
                  <c:v>2.0138024663423463E-2</c:v>
                </c:pt>
                <c:pt idx="278">
                  <c:v>1.074782215182713E-2</c:v>
                </c:pt>
                <c:pt idx="279">
                  <c:v>5.9961534110193459E-3</c:v>
                </c:pt>
                <c:pt idx="280">
                  <c:v>1.0408417241769431E-2</c:v>
                </c:pt>
                <c:pt idx="281">
                  <c:v>5.3173435909039486E-3</c:v>
                </c:pt>
                <c:pt idx="282">
                  <c:v>7.240638081230908E-3</c:v>
                </c:pt>
                <c:pt idx="283">
                  <c:v>3.9597239506731531E-3</c:v>
                </c:pt>
                <c:pt idx="284">
                  <c:v>7.1275031112116756E-3</c:v>
                </c:pt>
                <c:pt idx="285">
                  <c:v>4.4122638307500846E-3</c:v>
                </c:pt>
                <c:pt idx="286">
                  <c:v>2.3758343704038919E-3</c:v>
                </c:pt>
                <c:pt idx="287">
                  <c:v>5.9961534110193459E-3</c:v>
                </c:pt>
                <c:pt idx="288">
                  <c:v>7.1275031112116756E-3</c:v>
                </c:pt>
                <c:pt idx="289">
                  <c:v>8.1457178413847729E-3</c:v>
                </c:pt>
                <c:pt idx="290">
                  <c:v>2.1495644303654261E-3</c:v>
                </c:pt>
                <c:pt idx="291">
                  <c:v>2.4889693404231247E-3</c:v>
                </c:pt>
                <c:pt idx="292">
                  <c:v>2.0251159633442699E-2</c:v>
                </c:pt>
                <c:pt idx="293">
                  <c:v>4.525398800769318E-3</c:v>
                </c:pt>
                <c:pt idx="294">
                  <c:v>6.6749632311347441E-3</c:v>
                </c:pt>
                <c:pt idx="295">
                  <c:v>2.4889693404231247E-3</c:v>
                </c:pt>
                <c:pt idx="296">
                  <c:v>2.1495644303654261E-3</c:v>
                </c:pt>
                <c:pt idx="297">
                  <c:v>5.5436135309424144E-3</c:v>
                </c:pt>
                <c:pt idx="298">
                  <c:v>4.1859938907116189E-3</c:v>
                </c:pt>
                <c:pt idx="299">
                  <c:v>8.2588528114040053E-3</c:v>
                </c:pt>
                <c:pt idx="300">
                  <c:v>3.5071840705962211E-3</c:v>
                </c:pt>
                <c:pt idx="301">
                  <c:v>3.7334540106346873E-3</c:v>
                </c:pt>
                <c:pt idx="302">
                  <c:v>1.5952030772711845E-2</c:v>
                </c:pt>
                <c:pt idx="303">
                  <c:v>2.3758343704038919E-3</c:v>
                </c:pt>
                <c:pt idx="304">
                  <c:v>7.5800429912886071E-3</c:v>
                </c:pt>
                <c:pt idx="305">
                  <c:v>9.0507976015386359E-3</c:v>
                </c:pt>
                <c:pt idx="306">
                  <c:v>1.8214730173096504E-2</c:v>
                </c:pt>
                <c:pt idx="307">
                  <c:v>4.6385337707885504E-3</c:v>
                </c:pt>
                <c:pt idx="308">
                  <c:v>5.430478560923181E-3</c:v>
                </c:pt>
                <c:pt idx="309">
                  <c:v>6.9012331711732098E-3</c:v>
                </c:pt>
                <c:pt idx="310">
                  <c:v>2.4889693404231247E-3</c:v>
                </c:pt>
                <c:pt idx="311">
                  <c:v>5.430478560923181E-3</c:v>
                </c:pt>
                <c:pt idx="312">
                  <c:v>2.4889693404231247E-3</c:v>
                </c:pt>
                <c:pt idx="313">
                  <c:v>3.7334540106346873E-3</c:v>
                </c:pt>
                <c:pt idx="314">
                  <c:v>4.7516687408077837E-3</c:v>
                </c:pt>
                <c:pt idx="315">
                  <c:v>4.7516687408077837E-3</c:v>
                </c:pt>
                <c:pt idx="316">
                  <c:v>2.0138024663423463E-2</c:v>
                </c:pt>
                <c:pt idx="317">
                  <c:v>4.4122638307500846E-3</c:v>
                </c:pt>
                <c:pt idx="318">
                  <c:v>2.2853263943885056E-2</c:v>
                </c:pt>
                <c:pt idx="319">
                  <c:v>1.1426631971942528E-2</c:v>
                </c:pt>
                <c:pt idx="320">
                  <c:v>1.7988460233058039E-2</c:v>
                </c:pt>
                <c:pt idx="321">
                  <c:v>4.864803710827017E-3</c:v>
                </c:pt>
                <c:pt idx="322">
                  <c:v>2.8283742504808238E-3</c:v>
                </c:pt>
                <c:pt idx="323">
                  <c:v>5.0910736508654828E-3</c:v>
                </c:pt>
                <c:pt idx="324">
                  <c:v>5.5436135309424144E-3</c:v>
                </c:pt>
                <c:pt idx="325">
                  <c:v>8.4851227514424702E-3</c:v>
                </c:pt>
                <c:pt idx="326">
                  <c:v>6.5618282611155107E-3</c:v>
                </c:pt>
                <c:pt idx="327">
                  <c:v>2.0364294603461931E-2</c:v>
                </c:pt>
                <c:pt idx="328">
                  <c:v>6.4486932910962783E-3</c:v>
                </c:pt>
                <c:pt idx="329">
                  <c:v>2.1495644303654261E-3</c:v>
                </c:pt>
                <c:pt idx="330">
                  <c:v>1.3349926462269488E-2</c:v>
                </c:pt>
                <c:pt idx="331">
                  <c:v>2.3758343704038919E-3</c:v>
                </c:pt>
                <c:pt idx="332">
                  <c:v>2.8283742504808238E-3</c:v>
                </c:pt>
                <c:pt idx="333">
                  <c:v>1.1087227061884829E-2</c:v>
                </c:pt>
                <c:pt idx="334">
                  <c:v>2.9415092205000567E-3</c:v>
                </c:pt>
                <c:pt idx="335">
                  <c:v>2.6473582984500508E-2</c:v>
                </c:pt>
                <c:pt idx="336">
                  <c:v>3.1677791605385225E-3</c:v>
                </c:pt>
                <c:pt idx="337">
                  <c:v>2.8283742504808238E-3</c:v>
                </c:pt>
                <c:pt idx="338">
                  <c:v>5.3173435909039486E-3</c:v>
                </c:pt>
                <c:pt idx="339">
                  <c:v>7.9194479013463062E-3</c:v>
                </c:pt>
                <c:pt idx="340">
                  <c:v>4.4122638307500846E-3</c:v>
                </c:pt>
                <c:pt idx="341">
                  <c:v>2.4889693404231247E-3</c:v>
                </c:pt>
                <c:pt idx="342">
                  <c:v>3.8465889806539202E-3</c:v>
                </c:pt>
                <c:pt idx="343">
                  <c:v>1.1766036882000227E-2</c:v>
                </c:pt>
                <c:pt idx="344">
                  <c:v>2.658671795451974E-2</c:v>
                </c:pt>
                <c:pt idx="345">
                  <c:v>2.4889693404231247E-3</c:v>
                </c:pt>
                <c:pt idx="346">
                  <c:v>2.1156239393596562E-2</c:v>
                </c:pt>
                <c:pt idx="347">
                  <c:v>6.335558321077045E-3</c:v>
                </c:pt>
                <c:pt idx="348">
                  <c:v>6.335558321077045E-3</c:v>
                </c:pt>
                <c:pt idx="349">
                  <c:v>2.3305803823961985E-2</c:v>
                </c:pt>
                <c:pt idx="350">
                  <c:v>1.5612625862654146E-2</c:v>
                </c:pt>
                <c:pt idx="351">
                  <c:v>2.262699400384659E-3</c:v>
                </c:pt>
                <c:pt idx="352">
                  <c:v>1.7875325263038807E-2</c:v>
                </c:pt>
                <c:pt idx="353">
                  <c:v>6.9012331711732098E-3</c:v>
                </c:pt>
                <c:pt idx="354">
                  <c:v>1.2331711732096391E-2</c:v>
                </c:pt>
                <c:pt idx="355">
                  <c:v>2.9415092205000567E-3</c:v>
                </c:pt>
                <c:pt idx="356">
                  <c:v>5.430478560923181E-3</c:v>
                </c:pt>
                <c:pt idx="357">
                  <c:v>4.9779386808462495E-3</c:v>
                </c:pt>
                <c:pt idx="358">
                  <c:v>2.0703699513519629E-2</c:v>
                </c:pt>
                <c:pt idx="359">
                  <c:v>5.430478560923181E-3</c:v>
                </c:pt>
                <c:pt idx="360">
                  <c:v>3.0546441905192896E-3</c:v>
                </c:pt>
                <c:pt idx="361">
                  <c:v>4.0728589206923864E-3</c:v>
                </c:pt>
                <c:pt idx="362">
                  <c:v>2.2740128973865823E-2</c:v>
                </c:pt>
                <c:pt idx="363">
                  <c:v>2.6360448014481275E-2</c:v>
                </c:pt>
                <c:pt idx="364">
                  <c:v>2.2740128973865823E-2</c:v>
                </c:pt>
                <c:pt idx="365">
                  <c:v>1.2331711732096391E-2</c:v>
                </c:pt>
                <c:pt idx="366">
                  <c:v>1.0295282271750198E-2</c:v>
                </c:pt>
                <c:pt idx="367">
                  <c:v>4.0728589206923864E-3</c:v>
                </c:pt>
                <c:pt idx="368">
                  <c:v>4.7516687408077837E-3</c:v>
                </c:pt>
                <c:pt idx="369">
                  <c:v>2.4889693404231247E-3</c:v>
                </c:pt>
                <c:pt idx="370">
                  <c:v>2.7265527774635138E-2</c:v>
                </c:pt>
                <c:pt idx="371">
                  <c:v>4.525398800769318E-3</c:v>
                </c:pt>
                <c:pt idx="372">
                  <c:v>2.8283742504808238E-3</c:v>
                </c:pt>
                <c:pt idx="373">
                  <c:v>2.4889693404231247E-3</c:v>
                </c:pt>
                <c:pt idx="374">
                  <c:v>1.4820681072519515E-2</c:v>
                </c:pt>
                <c:pt idx="375">
                  <c:v>7.3537730512501414E-3</c:v>
                </c:pt>
                <c:pt idx="376">
                  <c:v>2.1495644303654261E-3</c:v>
                </c:pt>
                <c:pt idx="377">
                  <c:v>5.6567485009616477E-3</c:v>
                </c:pt>
                <c:pt idx="378">
                  <c:v>1.5046951012557982E-2</c:v>
                </c:pt>
                <c:pt idx="379">
                  <c:v>2.4097748614096616E-2</c:v>
                </c:pt>
                <c:pt idx="380">
                  <c:v>4.864803710827017E-3</c:v>
                </c:pt>
                <c:pt idx="381">
                  <c:v>2.7152392804615905E-3</c:v>
                </c:pt>
                <c:pt idx="382">
                  <c:v>4.0728589206923864E-3</c:v>
                </c:pt>
                <c:pt idx="383">
                  <c:v>4.6385337707885504E-3</c:v>
                </c:pt>
                <c:pt idx="384">
                  <c:v>5.6567485009616477E-3</c:v>
                </c:pt>
                <c:pt idx="385">
                  <c:v>3.2809141305577554E-3</c:v>
                </c:pt>
                <c:pt idx="386">
                  <c:v>4.9779386808462495E-3</c:v>
                </c:pt>
                <c:pt idx="387">
                  <c:v>9.5033374816155675E-3</c:v>
                </c:pt>
                <c:pt idx="388">
                  <c:v>4.1859938907116189E-3</c:v>
                </c:pt>
                <c:pt idx="389">
                  <c:v>1.92329449032696E-2</c:v>
                </c:pt>
                <c:pt idx="390">
                  <c:v>1.0860957121846362E-2</c:v>
                </c:pt>
                <c:pt idx="391">
                  <c:v>7.3537730512501414E-3</c:v>
                </c:pt>
                <c:pt idx="392">
                  <c:v>4.1859938907116189E-3</c:v>
                </c:pt>
                <c:pt idx="393">
                  <c:v>1.7988460233058039E-2</c:v>
                </c:pt>
                <c:pt idx="394">
                  <c:v>7.8063129313270729E-3</c:v>
                </c:pt>
                <c:pt idx="395">
                  <c:v>2.6021043104423576E-3</c:v>
                </c:pt>
                <c:pt idx="396">
                  <c:v>1.7988460233058039E-2</c:v>
                </c:pt>
                <c:pt idx="397">
                  <c:v>4.7516687408077837E-3</c:v>
                </c:pt>
                <c:pt idx="398">
                  <c:v>3.5071840705962211E-3</c:v>
                </c:pt>
                <c:pt idx="399">
                  <c:v>4.4122638307500846E-3</c:v>
                </c:pt>
                <c:pt idx="400">
                  <c:v>4.7516687408077837E-3</c:v>
                </c:pt>
                <c:pt idx="401">
                  <c:v>4.0728589206923864E-3</c:v>
                </c:pt>
                <c:pt idx="402">
                  <c:v>2.8283742504808238E-3</c:v>
                </c:pt>
                <c:pt idx="403">
                  <c:v>2.6021043104423576E-3</c:v>
                </c:pt>
                <c:pt idx="404">
                  <c:v>5.3173435909039486E-3</c:v>
                </c:pt>
                <c:pt idx="405">
                  <c:v>2.262699400384659E-3</c:v>
                </c:pt>
                <c:pt idx="406">
                  <c:v>2.6021043104423576E-3</c:v>
                </c:pt>
                <c:pt idx="407">
                  <c:v>2.3758343704038919E-3</c:v>
                </c:pt>
                <c:pt idx="408">
                  <c:v>9.6164724516347999E-3</c:v>
                </c:pt>
                <c:pt idx="409">
                  <c:v>1.1200362031904061E-2</c:v>
                </c:pt>
                <c:pt idx="410">
                  <c:v>5.0910736508654828E-3</c:v>
                </c:pt>
                <c:pt idx="411">
                  <c:v>3.7334540106346873E-3</c:v>
                </c:pt>
                <c:pt idx="412">
                  <c:v>2.6021043104423576E-3</c:v>
                </c:pt>
                <c:pt idx="413">
                  <c:v>5.0910736508654828E-3</c:v>
                </c:pt>
                <c:pt idx="414">
                  <c:v>7.6931779613078404E-3</c:v>
                </c:pt>
                <c:pt idx="415">
                  <c:v>4.2991288607308522E-3</c:v>
                </c:pt>
                <c:pt idx="416">
                  <c:v>5.7698834709808801E-3</c:v>
                </c:pt>
                <c:pt idx="417">
                  <c:v>2.0364294603461932E-3</c:v>
                </c:pt>
                <c:pt idx="418">
                  <c:v>8.5982577214617044E-3</c:v>
                </c:pt>
                <c:pt idx="419">
                  <c:v>1.5612625862654146E-2</c:v>
                </c:pt>
                <c:pt idx="420">
                  <c:v>3.9597239506731531E-3</c:v>
                </c:pt>
                <c:pt idx="421">
                  <c:v>2.8283742504808238E-3</c:v>
                </c:pt>
                <c:pt idx="422">
                  <c:v>2.7152392804615905E-3</c:v>
                </c:pt>
                <c:pt idx="423">
                  <c:v>1.0295282271750198E-2</c:v>
                </c:pt>
                <c:pt idx="424">
                  <c:v>3.0546441905192896E-3</c:v>
                </c:pt>
                <c:pt idx="425">
                  <c:v>2.4889693404231247E-3</c:v>
                </c:pt>
                <c:pt idx="426">
                  <c:v>2.3758343704038919E-3</c:v>
                </c:pt>
                <c:pt idx="427">
                  <c:v>4.9779386808462495E-3</c:v>
                </c:pt>
                <c:pt idx="428">
                  <c:v>4.864803710827017E-3</c:v>
                </c:pt>
                <c:pt idx="429">
                  <c:v>2.1721914243692724E-2</c:v>
                </c:pt>
                <c:pt idx="430">
                  <c:v>3.0093902025115964E-2</c:v>
                </c:pt>
                <c:pt idx="431">
                  <c:v>2.262699400384659E-3</c:v>
                </c:pt>
                <c:pt idx="432">
                  <c:v>2.9415092205000567E-3</c:v>
                </c:pt>
                <c:pt idx="433">
                  <c:v>4.1859938907116189E-3</c:v>
                </c:pt>
                <c:pt idx="434">
                  <c:v>1.3576196402307953E-3</c:v>
                </c:pt>
                <c:pt idx="435">
                  <c:v>2.7152392804615905E-3</c:v>
                </c:pt>
                <c:pt idx="436">
                  <c:v>1.3349926462269488E-2</c:v>
                </c:pt>
                <c:pt idx="437">
                  <c:v>1.5273220952596447E-2</c:v>
                </c:pt>
                <c:pt idx="438">
                  <c:v>2.3532073764000454E-2</c:v>
                </c:pt>
                <c:pt idx="439">
                  <c:v>7.8063129313270729E-3</c:v>
                </c:pt>
                <c:pt idx="440">
                  <c:v>1.3236791492250254E-2</c:v>
                </c:pt>
                <c:pt idx="441">
                  <c:v>2.8283742504808238E-3</c:v>
                </c:pt>
                <c:pt idx="442">
                  <c:v>3.1677791605385225E-3</c:v>
                </c:pt>
                <c:pt idx="443">
                  <c:v>2.1495644303654261E-3</c:v>
                </c:pt>
                <c:pt idx="444">
                  <c:v>5.430478560923181E-3</c:v>
                </c:pt>
                <c:pt idx="445">
                  <c:v>7.8063129313270729E-3</c:v>
                </c:pt>
                <c:pt idx="446">
                  <c:v>3.3940491005769883E-3</c:v>
                </c:pt>
                <c:pt idx="447">
                  <c:v>1.1313497001923295E-2</c:v>
                </c:pt>
                <c:pt idx="448">
                  <c:v>1.5160085982577214E-2</c:v>
                </c:pt>
                <c:pt idx="449">
                  <c:v>2.0364294603461931E-2</c:v>
                </c:pt>
                <c:pt idx="450">
                  <c:v>3.8465889806539202E-3</c:v>
                </c:pt>
                <c:pt idx="451">
                  <c:v>3.9597239506731531E-3</c:v>
                </c:pt>
                <c:pt idx="452">
                  <c:v>7.4669080212693747E-3</c:v>
                </c:pt>
                <c:pt idx="453">
                  <c:v>2.1495644303654261E-3</c:v>
                </c:pt>
                <c:pt idx="454">
                  <c:v>5.6567485009616477E-3</c:v>
                </c:pt>
                <c:pt idx="455">
                  <c:v>1.0295282271750198E-2</c:v>
                </c:pt>
                <c:pt idx="456">
                  <c:v>2.4097748614096616E-2</c:v>
                </c:pt>
                <c:pt idx="457">
                  <c:v>3.8465889806539202E-3</c:v>
                </c:pt>
                <c:pt idx="458">
                  <c:v>1.9119809933250367E-2</c:v>
                </c:pt>
                <c:pt idx="459">
                  <c:v>2.1495644303654261E-3</c:v>
                </c:pt>
                <c:pt idx="460">
                  <c:v>7.6931779613078404E-3</c:v>
                </c:pt>
                <c:pt idx="461">
                  <c:v>2.2174454123769657E-2</c:v>
                </c:pt>
                <c:pt idx="462">
                  <c:v>2.1495644303654261E-3</c:v>
                </c:pt>
                <c:pt idx="463">
                  <c:v>1.7309650412942641E-2</c:v>
                </c:pt>
                <c:pt idx="464">
                  <c:v>2.0364294603461932E-3</c:v>
                </c:pt>
                <c:pt idx="465">
                  <c:v>4.6385337707885504E-3</c:v>
                </c:pt>
                <c:pt idx="466">
                  <c:v>1.4368141192442584E-2</c:v>
                </c:pt>
                <c:pt idx="467">
                  <c:v>2.9415092205000567E-3</c:v>
                </c:pt>
                <c:pt idx="468">
                  <c:v>1.7988460233058039E-2</c:v>
                </c:pt>
                <c:pt idx="469">
                  <c:v>1.4707546102500284E-3</c:v>
                </c:pt>
                <c:pt idx="470">
                  <c:v>1.9119809933250367E-2</c:v>
                </c:pt>
                <c:pt idx="471">
                  <c:v>1.4707546102500284E-3</c:v>
                </c:pt>
                <c:pt idx="472">
                  <c:v>7.4669080212693747E-3</c:v>
                </c:pt>
                <c:pt idx="473">
                  <c:v>1.810159520307727E-3</c:v>
                </c:pt>
                <c:pt idx="474">
                  <c:v>3.0546441905192893E-2</c:v>
                </c:pt>
                <c:pt idx="475">
                  <c:v>8.5982577214617044E-3</c:v>
                </c:pt>
                <c:pt idx="476">
                  <c:v>2.4889693404231247E-3</c:v>
                </c:pt>
                <c:pt idx="477">
                  <c:v>7.240638081230908E-3</c:v>
                </c:pt>
                <c:pt idx="478">
                  <c:v>1.6857110532865708E-2</c:v>
                </c:pt>
                <c:pt idx="479">
                  <c:v>2.1495644303654261E-3</c:v>
                </c:pt>
                <c:pt idx="480">
                  <c:v>6.5618282611155107E-3</c:v>
                </c:pt>
                <c:pt idx="481">
                  <c:v>6.335558321077045E-3</c:v>
                </c:pt>
                <c:pt idx="482">
                  <c:v>1.5499490892634913E-2</c:v>
                </c:pt>
                <c:pt idx="483">
                  <c:v>3.1677791605385225E-3</c:v>
                </c:pt>
                <c:pt idx="484">
                  <c:v>2.0364294603461932E-3</c:v>
                </c:pt>
                <c:pt idx="485">
                  <c:v>7.5800429912886071E-3</c:v>
                </c:pt>
                <c:pt idx="486">
                  <c:v>2.6021043104423576E-3</c:v>
                </c:pt>
                <c:pt idx="487">
                  <c:v>3.0546441905192896E-3</c:v>
                </c:pt>
                <c:pt idx="488">
                  <c:v>2.8057472564769769E-2</c:v>
                </c:pt>
                <c:pt idx="489">
                  <c:v>1.5612625862654146E-2</c:v>
                </c:pt>
                <c:pt idx="490">
                  <c:v>1.4707546102500284E-3</c:v>
                </c:pt>
                <c:pt idx="491">
                  <c:v>2.9415092205000567E-3</c:v>
                </c:pt>
                <c:pt idx="492">
                  <c:v>5.2042086208847153E-3</c:v>
                </c:pt>
                <c:pt idx="493">
                  <c:v>1.4707546102500284E-3</c:v>
                </c:pt>
                <c:pt idx="494">
                  <c:v>3.1677791605385225E-3</c:v>
                </c:pt>
                <c:pt idx="495">
                  <c:v>2.3758343704038919E-3</c:v>
                </c:pt>
                <c:pt idx="496">
                  <c:v>3.5071840705962211E-3</c:v>
                </c:pt>
                <c:pt idx="497">
                  <c:v>4.0728589206923864E-3</c:v>
                </c:pt>
                <c:pt idx="498">
                  <c:v>6.5618282611155107E-3</c:v>
                </c:pt>
                <c:pt idx="499">
                  <c:v>9.1639325715578684E-3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5089968"/>
        <c:axId val="285089184"/>
      </c:scatterChart>
      <c:valAx>
        <c:axId val="2850899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692854749687197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5089184"/>
        <c:crosses val="autoZero"/>
        <c:crossBetween val="midCat"/>
      </c:valAx>
      <c:valAx>
        <c:axId val="2850891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7588933467781724E-2"/>
              <c:y val="0.370983043619397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50899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GRN4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129430560320938"/>
          <c:y val="1.414141414141414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7002520272573071"/>
          <c:y val="7.4954808445092266E-2"/>
          <c:w val="0.7902384650816392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3.0822297643302198E-2"/>
                  <c:y val="-0.211309027490468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0.1048897</c:v>
                </c:pt>
                <c:pt idx="1">
                  <c:v>5.381959E-2</c:v>
                </c:pt>
                <c:pt idx="2">
                  <c:v>3.6916030000000002E-2</c:v>
                </c:pt>
                <c:pt idx="3">
                  <c:v>4.7827139999999997E-2</c:v>
                </c:pt>
                <c:pt idx="4">
                  <c:v>5.0510480000000003E-2</c:v>
                </c:pt>
                <c:pt idx="5">
                  <c:v>3.003931E-2</c:v>
                </c:pt>
                <c:pt idx="6">
                  <c:v>3.2244719999999998E-2</c:v>
                </c:pt>
                <c:pt idx="7">
                  <c:v>1.7013730000000001E-2</c:v>
                </c:pt>
                <c:pt idx="8">
                  <c:v>1.7635399999999999E-2</c:v>
                </c:pt>
                <c:pt idx="9">
                  <c:v>2.3764179999999999E-2</c:v>
                </c:pt>
                <c:pt idx="10">
                  <c:v>3.8634540000000002E-2</c:v>
                </c:pt>
                <c:pt idx="11">
                  <c:v>2.88361E-2</c:v>
                </c:pt>
                <c:pt idx="12">
                  <c:v>2.5291259999999999E-2</c:v>
                </c:pt>
                <c:pt idx="13">
                  <c:v>2.5932770000000001E-2</c:v>
                </c:pt>
                <c:pt idx="14">
                  <c:v>2.5373570000000002E-2</c:v>
                </c:pt>
                <c:pt idx="15">
                  <c:v>7.4258049999999997E-3</c:v>
                </c:pt>
                <c:pt idx="16">
                  <c:v>3.7819220000000001E-2</c:v>
                </c:pt>
                <c:pt idx="17">
                  <c:v>9.3867159999999998E-3</c:v>
                </c:pt>
                <c:pt idx="18">
                  <c:v>9.4526230000000003E-3</c:v>
                </c:pt>
                <c:pt idx="19">
                  <c:v>4.8770259999999996E-3</c:v>
                </c:pt>
                <c:pt idx="20">
                  <c:v>4.9634240000000001E-3</c:v>
                </c:pt>
                <c:pt idx="21">
                  <c:v>5.4471140000000003E-3</c:v>
                </c:pt>
                <c:pt idx="22">
                  <c:v>6.9195999999999997E-3</c:v>
                </c:pt>
                <c:pt idx="23">
                  <c:v>6.1773000000000002E-3</c:v>
                </c:pt>
                <c:pt idx="24">
                  <c:v>3.261379E-3</c:v>
                </c:pt>
                <c:pt idx="25">
                  <c:v>7.45439E-3</c:v>
                </c:pt>
                <c:pt idx="26">
                  <c:v>2.5723289999999999E-2</c:v>
                </c:pt>
                <c:pt idx="27">
                  <c:v>1.8535679999999999E-2</c:v>
                </c:pt>
                <c:pt idx="28">
                  <c:v>7.4869459999999999E-2</c:v>
                </c:pt>
                <c:pt idx="29">
                  <c:v>0.16970640000000001</c:v>
                </c:pt>
                <c:pt idx="30">
                  <c:v>2.655863E-2</c:v>
                </c:pt>
                <c:pt idx="31">
                  <c:v>5.685687E-3</c:v>
                </c:pt>
                <c:pt idx="32">
                  <c:v>3.8180720000000001E-2</c:v>
                </c:pt>
                <c:pt idx="33">
                  <c:v>3.867698E-2</c:v>
                </c:pt>
                <c:pt idx="34">
                  <c:v>3.2162160000000002E-2</c:v>
                </c:pt>
                <c:pt idx="35">
                  <c:v>3.4379670000000001E-2</c:v>
                </c:pt>
                <c:pt idx="36">
                  <c:v>2.714834E-2</c:v>
                </c:pt>
                <c:pt idx="37">
                  <c:v>0.1221168</c:v>
                </c:pt>
                <c:pt idx="38">
                  <c:v>7.9772620000000006E-3</c:v>
                </c:pt>
                <c:pt idx="39">
                  <c:v>0.1141133</c:v>
                </c:pt>
                <c:pt idx="40">
                  <c:v>5.2181240000000002E-3</c:v>
                </c:pt>
                <c:pt idx="41">
                  <c:v>0.1341379</c:v>
                </c:pt>
                <c:pt idx="42">
                  <c:v>3.4786869999999998E-2</c:v>
                </c:pt>
                <c:pt idx="43">
                  <c:v>2.8867529999999999E-2</c:v>
                </c:pt>
                <c:pt idx="44">
                  <c:v>5.6706580000000003E-3</c:v>
                </c:pt>
                <c:pt idx="45">
                  <c:v>3.9643359999999997E-3</c:v>
                </c:pt>
                <c:pt idx="46">
                  <c:v>7.9090849999999997E-3</c:v>
                </c:pt>
                <c:pt idx="47">
                  <c:v>0.148836</c:v>
                </c:pt>
                <c:pt idx="48">
                  <c:v>6.5081469999999997E-3</c:v>
                </c:pt>
                <c:pt idx="49">
                  <c:v>9.6185090000000001E-2</c:v>
                </c:pt>
                <c:pt idx="50">
                  <c:v>3.0502149999999998E-3</c:v>
                </c:pt>
                <c:pt idx="51">
                  <c:v>9.8417320000000006E-3</c:v>
                </c:pt>
                <c:pt idx="52">
                  <c:v>0.105989</c:v>
                </c:pt>
                <c:pt idx="53">
                  <c:v>2.032421E-3</c:v>
                </c:pt>
                <c:pt idx="54">
                  <c:v>5.7362820000000002E-2</c:v>
                </c:pt>
                <c:pt idx="55">
                  <c:v>7.7715060000000002E-2</c:v>
                </c:pt>
                <c:pt idx="56">
                  <c:v>8.2357049999999998E-4</c:v>
                </c:pt>
                <c:pt idx="57">
                  <c:v>8.3201109999999995E-2</c:v>
                </c:pt>
                <c:pt idx="58">
                  <c:v>4.0777369999999997E-3</c:v>
                </c:pt>
                <c:pt idx="59">
                  <c:v>1.401999E-2</c:v>
                </c:pt>
                <c:pt idx="60">
                  <c:v>6.4024090000000002E-4</c:v>
                </c:pt>
                <c:pt idx="61">
                  <c:v>1.334043E-2</c:v>
                </c:pt>
                <c:pt idx="62">
                  <c:v>4.9644019999999997E-3</c:v>
                </c:pt>
                <c:pt idx="63">
                  <c:v>1.3547050000000001E-3</c:v>
                </c:pt>
                <c:pt idx="64">
                  <c:v>7.8168650000000006E-2</c:v>
                </c:pt>
                <c:pt idx="65">
                  <c:v>7.8263760000000002E-2</c:v>
                </c:pt>
                <c:pt idx="66">
                  <c:v>6.6578429999999994E-2</c:v>
                </c:pt>
                <c:pt idx="67">
                  <c:v>8.709741E-3</c:v>
                </c:pt>
                <c:pt idx="68">
                  <c:v>2.458535E-3</c:v>
                </c:pt>
                <c:pt idx="69">
                  <c:v>8.739218E-3</c:v>
                </c:pt>
                <c:pt idx="70">
                  <c:v>0.10974390000000001</c:v>
                </c:pt>
                <c:pt idx="71">
                  <c:v>6.4104010000000003E-2</c:v>
                </c:pt>
                <c:pt idx="72">
                  <c:v>9.8516220000000009E-3</c:v>
                </c:pt>
                <c:pt idx="73">
                  <c:v>9.0888780000000002E-2</c:v>
                </c:pt>
                <c:pt idx="74">
                  <c:v>2.3647439999999999E-2</c:v>
                </c:pt>
                <c:pt idx="75">
                  <c:v>7.7524250000000003E-3</c:v>
                </c:pt>
                <c:pt idx="76">
                  <c:v>3.3120239999999998E-3</c:v>
                </c:pt>
                <c:pt idx="77">
                  <c:v>1.284166E-2</c:v>
                </c:pt>
                <c:pt idx="78">
                  <c:v>1.2885199999999999E-2</c:v>
                </c:pt>
                <c:pt idx="79">
                  <c:v>3.4360829999999999E-3</c:v>
                </c:pt>
                <c:pt idx="80">
                  <c:v>1.017397E-3</c:v>
                </c:pt>
                <c:pt idx="81">
                  <c:v>8.4451869999999998E-3</c:v>
                </c:pt>
                <c:pt idx="82">
                  <c:v>0.14704990000000001</c:v>
                </c:pt>
                <c:pt idx="83">
                  <c:v>1.3180849999999999E-2</c:v>
                </c:pt>
                <c:pt idx="84">
                  <c:v>0.13777619999999999</c:v>
                </c:pt>
                <c:pt idx="85">
                  <c:v>0.11703330000000001</c:v>
                </c:pt>
                <c:pt idx="86">
                  <c:v>3.3808760000000001E-3</c:v>
                </c:pt>
                <c:pt idx="87">
                  <c:v>7.2487289999999996E-2</c:v>
                </c:pt>
                <c:pt idx="88">
                  <c:v>8.8310589999999994E-2</c:v>
                </c:pt>
                <c:pt idx="89">
                  <c:v>4.7557849999999999E-2</c:v>
                </c:pt>
                <c:pt idx="90">
                  <c:v>0.11576640000000001</c:v>
                </c:pt>
                <c:pt idx="91">
                  <c:v>0.1200721</c:v>
                </c:pt>
                <c:pt idx="92">
                  <c:v>8.0167180000000005E-2</c:v>
                </c:pt>
                <c:pt idx="93">
                  <c:v>8.8781440000000003E-2</c:v>
                </c:pt>
                <c:pt idx="94">
                  <c:v>2.953041E-2</c:v>
                </c:pt>
                <c:pt idx="95">
                  <c:v>1.2074099999999999E-3</c:v>
                </c:pt>
                <c:pt idx="96">
                  <c:v>1.770036E-3</c:v>
                </c:pt>
                <c:pt idx="97">
                  <c:v>9.040318E-2</c:v>
                </c:pt>
                <c:pt idx="98">
                  <c:v>1.239052E-3</c:v>
                </c:pt>
                <c:pt idx="99">
                  <c:v>5.2916480000000002E-2</c:v>
                </c:pt>
                <c:pt idx="100">
                  <c:v>2.3533760000000001E-2</c:v>
                </c:pt>
                <c:pt idx="101">
                  <c:v>7.5112269999999997E-3</c:v>
                </c:pt>
                <c:pt idx="102">
                  <c:v>5.3074610000000001E-2</c:v>
                </c:pt>
                <c:pt idx="103">
                  <c:v>8.9194339999999997E-2</c:v>
                </c:pt>
                <c:pt idx="104">
                  <c:v>3.5385410000000001E-3</c:v>
                </c:pt>
                <c:pt idx="105">
                  <c:v>1.2308319999999999E-2</c:v>
                </c:pt>
                <c:pt idx="106">
                  <c:v>3.0603450000000001E-2</c:v>
                </c:pt>
                <c:pt idx="107">
                  <c:v>4.1426639999999999E-3</c:v>
                </c:pt>
                <c:pt idx="108">
                  <c:v>8.2368000000000007E-3</c:v>
                </c:pt>
                <c:pt idx="109">
                  <c:v>3.4055330000000001E-3</c:v>
                </c:pt>
                <c:pt idx="110">
                  <c:v>2.2346640000000001E-2</c:v>
                </c:pt>
                <c:pt idx="111">
                  <c:v>9.8663580000000004E-3</c:v>
                </c:pt>
                <c:pt idx="112">
                  <c:v>5.1462090000000002E-2</c:v>
                </c:pt>
                <c:pt idx="113">
                  <c:v>4.6482650000000004E-3</c:v>
                </c:pt>
                <c:pt idx="114">
                  <c:v>2.8099010000000001E-3</c:v>
                </c:pt>
                <c:pt idx="115">
                  <c:v>0.12999939999999999</c:v>
                </c:pt>
                <c:pt idx="116">
                  <c:v>5.4837699999999998E-3</c:v>
                </c:pt>
                <c:pt idx="117">
                  <c:v>2.1601289999999999E-2</c:v>
                </c:pt>
                <c:pt idx="118">
                  <c:v>2.422639E-2</c:v>
                </c:pt>
                <c:pt idx="119">
                  <c:v>1.5172849999999999E-3</c:v>
                </c:pt>
                <c:pt idx="120">
                  <c:v>8.0325019999999997E-2</c:v>
                </c:pt>
                <c:pt idx="121">
                  <c:v>2.2056559999999998E-3</c:v>
                </c:pt>
                <c:pt idx="122">
                  <c:v>2.6052849999999999E-2</c:v>
                </c:pt>
                <c:pt idx="123">
                  <c:v>1.985709E-3</c:v>
                </c:pt>
                <c:pt idx="124">
                  <c:v>3.5366050000000003E-2</c:v>
                </c:pt>
                <c:pt idx="125">
                  <c:v>2.3179350000000001E-2</c:v>
                </c:pt>
                <c:pt idx="126">
                  <c:v>7.2557060000000007E-2</c:v>
                </c:pt>
                <c:pt idx="127">
                  <c:v>4.5087060000000003E-3</c:v>
                </c:pt>
                <c:pt idx="128">
                  <c:v>4.8194939999999999E-2</c:v>
                </c:pt>
                <c:pt idx="129">
                  <c:v>4.89722E-2</c:v>
                </c:pt>
                <c:pt idx="130">
                  <c:v>0.1421857</c:v>
                </c:pt>
                <c:pt idx="131">
                  <c:v>3.2173390000000003E-2</c:v>
                </c:pt>
                <c:pt idx="132">
                  <c:v>5.3623850000000001E-2</c:v>
                </c:pt>
                <c:pt idx="133">
                  <c:v>7.5597060000000002E-3</c:v>
                </c:pt>
                <c:pt idx="134">
                  <c:v>2.2088409999999999E-2</c:v>
                </c:pt>
                <c:pt idx="135">
                  <c:v>1.812459E-3</c:v>
                </c:pt>
                <c:pt idx="136">
                  <c:v>2.3931640000000001E-2</c:v>
                </c:pt>
                <c:pt idx="137">
                  <c:v>8.7783689999999998E-2</c:v>
                </c:pt>
                <c:pt idx="138">
                  <c:v>1.104518E-2</c:v>
                </c:pt>
                <c:pt idx="139">
                  <c:v>0.11399289999999999</c:v>
                </c:pt>
                <c:pt idx="140">
                  <c:v>1.6121699999999999E-2</c:v>
                </c:pt>
                <c:pt idx="141">
                  <c:v>1.8095099999999999E-2</c:v>
                </c:pt>
                <c:pt idx="142">
                  <c:v>3.1789909999999999E-3</c:v>
                </c:pt>
                <c:pt idx="143">
                  <c:v>2.1521090000000001E-3</c:v>
                </c:pt>
                <c:pt idx="144">
                  <c:v>2.411659E-3</c:v>
                </c:pt>
                <c:pt idx="145">
                  <c:v>5.769237E-3</c:v>
                </c:pt>
                <c:pt idx="146">
                  <c:v>7.2414209999999996E-3</c:v>
                </c:pt>
                <c:pt idx="147">
                  <c:v>3.3285990000000001E-2</c:v>
                </c:pt>
                <c:pt idx="148">
                  <c:v>2.1905739999999998E-3</c:v>
                </c:pt>
                <c:pt idx="149">
                  <c:v>1.559869E-2</c:v>
                </c:pt>
                <c:pt idx="150">
                  <c:v>2.509201E-3</c:v>
                </c:pt>
                <c:pt idx="151">
                  <c:v>1.7108620000000001E-2</c:v>
                </c:pt>
                <c:pt idx="152">
                  <c:v>4.6338829999999998E-2</c:v>
                </c:pt>
                <c:pt idx="153">
                  <c:v>1.300402E-2</c:v>
                </c:pt>
                <c:pt idx="154">
                  <c:v>9.5221279999999995E-3</c:v>
                </c:pt>
                <c:pt idx="155">
                  <c:v>2.563685E-3</c:v>
                </c:pt>
                <c:pt idx="156">
                  <c:v>1.0128699999999999E-3</c:v>
                </c:pt>
                <c:pt idx="157">
                  <c:v>5.0205380000000001E-2</c:v>
                </c:pt>
                <c:pt idx="158">
                  <c:v>7.9356600000000006E-3</c:v>
                </c:pt>
                <c:pt idx="159">
                  <c:v>3.2621249999999997E-2</c:v>
                </c:pt>
                <c:pt idx="160">
                  <c:v>2.6528369999999999E-3</c:v>
                </c:pt>
                <c:pt idx="161">
                  <c:v>1.5805840000000002E-2</c:v>
                </c:pt>
                <c:pt idx="162">
                  <c:v>5.0469699999999999E-2</c:v>
                </c:pt>
                <c:pt idx="163">
                  <c:v>3.03098E-3</c:v>
                </c:pt>
                <c:pt idx="164">
                  <c:v>3.3231419999999998E-3</c:v>
                </c:pt>
                <c:pt idx="165">
                  <c:v>1.3534600000000001E-2</c:v>
                </c:pt>
                <c:pt idx="166">
                  <c:v>0.11008419999999999</c:v>
                </c:pt>
                <c:pt idx="167">
                  <c:v>9.5771750000000003E-3</c:v>
                </c:pt>
                <c:pt idx="168">
                  <c:v>1.231925E-2</c:v>
                </c:pt>
                <c:pt idx="169">
                  <c:v>6.8420199999999999E-3</c:v>
                </c:pt>
                <c:pt idx="170">
                  <c:v>1.793979E-3</c:v>
                </c:pt>
                <c:pt idx="171">
                  <c:v>2.2975510000000001E-3</c:v>
                </c:pt>
                <c:pt idx="172">
                  <c:v>9.7348160000000003E-2</c:v>
                </c:pt>
                <c:pt idx="173">
                  <c:v>1.43365E-2</c:v>
                </c:pt>
                <c:pt idx="174">
                  <c:v>7.3068640000000004E-2</c:v>
                </c:pt>
                <c:pt idx="175">
                  <c:v>2.5959519999999999E-3</c:v>
                </c:pt>
                <c:pt idx="176">
                  <c:v>1.250953E-2</c:v>
                </c:pt>
                <c:pt idx="177">
                  <c:v>1.2530589999999999E-2</c:v>
                </c:pt>
                <c:pt idx="178">
                  <c:v>2.637983E-3</c:v>
                </c:pt>
                <c:pt idx="179">
                  <c:v>7.0961729999999999E-3</c:v>
                </c:pt>
                <c:pt idx="180">
                  <c:v>3.2776179999999999E-3</c:v>
                </c:pt>
                <c:pt idx="181">
                  <c:v>7.5583559999999996E-3</c:v>
                </c:pt>
                <c:pt idx="182">
                  <c:v>5.8569950000000003E-2</c:v>
                </c:pt>
                <c:pt idx="183">
                  <c:v>2.1927269999999998E-3</c:v>
                </c:pt>
                <c:pt idx="184">
                  <c:v>1.333496E-2</c:v>
                </c:pt>
                <c:pt idx="185">
                  <c:v>2.6308459999999999E-2</c:v>
                </c:pt>
                <c:pt idx="186">
                  <c:v>4.4365160000000001E-2</c:v>
                </c:pt>
                <c:pt idx="187">
                  <c:v>9.4210939999999996E-3</c:v>
                </c:pt>
                <c:pt idx="188">
                  <c:v>6.1994240000000003E-3</c:v>
                </c:pt>
                <c:pt idx="189">
                  <c:v>8.0249180000000003E-2</c:v>
                </c:pt>
                <c:pt idx="190">
                  <c:v>1.079781E-2</c:v>
                </c:pt>
                <c:pt idx="191">
                  <c:v>9.9239810000000001E-3</c:v>
                </c:pt>
                <c:pt idx="192">
                  <c:v>9.9312370000000007E-3</c:v>
                </c:pt>
                <c:pt idx="193">
                  <c:v>6.8367259999999999E-2</c:v>
                </c:pt>
                <c:pt idx="194">
                  <c:v>7.5112390000000003E-3</c:v>
                </c:pt>
                <c:pt idx="195">
                  <c:v>6.2296729999999998E-4</c:v>
                </c:pt>
                <c:pt idx="196">
                  <c:v>1.6777159999999999E-2</c:v>
                </c:pt>
                <c:pt idx="197">
                  <c:v>7.9608860000000004E-3</c:v>
                </c:pt>
                <c:pt idx="198">
                  <c:v>2.924973E-3</c:v>
                </c:pt>
                <c:pt idx="199">
                  <c:v>1.374449E-3</c:v>
                </c:pt>
                <c:pt idx="200">
                  <c:v>1.3883890000000001E-3</c:v>
                </c:pt>
                <c:pt idx="201">
                  <c:v>2.9636839999999998E-3</c:v>
                </c:pt>
                <c:pt idx="202">
                  <c:v>6.0437889999999999E-3</c:v>
                </c:pt>
                <c:pt idx="203">
                  <c:v>1.4909520000000001E-2</c:v>
                </c:pt>
                <c:pt idx="204">
                  <c:v>4.0871739999999997E-2</c:v>
                </c:pt>
                <c:pt idx="205">
                  <c:v>5.6899960000000001E-3</c:v>
                </c:pt>
                <c:pt idx="206">
                  <c:v>4.9767240000000001E-3</c:v>
                </c:pt>
                <c:pt idx="207">
                  <c:v>6.4896659999999998E-3</c:v>
                </c:pt>
                <c:pt idx="208">
                  <c:v>1.120519E-2</c:v>
                </c:pt>
                <c:pt idx="209">
                  <c:v>8.4436339999999999E-2</c:v>
                </c:pt>
                <c:pt idx="210">
                  <c:v>1.123918E-2</c:v>
                </c:pt>
                <c:pt idx="211">
                  <c:v>0.13431969999999999</c:v>
                </c:pt>
                <c:pt idx="212">
                  <c:v>3.2730719999999998E-2</c:v>
                </c:pt>
                <c:pt idx="213">
                  <c:v>2.984769E-2</c:v>
                </c:pt>
                <c:pt idx="214">
                  <c:v>4.36047E-3</c:v>
                </c:pt>
                <c:pt idx="215">
                  <c:v>6.9047990000000001E-4</c:v>
                </c:pt>
                <c:pt idx="216">
                  <c:v>6.9097760000000005E-4</c:v>
                </c:pt>
                <c:pt idx="217">
                  <c:v>1.724843E-3</c:v>
                </c:pt>
                <c:pt idx="218">
                  <c:v>7.5162550000000003E-3</c:v>
                </c:pt>
                <c:pt idx="219">
                  <c:v>2.5720029999999998E-3</c:v>
                </c:pt>
                <c:pt idx="220">
                  <c:v>1.6992960000000001E-2</c:v>
                </c:pt>
                <c:pt idx="221">
                  <c:v>4.183601E-2</c:v>
                </c:pt>
                <c:pt idx="222">
                  <c:v>2.2947979999999998E-3</c:v>
                </c:pt>
                <c:pt idx="223">
                  <c:v>2.072711E-2</c:v>
                </c:pt>
                <c:pt idx="224">
                  <c:v>0.1163656</c:v>
                </c:pt>
                <c:pt idx="225">
                  <c:v>5.6949689999999997E-2</c:v>
                </c:pt>
                <c:pt idx="226">
                  <c:v>1.518974E-2</c:v>
                </c:pt>
                <c:pt idx="227">
                  <c:v>9.9265499999999993E-3</c:v>
                </c:pt>
                <c:pt idx="228">
                  <c:v>4.3065279999999996E-3</c:v>
                </c:pt>
                <c:pt idx="229">
                  <c:v>6.0070350000000002E-4</c:v>
                </c:pt>
                <c:pt idx="230">
                  <c:v>7.654466E-2</c:v>
                </c:pt>
                <c:pt idx="231">
                  <c:v>3.3201580000000001E-3</c:v>
                </c:pt>
                <c:pt idx="232">
                  <c:v>3.6482730000000001E-3</c:v>
                </c:pt>
                <c:pt idx="233">
                  <c:v>5.4366320000000003E-3</c:v>
                </c:pt>
                <c:pt idx="234">
                  <c:v>1.388617E-3</c:v>
                </c:pt>
                <c:pt idx="235">
                  <c:v>1.5433179999999999E-2</c:v>
                </c:pt>
                <c:pt idx="236">
                  <c:v>1.198726E-2</c:v>
                </c:pt>
                <c:pt idx="237">
                  <c:v>1.550488E-2</c:v>
                </c:pt>
                <c:pt idx="238">
                  <c:v>3.0748899999999998E-3</c:v>
                </c:pt>
                <c:pt idx="239">
                  <c:v>9.2880270000000008E-3</c:v>
                </c:pt>
                <c:pt idx="240">
                  <c:v>1.667244E-3</c:v>
                </c:pt>
                <c:pt idx="241">
                  <c:v>4.4400849999999999E-3</c:v>
                </c:pt>
                <c:pt idx="242">
                  <c:v>9.3177659999999999E-3</c:v>
                </c:pt>
                <c:pt idx="243">
                  <c:v>8.8776270000000008E-3</c:v>
                </c:pt>
                <c:pt idx="244">
                  <c:v>2.4896290000000001E-3</c:v>
                </c:pt>
                <c:pt idx="245">
                  <c:v>4.826917E-3</c:v>
                </c:pt>
                <c:pt idx="246">
                  <c:v>2.319589E-2</c:v>
                </c:pt>
                <c:pt idx="247">
                  <c:v>8.2117949999999996E-4</c:v>
                </c:pt>
                <c:pt idx="248">
                  <c:v>3.456626E-3</c:v>
                </c:pt>
                <c:pt idx="249">
                  <c:v>1.5722389999999999E-2</c:v>
                </c:pt>
                <c:pt idx="250">
                  <c:v>2.7885730000000001E-2</c:v>
                </c:pt>
                <c:pt idx="251">
                  <c:v>4.5190609999999999E-2</c:v>
                </c:pt>
                <c:pt idx="252">
                  <c:v>4.9029629999999998E-3</c:v>
                </c:pt>
                <c:pt idx="253">
                  <c:v>2.340134E-2</c:v>
                </c:pt>
                <c:pt idx="254">
                  <c:v>3.097188E-2</c:v>
                </c:pt>
                <c:pt idx="255">
                  <c:v>1.634261E-2</c:v>
                </c:pt>
                <c:pt idx="256">
                  <c:v>6.0819610000000003E-3</c:v>
                </c:pt>
                <c:pt idx="257">
                  <c:v>1.0006019999999999E-2</c:v>
                </c:pt>
                <c:pt idx="258">
                  <c:v>1.2465789999999999E-2</c:v>
                </c:pt>
                <c:pt idx="259">
                  <c:v>6.7069279999999995E-2</c:v>
                </c:pt>
                <c:pt idx="260">
                  <c:v>2.4245409999999998E-2</c:v>
                </c:pt>
                <c:pt idx="261">
                  <c:v>7.4572650000000002E-3</c:v>
                </c:pt>
                <c:pt idx="262">
                  <c:v>2.6539770000000001E-3</c:v>
                </c:pt>
                <c:pt idx="263">
                  <c:v>1.7696509999999999E-4</c:v>
                </c:pt>
                <c:pt idx="264">
                  <c:v>3.623228E-3</c:v>
                </c:pt>
                <c:pt idx="265">
                  <c:v>8.3718400000000002E-3</c:v>
                </c:pt>
                <c:pt idx="266">
                  <c:v>1.6143560000000001E-2</c:v>
                </c:pt>
                <c:pt idx="267">
                  <c:v>3.6426739999999998E-3</c:v>
                </c:pt>
                <c:pt idx="268">
                  <c:v>1.723355E-2</c:v>
                </c:pt>
                <c:pt idx="269">
                  <c:v>2.3902559999999999E-3</c:v>
                </c:pt>
                <c:pt idx="270">
                  <c:v>3.3323699999999999E-3</c:v>
                </c:pt>
                <c:pt idx="271">
                  <c:v>9.0760869999999998E-4</c:v>
                </c:pt>
                <c:pt idx="272">
                  <c:v>1.347029E-3</c:v>
                </c:pt>
                <c:pt idx="273">
                  <c:v>2.726736E-3</c:v>
                </c:pt>
                <c:pt idx="274">
                  <c:v>1.5802400000000001E-2</c:v>
                </c:pt>
                <c:pt idx="275">
                  <c:v>3.377494E-3</c:v>
                </c:pt>
                <c:pt idx="276">
                  <c:v>0.1216822</c:v>
                </c:pt>
                <c:pt idx="277">
                  <c:v>5.9845489999999996E-3</c:v>
                </c:pt>
                <c:pt idx="278">
                  <c:v>4.8319399999999998E-3</c:v>
                </c:pt>
                <c:pt idx="279">
                  <c:v>9.3790029999999997E-4</c:v>
                </c:pt>
                <c:pt idx="280">
                  <c:v>2.7721009999999999E-3</c:v>
                </c:pt>
                <c:pt idx="281">
                  <c:v>5.2478910000000002E-3</c:v>
                </c:pt>
                <c:pt idx="282">
                  <c:v>7.3133800000000004E-3</c:v>
                </c:pt>
                <c:pt idx="283">
                  <c:v>1.1930420000000001E-2</c:v>
                </c:pt>
                <c:pt idx="284">
                  <c:v>9.5641499999999996E-4</c:v>
                </c:pt>
                <c:pt idx="285">
                  <c:v>3.4770970000000002E-3</c:v>
                </c:pt>
                <c:pt idx="286">
                  <c:v>5.3155889999999999E-3</c:v>
                </c:pt>
                <c:pt idx="287">
                  <c:v>9.7382670000000003E-4</c:v>
                </c:pt>
                <c:pt idx="288">
                  <c:v>1.0621520000000001E-2</c:v>
                </c:pt>
                <c:pt idx="289">
                  <c:v>6.6084120000000001E-3</c:v>
                </c:pt>
                <c:pt idx="290">
                  <c:v>7.9167250000000005E-4</c:v>
                </c:pt>
                <c:pt idx="291">
                  <c:v>7.9097979999999991E-3</c:v>
                </c:pt>
                <c:pt idx="292">
                  <c:v>8.0174229999999999E-2</c:v>
                </c:pt>
                <c:pt idx="293">
                  <c:v>2.1257040000000001E-2</c:v>
                </c:pt>
                <c:pt idx="294">
                  <c:v>1.7282249999999999E-3</c:v>
                </c:pt>
                <c:pt idx="295">
                  <c:v>5.0777749999999996E-3</c:v>
                </c:pt>
                <c:pt idx="296">
                  <c:v>2.9569959999999999E-2</c:v>
                </c:pt>
                <c:pt idx="297">
                  <c:v>1.0249009999999999E-3</c:v>
                </c:pt>
                <c:pt idx="298">
                  <c:v>1.261886E-3</c:v>
                </c:pt>
                <c:pt idx="299">
                  <c:v>1.4942540000000001E-2</c:v>
                </c:pt>
                <c:pt idx="300">
                  <c:v>1.5187519999999999E-3</c:v>
                </c:pt>
                <c:pt idx="301">
                  <c:v>3.666215E-3</c:v>
                </c:pt>
                <c:pt idx="302">
                  <c:v>6.4529160000000002E-2</c:v>
                </c:pt>
                <c:pt idx="303">
                  <c:v>2.3724470000000002E-3</c:v>
                </c:pt>
                <c:pt idx="304">
                  <c:v>8.6147700000000008E-3</c:v>
                </c:pt>
                <c:pt idx="305">
                  <c:v>0.1173776</c:v>
                </c:pt>
                <c:pt idx="306">
                  <c:v>1.359926E-2</c:v>
                </c:pt>
                <c:pt idx="307">
                  <c:v>4.1235580000000003E-3</c:v>
                </c:pt>
                <c:pt idx="308">
                  <c:v>3.6318690000000001E-2</c:v>
                </c:pt>
                <c:pt idx="309">
                  <c:v>1.09359E-3</c:v>
                </c:pt>
                <c:pt idx="310">
                  <c:v>7.7121380000000003E-2</c:v>
                </c:pt>
                <c:pt idx="311">
                  <c:v>8.9045770000000001E-4</c:v>
                </c:pt>
                <c:pt idx="312">
                  <c:v>1.346688E-3</c:v>
                </c:pt>
                <c:pt idx="313">
                  <c:v>5.2243459999999999E-2</c:v>
                </c:pt>
                <c:pt idx="314">
                  <c:v>0.1089517</c:v>
                </c:pt>
                <c:pt idx="315">
                  <c:v>5.756957E-3</c:v>
                </c:pt>
                <c:pt idx="316">
                  <c:v>1.53679E-2</c:v>
                </c:pt>
                <c:pt idx="317">
                  <c:v>4.2201169999999998E-3</c:v>
                </c:pt>
                <c:pt idx="318">
                  <c:v>1.7043579999999999E-2</c:v>
                </c:pt>
                <c:pt idx="319">
                  <c:v>1.135836E-2</c:v>
                </c:pt>
                <c:pt idx="320">
                  <c:v>0.104265</c:v>
                </c:pt>
                <c:pt idx="321">
                  <c:v>3.9123099999999996E-3</c:v>
                </c:pt>
                <c:pt idx="322">
                  <c:v>4.289902E-3</c:v>
                </c:pt>
                <c:pt idx="323">
                  <c:v>2.2828870000000001E-2</c:v>
                </c:pt>
                <c:pt idx="324">
                  <c:v>2.8783379999999998E-3</c:v>
                </c:pt>
                <c:pt idx="325">
                  <c:v>6.7627520000000003E-3</c:v>
                </c:pt>
                <c:pt idx="326">
                  <c:v>2.290058E-2</c:v>
                </c:pt>
                <c:pt idx="327">
                  <c:v>5.5047289999999999E-3</c:v>
                </c:pt>
                <c:pt idx="328">
                  <c:v>2.5808950000000002E-3</c:v>
                </c:pt>
                <c:pt idx="329">
                  <c:v>1.565267E-2</c:v>
                </c:pt>
                <c:pt idx="330">
                  <c:v>3.9679329999999999E-3</c:v>
                </c:pt>
                <c:pt idx="331">
                  <c:v>4.7712400000000002E-2</c:v>
                </c:pt>
                <c:pt idx="332">
                  <c:v>4.80169E-3</c:v>
                </c:pt>
                <c:pt idx="333">
                  <c:v>1.064178E-2</c:v>
                </c:pt>
                <c:pt idx="334">
                  <c:v>4.6825140000000001E-2</c:v>
                </c:pt>
                <c:pt idx="335">
                  <c:v>6.1297779999999996E-4</c:v>
                </c:pt>
                <c:pt idx="336">
                  <c:v>1.3897710000000001E-2</c:v>
                </c:pt>
                <c:pt idx="337">
                  <c:v>1.185136E-2</c:v>
                </c:pt>
                <c:pt idx="338">
                  <c:v>2.4250510000000001E-3</c:v>
                </c:pt>
                <c:pt idx="339">
                  <c:v>6.2756719999999995E-4</c:v>
                </c:pt>
                <c:pt idx="340">
                  <c:v>4.2089759999999997E-3</c:v>
                </c:pt>
                <c:pt idx="341">
                  <c:v>1.8346250000000001E-3</c:v>
                </c:pt>
                <c:pt idx="342">
                  <c:v>7.4532539999999994E-2</c:v>
                </c:pt>
                <c:pt idx="343">
                  <c:v>1.314012E-3</c:v>
                </c:pt>
                <c:pt idx="344">
                  <c:v>3.5279439999999999E-3</c:v>
                </c:pt>
                <c:pt idx="345">
                  <c:v>1.5276609999999999E-2</c:v>
                </c:pt>
                <c:pt idx="346">
                  <c:v>2.497282E-3</c:v>
                </c:pt>
                <c:pt idx="347">
                  <c:v>2.3880140000000001E-2</c:v>
                </c:pt>
                <c:pt idx="348">
                  <c:v>6.4167290000000004E-3</c:v>
                </c:pt>
                <c:pt idx="349">
                  <c:v>6.7444849999999997E-4</c:v>
                </c:pt>
                <c:pt idx="350">
                  <c:v>6.4636909999999997E-3</c:v>
                </c:pt>
                <c:pt idx="351">
                  <c:v>1.9376249999999999E-3</c:v>
                </c:pt>
                <c:pt idx="352">
                  <c:v>2.1778269999999999E-2</c:v>
                </c:pt>
                <c:pt idx="353">
                  <c:v>9.0212270000000002E-4</c:v>
                </c:pt>
                <c:pt idx="354">
                  <c:v>2.1870569999999999E-2</c:v>
                </c:pt>
                <c:pt idx="355">
                  <c:v>2.945558E-3</c:v>
                </c:pt>
                <c:pt idx="356">
                  <c:v>1.9810330000000001E-3</c:v>
                </c:pt>
                <c:pt idx="357">
                  <c:v>6.6209499999999996E-3</c:v>
                </c:pt>
                <c:pt idx="358">
                  <c:v>9.3368610000000001E-4</c:v>
                </c:pt>
                <c:pt idx="359">
                  <c:v>1.974358E-2</c:v>
                </c:pt>
                <c:pt idx="360">
                  <c:v>1.8095409999999999E-2</c:v>
                </c:pt>
                <c:pt idx="361">
                  <c:v>1.6428209999999999E-2</c:v>
                </c:pt>
                <c:pt idx="362">
                  <c:v>3.9919499999999997E-2</c:v>
                </c:pt>
                <c:pt idx="363">
                  <c:v>3.213481E-2</c:v>
                </c:pt>
                <c:pt idx="364">
                  <c:v>2.3834490000000002E-3</c:v>
                </c:pt>
                <c:pt idx="365">
                  <c:v>2.8430810000000001E-2</c:v>
                </c:pt>
                <c:pt idx="366">
                  <c:v>3.5532870000000001E-2</c:v>
                </c:pt>
                <c:pt idx="367">
                  <c:v>4.6337349999999999E-3</c:v>
                </c:pt>
                <c:pt idx="368">
                  <c:v>1.8872380000000001E-2</c:v>
                </c:pt>
                <c:pt idx="369">
                  <c:v>5.4766240000000002E-3</c:v>
                </c:pt>
                <c:pt idx="370">
                  <c:v>2.3046859999999999E-2</c:v>
                </c:pt>
                <c:pt idx="371">
                  <c:v>1.608977E-2</c:v>
                </c:pt>
                <c:pt idx="372">
                  <c:v>2.1321590000000001E-2</c:v>
                </c:pt>
                <c:pt idx="373">
                  <c:v>1.025831E-2</c:v>
                </c:pt>
                <c:pt idx="374">
                  <c:v>8.3224430000000005E-3</c:v>
                </c:pt>
                <c:pt idx="375">
                  <c:v>7.8795899999999997E-4</c:v>
                </c:pt>
                <c:pt idx="376">
                  <c:v>4.3529270000000004E-3</c:v>
                </c:pt>
                <c:pt idx="377">
                  <c:v>2.1638759999999999E-3</c:v>
                </c:pt>
                <c:pt idx="378">
                  <c:v>9.8617419999999997E-3</c:v>
                </c:pt>
                <c:pt idx="379">
                  <c:v>2.7060089999999998E-2</c:v>
                </c:pt>
                <c:pt idx="380">
                  <c:v>5.6563730000000001E-3</c:v>
                </c:pt>
                <c:pt idx="381">
                  <c:v>7.9076460000000005E-5</c:v>
                </c:pt>
                <c:pt idx="382">
                  <c:v>1.5971609999999999E-3</c:v>
                </c:pt>
                <c:pt idx="383">
                  <c:v>2.2155859999999999E-3</c:v>
                </c:pt>
                <c:pt idx="384">
                  <c:v>1.8255750000000001E-2</c:v>
                </c:pt>
                <c:pt idx="385">
                  <c:v>1.8860399999999999E-2</c:v>
                </c:pt>
                <c:pt idx="386">
                  <c:v>1.341053E-3</c:v>
                </c:pt>
                <c:pt idx="387">
                  <c:v>7.6159679999999999E-3</c:v>
                </c:pt>
                <c:pt idx="388">
                  <c:v>2.9585570000000001E-3</c:v>
                </c:pt>
                <c:pt idx="389">
                  <c:v>3.3236620000000001E-2</c:v>
                </c:pt>
                <c:pt idx="390">
                  <c:v>1.89614E-2</c:v>
                </c:pt>
                <c:pt idx="391">
                  <c:v>8.142435E-3</c:v>
                </c:pt>
                <c:pt idx="392">
                  <c:v>8.7464390000000002E-5</c:v>
                </c:pt>
                <c:pt idx="393">
                  <c:v>8.7464390000000002E-5</c:v>
                </c:pt>
                <c:pt idx="394">
                  <c:v>7.816178E-2</c:v>
                </c:pt>
                <c:pt idx="395">
                  <c:v>4.5493349999999998E-3</c:v>
                </c:pt>
                <c:pt idx="396">
                  <c:v>1.446832E-2</c:v>
                </c:pt>
                <c:pt idx="397">
                  <c:v>4.5829740000000001E-3</c:v>
                </c:pt>
                <c:pt idx="398">
                  <c:v>6.3367279999999998E-3</c:v>
                </c:pt>
                <c:pt idx="399">
                  <c:v>3.017671E-3</c:v>
                </c:pt>
                <c:pt idx="400">
                  <c:v>2.663225E-3</c:v>
                </c:pt>
                <c:pt idx="401">
                  <c:v>2.679781E-3</c:v>
                </c:pt>
                <c:pt idx="402">
                  <c:v>8.8010729999999995E-3</c:v>
                </c:pt>
                <c:pt idx="403">
                  <c:v>2.3501490000000002E-3</c:v>
                </c:pt>
                <c:pt idx="404">
                  <c:v>3.0692610000000002E-3</c:v>
                </c:pt>
                <c:pt idx="405">
                  <c:v>6.4216059999999998E-3</c:v>
                </c:pt>
                <c:pt idx="406">
                  <c:v>1.151589E-3</c:v>
                </c:pt>
                <c:pt idx="407">
                  <c:v>7.37522E-3</c:v>
                </c:pt>
                <c:pt idx="408">
                  <c:v>2.7183509999999999E-3</c:v>
                </c:pt>
                <c:pt idx="409">
                  <c:v>1.9342390000000001E-2</c:v>
                </c:pt>
                <c:pt idx="410">
                  <c:v>9.1631519999999997E-4</c:v>
                </c:pt>
                <c:pt idx="411">
                  <c:v>9.16865E-4</c:v>
                </c:pt>
                <c:pt idx="412">
                  <c:v>5.5824500000000001E-3</c:v>
                </c:pt>
                <c:pt idx="413">
                  <c:v>1.367034E-2</c:v>
                </c:pt>
                <c:pt idx="414">
                  <c:v>2.3991860000000002E-3</c:v>
                </c:pt>
                <c:pt idx="415">
                  <c:v>1.4580019999999999E-3</c:v>
                </c:pt>
                <c:pt idx="416">
                  <c:v>1.716057E-2</c:v>
                </c:pt>
                <c:pt idx="417">
                  <c:v>3.5502870000000001E-3</c:v>
                </c:pt>
                <c:pt idx="418">
                  <c:v>1.270866E-2</c:v>
                </c:pt>
                <c:pt idx="419">
                  <c:v>2.3863410000000002E-2</c:v>
                </c:pt>
                <c:pt idx="420">
                  <c:v>1.0078749999999999E-2</c:v>
                </c:pt>
                <c:pt idx="421">
                  <c:v>7.2461680000000003E-4</c:v>
                </c:pt>
                <c:pt idx="422">
                  <c:v>4.1598290000000003E-2</c:v>
                </c:pt>
                <c:pt idx="423">
                  <c:v>7.3409359999999999E-4</c:v>
                </c:pt>
                <c:pt idx="424">
                  <c:v>2.1413539999999998E-3</c:v>
                </c:pt>
                <c:pt idx="425">
                  <c:v>1.7363409999999999E-2</c:v>
                </c:pt>
                <c:pt idx="426">
                  <c:v>2.4900819999999998E-3</c:v>
                </c:pt>
                <c:pt idx="427">
                  <c:v>0.1140655</c:v>
                </c:pt>
                <c:pt idx="428">
                  <c:v>1.509945E-2</c:v>
                </c:pt>
                <c:pt idx="429">
                  <c:v>1.0723999999999999E-2</c:v>
                </c:pt>
                <c:pt idx="430">
                  <c:v>4.4781639999999998E-3</c:v>
                </c:pt>
                <c:pt idx="431">
                  <c:v>7.210447E-3</c:v>
                </c:pt>
                <c:pt idx="432">
                  <c:v>9.932719999999999E-4</c:v>
                </c:pt>
                <c:pt idx="433">
                  <c:v>1.1478190000000001E-4</c:v>
                </c:pt>
                <c:pt idx="434">
                  <c:v>1.9952979999999999E-2</c:v>
                </c:pt>
                <c:pt idx="435">
                  <c:v>1.9983870000000001E-2</c:v>
                </c:pt>
                <c:pt idx="436">
                  <c:v>1.091894E-2</c:v>
                </c:pt>
                <c:pt idx="437">
                  <c:v>2.5095599999999999E-2</c:v>
                </c:pt>
                <c:pt idx="438">
                  <c:v>1.7745239999999999E-2</c:v>
                </c:pt>
                <c:pt idx="439">
                  <c:v>2.3822949999999999E-4</c:v>
                </c:pt>
                <c:pt idx="440">
                  <c:v>1.3291139999999999E-3</c:v>
                </c:pt>
                <c:pt idx="441">
                  <c:v>6.488766E-3</c:v>
                </c:pt>
                <c:pt idx="442">
                  <c:v>2.403694E-2</c:v>
                </c:pt>
                <c:pt idx="443">
                  <c:v>4.0180750000000002E-4</c:v>
                </c:pt>
                <c:pt idx="444">
                  <c:v>6.5363580000000004E-2</c:v>
                </c:pt>
                <c:pt idx="445">
                  <c:v>2.3230149999999999E-3</c:v>
                </c:pt>
                <c:pt idx="446">
                  <c:v>8.256769E-4</c:v>
                </c:pt>
                <c:pt idx="447">
                  <c:v>2.7390709999999999E-2</c:v>
                </c:pt>
                <c:pt idx="448">
                  <c:v>2.052321E-2</c:v>
                </c:pt>
                <c:pt idx="449">
                  <c:v>6.1732819999999996E-4</c:v>
                </c:pt>
                <c:pt idx="450">
                  <c:v>5.6725830000000001E-3</c:v>
                </c:pt>
                <c:pt idx="451">
                  <c:v>5.685992E-3</c:v>
                </c:pt>
                <c:pt idx="452">
                  <c:v>1.63792E-2</c:v>
                </c:pt>
                <c:pt idx="453">
                  <c:v>2.7419509999999999E-3</c:v>
                </c:pt>
                <c:pt idx="454">
                  <c:v>7.1697569999999997E-3</c:v>
                </c:pt>
                <c:pt idx="455">
                  <c:v>2.7733459999999999E-3</c:v>
                </c:pt>
                <c:pt idx="456">
                  <c:v>4.3833240000000002E-2</c:v>
                </c:pt>
                <c:pt idx="457">
                  <c:v>5.3068430000000003E-3</c:v>
                </c:pt>
                <c:pt idx="458">
                  <c:v>4.8605899999999997E-3</c:v>
                </c:pt>
                <c:pt idx="459">
                  <c:v>5.8863289999999999E-2</c:v>
                </c:pt>
                <c:pt idx="460">
                  <c:v>1.5957579999999999E-2</c:v>
                </c:pt>
                <c:pt idx="461">
                  <c:v>4.4251819999999999E-4</c:v>
                </c:pt>
                <c:pt idx="462">
                  <c:v>3.1898809999999999E-3</c:v>
                </c:pt>
                <c:pt idx="463">
                  <c:v>2.8041590000000001E-3</c:v>
                </c:pt>
                <c:pt idx="464">
                  <c:v>7.2339509999999997E-3</c:v>
                </c:pt>
                <c:pt idx="465">
                  <c:v>4.5097049999999998E-4</c:v>
                </c:pt>
                <c:pt idx="466">
                  <c:v>8.3588570000000001E-2</c:v>
                </c:pt>
                <c:pt idx="467">
                  <c:v>1.6652420000000001E-2</c:v>
                </c:pt>
                <c:pt idx="468">
                  <c:v>1.262303E-2</c:v>
                </c:pt>
                <c:pt idx="469">
                  <c:v>5.9859610000000001E-2</c:v>
                </c:pt>
                <c:pt idx="470">
                  <c:v>4.9351059999999999E-3</c:v>
                </c:pt>
                <c:pt idx="471">
                  <c:v>1.66958E-2</c:v>
                </c:pt>
                <c:pt idx="472">
                  <c:v>4.8427020000000001E-2</c:v>
                </c:pt>
                <c:pt idx="473">
                  <c:v>4.5050960000000001E-3</c:v>
                </c:pt>
                <c:pt idx="474">
                  <c:v>4.9149989999999998E-2</c:v>
                </c:pt>
                <c:pt idx="475">
                  <c:v>3.0626420000000001E-2</c:v>
                </c:pt>
                <c:pt idx="476">
                  <c:v>9.2259470000000002E-4</c:v>
                </c:pt>
                <c:pt idx="477">
                  <c:v>2.2368349999999999E-2</c:v>
                </c:pt>
                <c:pt idx="478">
                  <c:v>6.8427090000000004E-4</c:v>
                </c:pt>
                <c:pt idx="479">
                  <c:v>2.1636379999999998E-3</c:v>
                </c:pt>
                <c:pt idx="480">
                  <c:v>4.6054549999999996E-3</c:v>
                </c:pt>
                <c:pt idx="481">
                  <c:v>4.8451879999999997E-4</c:v>
                </c:pt>
                <c:pt idx="482">
                  <c:v>2.9573160000000002E-3</c:v>
                </c:pt>
                <c:pt idx="483">
                  <c:v>2.7052989999999999E-2</c:v>
                </c:pt>
                <c:pt idx="484">
                  <c:v>2.2119040000000002E-3</c:v>
                </c:pt>
                <c:pt idx="485">
                  <c:v>2.9647749999999998E-3</c:v>
                </c:pt>
                <c:pt idx="486">
                  <c:v>7.0923760000000003E-4</c:v>
                </c:pt>
                <c:pt idx="487">
                  <c:v>1.29362E-2</c:v>
                </c:pt>
                <c:pt idx="488">
                  <c:v>3.3776229999999997E-2</c:v>
                </c:pt>
                <c:pt idx="489">
                  <c:v>1.2960889999999999E-2</c:v>
                </c:pt>
                <c:pt idx="490">
                  <c:v>1.249366E-3</c:v>
                </c:pt>
                <c:pt idx="491">
                  <c:v>1.0737480000000001E-2</c:v>
                </c:pt>
                <c:pt idx="492">
                  <c:v>2.7174770000000001E-2</c:v>
                </c:pt>
                <c:pt idx="493">
                  <c:v>1.2516039999999999E-3</c:v>
                </c:pt>
                <c:pt idx="494">
                  <c:v>2.9951069999999999E-3</c:v>
                </c:pt>
                <c:pt idx="495">
                  <c:v>7.5179500000000001E-5</c:v>
                </c:pt>
                <c:pt idx="496">
                  <c:v>1.300403E-2</c:v>
                </c:pt>
                <c:pt idx="497">
                  <c:v>5.6328840000000003E-3</c:v>
                </c:pt>
                <c:pt idx="498">
                  <c:v>7.0958210000000004E-3</c:v>
                </c:pt>
                <c:pt idx="499">
                  <c:v>8.1167489999999995E-3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0.12320398235094468</c:v>
                </c:pt>
                <c:pt idx="1">
                  <c:v>7.6592374703020702E-2</c:v>
                </c:pt>
                <c:pt idx="2">
                  <c:v>5.4417920579251045E-2</c:v>
                </c:pt>
                <c:pt idx="3">
                  <c:v>4.6951012557981675E-2</c:v>
                </c:pt>
                <c:pt idx="4">
                  <c:v>4.7064147528000908E-2</c:v>
                </c:pt>
                <c:pt idx="5">
                  <c:v>2.9754497115058263E-2</c:v>
                </c:pt>
                <c:pt idx="6">
                  <c:v>3.0093902025115964E-2</c:v>
                </c:pt>
                <c:pt idx="7">
                  <c:v>2.3532073764000454E-2</c:v>
                </c:pt>
                <c:pt idx="8">
                  <c:v>2.2626994003846591E-2</c:v>
                </c:pt>
                <c:pt idx="9">
                  <c:v>2.4437153524154317E-2</c:v>
                </c:pt>
                <c:pt idx="10">
                  <c:v>2.8283742504808237E-2</c:v>
                </c:pt>
                <c:pt idx="11">
                  <c:v>2.4097748614096616E-2</c:v>
                </c:pt>
                <c:pt idx="12">
                  <c:v>2.1495644303654259E-2</c:v>
                </c:pt>
                <c:pt idx="13">
                  <c:v>2.1721914243692724E-2</c:v>
                </c:pt>
                <c:pt idx="14">
                  <c:v>2.1495644303654259E-2</c:v>
                </c:pt>
                <c:pt idx="15">
                  <c:v>1.1992306822038692E-2</c:v>
                </c:pt>
                <c:pt idx="16">
                  <c:v>2.2174454123769657E-2</c:v>
                </c:pt>
                <c:pt idx="17">
                  <c:v>1.2105441792057926E-2</c:v>
                </c:pt>
                <c:pt idx="18">
                  <c:v>1.2105441792057926E-2</c:v>
                </c:pt>
                <c:pt idx="19">
                  <c:v>8.7113926914809368E-3</c:v>
                </c:pt>
                <c:pt idx="20">
                  <c:v>8.7113926914809368E-3</c:v>
                </c:pt>
                <c:pt idx="21">
                  <c:v>8.9376626315194035E-3</c:v>
                </c:pt>
                <c:pt idx="22">
                  <c:v>9.6164724516347999E-3</c:v>
                </c:pt>
                <c:pt idx="23">
                  <c:v>8.9376626315194035E-3</c:v>
                </c:pt>
                <c:pt idx="24">
                  <c:v>6.6749632311347441E-3</c:v>
                </c:pt>
                <c:pt idx="25">
                  <c:v>8.9376626315194035E-3</c:v>
                </c:pt>
                <c:pt idx="26">
                  <c:v>1.5273220952596447E-2</c:v>
                </c:pt>
                <c:pt idx="27">
                  <c:v>1.2897386582192557E-2</c:v>
                </c:pt>
                <c:pt idx="28">
                  <c:v>2.5794773164385113E-2</c:v>
                </c:pt>
                <c:pt idx="29">
                  <c:v>4.2312478787193124E-2</c:v>
                </c:pt>
                <c:pt idx="30">
                  <c:v>1.4368141192442584E-2</c:v>
                </c:pt>
                <c:pt idx="31">
                  <c:v>7.240638081230908E-3</c:v>
                </c:pt>
                <c:pt idx="32">
                  <c:v>1.6630840592827243E-2</c:v>
                </c:pt>
                <c:pt idx="33">
                  <c:v>1.6630840592827243E-2</c:v>
                </c:pt>
                <c:pt idx="34">
                  <c:v>1.5046951012557982E-2</c:v>
                </c:pt>
                <c:pt idx="35">
                  <c:v>1.5273220952596447E-2</c:v>
                </c:pt>
                <c:pt idx="36">
                  <c:v>1.3349926462269488E-2</c:v>
                </c:pt>
                <c:pt idx="37">
                  <c:v>3.2130331485462155E-2</c:v>
                </c:pt>
                <c:pt idx="38">
                  <c:v>7.1275031112116756E-3</c:v>
                </c:pt>
                <c:pt idx="39">
                  <c:v>2.9867632085077499E-2</c:v>
                </c:pt>
                <c:pt idx="40">
                  <c:v>5.8830184410001134E-3</c:v>
                </c:pt>
                <c:pt idx="41">
                  <c:v>3.3035411245616021E-2</c:v>
                </c:pt>
                <c:pt idx="42">
                  <c:v>1.4255006222423351E-2</c:v>
                </c:pt>
                <c:pt idx="43">
                  <c:v>1.2784251612173322E-2</c:v>
                </c:pt>
                <c:pt idx="44">
                  <c:v>5.8830184410001134E-3</c:v>
                </c:pt>
                <c:pt idx="45">
                  <c:v>4.9779386808462495E-3</c:v>
                </c:pt>
                <c:pt idx="46">
                  <c:v>6.5618282611155107E-3</c:v>
                </c:pt>
                <c:pt idx="47">
                  <c:v>3.450616585586605E-2</c:v>
                </c:pt>
                <c:pt idx="48">
                  <c:v>5.9961534110193459E-3</c:v>
                </c:pt>
                <c:pt idx="49">
                  <c:v>2.5681638194365877E-2</c:v>
                </c:pt>
                <c:pt idx="50">
                  <c:v>4.4122638307500846E-3</c:v>
                </c:pt>
                <c:pt idx="51">
                  <c:v>7.1275031112116756E-3</c:v>
                </c:pt>
                <c:pt idx="52">
                  <c:v>2.7265527774635138E-2</c:v>
                </c:pt>
                <c:pt idx="53">
                  <c:v>3.7334540106346873E-3</c:v>
                </c:pt>
                <c:pt idx="54">
                  <c:v>1.8101595203077272E-2</c:v>
                </c:pt>
                <c:pt idx="55">
                  <c:v>2.1721914243692724E-2</c:v>
                </c:pt>
                <c:pt idx="56">
                  <c:v>2.7152392804615905E-3</c:v>
                </c:pt>
                <c:pt idx="57">
                  <c:v>2.2626994003846591E-2</c:v>
                </c:pt>
                <c:pt idx="58">
                  <c:v>4.6385337707885504E-3</c:v>
                </c:pt>
                <c:pt idx="59">
                  <c:v>8.0325828713655387E-3</c:v>
                </c:pt>
                <c:pt idx="60">
                  <c:v>2.4889693404231247E-3</c:v>
                </c:pt>
                <c:pt idx="61">
                  <c:v>7.8063129313270729E-3</c:v>
                </c:pt>
                <c:pt idx="62">
                  <c:v>4.9779386808462495E-3</c:v>
                </c:pt>
                <c:pt idx="63">
                  <c:v>3.0546441905192896E-3</c:v>
                </c:pt>
                <c:pt idx="64">
                  <c:v>2.1269374363615794E-2</c:v>
                </c:pt>
                <c:pt idx="65">
                  <c:v>2.1156239393596562E-2</c:v>
                </c:pt>
                <c:pt idx="66">
                  <c:v>1.9006674963231135E-2</c:v>
                </c:pt>
                <c:pt idx="67">
                  <c:v>6.1092883810385792E-3</c:v>
                </c:pt>
                <c:pt idx="68">
                  <c:v>3.620319040615454E-3</c:v>
                </c:pt>
                <c:pt idx="69">
                  <c:v>6.1092883810385792E-3</c:v>
                </c:pt>
                <c:pt idx="70">
                  <c:v>2.6473582984500508E-2</c:v>
                </c:pt>
                <c:pt idx="71">
                  <c:v>1.8327865143115737E-2</c:v>
                </c:pt>
                <c:pt idx="72">
                  <c:v>6.335558321077045E-3</c:v>
                </c:pt>
                <c:pt idx="73">
                  <c:v>2.2966398913904288E-2</c:v>
                </c:pt>
                <c:pt idx="74">
                  <c:v>9.8427423916732665E-3</c:v>
                </c:pt>
                <c:pt idx="75">
                  <c:v>5.5436135309424144E-3</c:v>
                </c:pt>
                <c:pt idx="76">
                  <c:v>3.8465889806539202E-3</c:v>
                </c:pt>
                <c:pt idx="77">
                  <c:v>7.0143681411924423E-3</c:v>
                </c:pt>
                <c:pt idx="78">
                  <c:v>7.0143681411924423E-3</c:v>
                </c:pt>
                <c:pt idx="79">
                  <c:v>3.8465889806539202E-3</c:v>
                </c:pt>
                <c:pt idx="80">
                  <c:v>2.4889693404231247E-3</c:v>
                </c:pt>
                <c:pt idx="81">
                  <c:v>5.6567485009616477E-3</c:v>
                </c:pt>
                <c:pt idx="82">
                  <c:v>3.1564656635365992E-2</c:v>
                </c:pt>
                <c:pt idx="83">
                  <c:v>7.0143681411924423E-3</c:v>
                </c:pt>
                <c:pt idx="84">
                  <c:v>3.0093902025115964E-2</c:v>
                </c:pt>
                <c:pt idx="85">
                  <c:v>2.6699852924538976E-2</c:v>
                </c:pt>
                <c:pt idx="86">
                  <c:v>3.7334540106346873E-3</c:v>
                </c:pt>
                <c:pt idx="87">
                  <c:v>1.9119809933250367E-2</c:v>
                </c:pt>
                <c:pt idx="88">
                  <c:v>2.183504921371196E-2</c:v>
                </c:pt>
                <c:pt idx="89">
                  <c:v>1.4481276162461816E-2</c:v>
                </c:pt>
                <c:pt idx="90">
                  <c:v>2.6360448014481275E-2</c:v>
                </c:pt>
                <c:pt idx="91">
                  <c:v>2.7039257834596674E-2</c:v>
                </c:pt>
                <c:pt idx="92">
                  <c:v>2.0364294603461931E-2</c:v>
                </c:pt>
                <c:pt idx="93">
                  <c:v>2.183504921371196E-2</c:v>
                </c:pt>
                <c:pt idx="94">
                  <c:v>1.074782215182713E-2</c:v>
                </c:pt>
                <c:pt idx="95">
                  <c:v>2.4889693404231247E-3</c:v>
                </c:pt>
                <c:pt idx="96">
                  <c:v>2.8283742504808238E-3</c:v>
                </c:pt>
                <c:pt idx="97">
                  <c:v>2.1948184183731193E-2</c:v>
                </c:pt>
                <c:pt idx="98">
                  <c:v>2.4889693404231247E-3</c:v>
                </c:pt>
                <c:pt idx="99">
                  <c:v>1.5273220952596447E-2</c:v>
                </c:pt>
                <c:pt idx="100">
                  <c:v>9.2770675415771008E-3</c:v>
                </c:pt>
                <c:pt idx="101">
                  <c:v>5.0910736508654828E-3</c:v>
                </c:pt>
                <c:pt idx="102">
                  <c:v>1.5273220952596447E-2</c:v>
                </c:pt>
                <c:pt idx="103">
                  <c:v>2.1608779273673492E-2</c:v>
                </c:pt>
                <c:pt idx="104">
                  <c:v>3.620319040615454E-3</c:v>
                </c:pt>
                <c:pt idx="105">
                  <c:v>6.4486932910962783E-3</c:v>
                </c:pt>
                <c:pt idx="106">
                  <c:v>1.074782215182713E-2</c:v>
                </c:pt>
                <c:pt idx="107">
                  <c:v>3.8465889806539202E-3</c:v>
                </c:pt>
                <c:pt idx="108">
                  <c:v>5.2042086208847153E-3</c:v>
                </c:pt>
                <c:pt idx="109">
                  <c:v>3.5071840705962211E-3</c:v>
                </c:pt>
                <c:pt idx="110">
                  <c:v>8.8245276615001693E-3</c:v>
                </c:pt>
                <c:pt idx="111">
                  <c:v>5.6567485009616477E-3</c:v>
                </c:pt>
                <c:pt idx="112">
                  <c:v>1.4707546102500283E-2</c:v>
                </c:pt>
                <c:pt idx="113">
                  <c:v>3.9597239506731531E-3</c:v>
                </c:pt>
                <c:pt idx="114">
                  <c:v>3.1677791605385225E-3</c:v>
                </c:pt>
                <c:pt idx="115">
                  <c:v>2.7718067654712072E-2</c:v>
                </c:pt>
                <c:pt idx="116">
                  <c:v>4.1859938907116189E-3</c:v>
                </c:pt>
                <c:pt idx="117">
                  <c:v>8.4851227514424702E-3</c:v>
                </c:pt>
                <c:pt idx="118">
                  <c:v>9.0507976015386359E-3</c:v>
                </c:pt>
                <c:pt idx="119">
                  <c:v>2.4889693404231247E-3</c:v>
                </c:pt>
                <c:pt idx="120">
                  <c:v>1.9572349813327301E-2</c:v>
                </c:pt>
                <c:pt idx="121">
                  <c:v>2.8283742504808238E-3</c:v>
                </c:pt>
                <c:pt idx="122">
                  <c:v>9.390202511596335E-3</c:v>
                </c:pt>
                <c:pt idx="123">
                  <c:v>2.7152392804615905E-3</c:v>
                </c:pt>
                <c:pt idx="124">
                  <c:v>1.1313497001923295E-2</c:v>
                </c:pt>
                <c:pt idx="125">
                  <c:v>8.7113926914809368E-3</c:v>
                </c:pt>
                <c:pt idx="126">
                  <c:v>1.8101595203077272E-2</c:v>
                </c:pt>
                <c:pt idx="127">
                  <c:v>3.7334540106346873E-3</c:v>
                </c:pt>
                <c:pt idx="128">
                  <c:v>1.3689331372327185E-2</c:v>
                </c:pt>
                <c:pt idx="129">
                  <c:v>1.380246634234642E-2</c:v>
                </c:pt>
                <c:pt idx="130">
                  <c:v>2.9188822264962101E-2</c:v>
                </c:pt>
                <c:pt idx="131">
                  <c:v>1.0521552211788665E-2</c:v>
                </c:pt>
                <c:pt idx="132">
                  <c:v>1.459441113248105E-2</c:v>
                </c:pt>
                <c:pt idx="133">
                  <c:v>4.6385337707885504E-3</c:v>
                </c:pt>
                <c:pt idx="134">
                  <c:v>8.2588528114040053E-3</c:v>
                </c:pt>
                <c:pt idx="135">
                  <c:v>2.4889693404231247E-3</c:v>
                </c:pt>
                <c:pt idx="136">
                  <c:v>8.5982577214617044E-3</c:v>
                </c:pt>
                <c:pt idx="137">
                  <c:v>2.0251159633442699E-2</c:v>
                </c:pt>
                <c:pt idx="138">
                  <c:v>5.5436135309424144E-3</c:v>
                </c:pt>
                <c:pt idx="139">
                  <c:v>2.4437153524154317E-2</c:v>
                </c:pt>
                <c:pt idx="140">
                  <c:v>6.7880982011539765E-3</c:v>
                </c:pt>
                <c:pt idx="141">
                  <c:v>7.240638081230908E-3</c:v>
                </c:pt>
                <c:pt idx="142">
                  <c:v>3.0546441905192896E-3</c:v>
                </c:pt>
                <c:pt idx="143">
                  <c:v>2.6021043104423576E-3</c:v>
                </c:pt>
                <c:pt idx="144">
                  <c:v>2.7152392804615905E-3</c:v>
                </c:pt>
                <c:pt idx="145">
                  <c:v>3.9597239506731531E-3</c:v>
                </c:pt>
                <c:pt idx="146">
                  <c:v>4.4122638307500846E-3</c:v>
                </c:pt>
                <c:pt idx="147">
                  <c:v>1.0408417241769431E-2</c:v>
                </c:pt>
                <c:pt idx="148">
                  <c:v>2.6021043104423576E-3</c:v>
                </c:pt>
                <c:pt idx="149">
                  <c:v>6.5618282611155107E-3</c:v>
                </c:pt>
                <c:pt idx="150">
                  <c:v>2.7152392804615905E-3</c:v>
                </c:pt>
                <c:pt idx="151">
                  <c:v>6.9012331711732098E-3</c:v>
                </c:pt>
                <c:pt idx="152">
                  <c:v>1.2784251612173322E-2</c:v>
                </c:pt>
                <c:pt idx="153">
                  <c:v>5.8830184410001134E-3</c:v>
                </c:pt>
                <c:pt idx="154">
                  <c:v>4.9779386808462495E-3</c:v>
                </c:pt>
                <c:pt idx="155">
                  <c:v>2.7152392804615905E-3</c:v>
                </c:pt>
                <c:pt idx="156">
                  <c:v>1.9232944903269601E-3</c:v>
                </c:pt>
                <c:pt idx="157">
                  <c:v>1.3463061432288721E-2</c:v>
                </c:pt>
                <c:pt idx="158">
                  <c:v>4.525398800769318E-3</c:v>
                </c:pt>
                <c:pt idx="159">
                  <c:v>1.0069012331711731E-2</c:v>
                </c:pt>
                <c:pt idx="160">
                  <c:v>2.7152392804615905E-3</c:v>
                </c:pt>
                <c:pt idx="161">
                  <c:v>6.4486932910962783E-3</c:v>
                </c:pt>
                <c:pt idx="162">
                  <c:v>1.3349926462269488E-2</c:v>
                </c:pt>
                <c:pt idx="163">
                  <c:v>2.8283742504808238E-3</c:v>
                </c:pt>
                <c:pt idx="164">
                  <c:v>2.9415092205000567E-3</c:v>
                </c:pt>
                <c:pt idx="165">
                  <c:v>5.8830184410001134E-3</c:v>
                </c:pt>
                <c:pt idx="166">
                  <c:v>2.3192668853942753E-2</c:v>
                </c:pt>
                <c:pt idx="167">
                  <c:v>4.864803710827017E-3</c:v>
                </c:pt>
                <c:pt idx="168">
                  <c:v>5.5436135309424144E-3</c:v>
                </c:pt>
                <c:pt idx="169">
                  <c:v>4.0728589206923864E-3</c:v>
                </c:pt>
                <c:pt idx="170">
                  <c:v>2.262699400384659E-3</c:v>
                </c:pt>
                <c:pt idx="171">
                  <c:v>2.4889693404231247E-3</c:v>
                </c:pt>
                <c:pt idx="172">
                  <c:v>2.1043104423577329E-2</c:v>
                </c:pt>
                <c:pt idx="173">
                  <c:v>5.9961534110193459E-3</c:v>
                </c:pt>
                <c:pt idx="174">
                  <c:v>1.7083380472904176E-2</c:v>
                </c:pt>
                <c:pt idx="175">
                  <c:v>2.6021043104423576E-3</c:v>
                </c:pt>
                <c:pt idx="176">
                  <c:v>5.5436135309424144E-3</c:v>
                </c:pt>
                <c:pt idx="177">
                  <c:v>5.5436135309424144E-3</c:v>
                </c:pt>
                <c:pt idx="178">
                  <c:v>2.6021043104423576E-3</c:v>
                </c:pt>
                <c:pt idx="179">
                  <c:v>4.0728589206923864E-3</c:v>
                </c:pt>
                <c:pt idx="180">
                  <c:v>2.8283742504808238E-3</c:v>
                </c:pt>
                <c:pt idx="181">
                  <c:v>4.1859938907116189E-3</c:v>
                </c:pt>
                <c:pt idx="182">
                  <c:v>1.4481276162461816E-2</c:v>
                </c:pt>
                <c:pt idx="183">
                  <c:v>2.3758343704038919E-3</c:v>
                </c:pt>
                <c:pt idx="184">
                  <c:v>5.6567485009616477E-3</c:v>
                </c:pt>
                <c:pt idx="185">
                  <c:v>8.4851227514424702E-3</c:v>
                </c:pt>
                <c:pt idx="186">
                  <c:v>1.1879171852019459E-2</c:v>
                </c:pt>
                <c:pt idx="187">
                  <c:v>4.6385337707885504E-3</c:v>
                </c:pt>
                <c:pt idx="188">
                  <c:v>3.7334540106346873E-3</c:v>
                </c:pt>
                <c:pt idx="189">
                  <c:v>1.7988460233058039E-2</c:v>
                </c:pt>
                <c:pt idx="190">
                  <c:v>4.9779386808462495E-3</c:v>
                </c:pt>
                <c:pt idx="191">
                  <c:v>4.7516687408077837E-3</c:v>
                </c:pt>
                <c:pt idx="192">
                  <c:v>4.7516687408077837E-3</c:v>
                </c:pt>
                <c:pt idx="193">
                  <c:v>1.5952030772711845E-2</c:v>
                </c:pt>
                <c:pt idx="194">
                  <c:v>4.0728589206923864E-3</c:v>
                </c:pt>
                <c:pt idx="195">
                  <c:v>1.4707546102500284E-3</c:v>
                </c:pt>
                <c:pt idx="196">
                  <c:v>6.335558321077045E-3</c:v>
                </c:pt>
                <c:pt idx="197">
                  <c:v>4.1859938907116189E-3</c:v>
                </c:pt>
                <c:pt idx="198">
                  <c:v>2.6021043104423576E-3</c:v>
                </c:pt>
                <c:pt idx="199">
                  <c:v>1.9232944903269601E-3</c:v>
                </c:pt>
                <c:pt idx="200">
                  <c:v>1.9232944903269601E-3</c:v>
                </c:pt>
                <c:pt idx="201">
                  <c:v>2.6021043104423576E-3</c:v>
                </c:pt>
                <c:pt idx="202">
                  <c:v>3.620319040615454E-3</c:v>
                </c:pt>
                <c:pt idx="203">
                  <c:v>5.8830184410001134E-3</c:v>
                </c:pt>
                <c:pt idx="204">
                  <c:v>1.1087227061884829E-2</c:v>
                </c:pt>
                <c:pt idx="205">
                  <c:v>3.5071840705962211E-3</c:v>
                </c:pt>
                <c:pt idx="206">
                  <c:v>3.2809141305577554E-3</c:v>
                </c:pt>
                <c:pt idx="207">
                  <c:v>3.7334540106346873E-3</c:v>
                </c:pt>
                <c:pt idx="208">
                  <c:v>4.9779386808462495E-3</c:v>
                </c:pt>
                <c:pt idx="209">
                  <c:v>1.8441000113134969E-2</c:v>
                </c:pt>
                <c:pt idx="210">
                  <c:v>4.9779386808462495E-3</c:v>
                </c:pt>
                <c:pt idx="211">
                  <c:v>2.6134178074442811E-2</c:v>
                </c:pt>
                <c:pt idx="212">
                  <c:v>9.5033374816155675E-3</c:v>
                </c:pt>
                <c:pt idx="213">
                  <c:v>8.9376626315194035E-3</c:v>
                </c:pt>
                <c:pt idx="214">
                  <c:v>3.0546441905192896E-3</c:v>
                </c:pt>
                <c:pt idx="215">
                  <c:v>1.4707546102500284E-3</c:v>
                </c:pt>
                <c:pt idx="216">
                  <c:v>1.4707546102500284E-3</c:v>
                </c:pt>
                <c:pt idx="217">
                  <c:v>2.0364294603461932E-3</c:v>
                </c:pt>
                <c:pt idx="218">
                  <c:v>3.9597239506731531E-3</c:v>
                </c:pt>
                <c:pt idx="219">
                  <c:v>2.3758343704038919E-3</c:v>
                </c:pt>
                <c:pt idx="220">
                  <c:v>6.2224233510578117E-3</c:v>
                </c:pt>
                <c:pt idx="221">
                  <c:v>1.1087227061884829E-2</c:v>
                </c:pt>
                <c:pt idx="222">
                  <c:v>2.262699400384659E-3</c:v>
                </c:pt>
                <c:pt idx="223">
                  <c:v>7.0143681411924423E-3</c:v>
                </c:pt>
                <c:pt idx="224">
                  <c:v>2.3192668853942753E-2</c:v>
                </c:pt>
                <c:pt idx="225">
                  <c:v>1.3689331372327185E-2</c:v>
                </c:pt>
                <c:pt idx="226">
                  <c:v>5.7698834709808801E-3</c:v>
                </c:pt>
                <c:pt idx="227">
                  <c:v>4.525398800769318E-3</c:v>
                </c:pt>
                <c:pt idx="228">
                  <c:v>2.9415092205000567E-3</c:v>
                </c:pt>
                <c:pt idx="229">
                  <c:v>1.3576196402307953E-3</c:v>
                </c:pt>
                <c:pt idx="230">
                  <c:v>1.6857110532865708E-2</c:v>
                </c:pt>
                <c:pt idx="231">
                  <c:v>2.6021043104423576E-3</c:v>
                </c:pt>
                <c:pt idx="232">
                  <c:v>2.7152392804615905E-3</c:v>
                </c:pt>
                <c:pt idx="233">
                  <c:v>3.2809141305577554E-3</c:v>
                </c:pt>
                <c:pt idx="234">
                  <c:v>1.810159520307727E-3</c:v>
                </c:pt>
                <c:pt idx="235">
                  <c:v>5.7698834709808801E-3</c:v>
                </c:pt>
                <c:pt idx="236">
                  <c:v>4.9779386808462495E-3</c:v>
                </c:pt>
                <c:pt idx="237">
                  <c:v>5.7698834709808801E-3</c:v>
                </c:pt>
                <c:pt idx="238">
                  <c:v>2.4889693404231247E-3</c:v>
                </c:pt>
                <c:pt idx="239">
                  <c:v>4.2991288607308522E-3</c:v>
                </c:pt>
                <c:pt idx="240">
                  <c:v>1.9232944903269601E-3</c:v>
                </c:pt>
                <c:pt idx="241">
                  <c:v>2.9415092205000567E-3</c:v>
                </c:pt>
                <c:pt idx="242">
                  <c:v>4.2991288607308522E-3</c:v>
                </c:pt>
                <c:pt idx="243">
                  <c:v>4.1859938907116189E-3</c:v>
                </c:pt>
                <c:pt idx="244">
                  <c:v>2.262699400384659E-3</c:v>
                </c:pt>
                <c:pt idx="245">
                  <c:v>3.0546441905192896E-3</c:v>
                </c:pt>
                <c:pt idx="246">
                  <c:v>7.3537730512501414E-3</c:v>
                </c:pt>
                <c:pt idx="247">
                  <c:v>1.4707546102500284E-3</c:v>
                </c:pt>
                <c:pt idx="248">
                  <c:v>2.6021043104423576E-3</c:v>
                </c:pt>
                <c:pt idx="249">
                  <c:v>5.7698834709808801E-3</c:v>
                </c:pt>
                <c:pt idx="250">
                  <c:v>8.2588528114040053E-3</c:v>
                </c:pt>
                <c:pt idx="251">
                  <c:v>1.1426631971942528E-2</c:v>
                </c:pt>
                <c:pt idx="252">
                  <c:v>3.0546441905192896E-3</c:v>
                </c:pt>
                <c:pt idx="253">
                  <c:v>7.3537730512501414E-3</c:v>
                </c:pt>
                <c:pt idx="254">
                  <c:v>8.8245276615001693E-3</c:v>
                </c:pt>
                <c:pt idx="255">
                  <c:v>5.8830184410001134E-3</c:v>
                </c:pt>
                <c:pt idx="256">
                  <c:v>3.3940491005769883E-3</c:v>
                </c:pt>
                <c:pt idx="257">
                  <c:v>4.4122638307500846E-3</c:v>
                </c:pt>
                <c:pt idx="258">
                  <c:v>4.9779386808462495E-3</c:v>
                </c:pt>
                <c:pt idx="259">
                  <c:v>1.5046951012557982E-2</c:v>
                </c:pt>
                <c:pt idx="260">
                  <c:v>7.4669080212693747E-3</c:v>
                </c:pt>
                <c:pt idx="261">
                  <c:v>3.7334540106346873E-3</c:v>
                </c:pt>
                <c:pt idx="262">
                  <c:v>2.262699400384659E-3</c:v>
                </c:pt>
                <c:pt idx="263">
                  <c:v>9.0507976015386351E-4</c:v>
                </c:pt>
                <c:pt idx="264">
                  <c:v>2.6021043104423576E-3</c:v>
                </c:pt>
                <c:pt idx="265">
                  <c:v>3.9597239506731531E-3</c:v>
                </c:pt>
                <c:pt idx="266">
                  <c:v>5.7698834709808801E-3</c:v>
                </c:pt>
                <c:pt idx="267">
                  <c:v>2.6021043104423576E-3</c:v>
                </c:pt>
                <c:pt idx="268">
                  <c:v>5.9961534110193459E-3</c:v>
                </c:pt>
                <c:pt idx="269">
                  <c:v>2.1495644303654261E-3</c:v>
                </c:pt>
                <c:pt idx="270">
                  <c:v>2.4889693404231247E-3</c:v>
                </c:pt>
                <c:pt idx="271">
                  <c:v>1.4707546102500284E-3</c:v>
                </c:pt>
                <c:pt idx="272">
                  <c:v>1.6970245502884941E-3</c:v>
                </c:pt>
                <c:pt idx="273">
                  <c:v>2.262699400384659E-3</c:v>
                </c:pt>
                <c:pt idx="274">
                  <c:v>5.6567485009616477E-3</c:v>
                </c:pt>
                <c:pt idx="275">
                  <c:v>2.4889693404231247E-3</c:v>
                </c:pt>
                <c:pt idx="276">
                  <c:v>2.3418938793981221E-2</c:v>
                </c:pt>
                <c:pt idx="277">
                  <c:v>3.2809141305577554E-3</c:v>
                </c:pt>
                <c:pt idx="278">
                  <c:v>2.9415092205000567E-3</c:v>
                </c:pt>
                <c:pt idx="279">
                  <c:v>1.4707546102500284E-3</c:v>
                </c:pt>
                <c:pt idx="280">
                  <c:v>2.262699400384659E-3</c:v>
                </c:pt>
                <c:pt idx="281">
                  <c:v>3.0546441905192896E-3</c:v>
                </c:pt>
                <c:pt idx="282">
                  <c:v>3.620319040615454E-3</c:v>
                </c:pt>
                <c:pt idx="283">
                  <c:v>4.7516687408077837E-3</c:v>
                </c:pt>
                <c:pt idx="284">
                  <c:v>1.4707546102500284E-3</c:v>
                </c:pt>
                <c:pt idx="285">
                  <c:v>2.4889693404231247E-3</c:v>
                </c:pt>
                <c:pt idx="286">
                  <c:v>3.0546441905192896E-3</c:v>
                </c:pt>
                <c:pt idx="287">
                  <c:v>1.4707546102500284E-3</c:v>
                </c:pt>
                <c:pt idx="288">
                  <c:v>4.4122638307500846E-3</c:v>
                </c:pt>
                <c:pt idx="289">
                  <c:v>3.3940491005769883E-3</c:v>
                </c:pt>
                <c:pt idx="290">
                  <c:v>1.3576196402307953E-3</c:v>
                </c:pt>
                <c:pt idx="291">
                  <c:v>3.7334540106346873E-3</c:v>
                </c:pt>
                <c:pt idx="292">
                  <c:v>1.6857110532865708E-2</c:v>
                </c:pt>
                <c:pt idx="293">
                  <c:v>6.6749632311347441E-3</c:v>
                </c:pt>
                <c:pt idx="294">
                  <c:v>1.810159520307727E-3</c:v>
                </c:pt>
                <c:pt idx="295">
                  <c:v>2.9415092205000567E-3</c:v>
                </c:pt>
                <c:pt idx="296">
                  <c:v>8.2588528114040053E-3</c:v>
                </c:pt>
                <c:pt idx="297">
                  <c:v>1.4707546102500284E-3</c:v>
                </c:pt>
                <c:pt idx="298">
                  <c:v>1.5838895802692612E-3</c:v>
                </c:pt>
                <c:pt idx="299">
                  <c:v>5.3173435909039486E-3</c:v>
                </c:pt>
                <c:pt idx="300">
                  <c:v>1.6970245502884941E-3</c:v>
                </c:pt>
                <c:pt idx="301">
                  <c:v>2.4889693404231247E-3</c:v>
                </c:pt>
                <c:pt idx="302">
                  <c:v>1.4255006222423351E-2</c:v>
                </c:pt>
                <c:pt idx="303">
                  <c:v>2.0364294603461932E-3</c:v>
                </c:pt>
                <c:pt idx="304">
                  <c:v>3.8465889806539202E-3</c:v>
                </c:pt>
                <c:pt idx="305">
                  <c:v>2.2400724063808122E-2</c:v>
                </c:pt>
                <c:pt idx="306">
                  <c:v>4.9779386808462495E-3</c:v>
                </c:pt>
                <c:pt idx="307">
                  <c:v>2.6021043104423576E-3</c:v>
                </c:pt>
                <c:pt idx="308">
                  <c:v>9.390202511596335E-3</c:v>
                </c:pt>
                <c:pt idx="309">
                  <c:v>1.4707546102500284E-3</c:v>
                </c:pt>
                <c:pt idx="310">
                  <c:v>1.617830071275031E-2</c:v>
                </c:pt>
                <c:pt idx="311">
                  <c:v>1.3576196402307953E-3</c:v>
                </c:pt>
                <c:pt idx="312">
                  <c:v>1.5838895802692612E-3</c:v>
                </c:pt>
                <c:pt idx="313">
                  <c:v>1.2105441792057926E-2</c:v>
                </c:pt>
                <c:pt idx="314">
                  <c:v>2.1043104423577329E-2</c:v>
                </c:pt>
                <c:pt idx="315">
                  <c:v>3.0546441905192896E-3</c:v>
                </c:pt>
                <c:pt idx="316">
                  <c:v>5.3173435909039486E-3</c:v>
                </c:pt>
                <c:pt idx="317">
                  <c:v>2.6021043104423576E-3</c:v>
                </c:pt>
                <c:pt idx="318">
                  <c:v>5.6567485009616477E-3</c:v>
                </c:pt>
                <c:pt idx="319">
                  <c:v>4.4122638307500846E-3</c:v>
                </c:pt>
                <c:pt idx="320">
                  <c:v>2.0251159633442699E-2</c:v>
                </c:pt>
                <c:pt idx="321">
                  <c:v>2.4889693404231247E-3</c:v>
                </c:pt>
                <c:pt idx="322">
                  <c:v>2.6021043104423576E-3</c:v>
                </c:pt>
                <c:pt idx="323">
                  <c:v>6.7880982011539765E-3</c:v>
                </c:pt>
                <c:pt idx="324">
                  <c:v>2.1495644303654261E-3</c:v>
                </c:pt>
                <c:pt idx="325">
                  <c:v>3.2809141305577554E-3</c:v>
                </c:pt>
                <c:pt idx="326">
                  <c:v>6.7880982011539765E-3</c:v>
                </c:pt>
                <c:pt idx="327">
                  <c:v>2.9415092205000567E-3</c:v>
                </c:pt>
                <c:pt idx="328">
                  <c:v>2.0364294603461932E-3</c:v>
                </c:pt>
                <c:pt idx="329">
                  <c:v>5.3173435909039486E-3</c:v>
                </c:pt>
                <c:pt idx="330">
                  <c:v>2.4889693404231247E-3</c:v>
                </c:pt>
                <c:pt idx="331">
                  <c:v>1.1200362031904061E-2</c:v>
                </c:pt>
                <c:pt idx="332">
                  <c:v>2.7152392804615905E-3</c:v>
                </c:pt>
                <c:pt idx="333">
                  <c:v>4.1859938907116189E-3</c:v>
                </c:pt>
                <c:pt idx="334">
                  <c:v>1.0974092091865596E-2</c:v>
                </c:pt>
                <c:pt idx="335">
                  <c:v>1.1313497001923295E-3</c:v>
                </c:pt>
                <c:pt idx="336">
                  <c:v>4.864803710827017E-3</c:v>
                </c:pt>
                <c:pt idx="337">
                  <c:v>4.4122638307500846E-3</c:v>
                </c:pt>
                <c:pt idx="338">
                  <c:v>1.9232944903269601E-3</c:v>
                </c:pt>
                <c:pt idx="339">
                  <c:v>1.1313497001923295E-3</c:v>
                </c:pt>
                <c:pt idx="340">
                  <c:v>2.4889693404231247E-3</c:v>
                </c:pt>
                <c:pt idx="341">
                  <c:v>1.6970245502884941E-3</c:v>
                </c:pt>
                <c:pt idx="342">
                  <c:v>1.5386355922615681E-2</c:v>
                </c:pt>
                <c:pt idx="343">
                  <c:v>1.4707546102500284E-3</c:v>
                </c:pt>
                <c:pt idx="344">
                  <c:v>2.262699400384659E-3</c:v>
                </c:pt>
                <c:pt idx="345">
                  <c:v>5.0910736508654828E-3</c:v>
                </c:pt>
                <c:pt idx="346">
                  <c:v>1.9232944903269601E-3</c:v>
                </c:pt>
                <c:pt idx="347">
                  <c:v>6.7880982011539765E-3</c:v>
                </c:pt>
                <c:pt idx="348">
                  <c:v>3.0546441905192896E-3</c:v>
                </c:pt>
                <c:pt idx="349">
                  <c:v>1.1313497001923295E-3</c:v>
                </c:pt>
                <c:pt idx="350">
                  <c:v>3.0546441905192896E-3</c:v>
                </c:pt>
                <c:pt idx="351">
                  <c:v>1.6970245502884941E-3</c:v>
                </c:pt>
                <c:pt idx="352">
                  <c:v>6.335558321077045E-3</c:v>
                </c:pt>
                <c:pt idx="353">
                  <c:v>1.2444846702115624E-3</c:v>
                </c:pt>
                <c:pt idx="354">
                  <c:v>6.335558321077045E-3</c:v>
                </c:pt>
                <c:pt idx="355">
                  <c:v>2.0364294603461932E-3</c:v>
                </c:pt>
                <c:pt idx="356">
                  <c:v>1.6970245502884941E-3</c:v>
                </c:pt>
                <c:pt idx="357">
                  <c:v>3.0546441905192896E-3</c:v>
                </c:pt>
                <c:pt idx="358">
                  <c:v>1.2444846702115624E-3</c:v>
                </c:pt>
                <c:pt idx="359">
                  <c:v>5.8830184410001134E-3</c:v>
                </c:pt>
                <c:pt idx="360">
                  <c:v>5.5436135309424144E-3</c:v>
                </c:pt>
                <c:pt idx="361">
                  <c:v>5.2042086208847153E-3</c:v>
                </c:pt>
                <c:pt idx="362">
                  <c:v>9.5033374816155675E-3</c:v>
                </c:pt>
                <c:pt idx="363">
                  <c:v>8.1457178413847729E-3</c:v>
                </c:pt>
                <c:pt idx="364">
                  <c:v>1.810159520307727E-3</c:v>
                </c:pt>
                <c:pt idx="365">
                  <c:v>7.4669080212693747E-3</c:v>
                </c:pt>
                <c:pt idx="366">
                  <c:v>8.7113926914809368E-3</c:v>
                </c:pt>
                <c:pt idx="367">
                  <c:v>2.4889693404231247E-3</c:v>
                </c:pt>
                <c:pt idx="368">
                  <c:v>5.6567485009616477E-3</c:v>
                </c:pt>
                <c:pt idx="369">
                  <c:v>2.7152392804615905E-3</c:v>
                </c:pt>
                <c:pt idx="370">
                  <c:v>6.4486932910962783E-3</c:v>
                </c:pt>
                <c:pt idx="371">
                  <c:v>5.0910736508654828E-3</c:v>
                </c:pt>
                <c:pt idx="372">
                  <c:v>6.1092883810385792E-3</c:v>
                </c:pt>
                <c:pt idx="373">
                  <c:v>3.8465889806539202E-3</c:v>
                </c:pt>
                <c:pt idx="374">
                  <c:v>3.3940491005769883E-3</c:v>
                </c:pt>
                <c:pt idx="375">
                  <c:v>1.1313497001923295E-3</c:v>
                </c:pt>
                <c:pt idx="376">
                  <c:v>2.3758343704038919E-3</c:v>
                </c:pt>
                <c:pt idx="377">
                  <c:v>1.6970245502884941E-3</c:v>
                </c:pt>
                <c:pt idx="378">
                  <c:v>3.7334540106346873E-3</c:v>
                </c:pt>
                <c:pt idx="379">
                  <c:v>7.1275031112116756E-3</c:v>
                </c:pt>
                <c:pt idx="380">
                  <c:v>2.7152392804615905E-3</c:v>
                </c:pt>
                <c:pt idx="381">
                  <c:v>5.6567485009616475E-4</c:v>
                </c:pt>
                <c:pt idx="382">
                  <c:v>1.4707546102500284E-3</c:v>
                </c:pt>
                <c:pt idx="383">
                  <c:v>1.6970245502884941E-3</c:v>
                </c:pt>
                <c:pt idx="384">
                  <c:v>5.430478560923181E-3</c:v>
                </c:pt>
                <c:pt idx="385">
                  <c:v>5.5436135309424144E-3</c:v>
                </c:pt>
                <c:pt idx="386">
                  <c:v>1.3576196402307953E-3</c:v>
                </c:pt>
                <c:pt idx="387">
                  <c:v>3.1677791605385225E-3</c:v>
                </c:pt>
                <c:pt idx="388">
                  <c:v>1.9232944903269601E-3</c:v>
                </c:pt>
                <c:pt idx="389">
                  <c:v>8.1457178413847729E-3</c:v>
                </c:pt>
                <c:pt idx="390">
                  <c:v>5.5436135309424144E-3</c:v>
                </c:pt>
                <c:pt idx="391">
                  <c:v>3.2809141305577554E-3</c:v>
                </c:pt>
                <c:pt idx="392">
                  <c:v>5.6567485009616475E-4</c:v>
                </c:pt>
                <c:pt idx="393">
                  <c:v>5.6567485009616475E-4</c:v>
                </c:pt>
                <c:pt idx="394">
                  <c:v>1.5386355922615681E-2</c:v>
                </c:pt>
                <c:pt idx="395">
                  <c:v>2.3758343704038919E-3</c:v>
                </c:pt>
                <c:pt idx="396">
                  <c:v>4.6385337707885504E-3</c:v>
                </c:pt>
                <c:pt idx="397">
                  <c:v>2.3758343704038919E-3</c:v>
                </c:pt>
                <c:pt idx="398">
                  <c:v>2.8283742504808238E-3</c:v>
                </c:pt>
                <c:pt idx="399">
                  <c:v>1.9232944903269601E-3</c:v>
                </c:pt>
                <c:pt idx="400">
                  <c:v>1.810159520307727E-3</c:v>
                </c:pt>
                <c:pt idx="401">
                  <c:v>1.810159520307727E-3</c:v>
                </c:pt>
                <c:pt idx="402">
                  <c:v>3.3940491005769883E-3</c:v>
                </c:pt>
                <c:pt idx="403">
                  <c:v>1.6970245502884941E-3</c:v>
                </c:pt>
                <c:pt idx="404">
                  <c:v>1.9232944903269601E-3</c:v>
                </c:pt>
                <c:pt idx="405">
                  <c:v>2.8283742504808238E-3</c:v>
                </c:pt>
                <c:pt idx="406">
                  <c:v>1.2444846702115624E-3</c:v>
                </c:pt>
                <c:pt idx="407">
                  <c:v>3.0546441905192896E-3</c:v>
                </c:pt>
                <c:pt idx="408">
                  <c:v>1.810159520307727E-3</c:v>
                </c:pt>
                <c:pt idx="409">
                  <c:v>5.5436135309424144E-3</c:v>
                </c:pt>
                <c:pt idx="410">
                  <c:v>1.1313497001923295E-3</c:v>
                </c:pt>
                <c:pt idx="411">
                  <c:v>1.1313497001923295E-3</c:v>
                </c:pt>
                <c:pt idx="412">
                  <c:v>2.6021043104423576E-3</c:v>
                </c:pt>
                <c:pt idx="413">
                  <c:v>4.4122638307500846E-3</c:v>
                </c:pt>
                <c:pt idx="414">
                  <c:v>1.6970245502884941E-3</c:v>
                </c:pt>
                <c:pt idx="415">
                  <c:v>1.3576196402307953E-3</c:v>
                </c:pt>
                <c:pt idx="416">
                  <c:v>5.0910736508654828E-3</c:v>
                </c:pt>
                <c:pt idx="417">
                  <c:v>2.0364294603461932E-3</c:v>
                </c:pt>
                <c:pt idx="418">
                  <c:v>4.1859938907116189E-3</c:v>
                </c:pt>
                <c:pt idx="419">
                  <c:v>6.335558321077045E-3</c:v>
                </c:pt>
                <c:pt idx="420">
                  <c:v>3.620319040615454E-3</c:v>
                </c:pt>
                <c:pt idx="421">
                  <c:v>1.0182147301730966E-3</c:v>
                </c:pt>
                <c:pt idx="422">
                  <c:v>9.390202511596335E-3</c:v>
                </c:pt>
                <c:pt idx="423">
                  <c:v>1.0182147301730966E-3</c:v>
                </c:pt>
                <c:pt idx="424">
                  <c:v>1.5838895802692612E-3</c:v>
                </c:pt>
                <c:pt idx="425">
                  <c:v>5.0910736508654828E-3</c:v>
                </c:pt>
                <c:pt idx="426">
                  <c:v>1.6970245502884941E-3</c:v>
                </c:pt>
                <c:pt idx="427">
                  <c:v>2.0477429573481164E-2</c:v>
                </c:pt>
                <c:pt idx="428">
                  <c:v>4.6385337707885504E-3</c:v>
                </c:pt>
                <c:pt idx="429">
                  <c:v>3.7334540106346873E-3</c:v>
                </c:pt>
                <c:pt idx="430">
                  <c:v>2.262699400384659E-3</c:v>
                </c:pt>
                <c:pt idx="431">
                  <c:v>2.9415092205000567E-3</c:v>
                </c:pt>
                <c:pt idx="432">
                  <c:v>1.1313497001923295E-3</c:v>
                </c:pt>
                <c:pt idx="433">
                  <c:v>5.6567485009616475E-4</c:v>
                </c:pt>
                <c:pt idx="434">
                  <c:v>5.5436135309424144E-3</c:v>
                </c:pt>
                <c:pt idx="435">
                  <c:v>5.5436135309424144E-3</c:v>
                </c:pt>
                <c:pt idx="436">
                  <c:v>3.7334540106346873E-3</c:v>
                </c:pt>
                <c:pt idx="437">
                  <c:v>6.4486932910962783E-3</c:v>
                </c:pt>
                <c:pt idx="438">
                  <c:v>5.0910736508654828E-3</c:v>
                </c:pt>
                <c:pt idx="439">
                  <c:v>6.7880982011539763E-4</c:v>
                </c:pt>
                <c:pt idx="440">
                  <c:v>1.2444846702115624E-3</c:v>
                </c:pt>
                <c:pt idx="441">
                  <c:v>2.7152392804615905E-3</c:v>
                </c:pt>
                <c:pt idx="442">
                  <c:v>6.2224233510578117E-3</c:v>
                </c:pt>
                <c:pt idx="443">
                  <c:v>7.9194479013463062E-4</c:v>
                </c:pt>
                <c:pt idx="444">
                  <c:v>1.3010521552211789E-2</c:v>
                </c:pt>
                <c:pt idx="445">
                  <c:v>1.5838895802692612E-3</c:v>
                </c:pt>
                <c:pt idx="446">
                  <c:v>1.0182147301730966E-3</c:v>
                </c:pt>
                <c:pt idx="447">
                  <c:v>6.7880982011539765E-3</c:v>
                </c:pt>
                <c:pt idx="448">
                  <c:v>5.5436135309424144E-3</c:v>
                </c:pt>
                <c:pt idx="449">
                  <c:v>9.0507976015386351E-4</c:v>
                </c:pt>
                <c:pt idx="450">
                  <c:v>2.4889693404231247E-3</c:v>
                </c:pt>
                <c:pt idx="451">
                  <c:v>2.4889693404231247E-3</c:v>
                </c:pt>
                <c:pt idx="452">
                  <c:v>4.7516687408077837E-3</c:v>
                </c:pt>
                <c:pt idx="453">
                  <c:v>1.6970245502884941E-3</c:v>
                </c:pt>
                <c:pt idx="454">
                  <c:v>2.8283742504808238E-3</c:v>
                </c:pt>
                <c:pt idx="455">
                  <c:v>1.6970245502884941E-3</c:v>
                </c:pt>
                <c:pt idx="456">
                  <c:v>9.5033374816155675E-3</c:v>
                </c:pt>
                <c:pt idx="457">
                  <c:v>2.3758343704038919E-3</c:v>
                </c:pt>
                <c:pt idx="458">
                  <c:v>2.262699400384659E-3</c:v>
                </c:pt>
                <c:pt idx="459">
                  <c:v>1.1879171852019459E-2</c:v>
                </c:pt>
                <c:pt idx="460">
                  <c:v>4.6385337707885504E-3</c:v>
                </c:pt>
                <c:pt idx="461">
                  <c:v>7.9194479013463062E-4</c:v>
                </c:pt>
                <c:pt idx="462">
                  <c:v>1.810159520307727E-3</c:v>
                </c:pt>
                <c:pt idx="463">
                  <c:v>1.6970245502884941E-3</c:v>
                </c:pt>
                <c:pt idx="464">
                  <c:v>2.8283742504808238E-3</c:v>
                </c:pt>
                <c:pt idx="465">
                  <c:v>7.9194479013463062E-4</c:v>
                </c:pt>
                <c:pt idx="466">
                  <c:v>1.5612625862654146E-2</c:v>
                </c:pt>
                <c:pt idx="467">
                  <c:v>4.7516687408077837E-3</c:v>
                </c:pt>
                <c:pt idx="468">
                  <c:v>3.9597239506731531E-3</c:v>
                </c:pt>
                <c:pt idx="469">
                  <c:v>1.1992306822038692E-2</c:v>
                </c:pt>
                <c:pt idx="470">
                  <c:v>2.262699400384659E-3</c:v>
                </c:pt>
                <c:pt idx="471">
                  <c:v>4.7516687408077837E-3</c:v>
                </c:pt>
                <c:pt idx="472">
                  <c:v>1.0182147301730966E-2</c:v>
                </c:pt>
                <c:pt idx="473">
                  <c:v>2.1495644303654261E-3</c:v>
                </c:pt>
                <c:pt idx="474">
                  <c:v>1.0295282271750198E-2</c:v>
                </c:pt>
                <c:pt idx="475">
                  <c:v>7.240638081230908E-3</c:v>
                </c:pt>
                <c:pt idx="476">
                  <c:v>1.0182147301730966E-3</c:v>
                </c:pt>
                <c:pt idx="477">
                  <c:v>5.7698834709808801E-3</c:v>
                </c:pt>
                <c:pt idx="478">
                  <c:v>9.0507976015386351E-4</c:v>
                </c:pt>
                <c:pt idx="479">
                  <c:v>1.4707546102500284E-3</c:v>
                </c:pt>
                <c:pt idx="480">
                  <c:v>2.1495644303654261E-3</c:v>
                </c:pt>
                <c:pt idx="481">
                  <c:v>7.9194479013463062E-4</c:v>
                </c:pt>
                <c:pt idx="482">
                  <c:v>1.6970245502884941E-3</c:v>
                </c:pt>
                <c:pt idx="483">
                  <c:v>6.5618282611155107E-3</c:v>
                </c:pt>
                <c:pt idx="484">
                  <c:v>1.4707546102500284E-3</c:v>
                </c:pt>
                <c:pt idx="485">
                  <c:v>1.6970245502884941E-3</c:v>
                </c:pt>
                <c:pt idx="486">
                  <c:v>9.0507976015386351E-4</c:v>
                </c:pt>
                <c:pt idx="487">
                  <c:v>3.9597239506731531E-3</c:v>
                </c:pt>
                <c:pt idx="488">
                  <c:v>7.6931779613078404E-3</c:v>
                </c:pt>
                <c:pt idx="489">
                  <c:v>3.9597239506731531E-3</c:v>
                </c:pt>
                <c:pt idx="490">
                  <c:v>1.1313497001923295E-3</c:v>
                </c:pt>
                <c:pt idx="491">
                  <c:v>3.5071840705962211E-3</c:v>
                </c:pt>
                <c:pt idx="492">
                  <c:v>6.5618282611155107E-3</c:v>
                </c:pt>
                <c:pt idx="493">
                  <c:v>1.1313497001923295E-3</c:v>
                </c:pt>
                <c:pt idx="494">
                  <c:v>1.6970245502884941E-3</c:v>
                </c:pt>
                <c:pt idx="495">
                  <c:v>4.5253988007693175E-4</c:v>
                </c:pt>
                <c:pt idx="496">
                  <c:v>3.9597239506731531E-3</c:v>
                </c:pt>
                <c:pt idx="497">
                  <c:v>2.3758343704038919E-3</c:v>
                </c:pt>
                <c:pt idx="498">
                  <c:v>2.7152392804615905E-3</c:v>
                </c:pt>
                <c:pt idx="499">
                  <c:v>2.9415092205000567E-3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6279328"/>
        <c:axId val="286277760"/>
      </c:scatterChart>
      <c:valAx>
        <c:axId val="2862793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569162744680705"/>
              <c:y val="0.930878072059174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77760"/>
        <c:crosses val="autoZero"/>
        <c:crossBetween val="midCat"/>
      </c:valAx>
      <c:valAx>
        <c:axId val="2862777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6375054841206776E-2"/>
              <c:y val="0.3689897399188737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793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Cellular Component: GRN4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662434896997982"/>
          <c:y val="1.21253397322877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7928723052148509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9.5077187603402787E-3"/>
                  <c:y val="0.5178274319103297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Sheet6!$K$5:$K$81</c:f>
              <c:numCache>
                <c:formatCode>0.00E+00</c:formatCode>
                <c:ptCount val="77"/>
                <c:pt idx="0">
                  <c:v>9.2085730000000005E-2</c:v>
                </c:pt>
                <c:pt idx="1">
                  <c:v>1.4735740000000001E-2</c:v>
                </c:pt>
                <c:pt idx="2">
                  <c:v>5.8722429999999999E-2</c:v>
                </c:pt>
                <c:pt idx="3">
                  <c:v>5.9689760000000001E-2</c:v>
                </c:pt>
                <c:pt idx="4">
                  <c:v>6.1140319999999998E-2</c:v>
                </c:pt>
                <c:pt idx="5">
                  <c:v>0.1508574</c:v>
                </c:pt>
                <c:pt idx="6">
                  <c:v>3.102484E-3</c:v>
                </c:pt>
                <c:pt idx="7">
                  <c:v>2.2365589999999999E-3</c:v>
                </c:pt>
                <c:pt idx="8">
                  <c:v>1.6592880000000001E-3</c:v>
                </c:pt>
                <c:pt idx="9">
                  <c:v>1.7407550000000001E-3</c:v>
                </c:pt>
                <c:pt idx="10">
                  <c:v>0.13484940000000001</c:v>
                </c:pt>
                <c:pt idx="11">
                  <c:v>2.6132600000000001E-3</c:v>
                </c:pt>
                <c:pt idx="12">
                  <c:v>0.138493</c:v>
                </c:pt>
                <c:pt idx="13">
                  <c:v>2.4708320000000001E-3</c:v>
                </c:pt>
                <c:pt idx="14">
                  <c:v>1.4644219999999999E-3</c:v>
                </c:pt>
                <c:pt idx="15">
                  <c:v>6.5344949999999999E-2</c:v>
                </c:pt>
                <c:pt idx="16">
                  <c:v>0.1124284</c:v>
                </c:pt>
                <c:pt idx="17">
                  <c:v>2.9061590000000002E-3</c:v>
                </c:pt>
                <c:pt idx="18">
                  <c:v>6.9673319999999997E-3</c:v>
                </c:pt>
                <c:pt idx="19">
                  <c:v>6.5467520000000001E-2</c:v>
                </c:pt>
                <c:pt idx="20">
                  <c:v>1.2730389999999999E-2</c:v>
                </c:pt>
                <c:pt idx="21">
                  <c:v>5.373228E-2</c:v>
                </c:pt>
                <c:pt idx="22">
                  <c:v>2.2800529999999999E-2</c:v>
                </c:pt>
                <c:pt idx="23">
                  <c:v>8.2432699999999998E-2</c:v>
                </c:pt>
                <c:pt idx="24">
                  <c:v>2.760729E-2</c:v>
                </c:pt>
                <c:pt idx="25">
                  <c:v>1.9554530000000001E-2</c:v>
                </c:pt>
                <c:pt idx="26">
                  <c:v>3.6933800000000003E-2</c:v>
                </c:pt>
                <c:pt idx="27">
                  <c:v>3.7005860000000002E-2</c:v>
                </c:pt>
                <c:pt idx="28">
                  <c:v>4.3485339999999997E-2</c:v>
                </c:pt>
                <c:pt idx="29">
                  <c:v>1.6909319999999999E-2</c:v>
                </c:pt>
                <c:pt idx="30">
                  <c:v>1.7121830000000001E-2</c:v>
                </c:pt>
                <c:pt idx="31">
                  <c:v>4.4158349999999999E-2</c:v>
                </c:pt>
                <c:pt idx="32">
                  <c:v>2.122166E-3</c:v>
                </c:pt>
                <c:pt idx="33">
                  <c:v>2.4466020000000002E-2</c:v>
                </c:pt>
                <c:pt idx="34">
                  <c:v>1.6649560000000001E-2</c:v>
                </c:pt>
                <c:pt idx="35">
                  <c:v>2.6319170000000001E-3</c:v>
                </c:pt>
                <c:pt idx="36">
                  <c:v>3.0350199999999998E-3</c:v>
                </c:pt>
                <c:pt idx="37">
                  <c:v>3.4356199999999999E-3</c:v>
                </c:pt>
                <c:pt idx="38">
                  <c:v>4.6457069999999998E-3</c:v>
                </c:pt>
                <c:pt idx="39">
                  <c:v>4.9321480000000001E-2</c:v>
                </c:pt>
                <c:pt idx="40">
                  <c:v>3.6520730000000001E-2</c:v>
                </c:pt>
                <c:pt idx="41">
                  <c:v>3.6561799999999998E-2</c:v>
                </c:pt>
                <c:pt idx="42">
                  <c:v>0.1026741</c:v>
                </c:pt>
                <c:pt idx="43">
                  <c:v>1.375325E-2</c:v>
                </c:pt>
                <c:pt idx="44">
                  <c:v>2.663099E-2</c:v>
                </c:pt>
                <c:pt idx="45">
                  <c:v>3.9389229999999997E-2</c:v>
                </c:pt>
                <c:pt idx="46">
                  <c:v>3.9509599999999999E-2</c:v>
                </c:pt>
                <c:pt idx="47">
                  <c:v>3.8939010000000003E-2</c:v>
                </c:pt>
                <c:pt idx="48">
                  <c:v>7.668266E-2</c:v>
                </c:pt>
                <c:pt idx="49">
                  <c:v>2.7944480000000001E-2</c:v>
                </c:pt>
                <c:pt idx="50">
                  <c:v>3.9220610000000003E-2</c:v>
                </c:pt>
                <c:pt idx="51">
                  <c:v>8.422222E-3</c:v>
                </c:pt>
                <c:pt idx="52">
                  <c:v>2.5122170000000002E-3</c:v>
                </c:pt>
                <c:pt idx="53">
                  <c:v>1.60059E-2</c:v>
                </c:pt>
                <c:pt idx="54">
                  <c:v>2.8406480000000001E-2</c:v>
                </c:pt>
                <c:pt idx="55">
                  <c:v>4.0917460000000003E-2</c:v>
                </c:pt>
                <c:pt idx="56">
                  <c:v>2.4110899999999998E-3</c:v>
                </c:pt>
                <c:pt idx="57">
                  <c:v>1.1236019999999999E-2</c:v>
                </c:pt>
                <c:pt idx="58">
                  <c:v>8.6560330000000005E-3</c:v>
                </c:pt>
                <c:pt idx="59">
                  <c:v>4.0407319999999997E-2</c:v>
                </c:pt>
                <c:pt idx="60">
                  <c:v>7.1187860000000006E-2</c:v>
                </c:pt>
                <c:pt idx="61">
                  <c:v>3.176094E-3</c:v>
                </c:pt>
                <c:pt idx="62">
                  <c:v>1.5355919999999999E-3</c:v>
                </c:pt>
                <c:pt idx="63">
                  <c:v>1.943852E-3</c:v>
                </c:pt>
                <c:pt idx="64">
                  <c:v>2.492405E-2</c:v>
                </c:pt>
                <c:pt idx="65">
                  <c:v>2.2428940000000001E-2</c:v>
                </c:pt>
                <c:pt idx="66">
                  <c:v>8.0159189999999998E-3</c:v>
                </c:pt>
                <c:pt idx="67">
                  <c:v>3.0174400000000001E-3</c:v>
                </c:pt>
                <c:pt idx="68">
                  <c:v>1.321407E-2</c:v>
                </c:pt>
                <c:pt idx="69">
                  <c:v>2.5626040000000001E-5</c:v>
                </c:pt>
                <c:pt idx="70">
                  <c:v>2.1710560000000002E-3</c:v>
                </c:pt>
                <c:pt idx="71">
                  <c:v>4.259868E-4</c:v>
                </c:pt>
                <c:pt idx="72">
                  <c:v>4.8777260000000003E-2</c:v>
                </c:pt>
                <c:pt idx="73">
                  <c:v>2.591626E-2</c:v>
                </c:pt>
                <c:pt idx="74">
                  <c:v>5.2592630000000001E-4</c:v>
                </c:pt>
                <c:pt idx="75">
                  <c:v>6.359389E-3</c:v>
                </c:pt>
                <c:pt idx="76">
                  <c:v>2.19987E-3</c:v>
                </c:pt>
              </c:numCache>
            </c:numRef>
          </c:xVal>
          <c:yVal>
            <c:numRef>
              <c:f>Sheet6!$L$5:$L$81</c:f>
              <c:numCache>
                <c:formatCode>0.00E+00</c:formatCode>
                <c:ptCount val="77"/>
                <c:pt idx="0">
                  <c:v>3.7221405136327636E-2</c:v>
                </c:pt>
                <c:pt idx="1">
                  <c:v>1.5838895802692612E-2</c:v>
                </c:pt>
                <c:pt idx="2">
                  <c:v>2.8623147414865935E-2</c:v>
                </c:pt>
                <c:pt idx="3">
                  <c:v>2.6926122864577441E-2</c:v>
                </c:pt>
                <c:pt idx="4">
                  <c:v>2.7152392804615906E-2</c:v>
                </c:pt>
                <c:pt idx="5">
                  <c:v>4.2538748727231589E-2</c:v>
                </c:pt>
                <c:pt idx="6">
                  <c:v>6.5618282611155107E-3</c:v>
                </c:pt>
                <c:pt idx="7">
                  <c:v>5.8830184410001134E-3</c:v>
                </c:pt>
                <c:pt idx="8">
                  <c:v>5.0910736508654828E-3</c:v>
                </c:pt>
                <c:pt idx="9">
                  <c:v>5.0910736508654828E-3</c:v>
                </c:pt>
                <c:pt idx="10">
                  <c:v>3.6316325376173776E-2</c:v>
                </c:pt>
                <c:pt idx="11">
                  <c:v>5.430478560923181E-3</c:v>
                </c:pt>
                <c:pt idx="12">
                  <c:v>3.6203190406154544E-2</c:v>
                </c:pt>
                <c:pt idx="13">
                  <c:v>5.0910736508654828E-3</c:v>
                </c:pt>
                <c:pt idx="14">
                  <c:v>3.9597239506731531E-3</c:v>
                </c:pt>
                <c:pt idx="15">
                  <c:v>2.1269374363615794E-2</c:v>
                </c:pt>
                <c:pt idx="16">
                  <c:v>2.964136214503903E-2</c:v>
                </c:pt>
                <c:pt idx="17">
                  <c:v>4.7516687408077837E-3</c:v>
                </c:pt>
                <c:pt idx="18">
                  <c:v>6.335558321077045E-3</c:v>
                </c:pt>
                <c:pt idx="19">
                  <c:v>2.0364294603461931E-2</c:v>
                </c:pt>
                <c:pt idx="20">
                  <c:v>8.0325828713655387E-3</c:v>
                </c:pt>
                <c:pt idx="21">
                  <c:v>1.7422785382961874E-2</c:v>
                </c:pt>
                <c:pt idx="22">
                  <c:v>1.0408417241769431E-2</c:v>
                </c:pt>
                <c:pt idx="23">
                  <c:v>2.2400724063808122E-2</c:v>
                </c:pt>
                <c:pt idx="24">
                  <c:v>1.0860957121846362E-2</c:v>
                </c:pt>
                <c:pt idx="25">
                  <c:v>8.8245276615001693E-3</c:v>
                </c:pt>
                <c:pt idx="26">
                  <c:v>1.2444846702115623E-2</c:v>
                </c:pt>
                <c:pt idx="27">
                  <c:v>1.2444846702115623E-2</c:v>
                </c:pt>
                <c:pt idx="28">
                  <c:v>1.3349926462269488E-2</c:v>
                </c:pt>
                <c:pt idx="29">
                  <c:v>7.4669080212693747E-3</c:v>
                </c:pt>
                <c:pt idx="30">
                  <c:v>7.4669080212693747E-3</c:v>
                </c:pt>
                <c:pt idx="31">
                  <c:v>1.2897386582192557E-2</c:v>
                </c:pt>
                <c:pt idx="32">
                  <c:v>2.7152392804615905E-3</c:v>
                </c:pt>
                <c:pt idx="33">
                  <c:v>8.8245276615001693E-3</c:v>
                </c:pt>
                <c:pt idx="34">
                  <c:v>6.9012331711732098E-3</c:v>
                </c:pt>
                <c:pt idx="35">
                  <c:v>2.7152392804615905E-3</c:v>
                </c:pt>
                <c:pt idx="36">
                  <c:v>2.8283742504808238E-3</c:v>
                </c:pt>
                <c:pt idx="37">
                  <c:v>2.8283742504808238E-3</c:v>
                </c:pt>
                <c:pt idx="38">
                  <c:v>3.0546441905192896E-3</c:v>
                </c:pt>
                <c:pt idx="39">
                  <c:v>1.2218576762077158E-2</c:v>
                </c:pt>
                <c:pt idx="40">
                  <c:v>9.8427423916732665E-3</c:v>
                </c:pt>
                <c:pt idx="41">
                  <c:v>9.8427423916732665E-3</c:v>
                </c:pt>
                <c:pt idx="42">
                  <c:v>2.0703699513519629E-2</c:v>
                </c:pt>
                <c:pt idx="43">
                  <c:v>5.2042086208847153E-3</c:v>
                </c:pt>
                <c:pt idx="44">
                  <c:v>7.6931779613078404E-3</c:v>
                </c:pt>
                <c:pt idx="45">
                  <c:v>9.955877361692499E-3</c:v>
                </c:pt>
                <c:pt idx="46">
                  <c:v>9.955877361692499E-3</c:v>
                </c:pt>
                <c:pt idx="47">
                  <c:v>9.8427423916732665E-3</c:v>
                </c:pt>
                <c:pt idx="48">
                  <c:v>1.6065165742731077E-2</c:v>
                </c:pt>
                <c:pt idx="49">
                  <c:v>7.8063129313270729E-3</c:v>
                </c:pt>
                <c:pt idx="50">
                  <c:v>9.8427423916732665E-3</c:v>
                </c:pt>
                <c:pt idx="51">
                  <c:v>3.7334540106346873E-3</c:v>
                </c:pt>
                <c:pt idx="52">
                  <c:v>2.0364294603461932E-3</c:v>
                </c:pt>
                <c:pt idx="53">
                  <c:v>5.430478560923181E-3</c:v>
                </c:pt>
                <c:pt idx="54">
                  <c:v>7.8063129313270729E-3</c:v>
                </c:pt>
                <c:pt idx="55">
                  <c:v>9.955877361692499E-3</c:v>
                </c:pt>
                <c:pt idx="56">
                  <c:v>1.9232944903269601E-3</c:v>
                </c:pt>
                <c:pt idx="57">
                  <c:v>4.1859938907116189E-3</c:v>
                </c:pt>
                <c:pt idx="58">
                  <c:v>3.5071840705962211E-3</c:v>
                </c:pt>
                <c:pt idx="59">
                  <c:v>9.5033374816155675E-3</c:v>
                </c:pt>
                <c:pt idx="60">
                  <c:v>1.4255006222423351E-2</c:v>
                </c:pt>
                <c:pt idx="61">
                  <c:v>1.9232944903269601E-3</c:v>
                </c:pt>
                <c:pt idx="62">
                  <c:v>1.3576196402307953E-3</c:v>
                </c:pt>
                <c:pt idx="63">
                  <c:v>1.4707546102500284E-3</c:v>
                </c:pt>
                <c:pt idx="64">
                  <c:v>6.2224233510578117E-3</c:v>
                </c:pt>
                <c:pt idx="65">
                  <c:v>5.7698834709808801E-3</c:v>
                </c:pt>
                <c:pt idx="66">
                  <c:v>2.9415092205000567E-3</c:v>
                </c:pt>
                <c:pt idx="67">
                  <c:v>1.6970245502884941E-3</c:v>
                </c:pt>
                <c:pt idx="68">
                  <c:v>3.9597239506731531E-3</c:v>
                </c:pt>
                <c:pt idx="69">
                  <c:v>3.3940491005769881E-4</c:v>
                </c:pt>
                <c:pt idx="70">
                  <c:v>1.3576196402307953E-3</c:v>
                </c:pt>
                <c:pt idx="71">
                  <c:v>6.7880982011539763E-4</c:v>
                </c:pt>
                <c:pt idx="72">
                  <c:v>9.7296074216540341E-3</c:v>
                </c:pt>
                <c:pt idx="73">
                  <c:v>5.9961534110193459E-3</c:v>
                </c:pt>
                <c:pt idx="74">
                  <c:v>6.7880982011539763E-4</c:v>
                </c:pt>
                <c:pt idx="75">
                  <c:v>2.262699400384659E-3</c:v>
                </c:pt>
                <c:pt idx="76">
                  <c:v>1.2444846702115624E-3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6280504"/>
        <c:axId val="286282072"/>
      </c:scatterChart>
      <c:valAx>
        <c:axId val="2862805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766141972469628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82072"/>
        <c:crosses val="autoZero"/>
        <c:crossBetween val="midCat"/>
      </c:valAx>
      <c:valAx>
        <c:axId val="2862820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917655746024111E-2"/>
              <c:y val="0.374014378552469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805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Molecular Function: GRN4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40283574232858776"/>
          <c:y val="2.020889955381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8.4830825967775095E-2"/>
                  <c:y val="0.3531847316194489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Sheet8!$K$5:$K$55</c:f>
              <c:numCache>
                <c:formatCode>0.00E+00</c:formatCode>
                <c:ptCount val="51"/>
                <c:pt idx="0">
                  <c:v>9.6686759999999997E-2</c:v>
                </c:pt>
                <c:pt idx="1">
                  <c:v>5.4776140000000001E-2</c:v>
                </c:pt>
                <c:pt idx="2">
                  <c:v>3.1930539999999999E-3</c:v>
                </c:pt>
                <c:pt idx="3">
                  <c:v>8.6559189999999998E-3</c:v>
                </c:pt>
                <c:pt idx="4">
                  <c:v>1.8402669999999999E-2</c:v>
                </c:pt>
                <c:pt idx="5">
                  <c:v>4.2153939999999999E-3</c:v>
                </c:pt>
                <c:pt idx="6">
                  <c:v>5.2662300000000002E-3</c:v>
                </c:pt>
                <c:pt idx="7">
                  <c:v>6.4024090000000002E-4</c:v>
                </c:pt>
                <c:pt idx="8">
                  <c:v>8.3593670000000004E-4</c:v>
                </c:pt>
                <c:pt idx="9">
                  <c:v>1.7264100000000001E-3</c:v>
                </c:pt>
                <c:pt idx="10">
                  <c:v>1.153263E-2</c:v>
                </c:pt>
                <c:pt idx="11">
                  <c:v>1.2452299999999999E-3</c:v>
                </c:pt>
                <c:pt idx="12">
                  <c:v>8.5774320000000001E-2</c:v>
                </c:pt>
                <c:pt idx="13">
                  <c:v>4.0936779999999999E-3</c:v>
                </c:pt>
                <c:pt idx="14">
                  <c:v>6.0397749999999998E-3</c:v>
                </c:pt>
                <c:pt idx="15">
                  <c:v>1.515169E-3</c:v>
                </c:pt>
                <c:pt idx="16">
                  <c:v>2.5841480000000001E-3</c:v>
                </c:pt>
                <c:pt idx="17">
                  <c:v>1.2555699999999999E-2</c:v>
                </c:pt>
                <c:pt idx="18">
                  <c:v>2.8852769999999999E-3</c:v>
                </c:pt>
                <c:pt idx="19">
                  <c:v>1.5929579999999999E-2</c:v>
                </c:pt>
                <c:pt idx="20">
                  <c:v>3.048879E-3</c:v>
                </c:pt>
                <c:pt idx="21">
                  <c:v>9.4361879999999997E-4</c:v>
                </c:pt>
                <c:pt idx="22">
                  <c:v>2.0682389999999999E-3</c:v>
                </c:pt>
                <c:pt idx="23">
                  <c:v>2.88221E-2</c:v>
                </c:pt>
                <c:pt idx="24">
                  <c:v>2.4428729999999999E-3</c:v>
                </c:pt>
                <c:pt idx="25">
                  <c:v>4.5807119999999998E-3</c:v>
                </c:pt>
                <c:pt idx="26">
                  <c:v>6.9308839999999997E-2</c:v>
                </c:pt>
                <c:pt idx="27">
                  <c:v>2.4646500000000001E-3</c:v>
                </c:pt>
                <c:pt idx="28">
                  <c:v>1.3537250000000001E-3</c:v>
                </c:pt>
                <c:pt idx="29">
                  <c:v>1.4123370000000001E-3</c:v>
                </c:pt>
                <c:pt idx="30">
                  <c:v>2.2282860000000002E-2</c:v>
                </c:pt>
                <c:pt idx="31">
                  <c:v>3.0694059999999998E-3</c:v>
                </c:pt>
                <c:pt idx="32">
                  <c:v>1.778165E-3</c:v>
                </c:pt>
                <c:pt idx="33">
                  <c:v>1.514544E-2</c:v>
                </c:pt>
                <c:pt idx="34">
                  <c:v>2.5776940000000002E-2</c:v>
                </c:pt>
                <c:pt idx="35">
                  <c:v>8.9470339999999995E-3</c:v>
                </c:pt>
                <c:pt idx="36">
                  <c:v>1.0121059999999999E-2</c:v>
                </c:pt>
                <c:pt idx="37">
                  <c:v>9.6835759999999993E-3</c:v>
                </c:pt>
                <c:pt idx="38">
                  <c:v>1.299521E-2</c:v>
                </c:pt>
                <c:pt idx="39">
                  <c:v>9.7339709999999992E-3</c:v>
                </c:pt>
                <c:pt idx="40">
                  <c:v>7.7538529999999998E-3</c:v>
                </c:pt>
                <c:pt idx="41">
                  <c:v>1.1790469999999999E-3</c:v>
                </c:pt>
                <c:pt idx="42">
                  <c:v>1.216598E-2</c:v>
                </c:pt>
                <c:pt idx="43">
                  <c:v>9.8338390000000009E-4</c:v>
                </c:pt>
                <c:pt idx="44">
                  <c:v>3.9134039999999997E-3</c:v>
                </c:pt>
                <c:pt idx="45">
                  <c:v>5.7375880000000001E-3</c:v>
                </c:pt>
                <c:pt idx="46">
                  <c:v>7.3110830000000003E-3</c:v>
                </c:pt>
                <c:pt idx="47">
                  <c:v>1.357994E-3</c:v>
                </c:pt>
                <c:pt idx="48">
                  <c:v>6.2862759999999997E-4</c:v>
                </c:pt>
                <c:pt idx="49">
                  <c:v>3.0006089999999999E-2</c:v>
                </c:pt>
                <c:pt idx="50">
                  <c:v>5.6041090000000002E-2</c:v>
                </c:pt>
              </c:numCache>
            </c:numRef>
          </c:xVal>
          <c:yVal>
            <c:numRef>
              <c:f>Sheet8!$L$5:$L$55</c:f>
              <c:numCache>
                <c:formatCode>0.00E+00</c:formatCode>
                <c:ptCount val="51"/>
                <c:pt idx="0">
                  <c:v>5.1250141418712522E-2</c:v>
                </c:pt>
                <c:pt idx="1">
                  <c:v>3.145152166534676E-2</c:v>
                </c:pt>
                <c:pt idx="2">
                  <c:v>5.9961534110193459E-3</c:v>
                </c:pt>
                <c:pt idx="3">
                  <c:v>8.2588528114040053E-3</c:v>
                </c:pt>
                <c:pt idx="4">
                  <c:v>1.0521552211788665E-2</c:v>
                </c:pt>
                <c:pt idx="5">
                  <c:v>4.9779386808462495E-3</c:v>
                </c:pt>
                <c:pt idx="6">
                  <c:v>5.3173435909039486E-3</c:v>
                </c:pt>
                <c:pt idx="7">
                  <c:v>2.4889693404231247E-3</c:v>
                </c:pt>
                <c:pt idx="8">
                  <c:v>2.4889693404231247E-3</c:v>
                </c:pt>
                <c:pt idx="9">
                  <c:v>3.0546441905192896E-3</c:v>
                </c:pt>
                <c:pt idx="10">
                  <c:v>6.4486932910962783E-3</c:v>
                </c:pt>
                <c:pt idx="11">
                  <c:v>2.4889693404231247E-3</c:v>
                </c:pt>
                <c:pt idx="12">
                  <c:v>2.0929969453558094E-2</c:v>
                </c:pt>
                <c:pt idx="13">
                  <c:v>3.7334540106346873E-3</c:v>
                </c:pt>
                <c:pt idx="14">
                  <c:v>4.4122638307500846E-3</c:v>
                </c:pt>
                <c:pt idx="15">
                  <c:v>2.4889693404231247E-3</c:v>
                </c:pt>
                <c:pt idx="16">
                  <c:v>2.8283742504808238E-3</c:v>
                </c:pt>
                <c:pt idx="17">
                  <c:v>5.6567485009616477E-3</c:v>
                </c:pt>
                <c:pt idx="18">
                  <c:v>2.6021043104423576E-3</c:v>
                </c:pt>
                <c:pt idx="19">
                  <c:v>6.1092883810385792E-3</c:v>
                </c:pt>
                <c:pt idx="20">
                  <c:v>2.3758343704038919E-3</c:v>
                </c:pt>
                <c:pt idx="21">
                  <c:v>1.4707546102500284E-3</c:v>
                </c:pt>
                <c:pt idx="22">
                  <c:v>1.9232944903269601E-3</c:v>
                </c:pt>
                <c:pt idx="23">
                  <c:v>8.0325828713655387E-3</c:v>
                </c:pt>
                <c:pt idx="24">
                  <c:v>2.0364294603461932E-3</c:v>
                </c:pt>
                <c:pt idx="25">
                  <c:v>2.7152392804615905E-3</c:v>
                </c:pt>
                <c:pt idx="26">
                  <c:v>1.4707546102500283E-2</c:v>
                </c:pt>
                <c:pt idx="27">
                  <c:v>1.9232944903269601E-3</c:v>
                </c:pt>
                <c:pt idx="28">
                  <c:v>1.4707546102500284E-3</c:v>
                </c:pt>
                <c:pt idx="29">
                  <c:v>1.4707546102500284E-3</c:v>
                </c:pt>
                <c:pt idx="30">
                  <c:v>6.2224233510578117E-3</c:v>
                </c:pt>
                <c:pt idx="31">
                  <c:v>1.9232944903269601E-3</c:v>
                </c:pt>
                <c:pt idx="32">
                  <c:v>1.4707546102500284E-3</c:v>
                </c:pt>
                <c:pt idx="33">
                  <c:v>4.6385337707885504E-3</c:v>
                </c:pt>
                <c:pt idx="34">
                  <c:v>6.5618282611155107E-3</c:v>
                </c:pt>
                <c:pt idx="35">
                  <c:v>3.2809141305577554E-3</c:v>
                </c:pt>
                <c:pt idx="36">
                  <c:v>3.5071840705962211E-3</c:v>
                </c:pt>
                <c:pt idx="37">
                  <c:v>3.3940491005769883E-3</c:v>
                </c:pt>
                <c:pt idx="38">
                  <c:v>4.0728589206923864E-3</c:v>
                </c:pt>
                <c:pt idx="39">
                  <c:v>3.3940491005769883E-3</c:v>
                </c:pt>
                <c:pt idx="40">
                  <c:v>2.9415092205000567E-3</c:v>
                </c:pt>
                <c:pt idx="41">
                  <c:v>1.1313497001923295E-3</c:v>
                </c:pt>
                <c:pt idx="42">
                  <c:v>3.8465889806539202E-3</c:v>
                </c:pt>
                <c:pt idx="43">
                  <c:v>1.0182147301730966E-3</c:v>
                </c:pt>
                <c:pt idx="44">
                  <c:v>1.9232944903269601E-3</c:v>
                </c:pt>
                <c:pt idx="45">
                  <c:v>2.3758343704038919E-3</c:v>
                </c:pt>
                <c:pt idx="46">
                  <c:v>2.7152392804615905E-3</c:v>
                </c:pt>
                <c:pt idx="47">
                  <c:v>1.1313497001923295E-3</c:v>
                </c:pt>
                <c:pt idx="48">
                  <c:v>7.9194479013463062E-4</c:v>
                </c:pt>
                <c:pt idx="49">
                  <c:v>6.7880982011539765E-3</c:v>
                </c:pt>
                <c:pt idx="50">
                  <c:v>1.0860957121846362E-2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373728"/>
        <c:axId val="326370592"/>
      </c:scatterChart>
      <c:valAx>
        <c:axId val="3263737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986003640816893"/>
              <c:y val="0.943000719245873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0592"/>
        <c:crosses val="autoZero"/>
        <c:crossBetween val="midCat"/>
      </c:valAx>
      <c:valAx>
        <c:axId val="3263705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0520422379078678E-2"/>
              <c:y val="0.3790666034409231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37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GRN5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96367008100488"/>
          <c:y val="2.020889955381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2.9989131562567842E-2"/>
                  <c:y val="0.5228195074757016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5.1462090000000002E-2</c:v>
                </c:pt>
                <c:pt idx="1">
                  <c:v>5.8569950000000003E-2</c:v>
                </c:pt>
                <c:pt idx="2">
                  <c:v>0.14704990000000001</c:v>
                </c:pt>
                <c:pt idx="3">
                  <c:v>0.16970640000000001</c:v>
                </c:pt>
                <c:pt idx="4">
                  <c:v>5.9435229999999999E-2</c:v>
                </c:pt>
                <c:pt idx="5">
                  <c:v>5.8176029999999997E-2</c:v>
                </c:pt>
                <c:pt idx="6">
                  <c:v>0.11576640000000001</c:v>
                </c:pt>
                <c:pt idx="7">
                  <c:v>1.7108620000000001E-2</c:v>
                </c:pt>
                <c:pt idx="8">
                  <c:v>0.105989</c:v>
                </c:pt>
                <c:pt idx="9">
                  <c:v>8.9194339999999997E-2</c:v>
                </c:pt>
                <c:pt idx="10">
                  <c:v>1.6121699999999999E-2</c:v>
                </c:pt>
                <c:pt idx="11">
                  <c:v>0.148836</c:v>
                </c:pt>
                <c:pt idx="12">
                  <c:v>6.7069279999999995E-2</c:v>
                </c:pt>
                <c:pt idx="13">
                  <c:v>0.11008419999999999</c:v>
                </c:pt>
                <c:pt idx="14">
                  <c:v>7.052572E-2</c:v>
                </c:pt>
                <c:pt idx="15">
                  <c:v>0.1200721</c:v>
                </c:pt>
                <c:pt idx="16">
                  <c:v>0.12999939999999999</c:v>
                </c:pt>
                <c:pt idx="17">
                  <c:v>0.1421857</c:v>
                </c:pt>
                <c:pt idx="18">
                  <c:v>1.325905E-2</c:v>
                </c:pt>
                <c:pt idx="19">
                  <c:v>0.1341379</c:v>
                </c:pt>
                <c:pt idx="20">
                  <c:v>2.6308459999999999E-2</c:v>
                </c:pt>
                <c:pt idx="21">
                  <c:v>8.0325019999999997E-2</c:v>
                </c:pt>
                <c:pt idx="22">
                  <c:v>2.422639E-2</c:v>
                </c:pt>
                <c:pt idx="23">
                  <c:v>9.6185090000000001E-2</c:v>
                </c:pt>
                <c:pt idx="24">
                  <c:v>9.7348160000000003E-2</c:v>
                </c:pt>
                <c:pt idx="25">
                  <c:v>2.5068030000000002E-2</c:v>
                </c:pt>
                <c:pt idx="26">
                  <c:v>1.334043E-2</c:v>
                </c:pt>
                <c:pt idx="27">
                  <c:v>3.8634540000000002E-2</c:v>
                </c:pt>
                <c:pt idx="28">
                  <c:v>7.654466E-2</c:v>
                </c:pt>
                <c:pt idx="29">
                  <c:v>3.9919499999999997E-2</c:v>
                </c:pt>
                <c:pt idx="30">
                  <c:v>8.4436339999999999E-2</c:v>
                </c:pt>
                <c:pt idx="31">
                  <c:v>3.6318690000000001E-2</c:v>
                </c:pt>
                <c:pt idx="32">
                  <c:v>6.4529160000000002E-2</c:v>
                </c:pt>
                <c:pt idx="33">
                  <c:v>2.3764179999999999E-2</c:v>
                </c:pt>
                <c:pt idx="34">
                  <c:v>0.1006558</c:v>
                </c:pt>
                <c:pt idx="35">
                  <c:v>9.040318E-2</c:v>
                </c:pt>
                <c:pt idx="36">
                  <c:v>8.8781440000000003E-2</c:v>
                </c:pt>
                <c:pt idx="37">
                  <c:v>0.1034687</c:v>
                </c:pt>
                <c:pt idx="38">
                  <c:v>8.8310589999999994E-2</c:v>
                </c:pt>
                <c:pt idx="39">
                  <c:v>0.13777619999999999</c:v>
                </c:pt>
                <c:pt idx="40">
                  <c:v>9.3867159999999998E-3</c:v>
                </c:pt>
                <c:pt idx="41">
                  <c:v>9.4526230000000003E-3</c:v>
                </c:pt>
                <c:pt idx="42">
                  <c:v>4.0354309999999997E-2</c:v>
                </c:pt>
                <c:pt idx="43">
                  <c:v>6.9157579999999996E-2</c:v>
                </c:pt>
                <c:pt idx="44">
                  <c:v>2.7174770000000001E-2</c:v>
                </c:pt>
                <c:pt idx="45">
                  <c:v>1.7363409999999999E-2</c:v>
                </c:pt>
                <c:pt idx="46">
                  <c:v>4.0777369999999997E-3</c:v>
                </c:pt>
                <c:pt idx="47">
                  <c:v>7.8474150000000006E-2</c:v>
                </c:pt>
                <c:pt idx="48">
                  <c:v>7.9772620000000006E-3</c:v>
                </c:pt>
                <c:pt idx="49">
                  <c:v>5.4471140000000003E-3</c:v>
                </c:pt>
                <c:pt idx="50">
                  <c:v>2.567798E-2</c:v>
                </c:pt>
                <c:pt idx="51">
                  <c:v>9.2483719999999995E-3</c:v>
                </c:pt>
                <c:pt idx="52">
                  <c:v>6.8367259999999999E-2</c:v>
                </c:pt>
                <c:pt idx="53">
                  <c:v>7.45439E-3</c:v>
                </c:pt>
                <c:pt idx="54">
                  <c:v>9.2336940000000006E-2</c:v>
                </c:pt>
                <c:pt idx="55">
                  <c:v>1.270866E-2</c:v>
                </c:pt>
                <c:pt idx="56">
                  <c:v>7.8913569999999999E-3</c:v>
                </c:pt>
                <c:pt idx="57">
                  <c:v>2.8955999999999999E-2</c:v>
                </c:pt>
                <c:pt idx="58">
                  <c:v>1.3897710000000001E-2</c:v>
                </c:pt>
                <c:pt idx="59">
                  <c:v>4.8194939999999999E-2</c:v>
                </c:pt>
                <c:pt idx="60">
                  <c:v>0.10974390000000001</c:v>
                </c:pt>
                <c:pt idx="61">
                  <c:v>3.0793350000000001E-2</c:v>
                </c:pt>
                <c:pt idx="62">
                  <c:v>3.7658510000000002E-3</c:v>
                </c:pt>
                <c:pt idx="63">
                  <c:v>7.4532539999999994E-2</c:v>
                </c:pt>
                <c:pt idx="64">
                  <c:v>6.1773000000000002E-3</c:v>
                </c:pt>
                <c:pt idx="65">
                  <c:v>8.0258069999999994E-3</c:v>
                </c:pt>
                <c:pt idx="66">
                  <c:v>7.816178E-2</c:v>
                </c:pt>
                <c:pt idx="67">
                  <c:v>1.3105790000000001E-2</c:v>
                </c:pt>
                <c:pt idx="68">
                  <c:v>6.0888790000000002E-3</c:v>
                </c:pt>
                <c:pt idx="69">
                  <c:v>3.9643359999999997E-3</c:v>
                </c:pt>
                <c:pt idx="70">
                  <c:v>8.6211789999999996E-2</c:v>
                </c:pt>
                <c:pt idx="71">
                  <c:v>9.8417320000000006E-3</c:v>
                </c:pt>
                <c:pt idx="72">
                  <c:v>5.8718060000000002E-2</c:v>
                </c:pt>
                <c:pt idx="73">
                  <c:v>4.6338829999999998E-2</c:v>
                </c:pt>
                <c:pt idx="74">
                  <c:v>0.13431969999999999</c:v>
                </c:pt>
                <c:pt idx="75">
                  <c:v>6.3224300000000004E-3</c:v>
                </c:pt>
                <c:pt idx="76">
                  <c:v>1.701567E-2</c:v>
                </c:pt>
                <c:pt idx="77">
                  <c:v>0.11703330000000001</c:v>
                </c:pt>
                <c:pt idx="78">
                  <c:v>8.3588570000000001E-2</c:v>
                </c:pt>
                <c:pt idx="79">
                  <c:v>4.9644019999999997E-3</c:v>
                </c:pt>
                <c:pt idx="80">
                  <c:v>1.1961289999999999E-2</c:v>
                </c:pt>
                <c:pt idx="81">
                  <c:v>7.7524250000000003E-3</c:v>
                </c:pt>
                <c:pt idx="82">
                  <c:v>8.0167180000000005E-2</c:v>
                </c:pt>
                <c:pt idx="83">
                  <c:v>1.406195E-2</c:v>
                </c:pt>
                <c:pt idx="84">
                  <c:v>1.2960889999999999E-2</c:v>
                </c:pt>
                <c:pt idx="85">
                  <c:v>6.0204380000000002E-2</c:v>
                </c:pt>
                <c:pt idx="86">
                  <c:v>5.6949689999999997E-2</c:v>
                </c:pt>
                <c:pt idx="87">
                  <c:v>6.0838660000000003E-2</c:v>
                </c:pt>
                <c:pt idx="88">
                  <c:v>7.4562110000000001E-2</c:v>
                </c:pt>
                <c:pt idx="89">
                  <c:v>3.373777E-2</c:v>
                </c:pt>
                <c:pt idx="90">
                  <c:v>1.539749E-2</c:v>
                </c:pt>
                <c:pt idx="91">
                  <c:v>2.3179350000000001E-2</c:v>
                </c:pt>
                <c:pt idx="92">
                  <c:v>3.259582E-3</c:v>
                </c:pt>
                <c:pt idx="93">
                  <c:v>8.0249180000000003E-2</c:v>
                </c:pt>
                <c:pt idx="94">
                  <c:v>6.3104489999999999E-2</c:v>
                </c:pt>
                <c:pt idx="95">
                  <c:v>2.7521400000000001E-2</c:v>
                </c:pt>
                <c:pt idx="96">
                  <c:v>5.3888730000000003E-2</c:v>
                </c:pt>
                <c:pt idx="97">
                  <c:v>3.0238080000000001E-2</c:v>
                </c:pt>
                <c:pt idx="98">
                  <c:v>2.167908E-2</c:v>
                </c:pt>
                <c:pt idx="99">
                  <c:v>3.1962020000000001E-2</c:v>
                </c:pt>
                <c:pt idx="100">
                  <c:v>2.1743700000000001E-2</c:v>
                </c:pt>
                <c:pt idx="101">
                  <c:v>7.5597060000000002E-3</c:v>
                </c:pt>
                <c:pt idx="102">
                  <c:v>5.2283459999999997E-2</c:v>
                </c:pt>
                <c:pt idx="103">
                  <c:v>1.4511649999999999E-2</c:v>
                </c:pt>
                <c:pt idx="104">
                  <c:v>3.5502060000000002E-2</c:v>
                </c:pt>
                <c:pt idx="105">
                  <c:v>1.465258E-2</c:v>
                </c:pt>
                <c:pt idx="106">
                  <c:v>3.2337829999999998E-2</c:v>
                </c:pt>
                <c:pt idx="107">
                  <c:v>4.8770259999999996E-3</c:v>
                </c:pt>
                <c:pt idx="108">
                  <c:v>2.774532E-2</c:v>
                </c:pt>
                <c:pt idx="109">
                  <c:v>1.1954040000000001E-2</c:v>
                </c:pt>
                <c:pt idx="110">
                  <c:v>5.0035379999999997E-2</c:v>
                </c:pt>
                <c:pt idx="111">
                  <c:v>4.9634240000000001E-3</c:v>
                </c:pt>
                <c:pt idx="112">
                  <c:v>1.199329E-2</c:v>
                </c:pt>
                <c:pt idx="113">
                  <c:v>9.9885259999999993E-4</c:v>
                </c:pt>
                <c:pt idx="114">
                  <c:v>7.2557060000000007E-2</c:v>
                </c:pt>
                <c:pt idx="115">
                  <c:v>8.8420749999999998E-4</c:v>
                </c:pt>
                <c:pt idx="116">
                  <c:v>9.5221279999999995E-3</c:v>
                </c:pt>
                <c:pt idx="117">
                  <c:v>1.799102E-2</c:v>
                </c:pt>
                <c:pt idx="118">
                  <c:v>1.579117E-2</c:v>
                </c:pt>
                <c:pt idx="119">
                  <c:v>6.7605709999999999E-2</c:v>
                </c:pt>
                <c:pt idx="120">
                  <c:v>2.8621400000000002E-2</c:v>
                </c:pt>
                <c:pt idx="121">
                  <c:v>9.6055760000000004E-2</c:v>
                </c:pt>
                <c:pt idx="122">
                  <c:v>1.9152260000000001E-2</c:v>
                </c:pt>
                <c:pt idx="123">
                  <c:v>3.5883789999999999E-2</c:v>
                </c:pt>
                <c:pt idx="124">
                  <c:v>9.0888780000000002E-2</c:v>
                </c:pt>
                <c:pt idx="125">
                  <c:v>3.8570340000000002E-2</c:v>
                </c:pt>
                <c:pt idx="126">
                  <c:v>0.10358630000000001</c:v>
                </c:pt>
                <c:pt idx="127">
                  <c:v>7.4258049999999997E-3</c:v>
                </c:pt>
                <c:pt idx="128">
                  <c:v>1.0090139999999999E-3</c:v>
                </c:pt>
                <c:pt idx="129">
                  <c:v>2.359878E-2</c:v>
                </c:pt>
                <c:pt idx="130">
                  <c:v>1.9342390000000001E-2</c:v>
                </c:pt>
                <c:pt idx="131">
                  <c:v>1.346807E-2</c:v>
                </c:pt>
                <c:pt idx="132">
                  <c:v>1.5305569999999999E-2</c:v>
                </c:pt>
                <c:pt idx="133">
                  <c:v>3.596957E-3</c:v>
                </c:pt>
                <c:pt idx="134">
                  <c:v>1.9084859999999999E-2</c:v>
                </c:pt>
                <c:pt idx="135">
                  <c:v>5.9816419999999997E-3</c:v>
                </c:pt>
                <c:pt idx="136">
                  <c:v>9.4412140000000006E-2</c:v>
                </c:pt>
                <c:pt idx="137">
                  <c:v>2.6316699999999998E-2</c:v>
                </c:pt>
                <c:pt idx="138">
                  <c:v>5.4321179999999997E-3</c:v>
                </c:pt>
                <c:pt idx="139">
                  <c:v>2.331563E-2</c:v>
                </c:pt>
                <c:pt idx="140">
                  <c:v>0.1056375</c:v>
                </c:pt>
                <c:pt idx="141">
                  <c:v>8.9764150000000001E-2</c:v>
                </c:pt>
                <c:pt idx="142">
                  <c:v>5.4790359999999996E-3</c:v>
                </c:pt>
                <c:pt idx="143">
                  <c:v>5.2916480000000002E-2</c:v>
                </c:pt>
                <c:pt idx="144">
                  <c:v>2.5585469999999999E-2</c:v>
                </c:pt>
                <c:pt idx="145">
                  <c:v>5.3074610000000001E-2</c:v>
                </c:pt>
                <c:pt idx="146">
                  <c:v>1.538456E-2</c:v>
                </c:pt>
                <c:pt idx="147">
                  <c:v>7.8263760000000002E-2</c:v>
                </c:pt>
                <c:pt idx="148">
                  <c:v>3.8941240000000001E-3</c:v>
                </c:pt>
                <c:pt idx="149">
                  <c:v>1.5544599999999999E-3</c:v>
                </c:pt>
                <c:pt idx="150">
                  <c:v>3.2730719999999998E-2</c:v>
                </c:pt>
                <c:pt idx="151">
                  <c:v>9.3903490000000006E-5</c:v>
                </c:pt>
                <c:pt idx="152">
                  <c:v>1.351787E-2</c:v>
                </c:pt>
                <c:pt idx="153">
                  <c:v>3.867698E-2</c:v>
                </c:pt>
                <c:pt idx="154">
                  <c:v>1.490874E-2</c:v>
                </c:pt>
                <c:pt idx="155">
                  <c:v>7.9608860000000004E-3</c:v>
                </c:pt>
                <c:pt idx="156">
                  <c:v>9.4655580000000002E-4</c:v>
                </c:pt>
                <c:pt idx="157">
                  <c:v>3.0449839999999999E-2</c:v>
                </c:pt>
                <c:pt idx="158">
                  <c:v>4.637235E-2</c:v>
                </c:pt>
                <c:pt idx="159">
                  <c:v>1.7471790000000001E-2</c:v>
                </c:pt>
                <c:pt idx="160">
                  <c:v>1.470105E-2</c:v>
                </c:pt>
                <c:pt idx="161">
                  <c:v>7.3296330000000007E-2</c:v>
                </c:pt>
                <c:pt idx="162">
                  <c:v>7.0208429999999995E-4</c:v>
                </c:pt>
                <c:pt idx="163">
                  <c:v>7.0208429999999995E-4</c:v>
                </c:pt>
                <c:pt idx="164">
                  <c:v>7.0208429999999995E-4</c:v>
                </c:pt>
                <c:pt idx="165">
                  <c:v>7.0208429999999995E-4</c:v>
                </c:pt>
                <c:pt idx="166">
                  <c:v>4.1608460000000002E-3</c:v>
                </c:pt>
                <c:pt idx="167">
                  <c:v>7.0515680000000002E-4</c:v>
                </c:pt>
                <c:pt idx="168">
                  <c:v>0.1095467</c:v>
                </c:pt>
                <c:pt idx="169">
                  <c:v>1.138567E-4</c:v>
                </c:pt>
                <c:pt idx="170">
                  <c:v>6.5300649999999998E-3</c:v>
                </c:pt>
                <c:pt idx="171">
                  <c:v>4.8872439999999998E-3</c:v>
                </c:pt>
                <c:pt idx="172">
                  <c:v>1.2483080000000001E-2</c:v>
                </c:pt>
                <c:pt idx="173">
                  <c:v>5.5713280000000004E-3</c:v>
                </c:pt>
                <c:pt idx="174">
                  <c:v>7.5211769999999998E-4</c:v>
                </c:pt>
                <c:pt idx="175">
                  <c:v>7.5274610000000003E-4</c:v>
                </c:pt>
                <c:pt idx="176">
                  <c:v>3.3236620000000001E-2</c:v>
                </c:pt>
                <c:pt idx="177">
                  <c:v>1.239052E-3</c:v>
                </c:pt>
                <c:pt idx="178">
                  <c:v>1.611129E-3</c:v>
                </c:pt>
                <c:pt idx="179">
                  <c:v>7.7623820000000002E-4</c:v>
                </c:pt>
                <c:pt idx="180">
                  <c:v>7.7663709999999998E-4</c:v>
                </c:pt>
                <c:pt idx="181">
                  <c:v>3.9871980000000001E-2</c:v>
                </c:pt>
                <c:pt idx="182">
                  <c:v>1.6298409999999999E-3</c:v>
                </c:pt>
                <c:pt idx="183">
                  <c:v>7.8403139999999995E-4</c:v>
                </c:pt>
                <c:pt idx="184">
                  <c:v>4.157511E-3</c:v>
                </c:pt>
                <c:pt idx="185">
                  <c:v>1.1052340000000001E-3</c:v>
                </c:pt>
                <c:pt idx="186">
                  <c:v>8.0936609999999998E-4</c:v>
                </c:pt>
                <c:pt idx="187">
                  <c:v>8.1311389999999995E-4</c:v>
                </c:pt>
                <c:pt idx="188">
                  <c:v>6.9195999999999997E-3</c:v>
                </c:pt>
                <c:pt idx="189">
                  <c:v>9.7396419999999997E-4</c:v>
                </c:pt>
                <c:pt idx="190">
                  <c:v>7.6738149999999996E-3</c:v>
                </c:pt>
                <c:pt idx="191">
                  <c:v>1.046645E-2</c:v>
                </c:pt>
                <c:pt idx="192">
                  <c:v>3.8180720000000001E-2</c:v>
                </c:pt>
                <c:pt idx="193">
                  <c:v>5.6887229999999997E-2</c:v>
                </c:pt>
                <c:pt idx="194">
                  <c:v>5.0469699999999999E-2</c:v>
                </c:pt>
                <c:pt idx="195">
                  <c:v>1.908174E-2</c:v>
                </c:pt>
                <c:pt idx="196">
                  <c:v>1.113742E-2</c:v>
                </c:pt>
                <c:pt idx="197">
                  <c:v>9.6377400000000002E-2</c:v>
                </c:pt>
                <c:pt idx="198">
                  <c:v>3.5278879999999999E-3</c:v>
                </c:pt>
                <c:pt idx="199">
                  <c:v>2.2400200000000001E-3</c:v>
                </c:pt>
                <c:pt idx="200">
                  <c:v>5.7840729999999998E-3</c:v>
                </c:pt>
                <c:pt idx="201">
                  <c:v>1.2289110000000001E-3</c:v>
                </c:pt>
                <c:pt idx="202">
                  <c:v>1.423526E-3</c:v>
                </c:pt>
                <c:pt idx="203">
                  <c:v>2.199947E-2</c:v>
                </c:pt>
                <c:pt idx="204">
                  <c:v>2.6870939999999999E-2</c:v>
                </c:pt>
                <c:pt idx="205">
                  <c:v>3.0692610000000002E-3</c:v>
                </c:pt>
                <c:pt idx="206">
                  <c:v>5.8685480000000003E-3</c:v>
                </c:pt>
                <c:pt idx="207">
                  <c:v>1.797984E-2</c:v>
                </c:pt>
                <c:pt idx="208">
                  <c:v>1.752652E-2</c:v>
                </c:pt>
                <c:pt idx="209">
                  <c:v>1.5638659999999999E-2</c:v>
                </c:pt>
                <c:pt idx="210">
                  <c:v>5.2748980000000001E-3</c:v>
                </c:pt>
                <c:pt idx="211">
                  <c:v>9.4345029999999997E-4</c:v>
                </c:pt>
                <c:pt idx="212">
                  <c:v>1.518974E-2</c:v>
                </c:pt>
                <c:pt idx="213">
                  <c:v>1.1630379999999999E-2</c:v>
                </c:pt>
                <c:pt idx="214">
                  <c:v>9.6532849999999995E-4</c:v>
                </c:pt>
                <c:pt idx="215">
                  <c:v>9.7516279999999996E-4</c:v>
                </c:pt>
                <c:pt idx="216">
                  <c:v>0.1173776</c:v>
                </c:pt>
                <c:pt idx="217">
                  <c:v>4.1166559999999998E-3</c:v>
                </c:pt>
                <c:pt idx="218">
                  <c:v>2.2039059999999998E-3</c:v>
                </c:pt>
                <c:pt idx="219">
                  <c:v>7.6159679999999999E-3</c:v>
                </c:pt>
                <c:pt idx="220">
                  <c:v>2.759665E-2</c:v>
                </c:pt>
                <c:pt idx="221">
                  <c:v>7.8168650000000006E-2</c:v>
                </c:pt>
                <c:pt idx="222">
                  <c:v>2.4732589999999998E-3</c:v>
                </c:pt>
                <c:pt idx="223">
                  <c:v>5.8295040000000001E-3</c:v>
                </c:pt>
                <c:pt idx="224">
                  <c:v>7.1280280000000001E-2</c:v>
                </c:pt>
                <c:pt idx="225">
                  <c:v>6.2491369999999997E-2</c:v>
                </c:pt>
                <c:pt idx="226">
                  <c:v>3.9131030000000002E-3</c:v>
                </c:pt>
                <c:pt idx="227">
                  <c:v>4.8113580000000003E-2</c:v>
                </c:pt>
                <c:pt idx="228">
                  <c:v>2.8437369999999998E-3</c:v>
                </c:pt>
                <c:pt idx="229">
                  <c:v>5.0067979999999998E-3</c:v>
                </c:pt>
                <c:pt idx="230">
                  <c:v>1.6500230000000001E-2</c:v>
                </c:pt>
                <c:pt idx="231">
                  <c:v>2.6528369999999999E-3</c:v>
                </c:pt>
                <c:pt idx="232">
                  <c:v>1.695062E-3</c:v>
                </c:pt>
                <c:pt idx="233">
                  <c:v>4.243719E-2</c:v>
                </c:pt>
                <c:pt idx="234">
                  <c:v>5.803547E-3</c:v>
                </c:pt>
                <c:pt idx="235">
                  <c:v>3.5279439999999999E-3</c:v>
                </c:pt>
                <c:pt idx="236">
                  <c:v>2.9585570000000001E-3</c:v>
                </c:pt>
                <c:pt idx="237">
                  <c:v>1.1186690000000001E-3</c:v>
                </c:pt>
                <c:pt idx="238">
                  <c:v>7.3764529999999995E-2</c:v>
                </c:pt>
                <c:pt idx="239">
                  <c:v>7.4149289999999998E-3</c:v>
                </c:pt>
                <c:pt idx="240">
                  <c:v>1.3026039999999999E-2</c:v>
                </c:pt>
                <c:pt idx="241">
                  <c:v>3.017671E-3</c:v>
                </c:pt>
                <c:pt idx="242">
                  <c:v>5.2181240000000002E-3</c:v>
                </c:pt>
                <c:pt idx="243">
                  <c:v>5.4672610000000003E-2</c:v>
                </c:pt>
                <c:pt idx="244">
                  <c:v>2.6243849999999999E-2</c:v>
                </c:pt>
                <c:pt idx="245">
                  <c:v>2.1316160000000001E-2</c:v>
                </c:pt>
                <c:pt idx="246">
                  <c:v>6.4216059999999998E-3</c:v>
                </c:pt>
                <c:pt idx="247">
                  <c:v>3.715561E-3</c:v>
                </c:pt>
                <c:pt idx="248">
                  <c:v>5.7252140000000002E-3</c:v>
                </c:pt>
                <c:pt idx="249">
                  <c:v>5.4681790000000001E-2</c:v>
                </c:pt>
                <c:pt idx="250">
                  <c:v>1.412703E-3</c:v>
                </c:pt>
                <c:pt idx="251">
                  <c:v>3.4786869999999998E-2</c:v>
                </c:pt>
                <c:pt idx="252">
                  <c:v>8.1186890000000001E-3</c:v>
                </c:pt>
                <c:pt idx="253">
                  <c:v>1.158988E-2</c:v>
                </c:pt>
                <c:pt idx="254">
                  <c:v>2.637983E-3</c:v>
                </c:pt>
                <c:pt idx="255">
                  <c:v>4.7964649999999998E-3</c:v>
                </c:pt>
                <c:pt idx="256">
                  <c:v>1.458137E-3</c:v>
                </c:pt>
                <c:pt idx="257">
                  <c:v>6.2021680000000003E-2</c:v>
                </c:pt>
                <c:pt idx="258">
                  <c:v>8.1294580000000005E-2</c:v>
                </c:pt>
                <c:pt idx="259">
                  <c:v>2.411659E-3</c:v>
                </c:pt>
                <c:pt idx="260">
                  <c:v>2.965245E-3</c:v>
                </c:pt>
                <c:pt idx="261">
                  <c:v>5.200489E-3</c:v>
                </c:pt>
                <c:pt idx="262">
                  <c:v>1.2824760000000001E-3</c:v>
                </c:pt>
                <c:pt idx="263">
                  <c:v>7.9052789999999994E-3</c:v>
                </c:pt>
                <c:pt idx="264">
                  <c:v>6.3367279999999998E-3</c:v>
                </c:pt>
                <c:pt idx="265">
                  <c:v>7.6334769999999996E-4</c:v>
                </c:pt>
                <c:pt idx="266">
                  <c:v>7.6334769999999996E-4</c:v>
                </c:pt>
                <c:pt idx="267">
                  <c:v>1.830294E-2</c:v>
                </c:pt>
                <c:pt idx="268">
                  <c:v>4.5875040000000001E-3</c:v>
                </c:pt>
                <c:pt idx="269">
                  <c:v>1.3044580000000001E-3</c:v>
                </c:pt>
                <c:pt idx="270">
                  <c:v>2.7459260000000001E-3</c:v>
                </c:pt>
                <c:pt idx="271">
                  <c:v>1.5141589999999999E-3</c:v>
                </c:pt>
                <c:pt idx="272">
                  <c:v>0.1089517</c:v>
                </c:pt>
                <c:pt idx="273">
                  <c:v>1.4280910000000001E-2</c:v>
                </c:pt>
                <c:pt idx="274">
                  <c:v>0.12153460000000001</c:v>
                </c:pt>
                <c:pt idx="275">
                  <c:v>5.6706580000000003E-3</c:v>
                </c:pt>
                <c:pt idx="276">
                  <c:v>2.2320249999999999E-3</c:v>
                </c:pt>
                <c:pt idx="277">
                  <c:v>7.8428639999999995E-4</c:v>
                </c:pt>
                <c:pt idx="278">
                  <c:v>4.9843530000000004E-3</c:v>
                </c:pt>
                <c:pt idx="279">
                  <c:v>8.8776270000000008E-3</c:v>
                </c:pt>
                <c:pt idx="280">
                  <c:v>6.4267969999999994E-2</c:v>
                </c:pt>
                <c:pt idx="281">
                  <c:v>7.9183319999999999E-4</c:v>
                </c:pt>
                <c:pt idx="282">
                  <c:v>7.9255579999999996E-4</c:v>
                </c:pt>
                <c:pt idx="283">
                  <c:v>1.15695E-2</c:v>
                </c:pt>
                <c:pt idx="284">
                  <c:v>1.447878E-2</c:v>
                </c:pt>
                <c:pt idx="285">
                  <c:v>2.0164919999999999E-2</c:v>
                </c:pt>
                <c:pt idx="286">
                  <c:v>1.793979E-3</c:v>
                </c:pt>
                <c:pt idx="287">
                  <c:v>8.194815E-4</c:v>
                </c:pt>
                <c:pt idx="288">
                  <c:v>8.2095499999999995E-3</c:v>
                </c:pt>
                <c:pt idx="289">
                  <c:v>8.2263219999999995E-3</c:v>
                </c:pt>
                <c:pt idx="290">
                  <c:v>0.11399289999999999</c:v>
                </c:pt>
                <c:pt idx="291">
                  <c:v>2.0817790000000002E-3</c:v>
                </c:pt>
                <c:pt idx="292">
                  <c:v>3.3779389999999999E-2</c:v>
                </c:pt>
                <c:pt idx="293">
                  <c:v>3.1898809999999999E-3</c:v>
                </c:pt>
                <c:pt idx="294">
                  <c:v>1.231925E-2</c:v>
                </c:pt>
                <c:pt idx="295">
                  <c:v>4.1599949999999997E-3</c:v>
                </c:pt>
                <c:pt idx="296">
                  <c:v>7.9156880000000006E-3</c:v>
                </c:pt>
                <c:pt idx="297">
                  <c:v>1.87182E-3</c:v>
                </c:pt>
                <c:pt idx="298">
                  <c:v>3.267327E-3</c:v>
                </c:pt>
                <c:pt idx="299">
                  <c:v>9.7133389999999997E-3</c:v>
                </c:pt>
                <c:pt idx="300">
                  <c:v>3.5814179999999998E-3</c:v>
                </c:pt>
                <c:pt idx="301">
                  <c:v>8.8475459999999995E-3</c:v>
                </c:pt>
                <c:pt idx="302">
                  <c:v>4.5714739999999999E-3</c:v>
                </c:pt>
                <c:pt idx="303">
                  <c:v>9.5599279999999995E-2</c:v>
                </c:pt>
                <c:pt idx="304">
                  <c:v>2.9924329999999999E-2</c:v>
                </c:pt>
                <c:pt idx="305">
                  <c:v>2.5819669999999999E-2</c:v>
                </c:pt>
                <c:pt idx="306">
                  <c:v>2.7625210000000001E-2</c:v>
                </c:pt>
                <c:pt idx="307">
                  <c:v>0.104265</c:v>
                </c:pt>
                <c:pt idx="308">
                  <c:v>1.7607129999999999E-2</c:v>
                </c:pt>
                <c:pt idx="309">
                  <c:v>3.4355860000000002E-2</c:v>
                </c:pt>
                <c:pt idx="310">
                  <c:v>2.2584719999999999E-2</c:v>
                </c:pt>
                <c:pt idx="311">
                  <c:v>6.5081469999999997E-3</c:v>
                </c:pt>
                <c:pt idx="312">
                  <c:v>3.9840120000000003E-3</c:v>
                </c:pt>
                <c:pt idx="313">
                  <c:v>3.3527549999999998E-3</c:v>
                </c:pt>
                <c:pt idx="314">
                  <c:v>5.4782329999999997E-2</c:v>
                </c:pt>
                <c:pt idx="315">
                  <c:v>7.7282130000000003E-3</c:v>
                </c:pt>
                <c:pt idx="316">
                  <c:v>1.7745239999999999E-2</c:v>
                </c:pt>
                <c:pt idx="317">
                  <c:v>1.5041290000000001E-3</c:v>
                </c:pt>
                <c:pt idx="318">
                  <c:v>5.2850759999999997E-2</c:v>
                </c:pt>
                <c:pt idx="319">
                  <c:v>7.1170600000000001E-2</c:v>
                </c:pt>
                <c:pt idx="320">
                  <c:v>1.5348269999999999E-3</c:v>
                </c:pt>
                <c:pt idx="321">
                  <c:v>3.9234529999999997E-2</c:v>
                </c:pt>
                <c:pt idx="322">
                  <c:v>1.0041700000000001E-2</c:v>
                </c:pt>
                <c:pt idx="323">
                  <c:v>1.559389E-3</c:v>
                </c:pt>
                <c:pt idx="324">
                  <c:v>1.0135460000000001E-2</c:v>
                </c:pt>
                <c:pt idx="325">
                  <c:v>4.6693060000000002E-2</c:v>
                </c:pt>
                <c:pt idx="326">
                  <c:v>2.3647439999999999E-2</c:v>
                </c:pt>
                <c:pt idx="327">
                  <c:v>5.9615110000000001E-3</c:v>
                </c:pt>
                <c:pt idx="328">
                  <c:v>8.5891560000000006E-2</c:v>
                </c:pt>
                <c:pt idx="329">
                  <c:v>1.581196E-3</c:v>
                </c:pt>
                <c:pt idx="330">
                  <c:v>6.0651370000000003E-2</c:v>
                </c:pt>
                <c:pt idx="331">
                  <c:v>6.5657300000000002E-2</c:v>
                </c:pt>
                <c:pt idx="332">
                  <c:v>3.5920069999999998E-2</c:v>
                </c:pt>
                <c:pt idx="333">
                  <c:v>8.9258900000000006E-3</c:v>
                </c:pt>
                <c:pt idx="334">
                  <c:v>8.9426609999999993E-3</c:v>
                </c:pt>
                <c:pt idx="335">
                  <c:v>0.1163656</c:v>
                </c:pt>
                <c:pt idx="336">
                  <c:v>1.218701E-2</c:v>
                </c:pt>
                <c:pt idx="337">
                  <c:v>3.107118E-2</c:v>
                </c:pt>
                <c:pt idx="338">
                  <c:v>1.6243799999999999E-2</c:v>
                </c:pt>
                <c:pt idx="339">
                  <c:v>7.7116720000000001E-3</c:v>
                </c:pt>
                <c:pt idx="340">
                  <c:v>9.0115420000000009E-3</c:v>
                </c:pt>
                <c:pt idx="341">
                  <c:v>1.000901E-3</c:v>
                </c:pt>
                <c:pt idx="342">
                  <c:v>3.1821380000000003E-2</c:v>
                </c:pt>
                <c:pt idx="343">
                  <c:v>1.4251209999999999E-3</c:v>
                </c:pt>
                <c:pt idx="344">
                  <c:v>5.4014329999999998E-3</c:v>
                </c:pt>
                <c:pt idx="345">
                  <c:v>1.6666490000000001E-3</c:v>
                </c:pt>
                <c:pt idx="346">
                  <c:v>6.6290119999999994E-2</c:v>
                </c:pt>
                <c:pt idx="347">
                  <c:v>1.7013730000000001E-2</c:v>
                </c:pt>
                <c:pt idx="348">
                  <c:v>5.4486639999999998E-3</c:v>
                </c:pt>
                <c:pt idx="349">
                  <c:v>2.1927269999999998E-3</c:v>
                </c:pt>
                <c:pt idx="350">
                  <c:v>1.706525E-3</c:v>
                </c:pt>
                <c:pt idx="351">
                  <c:v>8.3595389999999992E-3</c:v>
                </c:pt>
                <c:pt idx="352">
                  <c:v>2.228397E-3</c:v>
                </c:pt>
                <c:pt idx="353">
                  <c:v>7.1024340000000004E-3</c:v>
                </c:pt>
                <c:pt idx="354">
                  <c:v>6.7089589999999996E-3</c:v>
                </c:pt>
                <c:pt idx="355">
                  <c:v>1.0639499999999999E-3</c:v>
                </c:pt>
                <c:pt idx="356">
                  <c:v>2.1638669999999999E-2</c:v>
                </c:pt>
                <c:pt idx="357">
                  <c:v>2.827286E-3</c:v>
                </c:pt>
                <c:pt idx="358">
                  <c:v>1.994347E-3</c:v>
                </c:pt>
                <c:pt idx="359">
                  <c:v>3.6345179999999998E-2</c:v>
                </c:pt>
                <c:pt idx="360">
                  <c:v>2.7673980000000001E-2</c:v>
                </c:pt>
                <c:pt idx="361">
                  <c:v>0.1048897</c:v>
                </c:pt>
                <c:pt idx="362">
                  <c:v>4.165373E-3</c:v>
                </c:pt>
                <c:pt idx="363">
                  <c:v>3.1789909999999999E-3</c:v>
                </c:pt>
                <c:pt idx="364">
                  <c:v>1.427322E-2</c:v>
                </c:pt>
                <c:pt idx="365">
                  <c:v>6.4542100000000005E-2</c:v>
                </c:pt>
                <c:pt idx="366">
                  <c:v>9.0400399999999992E-3</c:v>
                </c:pt>
                <c:pt idx="367">
                  <c:v>3.213481E-2</c:v>
                </c:pt>
                <c:pt idx="368">
                  <c:v>3.243087E-3</c:v>
                </c:pt>
                <c:pt idx="369">
                  <c:v>1.6001339999999999E-2</c:v>
                </c:pt>
                <c:pt idx="370">
                  <c:v>3.261379E-3</c:v>
                </c:pt>
                <c:pt idx="371">
                  <c:v>3.3018430000000001E-2</c:v>
                </c:pt>
                <c:pt idx="372">
                  <c:v>6.5783279999999996E-3</c:v>
                </c:pt>
                <c:pt idx="373">
                  <c:v>1.374449E-3</c:v>
                </c:pt>
                <c:pt idx="374">
                  <c:v>0.1099348</c:v>
                </c:pt>
                <c:pt idx="375">
                  <c:v>1.0635510000000001E-2</c:v>
                </c:pt>
                <c:pt idx="376">
                  <c:v>1.3883890000000001E-3</c:v>
                </c:pt>
                <c:pt idx="377">
                  <c:v>1.7289880000000001E-2</c:v>
                </c:pt>
                <c:pt idx="378">
                  <c:v>3.6744189999999999E-3</c:v>
                </c:pt>
                <c:pt idx="379">
                  <c:v>2.1303610000000001E-2</c:v>
                </c:pt>
                <c:pt idx="380">
                  <c:v>2.4479440000000001E-3</c:v>
                </c:pt>
                <c:pt idx="381">
                  <c:v>3.2162160000000002E-2</c:v>
                </c:pt>
                <c:pt idx="382">
                  <c:v>6.3935990000000002E-4</c:v>
                </c:pt>
                <c:pt idx="383">
                  <c:v>2.9140579999999999E-2</c:v>
                </c:pt>
                <c:pt idx="384">
                  <c:v>1.2308319999999999E-2</c:v>
                </c:pt>
                <c:pt idx="385">
                  <c:v>2.4896290000000001E-3</c:v>
                </c:pt>
                <c:pt idx="386">
                  <c:v>6.8050280000000003E-3</c:v>
                </c:pt>
                <c:pt idx="387">
                  <c:v>4.8499540000000001E-3</c:v>
                </c:pt>
                <c:pt idx="388">
                  <c:v>7.7715060000000002E-2</c:v>
                </c:pt>
                <c:pt idx="389">
                  <c:v>6.9584690000000005E-2</c:v>
                </c:pt>
                <c:pt idx="390">
                  <c:v>1.091896E-2</c:v>
                </c:pt>
                <c:pt idx="391">
                  <c:v>1.393059E-2</c:v>
                </c:pt>
                <c:pt idx="392">
                  <c:v>1.29362E-2</c:v>
                </c:pt>
                <c:pt idx="393">
                  <c:v>4.9029629999999998E-3</c:v>
                </c:pt>
                <c:pt idx="394">
                  <c:v>4.5051040000000001E-2</c:v>
                </c:pt>
                <c:pt idx="395">
                  <c:v>1.2501260000000001E-3</c:v>
                </c:pt>
                <c:pt idx="396">
                  <c:v>1.2516039999999999E-3</c:v>
                </c:pt>
                <c:pt idx="397">
                  <c:v>6.7735180000000003E-4</c:v>
                </c:pt>
                <c:pt idx="398">
                  <c:v>1.053071E-2</c:v>
                </c:pt>
                <c:pt idx="399">
                  <c:v>2.5580450000000001E-3</c:v>
                </c:pt>
                <c:pt idx="400">
                  <c:v>1.15365E-2</c:v>
                </c:pt>
                <c:pt idx="401">
                  <c:v>2.5720029999999998E-3</c:v>
                </c:pt>
                <c:pt idx="402">
                  <c:v>2.2368349999999999E-2</c:v>
                </c:pt>
                <c:pt idx="403">
                  <c:v>4.5888680000000003E-3</c:v>
                </c:pt>
                <c:pt idx="404">
                  <c:v>5.3459129999999999E-3</c:v>
                </c:pt>
                <c:pt idx="405">
                  <c:v>4.9660110000000002E-3</c:v>
                </c:pt>
                <c:pt idx="406">
                  <c:v>1.0618069999999999E-3</c:v>
                </c:pt>
                <c:pt idx="407">
                  <c:v>8.7010419999999998E-4</c:v>
                </c:pt>
                <c:pt idx="408">
                  <c:v>7.9870990000000003E-2</c:v>
                </c:pt>
                <c:pt idx="409">
                  <c:v>2.0321459999999999E-3</c:v>
                </c:pt>
                <c:pt idx="410">
                  <c:v>3.1617760000000002E-2</c:v>
                </c:pt>
                <c:pt idx="411">
                  <c:v>6.6084120000000001E-3</c:v>
                </c:pt>
                <c:pt idx="412">
                  <c:v>1.292187E-3</c:v>
                </c:pt>
                <c:pt idx="413">
                  <c:v>3.3558959999999999E-2</c:v>
                </c:pt>
                <c:pt idx="414">
                  <c:v>3.9456360000000003E-2</c:v>
                </c:pt>
                <c:pt idx="415">
                  <c:v>1.3180849999999999E-2</c:v>
                </c:pt>
                <c:pt idx="416">
                  <c:v>2.9343289999999998E-3</c:v>
                </c:pt>
                <c:pt idx="417">
                  <c:v>3.9378160000000002E-3</c:v>
                </c:pt>
                <c:pt idx="418">
                  <c:v>1.5829070000000001E-2</c:v>
                </c:pt>
                <c:pt idx="419">
                  <c:v>1.6932099999999999E-2</c:v>
                </c:pt>
                <c:pt idx="420">
                  <c:v>1.073618E-2</c:v>
                </c:pt>
                <c:pt idx="421">
                  <c:v>1.972747E-2</c:v>
                </c:pt>
                <c:pt idx="422">
                  <c:v>6.6639530000000002E-3</c:v>
                </c:pt>
                <c:pt idx="423">
                  <c:v>1.0957339999999999E-3</c:v>
                </c:pt>
                <c:pt idx="424">
                  <c:v>2.502909E-2</c:v>
                </c:pt>
                <c:pt idx="425">
                  <c:v>3.3737650000000001E-2</c:v>
                </c:pt>
                <c:pt idx="426">
                  <c:v>7.5459109999999998E-3</c:v>
                </c:pt>
                <c:pt idx="427">
                  <c:v>4.4370529999999998E-2</c:v>
                </c:pt>
                <c:pt idx="428">
                  <c:v>1.561251E-3</c:v>
                </c:pt>
                <c:pt idx="429">
                  <c:v>8.4774499999999992E-3</c:v>
                </c:pt>
                <c:pt idx="430">
                  <c:v>1.284166E-2</c:v>
                </c:pt>
                <c:pt idx="431">
                  <c:v>2.1015980000000001E-3</c:v>
                </c:pt>
                <c:pt idx="432">
                  <c:v>2.1094289999999999E-3</c:v>
                </c:pt>
                <c:pt idx="433">
                  <c:v>3.0113800000000001E-3</c:v>
                </c:pt>
                <c:pt idx="434">
                  <c:v>1.2885199999999999E-2</c:v>
                </c:pt>
                <c:pt idx="435">
                  <c:v>7.6446889999999997E-3</c:v>
                </c:pt>
                <c:pt idx="436">
                  <c:v>6.5848820000000002E-2</c:v>
                </c:pt>
                <c:pt idx="437">
                  <c:v>7.2313300000000002E-3</c:v>
                </c:pt>
                <c:pt idx="438">
                  <c:v>1.3587440000000001E-3</c:v>
                </c:pt>
                <c:pt idx="439">
                  <c:v>2.90067E-2</c:v>
                </c:pt>
                <c:pt idx="440">
                  <c:v>2.726736E-3</c:v>
                </c:pt>
                <c:pt idx="441">
                  <c:v>1.095367E-2</c:v>
                </c:pt>
                <c:pt idx="442">
                  <c:v>3.097188E-2</c:v>
                </c:pt>
                <c:pt idx="443">
                  <c:v>1.7822350000000001E-2</c:v>
                </c:pt>
                <c:pt idx="444">
                  <c:v>3.7315569999999999E-3</c:v>
                </c:pt>
                <c:pt idx="445">
                  <c:v>4.8284870000000002E-3</c:v>
                </c:pt>
                <c:pt idx="446">
                  <c:v>3.8790770000000002E-2</c:v>
                </c:pt>
                <c:pt idx="447">
                  <c:v>1.8454620000000001E-2</c:v>
                </c:pt>
                <c:pt idx="448">
                  <c:v>4.7010089999999997E-2</c:v>
                </c:pt>
                <c:pt idx="449">
                  <c:v>1.007971E-2</c:v>
                </c:pt>
                <c:pt idx="450">
                  <c:v>4.7712400000000002E-2</c:v>
                </c:pt>
                <c:pt idx="451">
                  <c:v>2.7721009999999999E-3</c:v>
                </c:pt>
                <c:pt idx="452">
                  <c:v>6.0819610000000003E-3</c:v>
                </c:pt>
                <c:pt idx="453">
                  <c:v>6.6453949999999998E-2</c:v>
                </c:pt>
                <c:pt idx="454">
                  <c:v>1.664076E-3</c:v>
                </c:pt>
                <c:pt idx="455">
                  <c:v>3.3844310000000002E-2</c:v>
                </c:pt>
                <c:pt idx="456">
                  <c:v>1.194189E-3</c:v>
                </c:pt>
                <c:pt idx="457">
                  <c:v>3.7838289999999997E-2</c:v>
                </c:pt>
                <c:pt idx="458">
                  <c:v>1.194996E-3</c:v>
                </c:pt>
                <c:pt idx="459">
                  <c:v>8.7884910000000007E-3</c:v>
                </c:pt>
                <c:pt idx="460">
                  <c:v>4.5270320000000003E-2</c:v>
                </c:pt>
                <c:pt idx="461">
                  <c:v>2.3931640000000001E-2</c:v>
                </c:pt>
                <c:pt idx="462">
                  <c:v>2.4547099999999999E-2</c:v>
                </c:pt>
                <c:pt idx="463">
                  <c:v>8.9467980000000003E-2</c:v>
                </c:pt>
                <c:pt idx="464">
                  <c:v>1.43371E-2</c:v>
                </c:pt>
                <c:pt idx="465">
                  <c:v>1.2104450000000001E-3</c:v>
                </c:pt>
                <c:pt idx="466">
                  <c:v>6.2543120000000004E-4</c:v>
                </c:pt>
                <c:pt idx="467">
                  <c:v>2.247621E-3</c:v>
                </c:pt>
                <c:pt idx="468">
                  <c:v>1.8194689999999999E-2</c:v>
                </c:pt>
                <c:pt idx="469">
                  <c:v>6.2705759999999997E-4</c:v>
                </c:pt>
                <c:pt idx="470">
                  <c:v>9.3520259999999994E-2</c:v>
                </c:pt>
                <c:pt idx="471">
                  <c:v>3.1991089999999999E-3</c:v>
                </c:pt>
                <c:pt idx="472">
                  <c:v>1.0325869999999999E-2</c:v>
                </c:pt>
                <c:pt idx="473">
                  <c:v>1.1314090000000001E-2</c:v>
                </c:pt>
                <c:pt idx="474">
                  <c:v>1.4683820000000001E-3</c:v>
                </c:pt>
                <c:pt idx="475">
                  <c:v>4.286209E-3</c:v>
                </c:pt>
                <c:pt idx="476">
                  <c:v>1.7264890000000001E-3</c:v>
                </c:pt>
                <c:pt idx="477">
                  <c:v>6.2742589999999999E-3</c:v>
                </c:pt>
                <c:pt idx="478">
                  <c:v>2.6707069999999999E-2</c:v>
                </c:pt>
                <c:pt idx="479">
                  <c:v>7.2487289999999996E-2</c:v>
                </c:pt>
                <c:pt idx="480">
                  <c:v>4.3280059999999997E-3</c:v>
                </c:pt>
                <c:pt idx="481">
                  <c:v>1.3501040000000001E-2</c:v>
                </c:pt>
                <c:pt idx="482">
                  <c:v>6.7627520000000003E-3</c:v>
                </c:pt>
                <c:pt idx="483">
                  <c:v>8.0966949999999992E-3</c:v>
                </c:pt>
                <c:pt idx="484">
                  <c:v>4.7210459999999996E-3</c:v>
                </c:pt>
                <c:pt idx="485">
                  <c:v>1.7341140000000001E-2</c:v>
                </c:pt>
                <c:pt idx="486">
                  <c:v>6.7861409999999999E-3</c:v>
                </c:pt>
                <c:pt idx="487">
                  <c:v>2.9652060000000002E-3</c:v>
                </c:pt>
                <c:pt idx="488">
                  <c:v>9.5058139999999999E-2</c:v>
                </c:pt>
                <c:pt idx="489">
                  <c:v>3.3042290000000001E-3</c:v>
                </c:pt>
                <c:pt idx="490">
                  <c:v>3.6536450000000001E-3</c:v>
                </c:pt>
                <c:pt idx="491">
                  <c:v>5.5654800000000003E-3</c:v>
                </c:pt>
                <c:pt idx="492">
                  <c:v>5.381959E-2</c:v>
                </c:pt>
                <c:pt idx="493">
                  <c:v>9.6126670000000001E-3</c:v>
                </c:pt>
                <c:pt idx="494">
                  <c:v>1.1594780000000001E-2</c:v>
                </c:pt>
                <c:pt idx="495">
                  <c:v>1.6947759999999999E-2</c:v>
                </c:pt>
                <c:pt idx="496">
                  <c:v>4.0050019999999999E-2</c:v>
                </c:pt>
                <c:pt idx="497">
                  <c:v>5.6199170000000003E-3</c:v>
                </c:pt>
                <c:pt idx="498">
                  <c:v>1.064178E-2</c:v>
                </c:pt>
                <c:pt idx="499">
                  <c:v>1.7573829999999999E-2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2.6473582984500508E-2</c:v>
                </c:pt>
                <c:pt idx="1">
                  <c:v>2.6360448014481275E-2</c:v>
                </c:pt>
                <c:pt idx="2">
                  <c:v>4.1859938907116187E-2</c:v>
                </c:pt>
                <c:pt idx="3">
                  <c:v>4.3443828487385448E-2</c:v>
                </c:pt>
                <c:pt idx="4">
                  <c:v>2.3984613644077384E-2</c:v>
                </c:pt>
                <c:pt idx="5">
                  <c:v>2.3532073764000454E-2</c:v>
                </c:pt>
                <c:pt idx="6">
                  <c:v>3.4279895915827585E-2</c:v>
                </c:pt>
                <c:pt idx="7">
                  <c:v>1.2897386582192557E-2</c:v>
                </c:pt>
                <c:pt idx="8">
                  <c:v>3.235660142550062E-2</c:v>
                </c:pt>
                <c:pt idx="9">
                  <c:v>2.9188822264962101E-2</c:v>
                </c:pt>
                <c:pt idx="10">
                  <c:v>1.2444846702115623E-2</c:v>
                </c:pt>
                <c:pt idx="11">
                  <c:v>3.9257834596673834E-2</c:v>
                </c:pt>
                <c:pt idx="12">
                  <c:v>2.4776558434212014E-2</c:v>
                </c:pt>
                <c:pt idx="13">
                  <c:v>3.2696006335558324E-2</c:v>
                </c:pt>
                <c:pt idx="14">
                  <c:v>2.534223328430818E-2</c:v>
                </c:pt>
                <c:pt idx="15">
                  <c:v>3.4279895915827585E-2</c:v>
                </c:pt>
                <c:pt idx="16">
                  <c:v>3.5750650526077614E-2</c:v>
                </c:pt>
                <c:pt idx="17">
                  <c:v>3.7221405136327636E-2</c:v>
                </c:pt>
                <c:pt idx="18">
                  <c:v>1.0860957121846362E-2</c:v>
                </c:pt>
                <c:pt idx="19">
                  <c:v>3.5637515556058375E-2</c:v>
                </c:pt>
                <c:pt idx="20">
                  <c:v>1.459441113248105E-2</c:v>
                </c:pt>
                <c:pt idx="21">
                  <c:v>2.6021043104423578E-2</c:v>
                </c:pt>
                <c:pt idx="22">
                  <c:v>1.380246634234642E-2</c:v>
                </c:pt>
                <c:pt idx="23">
                  <c:v>2.8736282384885167E-2</c:v>
                </c:pt>
                <c:pt idx="24">
                  <c:v>2.88494173549044E-2</c:v>
                </c:pt>
                <c:pt idx="25">
                  <c:v>1.3463061432288721E-2</c:v>
                </c:pt>
                <c:pt idx="26">
                  <c:v>1.0069012331711731E-2</c:v>
                </c:pt>
                <c:pt idx="27">
                  <c:v>1.6630840592827243E-2</c:v>
                </c:pt>
                <c:pt idx="28">
                  <c:v>2.4097748614096616E-2</c:v>
                </c:pt>
                <c:pt idx="29">
                  <c:v>1.6743975562846476E-2</c:v>
                </c:pt>
                <c:pt idx="30">
                  <c:v>2.5002828374250483E-2</c:v>
                </c:pt>
                <c:pt idx="31">
                  <c:v>1.5499490892634913E-2</c:v>
                </c:pt>
                <c:pt idx="32">
                  <c:v>2.1269374363615794E-2</c:v>
                </c:pt>
                <c:pt idx="33">
                  <c:v>1.2444846702115623E-2</c:v>
                </c:pt>
                <c:pt idx="34">
                  <c:v>2.7604932684692839E-2</c:v>
                </c:pt>
                <c:pt idx="35">
                  <c:v>2.5794773164385113E-2</c:v>
                </c:pt>
                <c:pt idx="36">
                  <c:v>2.5455368254327412E-2</c:v>
                </c:pt>
                <c:pt idx="37">
                  <c:v>2.7718067654712072E-2</c:v>
                </c:pt>
                <c:pt idx="38">
                  <c:v>2.5115963344269715E-2</c:v>
                </c:pt>
                <c:pt idx="39">
                  <c:v>3.3035411245616021E-2</c:v>
                </c:pt>
                <c:pt idx="40">
                  <c:v>7.8063129313270729E-3</c:v>
                </c:pt>
                <c:pt idx="41">
                  <c:v>7.8063129313270729E-3</c:v>
                </c:pt>
                <c:pt idx="42">
                  <c:v>1.572576083267338E-2</c:v>
                </c:pt>
                <c:pt idx="43">
                  <c:v>2.1382509333635027E-2</c:v>
                </c:pt>
                <c:pt idx="44">
                  <c:v>1.267111664215409E-2</c:v>
                </c:pt>
                <c:pt idx="45">
                  <c:v>1.0069012331711731E-2</c:v>
                </c:pt>
                <c:pt idx="46">
                  <c:v>5.430478560923181E-3</c:v>
                </c:pt>
                <c:pt idx="47">
                  <c:v>2.2626994003846591E-2</c:v>
                </c:pt>
                <c:pt idx="48">
                  <c:v>7.0143681411924423E-3</c:v>
                </c:pt>
                <c:pt idx="49">
                  <c:v>5.9961534110193459E-3</c:v>
                </c:pt>
                <c:pt idx="50">
                  <c:v>1.1992306822038692E-2</c:v>
                </c:pt>
                <c:pt idx="51">
                  <c:v>7.3537730512501414E-3</c:v>
                </c:pt>
                <c:pt idx="52">
                  <c:v>2.0590564543500396E-2</c:v>
                </c:pt>
                <c:pt idx="53">
                  <c:v>6.6749632311347441E-3</c:v>
                </c:pt>
                <c:pt idx="54">
                  <c:v>2.4663423464192782E-2</c:v>
                </c:pt>
                <c:pt idx="55">
                  <c:v>8.3719877814232378E-3</c:v>
                </c:pt>
                <c:pt idx="56">
                  <c:v>6.7880982011539765E-3</c:v>
                </c:pt>
                <c:pt idx="57">
                  <c:v>1.2557981672134857E-2</c:v>
                </c:pt>
                <c:pt idx="58">
                  <c:v>8.7113926914809368E-3</c:v>
                </c:pt>
                <c:pt idx="59">
                  <c:v>1.6630840592827243E-2</c:v>
                </c:pt>
                <c:pt idx="60">
                  <c:v>2.7378662744654371E-2</c:v>
                </c:pt>
                <c:pt idx="61">
                  <c:v>1.2784251612173322E-2</c:v>
                </c:pt>
                <c:pt idx="62">
                  <c:v>4.9779386808462495E-3</c:v>
                </c:pt>
                <c:pt idx="63">
                  <c:v>2.1269374363615794E-2</c:v>
                </c:pt>
                <c:pt idx="64">
                  <c:v>5.9961534110193459E-3</c:v>
                </c:pt>
                <c:pt idx="65">
                  <c:v>6.6749632311347441E-3</c:v>
                </c:pt>
                <c:pt idx="66">
                  <c:v>2.183504921371196E-2</c:v>
                </c:pt>
                <c:pt idx="67">
                  <c:v>8.2588528114040053E-3</c:v>
                </c:pt>
                <c:pt idx="68">
                  <c:v>5.8830184410001134E-3</c:v>
                </c:pt>
                <c:pt idx="69">
                  <c:v>4.9779386808462495E-3</c:v>
                </c:pt>
                <c:pt idx="70">
                  <c:v>2.307953388392352E-2</c:v>
                </c:pt>
                <c:pt idx="71">
                  <c:v>7.1275031112116756E-3</c:v>
                </c:pt>
                <c:pt idx="72">
                  <c:v>1.8101595203077272E-2</c:v>
                </c:pt>
                <c:pt idx="73">
                  <c:v>1.572576083267338E-2</c:v>
                </c:pt>
                <c:pt idx="74">
                  <c:v>3.0546441905192893E-2</c:v>
                </c:pt>
                <c:pt idx="75">
                  <c:v>5.8830184410001134E-3</c:v>
                </c:pt>
                <c:pt idx="76">
                  <c:v>9.1639325715578684E-3</c:v>
                </c:pt>
                <c:pt idx="77">
                  <c:v>2.7831202624731304E-2</c:v>
                </c:pt>
                <c:pt idx="78">
                  <c:v>2.2400724063808122E-2</c:v>
                </c:pt>
                <c:pt idx="79">
                  <c:v>5.3173435909039486E-3</c:v>
                </c:pt>
                <c:pt idx="80">
                  <c:v>7.6931779613078404E-3</c:v>
                </c:pt>
                <c:pt idx="81">
                  <c:v>6.335558321077045E-3</c:v>
                </c:pt>
                <c:pt idx="82">
                  <c:v>2.1721914243692724E-2</c:v>
                </c:pt>
                <c:pt idx="83">
                  <c:v>8.2588528114040053E-3</c:v>
                </c:pt>
                <c:pt idx="84">
                  <c:v>7.9194479013463062E-3</c:v>
                </c:pt>
                <c:pt idx="85">
                  <c:v>1.8101595203077272E-2</c:v>
                </c:pt>
                <c:pt idx="86">
                  <c:v>1.7309650412942641E-2</c:v>
                </c:pt>
                <c:pt idx="87">
                  <c:v>1.7988460233058039E-2</c:v>
                </c:pt>
                <c:pt idx="88">
                  <c:v>2.0364294603461931E-2</c:v>
                </c:pt>
                <c:pt idx="89">
                  <c:v>1.267111664215409E-2</c:v>
                </c:pt>
                <c:pt idx="90">
                  <c:v>8.3719877814232378E-3</c:v>
                </c:pt>
                <c:pt idx="91">
                  <c:v>1.0295282271750198E-2</c:v>
                </c:pt>
                <c:pt idx="92">
                  <c:v>4.2991288607308522E-3</c:v>
                </c:pt>
                <c:pt idx="93">
                  <c:v>2.1156239393596562E-2</c:v>
                </c:pt>
                <c:pt idx="94">
                  <c:v>1.8101595203077272E-2</c:v>
                </c:pt>
                <c:pt idx="95">
                  <c:v>1.1087227061884829E-2</c:v>
                </c:pt>
                <c:pt idx="96">
                  <c:v>1.6291435682769546E-2</c:v>
                </c:pt>
                <c:pt idx="97">
                  <c:v>1.153976694196176E-2</c:v>
                </c:pt>
                <c:pt idx="98">
                  <c:v>9.6164724516347999E-3</c:v>
                </c:pt>
                <c:pt idx="99">
                  <c:v>1.1879171852019459E-2</c:v>
                </c:pt>
                <c:pt idx="100">
                  <c:v>9.6164724516347999E-3</c:v>
                </c:pt>
                <c:pt idx="101">
                  <c:v>5.7698834709808801E-3</c:v>
                </c:pt>
                <c:pt idx="102">
                  <c:v>1.5838895802692612E-2</c:v>
                </c:pt>
                <c:pt idx="103">
                  <c:v>7.8063129313270729E-3</c:v>
                </c:pt>
                <c:pt idx="104">
                  <c:v>1.2557981672134857E-2</c:v>
                </c:pt>
                <c:pt idx="105">
                  <c:v>7.8063129313270729E-3</c:v>
                </c:pt>
                <c:pt idx="106">
                  <c:v>1.1879171852019459E-2</c:v>
                </c:pt>
                <c:pt idx="107">
                  <c:v>4.7516687408077837E-3</c:v>
                </c:pt>
                <c:pt idx="108">
                  <c:v>1.0860957121846362E-2</c:v>
                </c:pt>
                <c:pt idx="109">
                  <c:v>7.0143681411924423E-3</c:v>
                </c:pt>
                <c:pt idx="110">
                  <c:v>1.5273220952596447E-2</c:v>
                </c:pt>
                <c:pt idx="111">
                  <c:v>4.7516687408077837E-3</c:v>
                </c:pt>
                <c:pt idx="112">
                  <c:v>7.0143681411924423E-3</c:v>
                </c:pt>
                <c:pt idx="113">
                  <c:v>2.7152392804615905E-3</c:v>
                </c:pt>
                <c:pt idx="114">
                  <c:v>1.92329449032696E-2</c:v>
                </c:pt>
                <c:pt idx="115">
                  <c:v>2.6021043104423576E-3</c:v>
                </c:pt>
                <c:pt idx="116">
                  <c:v>6.2224233510578117E-3</c:v>
                </c:pt>
                <c:pt idx="117">
                  <c:v>8.4851227514424702E-3</c:v>
                </c:pt>
                <c:pt idx="118">
                  <c:v>7.9194479013463062E-3</c:v>
                </c:pt>
                <c:pt idx="119">
                  <c:v>1.8214730173096504E-2</c:v>
                </c:pt>
                <c:pt idx="120">
                  <c:v>1.0860957121846362E-2</c:v>
                </c:pt>
                <c:pt idx="121">
                  <c:v>2.2853263943885056E-2</c:v>
                </c:pt>
                <c:pt idx="122">
                  <c:v>8.7113926914809368E-3</c:v>
                </c:pt>
                <c:pt idx="123">
                  <c:v>1.2331711732096391E-2</c:v>
                </c:pt>
                <c:pt idx="124">
                  <c:v>2.1948184183731193E-2</c:v>
                </c:pt>
                <c:pt idx="125">
                  <c:v>1.2784251612173322E-2</c:v>
                </c:pt>
                <c:pt idx="126">
                  <c:v>2.3871478674058151E-2</c:v>
                </c:pt>
                <c:pt idx="127">
                  <c:v>5.430478560923181E-3</c:v>
                </c:pt>
                <c:pt idx="128">
                  <c:v>2.6021043104423576E-3</c:v>
                </c:pt>
                <c:pt idx="129">
                  <c:v>9.6164724516347999E-3</c:v>
                </c:pt>
                <c:pt idx="130">
                  <c:v>8.5982577214617044E-3</c:v>
                </c:pt>
                <c:pt idx="131">
                  <c:v>7.1275031112116756E-3</c:v>
                </c:pt>
                <c:pt idx="132">
                  <c:v>7.5800429912886071E-3</c:v>
                </c:pt>
                <c:pt idx="133">
                  <c:v>3.9597239506731531E-3</c:v>
                </c:pt>
                <c:pt idx="134">
                  <c:v>8.4851227514424702E-3</c:v>
                </c:pt>
                <c:pt idx="135">
                  <c:v>4.864803710827017E-3</c:v>
                </c:pt>
                <c:pt idx="136">
                  <c:v>2.2174454123769657E-2</c:v>
                </c:pt>
                <c:pt idx="137">
                  <c:v>1.0069012331711731E-2</c:v>
                </c:pt>
                <c:pt idx="138">
                  <c:v>4.6385337707885504E-3</c:v>
                </c:pt>
                <c:pt idx="139">
                  <c:v>9.390202511596335E-3</c:v>
                </c:pt>
                <c:pt idx="140">
                  <c:v>2.3871478674058151E-2</c:v>
                </c:pt>
                <c:pt idx="141">
                  <c:v>2.1382509333635027E-2</c:v>
                </c:pt>
                <c:pt idx="142">
                  <c:v>4.6385337707885504E-3</c:v>
                </c:pt>
                <c:pt idx="143">
                  <c:v>1.5160085982577214E-2</c:v>
                </c:pt>
                <c:pt idx="144">
                  <c:v>9.8427423916732665E-3</c:v>
                </c:pt>
                <c:pt idx="145">
                  <c:v>1.5160085982577214E-2</c:v>
                </c:pt>
                <c:pt idx="146">
                  <c:v>7.4669080212693747E-3</c:v>
                </c:pt>
                <c:pt idx="147">
                  <c:v>1.9346079873288832E-2</c:v>
                </c:pt>
                <c:pt idx="148">
                  <c:v>3.9597239506731531E-3</c:v>
                </c:pt>
                <c:pt idx="149">
                  <c:v>2.8283742504808238E-3</c:v>
                </c:pt>
                <c:pt idx="150">
                  <c:v>1.1200362031904061E-2</c:v>
                </c:pt>
                <c:pt idx="151">
                  <c:v>1.3576196402307953E-3</c:v>
                </c:pt>
                <c:pt idx="152">
                  <c:v>6.9012331711732098E-3</c:v>
                </c:pt>
                <c:pt idx="153">
                  <c:v>1.2331711732096391E-2</c:v>
                </c:pt>
                <c:pt idx="154">
                  <c:v>7.240638081230908E-3</c:v>
                </c:pt>
                <c:pt idx="155">
                  <c:v>5.3173435909039486E-3</c:v>
                </c:pt>
                <c:pt idx="156">
                  <c:v>2.3758343704038919E-3</c:v>
                </c:pt>
                <c:pt idx="157">
                  <c:v>1.0634687181807897E-2</c:v>
                </c:pt>
                <c:pt idx="158">
                  <c:v>1.3689331372327185E-2</c:v>
                </c:pt>
                <c:pt idx="159">
                  <c:v>7.8063129313270729E-3</c:v>
                </c:pt>
                <c:pt idx="160">
                  <c:v>7.1275031112116756E-3</c:v>
                </c:pt>
                <c:pt idx="161">
                  <c:v>1.8327865143115737E-2</c:v>
                </c:pt>
                <c:pt idx="162">
                  <c:v>2.1495644303654261E-3</c:v>
                </c:pt>
                <c:pt idx="163">
                  <c:v>2.1495644303654261E-3</c:v>
                </c:pt>
                <c:pt idx="164">
                  <c:v>2.1495644303654261E-3</c:v>
                </c:pt>
                <c:pt idx="165">
                  <c:v>2.1495644303654261E-3</c:v>
                </c:pt>
                <c:pt idx="166">
                  <c:v>3.9597239506731531E-3</c:v>
                </c:pt>
                <c:pt idx="167">
                  <c:v>2.1495644303654261E-3</c:v>
                </c:pt>
                <c:pt idx="168">
                  <c:v>2.3871478674058151E-2</c:v>
                </c:pt>
                <c:pt idx="169">
                  <c:v>1.3576196402307953E-3</c:v>
                </c:pt>
                <c:pt idx="170">
                  <c:v>4.7516687408077837E-3</c:v>
                </c:pt>
                <c:pt idx="171">
                  <c:v>4.1859938907116189E-3</c:v>
                </c:pt>
                <c:pt idx="172">
                  <c:v>6.4486932910962783E-3</c:v>
                </c:pt>
                <c:pt idx="173">
                  <c:v>4.4122638307500846E-3</c:v>
                </c:pt>
                <c:pt idx="174">
                  <c:v>2.1495644303654261E-3</c:v>
                </c:pt>
                <c:pt idx="175">
                  <c:v>2.1495644303654261E-3</c:v>
                </c:pt>
                <c:pt idx="176">
                  <c:v>1.0974092091865596E-2</c:v>
                </c:pt>
                <c:pt idx="177">
                  <c:v>2.4889693404231247E-3</c:v>
                </c:pt>
                <c:pt idx="178">
                  <c:v>2.7152392804615905E-3</c:v>
                </c:pt>
                <c:pt idx="179">
                  <c:v>2.1495644303654261E-3</c:v>
                </c:pt>
                <c:pt idx="180">
                  <c:v>2.1495644303654261E-3</c:v>
                </c:pt>
                <c:pt idx="181">
                  <c:v>1.2218576762077158E-2</c:v>
                </c:pt>
                <c:pt idx="182">
                  <c:v>2.7152392804615905E-3</c:v>
                </c:pt>
                <c:pt idx="183">
                  <c:v>2.1495644303654261E-3</c:v>
                </c:pt>
                <c:pt idx="184">
                  <c:v>3.8465889806539202E-3</c:v>
                </c:pt>
                <c:pt idx="185">
                  <c:v>2.3758343704038919E-3</c:v>
                </c:pt>
                <c:pt idx="186">
                  <c:v>2.1495644303654261E-3</c:v>
                </c:pt>
                <c:pt idx="187">
                  <c:v>2.1495644303654261E-3</c:v>
                </c:pt>
                <c:pt idx="188">
                  <c:v>4.7516687408077837E-3</c:v>
                </c:pt>
                <c:pt idx="189">
                  <c:v>2.262699400384659E-3</c:v>
                </c:pt>
                <c:pt idx="190">
                  <c:v>4.9779386808462495E-3</c:v>
                </c:pt>
                <c:pt idx="191">
                  <c:v>5.7698834709808801E-3</c:v>
                </c:pt>
                <c:pt idx="192">
                  <c:v>1.1766036882000227E-2</c:v>
                </c:pt>
                <c:pt idx="193">
                  <c:v>1.5046951012557982E-2</c:v>
                </c:pt>
                <c:pt idx="194">
                  <c:v>1.3915601312365652E-2</c:v>
                </c:pt>
                <c:pt idx="195">
                  <c:v>7.8063129313270729E-3</c:v>
                </c:pt>
                <c:pt idx="196">
                  <c:v>5.8830184410001134E-3</c:v>
                </c:pt>
                <c:pt idx="197">
                  <c:v>2.1382509333635027E-2</c:v>
                </c:pt>
                <c:pt idx="198">
                  <c:v>3.5071840705962211E-3</c:v>
                </c:pt>
                <c:pt idx="199">
                  <c:v>2.9415092205000567E-3</c:v>
                </c:pt>
                <c:pt idx="200">
                  <c:v>4.2991288607308522E-3</c:v>
                </c:pt>
                <c:pt idx="201">
                  <c:v>2.3758343704038919E-3</c:v>
                </c:pt>
                <c:pt idx="202">
                  <c:v>2.4889693404231247E-3</c:v>
                </c:pt>
                <c:pt idx="203">
                  <c:v>8.3719877814232378E-3</c:v>
                </c:pt>
                <c:pt idx="204">
                  <c:v>9.390202511596335E-3</c:v>
                </c:pt>
                <c:pt idx="205">
                  <c:v>3.2809141305577554E-3</c:v>
                </c:pt>
                <c:pt idx="206">
                  <c:v>4.2991288607308522E-3</c:v>
                </c:pt>
                <c:pt idx="207">
                  <c:v>7.4669080212693747E-3</c:v>
                </c:pt>
                <c:pt idx="208">
                  <c:v>7.3537730512501414E-3</c:v>
                </c:pt>
                <c:pt idx="209">
                  <c:v>6.9012331711732098E-3</c:v>
                </c:pt>
                <c:pt idx="210">
                  <c:v>4.0728589206923864E-3</c:v>
                </c:pt>
                <c:pt idx="211">
                  <c:v>2.1495644303654261E-3</c:v>
                </c:pt>
                <c:pt idx="212">
                  <c:v>6.7880982011539765E-3</c:v>
                </c:pt>
                <c:pt idx="213">
                  <c:v>5.8830184410001134E-3</c:v>
                </c:pt>
                <c:pt idx="214">
                  <c:v>2.1495644303654261E-3</c:v>
                </c:pt>
                <c:pt idx="215">
                  <c:v>2.1495644303654261E-3</c:v>
                </c:pt>
                <c:pt idx="216">
                  <c:v>2.4210883584115852E-2</c:v>
                </c:pt>
                <c:pt idx="217">
                  <c:v>3.620319040615454E-3</c:v>
                </c:pt>
                <c:pt idx="218">
                  <c:v>2.8283742504808238E-3</c:v>
                </c:pt>
                <c:pt idx="219">
                  <c:v>4.7516687408077837E-3</c:v>
                </c:pt>
                <c:pt idx="220">
                  <c:v>9.390202511596335E-3</c:v>
                </c:pt>
                <c:pt idx="221">
                  <c:v>1.8214730173096504E-2</c:v>
                </c:pt>
                <c:pt idx="222">
                  <c:v>2.9415092205000567E-3</c:v>
                </c:pt>
                <c:pt idx="223">
                  <c:v>4.1859938907116189E-3</c:v>
                </c:pt>
                <c:pt idx="224">
                  <c:v>1.7083380472904176E-2</c:v>
                </c:pt>
                <c:pt idx="225">
                  <c:v>1.5612625862654146E-2</c:v>
                </c:pt>
                <c:pt idx="226">
                  <c:v>3.5071840705962211E-3</c:v>
                </c:pt>
                <c:pt idx="227">
                  <c:v>1.3123656522231021E-2</c:v>
                </c:pt>
                <c:pt idx="228">
                  <c:v>3.0546441905192896E-3</c:v>
                </c:pt>
                <c:pt idx="229">
                  <c:v>3.8465889806539202E-3</c:v>
                </c:pt>
                <c:pt idx="230">
                  <c:v>6.9012331711732098E-3</c:v>
                </c:pt>
                <c:pt idx="231">
                  <c:v>2.9415092205000567E-3</c:v>
                </c:pt>
                <c:pt idx="232">
                  <c:v>2.4889693404231247E-3</c:v>
                </c:pt>
                <c:pt idx="233">
                  <c:v>1.1992306822038692E-2</c:v>
                </c:pt>
                <c:pt idx="234">
                  <c:v>4.0728589206923864E-3</c:v>
                </c:pt>
                <c:pt idx="235">
                  <c:v>3.2809141305577554E-3</c:v>
                </c:pt>
                <c:pt idx="236">
                  <c:v>3.0546441905192896E-3</c:v>
                </c:pt>
                <c:pt idx="237">
                  <c:v>2.1495644303654261E-3</c:v>
                </c:pt>
                <c:pt idx="238">
                  <c:v>1.7196515442923409E-2</c:v>
                </c:pt>
                <c:pt idx="239">
                  <c:v>4.525398800769318E-3</c:v>
                </c:pt>
                <c:pt idx="240">
                  <c:v>5.9961534110193459E-3</c:v>
                </c:pt>
                <c:pt idx="241">
                  <c:v>3.0546441905192896E-3</c:v>
                </c:pt>
                <c:pt idx="242">
                  <c:v>3.8465889806539202E-3</c:v>
                </c:pt>
                <c:pt idx="243">
                  <c:v>1.4028736282384885E-2</c:v>
                </c:pt>
                <c:pt idx="244">
                  <c:v>8.8245276615001693E-3</c:v>
                </c:pt>
                <c:pt idx="245">
                  <c:v>7.8063129313270729E-3</c:v>
                </c:pt>
                <c:pt idx="246">
                  <c:v>4.1859938907116189E-3</c:v>
                </c:pt>
                <c:pt idx="247">
                  <c:v>3.2809141305577554E-3</c:v>
                </c:pt>
                <c:pt idx="248">
                  <c:v>3.9597239506731531E-3</c:v>
                </c:pt>
                <c:pt idx="249">
                  <c:v>1.3915601312365652E-2</c:v>
                </c:pt>
                <c:pt idx="250">
                  <c:v>2.262699400384659E-3</c:v>
                </c:pt>
                <c:pt idx="251">
                  <c:v>1.0408417241769431E-2</c:v>
                </c:pt>
                <c:pt idx="252">
                  <c:v>4.6385337707885504E-3</c:v>
                </c:pt>
                <c:pt idx="253">
                  <c:v>5.5436135309424144E-3</c:v>
                </c:pt>
                <c:pt idx="254">
                  <c:v>2.8283742504808238E-3</c:v>
                </c:pt>
                <c:pt idx="255">
                  <c:v>3.620319040615454E-3</c:v>
                </c:pt>
                <c:pt idx="256">
                  <c:v>2.262699400384659E-3</c:v>
                </c:pt>
                <c:pt idx="257">
                  <c:v>1.5046951012557982E-2</c:v>
                </c:pt>
                <c:pt idx="258">
                  <c:v>1.8101595203077272E-2</c:v>
                </c:pt>
                <c:pt idx="259">
                  <c:v>2.7152392804615905E-3</c:v>
                </c:pt>
                <c:pt idx="260">
                  <c:v>2.9415092205000567E-3</c:v>
                </c:pt>
                <c:pt idx="261">
                  <c:v>3.7334540106346873E-3</c:v>
                </c:pt>
                <c:pt idx="262">
                  <c:v>2.1495644303654261E-3</c:v>
                </c:pt>
                <c:pt idx="263">
                  <c:v>4.525398800769318E-3</c:v>
                </c:pt>
                <c:pt idx="264">
                  <c:v>4.0728589206923864E-3</c:v>
                </c:pt>
                <c:pt idx="265">
                  <c:v>1.810159520307727E-3</c:v>
                </c:pt>
                <c:pt idx="266">
                  <c:v>1.810159520307727E-3</c:v>
                </c:pt>
                <c:pt idx="267">
                  <c:v>7.0143681411924423E-3</c:v>
                </c:pt>
                <c:pt idx="268">
                  <c:v>3.5071840705962211E-3</c:v>
                </c:pt>
                <c:pt idx="269">
                  <c:v>2.1495644303654261E-3</c:v>
                </c:pt>
                <c:pt idx="270">
                  <c:v>2.8283742504808238E-3</c:v>
                </c:pt>
                <c:pt idx="271">
                  <c:v>2.262699400384659E-3</c:v>
                </c:pt>
                <c:pt idx="272">
                  <c:v>2.2174454123769657E-2</c:v>
                </c:pt>
                <c:pt idx="273">
                  <c:v>6.1092883810385792E-3</c:v>
                </c:pt>
                <c:pt idx="274">
                  <c:v>2.3984613644077384E-2</c:v>
                </c:pt>
                <c:pt idx="275">
                  <c:v>3.8465889806539202E-3</c:v>
                </c:pt>
                <c:pt idx="276">
                  <c:v>2.6021043104423576E-3</c:v>
                </c:pt>
                <c:pt idx="277">
                  <c:v>1.810159520307727E-3</c:v>
                </c:pt>
                <c:pt idx="278">
                  <c:v>3.620319040615454E-3</c:v>
                </c:pt>
                <c:pt idx="279">
                  <c:v>4.7516687408077837E-3</c:v>
                </c:pt>
                <c:pt idx="280">
                  <c:v>1.5273220952596447E-2</c:v>
                </c:pt>
                <c:pt idx="281">
                  <c:v>1.810159520307727E-3</c:v>
                </c:pt>
                <c:pt idx="282">
                  <c:v>1.810159520307727E-3</c:v>
                </c:pt>
                <c:pt idx="283">
                  <c:v>5.430478560923181E-3</c:v>
                </c:pt>
                <c:pt idx="284">
                  <c:v>6.1092883810385792E-3</c:v>
                </c:pt>
                <c:pt idx="285">
                  <c:v>7.3537730512501414E-3</c:v>
                </c:pt>
                <c:pt idx="286">
                  <c:v>2.3758343704038919E-3</c:v>
                </c:pt>
                <c:pt idx="287">
                  <c:v>1.810159520307727E-3</c:v>
                </c:pt>
                <c:pt idx="288">
                  <c:v>4.525398800769318E-3</c:v>
                </c:pt>
                <c:pt idx="289">
                  <c:v>4.525398800769318E-3</c:v>
                </c:pt>
                <c:pt idx="290">
                  <c:v>2.2740128973865823E-2</c:v>
                </c:pt>
                <c:pt idx="291">
                  <c:v>2.4889693404231247E-3</c:v>
                </c:pt>
                <c:pt idx="292">
                  <c:v>9.955877361692499E-3</c:v>
                </c:pt>
                <c:pt idx="293">
                  <c:v>2.9415092205000567E-3</c:v>
                </c:pt>
                <c:pt idx="294">
                  <c:v>5.5436135309424144E-3</c:v>
                </c:pt>
                <c:pt idx="295">
                  <c:v>3.2809141305577554E-3</c:v>
                </c:pt>
                <c:pt idx="296">
                  <c:v>4.4122638307500846E-3</c:v>
                </c:pt>
                <c:pt idx="297">
                  <c:v>2.3758343704038919E-3</c:v>
                </c:pt>
                <c:pt idx="298">
                  <c:v>2.9415092205000567E-3</c:v>
                </c:pt>
                <c:pt idx="299">
                  <c:v>4.864803710827017E-3</c:v>
                </c:pt>
                <c:pt idx="300">
                  <c:v>3.0546441905192896E-3</c:v>
                </c:pt>
                <c:pt idx="301">
                  <c:v>4.6385337707885504E-3</c:v>
                </c:pt>
                <c:pt idx="302">
                  <c:v>3.3940491005769883E-3</c:v>
                </c:pt>
                <c:pt idx="303">
                  <c:v>1.9911754723384998E-2</c:v>
                </c:pt>
                <c:pt idx="304">
                  <c:v>9.1639325715578684E-3</c:v>
                </c:pt>
                <c:pt idx="305">
                  <c:v>8.3719877814232378E-3</c:v>
                </c:pt>
                <c:pt idx="306">
                  <c:v>8.7113926914809368E-3</c:v>
                </c:pt>
                <c:pt idx="307">
                  <c:v>2.1156239393596562E-2</c:v>
                </c:pt>
                <c:pt idx="308">
                  <c:v>6.6749632311347441E-3</c:v>
                </c:pt>
                <c:pt idx="309">
                  <c:v>9.955877361692499E-3</c:v>
                </c:pt>
                <c:pt idx="310">
                  <c:v>7.6931779613078404E-3</c:v>
                </c:pt>
                <c:pt idx="311">
                  <c:v>3.9597239506731531E-3</c:v>
                </c:pt>
                <c:pt idx="312">
                  <c:v>3.1677791605385225E-3</c:v>
                </c:pt>
                <c:pt idx="313">
                  <c:v>2.9415092205000567E-3</c:v>
                </c:pt>
                <c:pt idx="314">
                  <c:v>1.3463061432288721E-2</c:v>
                </c:pt>
                <c:pt idx="315">
                  <c:v>4.2991288607308522E-3</c:v>
                </c:pt>
                <c:pt idx="316">
                  <c:v>6.6749632311347441E-3</c:v>
                </c:pt>
                <c:pt idx="317">
                  <c:v>2.1495644303654261E-3</c:v>
                </c:pt>
                <c:pt idx="318">
                  <c:v>1.3123656522231021E-2</c:v>
                </c:pt>
                <c:pt idx="319">
                  <c:v>1.6065165742731077E-2</c:v>
                </c:pt>
                <c:pt idx="320">
                  <c:v>2.1495644303654261E-3</c:v>
                </c:pt>
                <c:pt idx="321">
                  <c:v>1.074782215182713E-2</c:v>
                </c:pt>
                <c:pt idx="322">
                  <c:v>4.864803710827017E-3</c:v>
                </c:pt>
                <c:pt idx="323">
                  <c:v>2.1495644303654261E-3</c:v>
                </c:pt>
                <c:pt idx="324">
                  <c:v>4.864803710827017E-3</c:v>
                </c:pt>
                <c:pt idx="325">
                  <c:v>1.1992306822038692E-2</c:v>
                </c:pt>
                <c:pt idx="326">
                  <c:v>7.8063129313270729E-3</c:v>
                </c:pt>
                <c:pt idx="327">
                  <c:v>3.7334540106346873E-3</c:v>
                </c:pt>
                <c:pt idx="328">
                  <c:v>1.8214730173096504E-2</c:v>
                </c:pt>
                <c:pt idx="329">
                  <c:v>2.1495644303654261E-3</c:v>
                </c:pt>
                <c:pt idx="330">
                  <c:v>1.4255006222423351E-2</c:v>
                </c:pt>
                <c:pt idx="331">
                  <c:v>1.5046951012557982E-2</c:v>
                </c:pt>
                <c:pt idx="332">
                  <c:v>1.0069012331711731E-2</c:v>
                </c:pt>
                <c:pt idx="333">
                  <c:v>4.525398800769318E-3</c:v>
                </c:pt>
                <c:pt idx="334">
                  <c:v>4.525398800769318E-3</c:v>
                </c:pt>
                <c:pt idx="335">
                  <c:v>2.2626994003846591E-2</c:v>
                </c:pt>
                <c:pt idx="336">
                  <c:v>5.3173435909039486E-3</c:v>
                </c:pt>
                <c:pt idx="337">
                  <c:v>9.1639325715578684E-3</c:v>
                </c:pt>
                <c:pt idx="338">
                  <c:v>6.2224233510578117E-3</c:v>
                </c:pt>
                <c:pt idx="339">
                  <c:v>4.1859938907116189E-3</c:v>
                </c:pt>
                <c:pt idx="340">
                  <c:v>4.525398800769318E-3</c:v>
                </c:pt>
                <c:pt idx="341">
                  <c:v>1.810159520307727E-3</c:v>
                </c:pt>
                <c:pt idx="342">
                  <c:v>9.2770675415771008E-3</c:v>
                </c:pt>
                <c:pt idx="343">
                  <c:v>2.0364294603461932E-3</c:v>
                </c:pt>
                <c:pt idx="344">
                  <c:v>3.5071840705962211E-3</c:v>
                </c:pt>
                <c:pt idx="345">
                  <c:v>2.1495644303654261E-3</c:v>
                </c:pt>
                <c:pt idx="346">
                  <c:v>1.5046951012557982E-2</c:v>
                </c:pt>
                <c:pt idx="347">
                  <c:v>6.335558321077045E-3</c:v>
                </c:pt>
                <c:pt idx="348">
                  <c:v>3.5071840705962211E-3</c:v>
                </c:pt>
                <c:pt idx="349">
                  <c:v>2.3758343704038919E-3</c:v>
                </c:pt>
                <c:pt idx="350">
                  <c:v>2.1495644303654261E-3</c:v>
                </c:pt>
                <c:pt idx="351">
                  <c:v>4.2991288607308522E-3</c:v>
                </c:pt>
                <c:pt idx="352">
                  <c:v>2.3758343704038919E-3</c:v>
                </c:pt>
                <c:pt idx="353">
                  <c:v>3.9597239506731531E-3</c:v>
                </c:pt>
                <c:pt idx="354">
                  <c:v>3.8465889806539202E-3</c:v>
                </c:pt>
                <c:pt idx="355">
                  <c:v>1.810159520307727E-3</c:v>
                </c:pt>
                <c:pt idx="356">
                  <c:v>7.240638081230908E-3</c:v>
                </c:pt>
                <c:pt idx="357">
                  <c:v>2.6021043104423576E-3</c:v>
                </c:pt>
                <c:pt idx="358">
                  <c:v>2.262699400384659E-3</c:v>
                </c:pt>
                <c:pt idx="359">
                  <c:v>9.955877361692499E-3</c:v>
                </c:pt>
                <c:pt idx="360">
                  <c:v>8.3719877814232378E-3</c:v>
                </c:pt>
                <c:pt idx="361">
                  <c:v>2.0703699513519629E-2</c:v>
                </c:pt>
                <c:pt idx="362">
                  <c:v>3.0546441905192896E-3</c:v>
                </c:pt>
                <c:pt idx="363">
                  <c:v>2.7152392804615905E-3</c:v>
                </c:pt>
                <c:pt idx="364">
                  <c:v>5.6567485009616477E-3</c:v>
                </c:pt>
                <c:pt idx="365">
                  <c:v>1.459441113248105E-2</c:v>
                </c:pt>
                <c:pt idx="366">
                  <c:v>4.4122638307500846E-3</c:v>
                </c:pt>
                <c:pt idx="367">
                  <c:v>9.1639325715578684E-3</c:v>
                </c:pt>
                <c:pt idx="368">
                  <c:v>2.7152392804615905E-3</c:v>
                </c:pt>
                <c:pt idx="369">
                  <c:v>5.9961534110193459E-3</c:v>
                </c:pt>
                <c:pt idx="370">
                  <c:v>2.7152392804615905E-3</c:v>
                </c:pt>
                <c:pt idx="371">
                  <c:v>9.2770675415771008E-3</c:v>
                </c:pt>
                <c:pt idx="372">
                  <c:v>3.7334540106346873E-3</c:v>
                </c:pt>
                <c:pt idx="373">
                  <c:v>1.9232944903269601E-3</c:v>
                </c:pt>
                <c:pt idx="374">
                  <c:v>2.1269374363615794E-2</c:v>
                </c:pt>
                <c:pt idx="375">
                  <c:v>4.7516687408077837E-3</c:v>
                </c:pt>
                <c:pt idx="376">
                  <c:v>1.9232944903269601E-3</c:v>
                </c:pt>
                <c:pt idx="377">
                  <c:v>6.2224233510578117E-3</c:v>
                </c:pt>
                <c:pt idx="378">
                  <c:v>2.8283742504808238E-3</c:v>
                </c:pt>
                <c:pt idx="379">
                  <c:v>7.0143681411924423E-3</c:v>
                </c:pt>
                <c:pt idx="380">
                  <c:v>2.3758343704038919E-3</c:v>
                </c:pt>
                <c:pt idx="381">
                  <c:v>9.0507976015386359E-3</c:v>
                </c:pt>
                <c:pt idx="382">
                  <c:v>1.4707546102500284E-3</c:v>
                </c:pt>
                <c:pt idx="383">
                  <c:v>8.4851227514424702E-3</c:v>
                </c:pt>
                <c:pt idx="384">
                  <c:v>5.0910736508654828E-3</c:v>
                </c:pt>
                <c:pt idx="385">
                  <c:v>2.3758343704038919E-3</c:v>
                </c:pt>
                <c:pt idx="386">
                  <c:v>3.7334540106346873E-3</c:v>
                </c:pt>
                <c:pt idx="387">
                  <c:v>3.1677791605385225E-3</c:v>
                </c:pt>
                <c:pt idx="388">
                  <c:v>1.6404570652788778E-2</c:v>
                </c:pt>
                <c:pt idx="389">
                  <c:v>1.5160085982577214E-2</c:v>
                </c:pt>
                <c:pt idx="390">
                  <c:v>4.7516687408077837E-3</c:v>
                </c:pt>
                <c:pt idx="391">
                  <c:v>5.430478560923181E-3</c:v>
                </c:pt>
                <c:pt idx="392">
                  <c:v>5.2042086208847153E-3</c:v>
                </c:pt>
                <c:pt idx="393">
                  <c:v>3.1677791605385225E-3</c:v>
                </c:pt>
                <c:pt idx="394">
                  <c:v>1.1200362031904061E-2</c:v>
                </c:pt>
                <c:pt idx="395">
                  <c:v>1.810159520307727E-3</c:v>
                </c:pt>
                <c:pt idx="396">
                  <c:v>1.810159520307727E-3</c:v>
                </c:pt>
                <c:pt idx="397">
                  <c:v>1.4707546102500284E-3</c:v>
                </c:pt>
                <c:pt idx="398">
                  <c:v>4.6385337707885504E-3</c:v>
                </c:pt>
                <c:pt idx="399">
                  <c:v>2.3758343704038919E-3</c:v>
                </c:pt>
                <c:pt idx="400">
                  <c:v>4.864803710827017E-3</c:v>
                </c:pt>
                <c:pt idx="401">
                  <c:v>2.3758343704038919E-3</c:v>
                </c:pt>
                <c:pt idx="402">
                  <c:v>7.1275031112116756E-3</c:v>
                </c:pt>
                <c:pt idx="403">
                  <c:v>3.0546441905192896E-3</c:v>
                </c:pt>
                <c:pt idx="404">
                  <c:v>3.2809141305577554E-3</c:v>
                </c:pt>
                <c:pt idx="405">
                  <c:v>3.1677791605385225E-3</c:v>
                </c:pt>
                <c:pt idx="406">
                  <c:v>1.6970245502884941E-3</c:v>
                </c:pt>
                <c:pt idx="407">
                  <c:v>1.5838895802692612E-3</c:v>
                </c:pt>
                <c:pt idx="408">
                  <c:v>1.6630840592827243E-2</c:v>
                </c:pt>
                <c:pt idx="409">
                  <c:v>2.1495644303654261E-3</c:v>
                </c:pt>
                <c:pt idx="410">
                  <c:v>8.8245276615001693E-3</c:v>
                </c:pt>
                <c:pt idx="411">
                  <c:v>3.620319040615454E-3</c:v>
                </c:pt>
                <c:pt idx="412">
                  <c:v>1.810159520307727E-3</c:v>
                </c:pt>
                <c:pt idx="413">
                  <c:v>9.1639325715578684E-3</c:v>
                </c:pt>
                <c:pt idx="414">
                  <c:v>1.0182147301730966E-2</c:v>
                </c:pt>
                <c:pt idx="415">
                  <c:v>5.2042086208847153E-3</c:v>
                </c:pt>
                <c:pt idx="416">
                  <c:v>2.4889693404231247E-3</c:v>
                </c:pt>
                <c:pt idx="417">
                  <c:v>2.8283742504808238E-3</c:v>
                </c:pt>
                <c:pt idx="418">
                  <c:v>5.7698834709808801E-3</c:v>
                </c:pt>
                <c:pt idx="419">
                  <c:v>5.9961534110193459E-3</c:v>
                </c:pt>
                <c:pt idx="420">
                  <c:v>4.6385337707885504E-3</c:v>
                </c:pt>
                <c:pt idx="421">
                  <c:v>6.5618282611155107E-3</c:v>
                </c:pt>
                <c:pt idx="422">
                  <c:v>3.620319040615454E-3</c:v>
                </c:pt>
                <c:pt idx="423">
                  <c:v>1.6970245502884941E-3</c:v>
                </c:pt>
                <c:pt idx="424">
                  <c:v>7.5800429912886071E-3</c:v>
                </c:pt>
                <c:pt idx="425">
                  <c:v>9.1639325715578684E-3</c:v>
                </c:pt>
                <c:pt idx="426">
                  <c:v>3.8465889806539202E-3</c:v>
                </c:pt>
                <c:pt idx="427">
                  <c:v>1.0974092091865596E-2</c:v>
                </c:pt>
                <c:pt idx="428">
                  <c:v>1.9232944903269601E-3</c:v>
                </c:pt>
                <c:pt idx="429">
                  <c:v>4.0728589206923864E-3</c:v>
                </c:pt>
                <c:pt idx="430">
                  <c:v>5.0910736508654828E-3</c:v>
                </c:pt>
                <c:pt idx="431">
                  <c:v>2.1495644303654261E-3</c:v>
                </c:pt>
                <c:pt idx="432">
                  <c:v>2.1495644303654261E-3</c:v>
                </c:pt>
                <c:pt idx="433">
                  <c:v>2.4889693404231247E-3</c:v>
                </c:pt>
                <c:pt idx="434">
                  <c:v>5.0910736508654828E-3</c:v>
                </c:pt>
                <c:pt idx="435">
                  <c:v>3.8465889806539202E-3</c:v>
                </c:pt>
                <c:pt idx="436">
                  <c:v>1.4368141192442584E-2</c:v>
                </c:pt>
                <c:pt idx="437">
                  <c:v>3.7334540106346873E-3</c:v>
                </c:pt>
                <c:pt idx="438">
                  <c:v>1.810159520307727E-3</c:v>
                </c:pt>
                <c:pt idx="439">
                  <c:v>8.2588528114040053E-3</c:v>
                </c:pt>
                <c:pt idx="440">
                  <c:v>2.3758343704038919E-3</c:v>
                </c:pt>
                <c:pt idx="441">
                  <c:v>4.6385337707885504E-3</c:v>
                </c:pt>
                <c:pt idx="442">
                  <c:v>8.5982577214617044E-3</c:v>
                </c:pt>
                <c:pt idx="443">
                  <c:v>6.1092883810385792E-3</c:v>
                </c:pt>
                <c:pt idx="444">
                  <c:v>2.7152392804615905E-3</c:v>
                </c:pt>
                <c:pt idx="445">
                  <c:v>3.0546441905192896E-3</c:v>
                </c:pt>
                <c:pt idx="446">
                  <c:v>9.955877361692499E-3</c:v>
                </c:pt>
                <c:pt idx="447">
                  <c:v>6.2224233510578117E-3</c:v>
                </c:pt>
                <c:pt idx="448">
                  <c:v>1.1313497001923295E-2</c:v>
                </c:pt>
                <c:pt idx="449">
                  <c:v>4.4122638307500846E-3</c:v>
                </c:pt>
                <c:pt idx="450">
                  <c:v>1.1426631971942528E-2</c:v>
                </c:pt>
                <c:pt idx="451">
                  <c:v>2.3758343704038919E-3</c:v>
                </c:pt>
                <c:pt idx="452">
                  <c:v>3.3940491005769883E-3</c:v>
                </c:pt>
                <c:pt idx="453">
                  <c:v>1.4368141192442584E-2</c:v>
                </c:pt>
                <c:pt idx="454">
                  <c:v>1.9232944903269601E-3</c:v>
                </c:pt>
                <c:pt idx="455">
                  <c:v>9.0507976015386359E-3</c:v>
                </c:pt>
                <c:pt idx="456">
                  <c:v>1.6970245502884941E-3</c:v>
                </c:pt>
                <c:pt idx="457">
                  <c:v>9.7296074216540341E-3</c:v>
                </c:pt>
                <c:pt idx="458">
                  <c:v>1.6970245502884941E-3</c:v>
                </c:pt>
                <c:pt idx="459">
                  <c:v>4.0728589206923864E-3</c:v>
                </c:pt>
                <c:pt idx="460">
                  <c:v>1.0974092091865596E-2</c:v>
                </c:pt>
                <c:pt idx="461">
                  <c:v>7.240638081230908E-3</c:v>
                </c:pt>
                <c:pt idx="462">
                  <c:v>7.3537730512501414E-3</c:v>
                </c:pt>
                <c:pt idx="463">
                  <c:v>1.7762190293019571E-2</c:v>
                </c:pt>
                <c:pt idx="464">
                  <c:v>5.3173435909039486E-3</c:v>
                </c:pt>
                <c:pt idx="465">
                  <c:v>1.6970245502884941E-3</c:v>
                </c:pt>
                <c:pt idx="466">
                  <c:v>1.3576196402307953E-3</c:v>
                </c:pt>
                <c:pt idx="467">
                  <c:v>2.1495644303654261E-3</c:v>
                </c:pt>
                <c:pt idx="468">
                  <c:v>6.1092883810385792E-3</c:v>
                </c:pt>
                <c:pt idx="469">
                  <c:v>1.3576196402307953E-3</c:v>
                </c:pt>
                <c:pt idx="470">
                  <c:v>1.8327865143115737E-2</c:v>
                </c:pt>
                <c:pt idx="471">
                  <c:v>2.4889693404231247E-3</c:v>
                </c:pt>
                <c:pt idx="472">
                  <c:v>4.4122638307500846E-3</c:v>
                </c:pt>
                <c:pt idx="473">
                  <c:v>4.6385337707885504E-3</c:v>
                </c:pt>
                <c:pt idx="474">
                  <c:v>1.810159520307727E-3</c:v>
                </c:pt>
                <c:pt idx="475">
                  <c:v>2.8283742504808238E-3</c:v>
                </c:pt>
                <c:pt idx="476">
                  <c:v>1.9232944903269601E-3</c:v>
                </c:pt>
                <c:pt idx="477">
                  <c:v>3.3940491005769883E-3</c:v>
                </c:pt>
                <c:pt idx="478">
                  <c:v>7.6931779613078404E-3</c:v>
                </c:pt>
                <c:pt idx="479">
                  <c:v>1.5160085982577214E-2</c:v>
                </c:pt>
                <c:pt idx="480">
                  <c:v>2.8283742504808238E-3</c:v>
                </c:pt>
                <c:pt idx="481">
                  <c:v>5.0910736508654828E-3</c:v>
                </c:pt>
                <c:pt idx="482">
                  <c:v>3.5071840705962211E-3</c:v>
                </c:pt>
                <c:pt idx="483">
                  <c:v>3.8465889806539202E-3</c:v>
                </c:pt>
                <c:pt idx="484">
                  <c:v>2.9415092205000567E-3</c:v>
                </c:pt>
                <c:pt idx="485">
                  <c:v>5.8830184410001134E-3</c:v>
                </c:pt>
                <c:pt idx="486">
                  <c:v>3.5071840705962211E-3</c:v>
                </c:pt>
                <c:pt idx="487">
                  <c:v>2.3758343704038919E-3</c:v>
                </c:pt>
                <c:pt idx="488">
                  <c:v>1.8441000113134969E-2</c:v>
                </c:pt>
                <c:pt idx="489">
                  <c:v>2.4889693404231247E-3</c:v>
                </c:pt>
                <c:pt idx="490">
                  <c:v>2.6021043104423576E-3</c:v>
                </c:pt>
                <c:pt idx="491">
                  <c:v>3.1677791605385225E-3</c:v>
                </c:pt>
                <c:pt idx="492">
                  <c:v>1.2218576762077158E-2</c:v>
                </c:pt>
                <c:pt idx="493">
                  <c:v>4.1859938907116189E-3</c:v>
                </c:pt>
                <c:pt idx="494">
                  <c:v>4.6385337707885504E-3</c:v>
                </c:pt>
                <c:pt idx="495">
                  <c:v>5.7698834709808801E-3</c:v>
                </c:pt>
                <c:pt idx="496">
                  <c:v>9.955877361692499E-3</c:v>
                </c:pt>
                <c:pt idx="497">
                  <c:v>3.1677791605385225E-3</c:v>
                </c:pt>
                <c:pt idx="498">
                  <c:v>4.4122638307500846E-3</c:v>
                </c:pt>
                <c:pt idx="499">
                  <c:v>5.8830184410001134E-3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374120"/>
        <c:axId val="326372160"/>
      </c:scatterChart>
      <c:valAx>
        <c:axId val="3263741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619567526904771"/>
              <c:y val="0.945021609201255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2160"/>
        <c:crosses val="autoZero"/>
        <c:crossBetween val="midCat"/>
      </c:valAx>
      <c:valAx>
        <c:axId val="3263721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0520422379078678E-2"/>
              <c:y val="0.370983043619397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41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GRN5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99042534172908"/>
          <c:y val="1.010444977690647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7969140851256134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Sheet5!$L$4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9.1046967415115802E-3"/>
                  <c:y val="0.3450944885398035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Sheet5!$K$5:$K$184</c:f>
              <c:numCache>
                <c:formatCode>0.00E+00</c:formatCode>
                <c:ptCount val="180"/>
                <c:pt idx="0">
                  <c:v>0.1026741</c:v>
                </c:pt>
                <c:pt idx="1">
                  <c:v>0.1508574</c:v>
                </c:pt>
                <c:pt idx="2">
                  <c:v>7.668266E-2</c:v>
                </c:pt>
                <c:pt idx="3">
                  <c:v>7.1187860000000006E-2</c:v>
                </c:pt>
                <c:pt idx="4">
                  <c:v>6.3843899999999995E-2</c:v>
                </c:pt>
                <c:pt idx="5">
                  <c:v>0.1124284</c:v>
                </c:pt>
                <c:pt idx="6">
                  <c:v>0.138493</c:v>
                </c:pt>
                <c:pt idx="7">
                  <c:v>8.2432699999999998E-2</c:v>
                </c:pt>
                <c:pt idx="8">
                  <c:v>6.5467520000000001E-2</c:v>
                </c:pt>
                <c:pt idx="9">
                  <c:v>2.2599950000000001E-2</c:v>
                </c:pt>
                <c:pt idx="10">
                  <c:v>1.90315E-2</c:v>
                </c:pt>
                <c:pt idx="11">
                  <c:v>2.2871840000000001E-2</c:v>
                </c:pt>
                <c:pt idx="12">
                  <c:v>6.5344949999999999E-2</c:v>
                </c:pt>
                <c:pt idx="13">
                  <c:v>0.13484940000000001</c:v>
                </c:pt>
                <c:pt idx="14">
                  <c:v>5.373228E-2</c:v>
                </c:pt>
                <c:pt idx="15">
                  <c:v>8.9970080000000008E-3</c:v>
                </c:pt>
                <c:pt idx="16">
                  <c:v>3.9220610000000003E-2</c:v>
                </c:pt>
                <c:pt idx="17">
                  <c:v>3.8939010000000003E-2</c:v>
                </c:pt>
                <c:pt idx="18">
                  <c:v>4.9321480000000001E-2</c:v>
                </c:pt>
                <c:pt idx="19">
                  <c:v>3.6520730000000001E-2</c:v>
                </c:pt>
                <c:pt idx="20">
                  <c:v>3.6561799999999998E-2</c:v>
                </c:pt>
                <c:pt idx="21">
                  <c:v>2.7944480000000001E-2</c:v>
                </c:pt>
                <c:pt idx="22">
                  <c:v>2.8406480000000001E-2</c:v>
                </c:pt>
                <c:pt idx="23">
                  <c:v>9.2085730000000005E-2</c:v>
                </c:pt>
                <c:pt idx="24">
                  <c:v>1.988496E-2</c:v>
                </c:pt>
                <c:pt idx="25">
                  <c:v>1.7109800000000001E-2</c:v>
                </c:pt>
                <c:pt idx="26">
                  <c:v>2.537095E-2</c:v>
                </c:pt>
                <c:pt idx="27">
                  <c:v>2.4466020000000002E-2</c:v>
                </c:pt>
                <c:pt idx="28">
                  <c:v>4.8777260000000003E-2</c:v>
                </c:pt>
                <c:pt idx="29">
                  <c:v>3.4538340000000001E-2</c:v>
                </c:pt>
                <c:pt idx="30">
                  <c:v>4.5611190000000003E-2</c:v>
                </c:pt>
                <c:pt idx="31">
                  <c:v>4.8646710000000003E-2</c:v>
                </c:pt>
                <c:pt idx="32">
                  <c:v>4.8866930000000003E-2</c:v>
                </c:pt>
                <c:pt idx="33">
                  <c:v>1.6649560000000001E-2</c:v>
                </c:pt>
                <c:pt idx="34">
                  <c:v>1.154109E-2</c:v>
                </c:pt>
                <c:pt idx="35">
                  <c:v>6.5782710000000001E-3</c:v>
                </c:pt>
                <c:pt idx="36">
                  <c:v>2.760729E-2</c:v>
                </c:pt>
                <c:pt idx="37">
                  <c:v>1.2363770000000001E-3</c:v>
                </c:pt>
                <c:pt idx="38">
                  <c:v>6.5156640000000002E-2</c:v>
                </c:pt>
                <c:pt idx="39">
                  <c:v>4.4158349999999999E-2</c:v>
                </c:pt>
                <c:pt idx="40">
                  <c:v>3.023417E-3</c:v>
                </c:pt>
                <c:pt idx="41">
                  <c:v>3.1586330000000003E-2</c:v>
                </c:pt>
                <c:pt idx="42">
                  <c:v>2.2365589999999999E-3</c:v>
                </c:pt>
                <c:pt idx="43">
                  <c:v>1.60059E-2</c:v>
                </c:pt>
                <c:pt idx="44">
                  <c:v>8.8796049999999998E-4</c:v>
                </c:pt>
                <c:pt idx="45">
                  <c:v>8.3093950000000007E-3</c:v>
                </c:pt>
                <c:pt idx="46">
                  <c:v>7.0208429999999995E-4</c:v>
                </c:pt>
                <c:pt idx="47">
                  <c:v>7.0208429999999995E-4</c:v>
                </c:pt>
                <c:pt idx="48">
                  <c:v>3.554321E-3</c:v>
                </c:pt>
                <c:pt idx="49">
                  <c:v>3.102484E-3</c:v>
                </c:pt>
                <c:pt idx="50">
                  <c:v>2.4708320000000001E-3</c:v>
                </c:pt>
                <c:pt idx="51">
                  <c:v>2.0379290000000001E-2</c:v>
                </c:pt>
                <c:pt idx="52">
                  <c:v>2.0063820000000001E-4</c:v>
                </c:pt>
                <c:pt idx="53">
                  <c:v>1.6592880000000001E-3</c:v>
                </c:pt>
                <c:pt idx="54">
                  <c:v>7.991682E-2</c:v>
                </c:pt>
                <c:pt idx="55">
                  <c:v>6.9673319999999997E-3</c:v>
                </c:pt>
                <c:pt idx="56">
                  <c:v>1.7407550000000001E-3</c:v>
                </c:pt>
                <c:pt idx="57">
                  <c:v>8.1796000000000004E-3</c:v>
                </c:pt>
                <c:pt idx="58">
                  <c:v>8.0869060000000006E-2</c:v>
                </c:pt>
                <c:pt idx="59">
                  <c:v>8.0882770000000007E-2</c:v>
                </c:pt>
                <c:pt idx="60">
                  <c:v>5.6437309999999997E-2</c:v>
                </c:pt>
                <c:pt idx="61">
                  <c:v>5.4673329999999996E-3</c:v>
                </c:pt>
                <c:pt idx="62">
                  <c:v>9.1515940000000007E-3</c:v>
                </c:pt>
                <c:pt idx="63">
                  <c:v>1.758276E-3</c:v>
                </c:pt>
                <c:pt idx="64">
                  <c:v>1.7634599999999999E-3</c:v>
                </c:pt>
                <c:pt idx="65">
                  <c:v>2.6326180000000001E-2</c:v>
                </c:pt>
                <c:pt idx="66">
                  <c:v>3.6933800000000003E-2</c:v>
                </c:pt>
                <c:pt idx="67">
                  <c:v>3.7005860000000002E-2</c:v>
                </c:pt>
                <c:pt idx="68">
                  <c:v>2.6132600000000001E-3</c:v>
                </c:pt>
                <c:pt idx="69">
                  <c:v>6.595905E-4</c:v>
                </c:pt>
                <c:pt idx="70">
                  <c:v>2.6913420000000002E-3</c:v>
                </c:pt>
                <c:pt idx="71">
                  <c:v>1.9265230000000001E-2</c:v>
                </c:pt>
                <c:pt idx="72">
                  <c:v>4.2134190000000002E-2</c:v>
                </c:pt>
                <c:pt idx="73">
                  <c:v>1.0192730000000001E-2</c:v>
                </c:pt>
                <c:pt idx="74">
                  <c:v>4.3485339999999997E-2</c:v>
                </c:pt>
                <c:pt idx="75">
                  <c:v>4.4800259999999998E-3</c:v>
                </c:pt>
                <c:pt idx="76">
                  <c:v>7.8448089999999995E-3</c:v>
                </c:pt>
                <c:pt idx="77">
                  <c:v>2.663099E-2</c:v>
                </c:pt>
                <c:pt idx="78">
                  <c:v>3.9411209999999997E-3</c:v>
                </c:pt>
                <c:pt idx="79">
                  <c:v>8.9483130000000001E-4</c:v>
                </c:pt>
                <c:pt idx="80">
                  <c:v>1.897099E-2</c:v>
                </c:pt>
                <c:pt idx="81">
                  <c:v>8.2985359999999994E-2</c:v>
                </c:pt>
                <c:pt idx="82">
                  <c:v>1.2730389999999999E-2</c:v>
                </c:pt>
                <c:pt idx="83">
                  <c:v>2.7729159999999999E-2</c:v>
                </c:pt>
                <c:pt idx="84">
                  <c:v>4.661933E-3</c:v>
                </c:pt>
                <c:pt idx="85">
                  <c:v>2.8493540000000001E-2</c:v>
                </c:pt>
                <c:pt idx="86">
                  <c:v>2.8985109999999999E-3</c:v>
                </c:pt>
                <c:pt idx="87">
                  <c:v>1.002548E-3</c:v>
                </c:pt>
                <c:pt idx="88">
                  <c:v>1.4888010000000001E-3</c:v>
                </c:pt>
                <c:pt idx="89">
                  <c:v>8.422222E-3</c:v>
                </c:pt>
                <c:pt idx="90">
                  <c:v>4.9549069999999997E-3</c:v>
                </c:pt>
                <c:pt idx="91">
                  <c:v>1.078112E-3</c:v>
                </c:pt>
                <c:pt idx="92">
                  <c:v>3.9830669999999999E-2</c:v>
                </c:pt>
                <c:pt idx="93">
                  <c:v>2.2465559999999998E-3</c:v>
                </c:pt>
                <c:pt idx="94">
                  <c:v>3.7732099999999999E-3</c:v>
                </c:pt>
                <c:pt idx="95">
                  <c:v>3.0723999999999999E-3</c:v>
                </c:pt>
                <c:pt idx="96">
                  <c:v>4.2768179999999999E-3</c:v>
                </c:pt>
                <c:pt idx="97">
                  <c:v>3.2984470000000002E-2</c:v>
                </c:pt>
                <c:pt idx="98">
                  <c:v>1.3164439999999999E-3</c:v>
                </c:pt>
                <c:pt idx="99">
                  <c:v>4.3777139999999999E-2</c:v>
                </c:pt>
                <c:pt idx="100">
                  <c:v>1.390388E-2</c:v>
                </c:pt>
                <c:pt idx="101">
                  <c:v>6.8612440000000001E-4</c:v>
                </c:pt>
                <c:pt idx="102">
                  <c:v>1.160632E-3</c:v>
                </c:pt>
                <c:pt idx="103">
                  <c:v>1.433971E-3</c:v>
                </c:pt>
                <c:pt idx="104">
                  <c:v>3.4411099999999998E-3</c:v>
                </c:pt>
                <c:pt idx="105">
                  <c:v>4.0407319999999997E-2</c:v>
                </c:pt>
                <c:pt idx="106">
                  <c:v>1.0357069999999999E-2</c:v>
                </c:pt>
                <c:pt idx="107">
                  <c:v>1.238642E-2</c:v>
                </c:pt>
                <c:pt idx="108">
                  <c:v>1.987005E-2</c:v>
                </c:pt>
                <c:pt idx="109">
                  <c:v>1.094966E-2</c:v>
                </c:pt>
                <c:pt idx="110">
                  <c:v>1.827573E-2</c:v>
                </c:pt>
                <c:pt idx="111">
                  <c:v>1.5355919999999999E-3</c:v>
                </c:pt>
                <c:pt idx="112">
                  <c:v>5.8722429999999999E-2</c:v>
                </c:pt>
                <c:pt idx="113">
                  <c:v>5.1945660000000003E-3</c:v>
                </c:pt>
                <c:pt idx="114">
                  <c:v>1.9424539999999999E-3</c:v>
                </c:pt>
                <c:pt idx="115">
                  <c:v>8.881112E-3</c:v>
                </c:pt>
                <c:pt idx="116">
                  <c:v>2.3898880000000002E-3</c:v>
                </c:pt>
                <c:pt idx="117">
                  <c:v>1.368813E-2</c:v>
                </c:pt>
                <c:pt idx="118">
                  <c:v>2.122166E-3</c:v>
                </c:pt>
                <c:pt idx="119">
                  <c:v>3.4260829999999999E-3</c:v>
                </c:pt>
                <c:pt idx="120">
                  <c:v>4.368856E-3</c:v>
                </c:pt>
                <c:pt idx="121">
                  <c:v>7.0269060000000005E-4</c:v>
                </c:pt>
                <c:pt idx="122">
                  <c:v>1.3763360000000001E-2</c:v>
                </c:pt>
                <c:pt idx="123">
                  <c:v>7.3296419999999997E-4</c:v>
                </c:pt>
                <c:pt idx="124">
                  <c:v>1.7848989999999999E-2</c:v>
                </c:pt>
                <c:pt idx="125">
                  <c:v>7.5605690000000005E-4</c:v>
                </c:pt>
                <c:pt idx="126">
                  <c:v>5.2540449999999999E-4</c:v>
                </c:pt>
                <c:pt idx="127">
                  <c:v>2.4102709999999999E-3</c:v>
                </c:pt>
                <c:pt idx="128">
                  <c:v>1.0449630000000001E-3</c:v>
                </c:pt>
                <c:pt idx="129">
                  <c:v>7.8962430000000005E-4</c:v>
                </c:pt>
                <c:pt idx="130">
                  <c:v>1.4913579999999999E-2</c:v>
                </c:pt>
                <c:pt idx="131">
                  <c:v>1.07609E-3</c:v>
                </c:pt>
                <c:pt idx="132">
                  <c:v>1.0765709999999999E-3</c:v>
                </c:pt>
                <c:pt idx="133">
                  <c:v>3.577233E-4</c:v>
                </c:pt>
                <c:pt idx="134">
                  <c:v>8.0938240000000001E-4</c:v>
                </c:pt>
                <c:pt idx="135">
                  <c:v>1.1114269999999999E-3</c:v>
                </c:pt>
                <c:pt idx="136">
                  <c:v>2.1710560000000002E-3</c:v>
                </c:pt>
                <c:pt idx="137">
                  <c:v>1.137751E-3</c:v>
                </c:pt>
                <c:pt idx="138">
                  <c:v>1.491738E-3</c:v>
                </c:pt>
                <c:pt idx="139">
                  <c:v>9.2456980000000001E-3</c:v>
                </c:pt>
                <c:pt idx="140">
                  <c:v>1.9006819999999999E-3</c:v>
                </c:pt>
                <c:pt idx="141">
                  <c:v>3.6833009999999999E-2</c:v>
                </c:pt>
                <c:pt idx="142">
                  <c:v>8.0319610000000007E-3</c:v>
                </c:pt>
                <c:pt idx="143">
                  <c:v>1.7529409999999999E-2</c:v>
                </c:pt>
                <c:pt idx="144">
                  <c:v>2.5216969999999998E-3</c:v>
                </c:pt>
                <c:pt idx="145">
                  <c:v>1.052533E-3</c:v>
                </c:pt>
                <c:pt idx="146">
                  <c:v>3.2782989999999998E-2</c:v>
                </c:pt>
                <c:pt idx="147">
                  <c:v>3.9669029999999999E-3</c:v>
                </c:pt>
                <c:pt idx="148">
                  <c:v>1.7162440000000001E-2</c:v>
                </c:pt>
                <c:pt idx="149">
                  <c:v>3.1482389999999999E-2</c:v>
                </c:pt>
                <c:pt idx="150">
                  <c:v>3.058898E-3</c:v>
                </c:pt>
                <c:pt idx="151">
                  <c:v>8.1274530000000002E-4</c:v>
                </c:pt>
                <c:pt idx="152">
                  <c:v>1.6114179999999999E-2</c:v>
                </c:pt>
                <c:pt idx="153">
                  <c:v>5.5155069999999996E-4</c:v>
                </c:pt>
                <c:pt idx="154">
                  <c:v>5.0473200000000003E-2</c:v>
                </c:pt>
                <c:pt idx="155">
                  <c:v>1.153346E-3</c:v>
                </c:pt>
                <c:pt idx="156">
                  <c:v>5.7889539999999998E-4</c:v>
                </c:pt>
                <c:pt idx="157">
                  <c:v>7.4717719999999998E-3</c:v>
                </c:pt>
                <c:pt idx="158">
                  <c:v>1.375325E-2</c:v>
                </c:pt>
                <c:pt idx="159">
                  <c:v>1.7865559999999999E-2</c:v>
                </c:pt>
                <c:pt idx="160">
                  <c:v>6.5930450000000002E-2</c:v>
                </c:pt>
                <c:pt idx="161">
                  <c:v>1.590798E-3</c:v>
                </c:pt>
                <c:pt idx="162">
                  <c:v>5.2929770000000001E-2</c:v>
                </c:pt>
                <c:pt idx="163">
                  <c:v>2.8894760000000002E-3</c:v>
                </c:pt>
                <c:pt idx="164">
                  <c:v>5.414037E-3</c:v>
                </c:pt>
                <c:pt idx="165">
                  <c:v>5.4454229999999996E-3</c:v>
                </c:pt>
                <c:pt idx="166">
                  <c:v>2.0349360000000002E-3</c:v>
                </c:pt>
                <c:pt idx="167">
                  <c:v>1.2745370000000001E-3</c:v>
                </c:pt>
                <c:pt idx="168">
                  <c:v>1.9855940000000001E-4</c:v>
                </c:pt>
                <c:pt idx="169">
                  <c:v>4.4837460000000003E-2</c:v>
                </c:pt>
                <c:pt idx="170">
                  <c:v>1.634012E-2</c:v>
                </c:pt>
                <c:pt idx="171">
                  <c:v>2.586128E-3</c:v>
                </c:pt>
                <c:pt idx="172">
                  <c:v>1.3530269999999999E-3</c:v>
                </c:pt>
                <c:pt idx="173">
                  <c:v>1.7438950000000001E-3</c:v>
                </c:pt>
                <c:pt idx="174">
                  <c:v>7.030157E-4</c:v>
                </c:pt>
                <c:pt idx="175">
                  <c:v>1.3798879999999999E-3</c:v>
                </c:pt>
                <c:pt idx="176">
                  <c:v>5.7719269999999996E-3</c:v>
                </c:pt>
                <c:pt idx="177">
                  <c:v>1.6681999999999999E-2</c:v>
                </c:pt>
                <c:pt idx="178">
                  <c:v>6.359389E-3</c:v>
                </c:pt>
                <c:pt idx="179">
                  <c:v>2.369451E-4</c:v>
                </c:pt>
              </c:numCache>
            </c:numRef>
          </c:xVal>
          <c:yVal>
            <c:numRef>
              <c:f>Sheet5!$L$5:$L$184</c:f>
              <c:numCache>
                <c:formatCode>0.00E+00</c:formatCode>
                <c:ptCount val="180"/>
                <c:pt idx="0">
                  <c:v>0.11256929516913677</c:v>
                </c:pt>
                <c:pt idx="1">
                  <c:v>0.10001131349700193</c:v>
                </c:pt>
                <c:pt idx="2">
                  <c:v>8.3380472904174677E-2</c:v>
                </c:pt>
                <c:pt idx="3">
                  <c:v>7.5687294942866842E-2</c:v>
                </c:pt>
                <c:pt idx="4">
                  <c:v>7.297205566240525E-2</c:v>
                </c:pt>
                <c:pt idx="5">
                  <c:v>5.3852245729154882E-2</c:v>
                </c:pt>
                <c:pt idx="6">
                  <c:v>5.7585699739789567E-2</c:v>
                </c:pt>
                <c:pt idx="7">
                  <c:v>4.5140853037673942E-2</c:v>
                </c:pt>
                <c:pt idx="8">
                  <c:v>3.7673945016404572E-2</c:v>
                </c:pt>
                <c:pt idx="9">
                  <c:v>2.2513859033827355E-2</c:v>
                </c:pt>
                <c:pt idx="10">
                  <c:v>2.1043104423577329E-2</c:v>
                </c:pt>
                <c:pt idx="11">
                  <c:v>2.2513859033827355E-2</c:v>
                </c:pt>
                <c:pt idx="12">
                  <c:v>3.2696006335558324E-2</c:v>
                </c:pt>
                <c:pt idx="13">
                  <c:v>4.4009503337481617E-2</c:v>
                </c:pt>
                <c:pt idx="14">
                  <c:v>2.7604932684692839E-2</c:v>
                </c:pt>
                <c:pt idx="15">
                  <c:v>1.2331711732096391E-2</c:v>
                </c:pt>
                <c:pt idx="16">
                  <c:v>2.228758909378889E-2</c:v>
                </c:pt>
                <c:pt idx="17">
                  <c:v>2.2174454123769657E-2</c:v>
                </c:pt>
                <c:pt idx="18">
                  <c:v>2.307953388392352E-2</c:v>
                </c:pt>
                <c:pt idx="19">
                  <c:v>1.8667270053173438E-2</c:v>
                </c:pt>
                <c:pt idx="20">
                  <c:v>1.8667270053173438E-2</c:v>
                </c:pt>
                <c:pt idx="21">
                  <c:v>1.5499490892634913E-2</c:v>
                </c:pt>
                <c:pt idx="22">
                  <c:v>1.5499490892634913E-2</c:v>
                </c:pt>
                <c:pt idx="23">
                  <c:v>2.8057472564769769E-2</c:v>
                </c:pt>
                <c:pt idx="24">
                  <c:v>1.153976694196176E-2</c:v>
                </c:pt>
                <c:pt idx="25">
                  <c:v>1.0182147301730966E-2</c:v>
                </c:pt>
                <c:pt idx="26">
                  <c:v>1.2331711732096391E-2</c:v>
                </c:pt>
                <c:pt idx="27">
                  <c:v>1.153976694196176E-2</c:v>
                </c:pt>
                <c:pt idx="28">
                  <c:v>1.6630840592827243E-2</c:v>
                </c:pt>
                <c:pt idx="29">
                  <c:v>1.3349926462269488E-2</c:v>
                </c:pt>
                <c:pt idx="30">
                  <c:v>1.5386355922615681E-2</c:v>
                </c:pt>
                <c:pt idx="31">
                  <c:v>1.5612625862654146E-2</c:v>
                </c:pt>
                <c:pt idx="32">
                  <c:v>1.5612625862654146E-2</c:v>
                </c:pt>
                <c:pt idx="33">
                  <c:v>8.5982577214617044E-3</c:v>
                </c:pt>
                <c:pt idx="34">
                  <c:v>7.1275031112116756E-3</c:v>
                </c:pt>
                <c:pt idx="35">
                  <c:v>5.5436135309424144E-3</c:v>
                </c:pt>
                <c:pt idx="36">
                  <c:v>1.0974092091865596E-2</c:v>
                </c:pt>
                <c:pt idx="37">
                  <c:v>2.9415092205000567E-3</c:v>
                </c:pt>
                <c:pt idx="38">
                  <c:v>1.7988460233058039E-2</c:v>
                </c:pt>
                <c:pt idx="39">
                  <c:v>1.4028736282384885E-2</c:v>
                </c:pt>
                <c:pt idx="40">
                  <c:v>3.8465889806539202E-3</c:v>
                </c:pt>
                <c:pt idx="41">
                  <c:v>1.1200362031904061E-2</c:v>
                </c:pt>
                <c:pt idx="42">
                  <c:v>3.2809141305577554E-3</c:v>
                </c:pt>
                <c:pt idx="43">
                  <c:v>7.5800429912886071E-3</c:v>
                </c:pt>
                <c:pt idx="44">
                  <c:v>2.3758343704038919E-3</c:v>
                </c:pt>
                <c:pt idx="45">
                  <c:v>5.430478560923181E-3</c:v>
                </c:pt>
                <c:pt idx="46">
                  <c:v>2.1495644303654261E-3</c:v>
                </c:pt>
                <c:pt idx="47">
                  <c:v>2.1495644303654261E-3</c:v>
                </c:pt>
                <c:pt idx="48">
                  <c:v>3.620319040615454E-3</c:v>
                </c:pt>
                <c:pt idx="49">
                  <c:v>3.3940491005769883E-3</c:v>
                </c:pt>
                <c:pt idx="50">
                  <c:v>2.9415092205000567E-3</c:v>
                </c:pt>
                <c:pt idx="51">
                  <c:v>7.8063129313270729E-3</c:v>
                </c:pt>
                <c:pt idx="52">
                  <c:v>1.3576196402307953E-3</c:v>
                </c:pt>
                <c:pt idx="53">
                  <c:v>2.4889693404231247E-3</c:v>
                </c:pt>
                <c:pt idx="54">
                  <c:v>1.8214730173096504E-2</c:v>
                </c:pt>
                <c:pt idx="55">
                  <c:v>4.4122638307500846E-3</c:v>
                </c:pt>
                <c:pt idx="56">
                  <c:v>2.4889693404231247E-3</c:v>
                </c:pt>
                <c:pt idx="57">
                  <c:v>4.7516687408077837E-3</c:v>
                </c:pt>
                <c:pt idx="58">
                  <c:v>1.8214730173096504E-2</c:v>
                </c:pt>
                <c:pt idx="59">
                  <c:v>1.8214730173096504E-2</c:v>
                </c:pt>
                <c:pt idx="60">
                  <c:v>1.4255006222423351E-2</c:v>
                </c:pt>
                <c:pt idx="61">
                  <c:v>3.8465889806539202E-3</c:v>
                </c:pt>
                <c:pt idx="62">
                  <c:v>4.864803710827017E-3</c:v>
                </c:pt>
                <c:pt idx="63">
                  <c:v>2.3758343704038919E-3</c:v>
                </c:pt>
                <c:pt idx="64">
                  <c:v>2.262699400384659E-3</c:v>
                </c:pt>
                <c:pt idx="65">
                  <c:v>8.3719877814232378E-3</c:v>
                </c:pt>
                <c:pt idx="66">
                  <c:v>1.0295282271750198E-2</c:v>
                </c:pt>
                <c:pt idx="67">
                  <c:v>1.0295282271750198E-2</c:v>
                </c:pt>
                <c:pt idx="68">
                  <c:v>2.6021043104423576E-3</c:v>
                </c:pt>
                <c:pt idx="69">
                  <c:v>1.5838895802692612E-3</c:v>
                </c:pt>
                <c:pt idx="70">
                  <c:v>2.6021043104423576E-3</c:v>
                </c:pt>
                <c:pt idx="71">
                  <c:v>6.7880982011539765E-3</c:v>
                </c:pt>
                <c:pt idx="72">
                  <c:v>1.0974092091865596E-2</c:v>
                </c:pt>
                <c:pt idx="73">
                  <c:v>4.6385337707885504E-3</c:v>
                </c:pt>
                <c:pt idx="74">
                  <c:v>1.0974092091865596E-2</c:v>
                </c:pt>
                <c:pt idx="75">
                  <c:v>3.0546441905192896E-3</c:v>
                </c:pt>
                <c:pt idx="76">
                  <c:v>3.9597239506731531E-3</c:v>
                </c:pt>
                <c:pt idx="77">
                  <c:v>7.9194479013463062E-3</c:v>
                </c:pt>
                <c:pt idx="78">
                  <c:v>2.8283742504808238E-3</c:v>
                </c:pt>
                <c:pt idx="79">
                  <c:v>1.5838895802692612E-3</c:v>
                </c:pt>
                <c:pt idx="80">
                  <c:v>6.335558321077045E-3</c:v>
                </c:pt>
                <c:pt idx="81">
                  <c:v>1.6630840592827243E-2</c:v>
                </c:pt>
                <c:pt idx="82">
                  <c:v>4.864803710827017E-3</c:v>
                </c:pt>
                <c:pt idx="83">
                  <c:v>7.6931779613078404E-3</c:v>
                </c:pt>
                <c:pt idx="84">
                  <c:v>2.8283742504808238E-3</c:v>
                </c:pt>
                <c:pt idx="85">
                  <c:v>7.8063129313270729E-3</c:v>
                </c:pt>
                <c:pt idx="86">
                  <c:v>2.262699400384659E-3</c:v>
                </c:pt>
                <c:pt idx="87">
                  <c:v>1.4707546102500284E-3</c:v>
                </c:pt>
                <c:pt idx="88">
                  <c:v>1.6970245502884941E-3</c:v>
                </c:pt>
                <c:pt idx="89">
                  <c:v>3.7334540106346873E-3</c:v>
                </c:pt>
                <c:pt idx="90">
                  <c:v>2.8283742504808238E-3</c:v>
                </c:pt>
                <c:pt idx="91">
                  <c:v>1.4707546102500284E-3</c:v>
                </c:pt>
                <c:pt idx="92">
                  <c:v>9.5033374816155675E-3</c:v>
                </c:pt>
                <c:pt idx="93">
                  <c:v>1.9232944903269601E-3</c:v>
                </c:pt>
                <c:pt idx="94">
                  <c:v>2.3758343704038919E-3</c:v>
                </c:pt>
                <c:pt idx="95">
                  <c:v>2.1495644303654261E-3</c:v>
                </c:pt>
                <c:pt idx="96">
                  <c:v>2.4889693404231247E-3</c:v>
                </c:pt>
                <c:pt idx="97">
                  <c:v>8.1457178413847729E-3</c:v>
                </c:pt>
                <c:pt idx="98">
                  <c:v>1.4707546102500284E-3</c:v>
                </c:pt>
                <c:pt idx="99">
                  <c:v>9.8427423916732665E-3</c:v>
                </c:pt>
                <c:pt idx="100">
                  <c:v>4.6385337707885504E-3</c:v>
                </c:pt>
                <c:pt idx="101">
                  <c:v>1.1313497001923295E-3</c:v>
                </c:pt>
                <c:pt idx="102">
                  <c:v>1.3576196402307953E-3</c:v>
                </c:pt>
                <c:pt idx="103">
                  <c:v>1.4707546102500284E-3</c:v>
                </c:pt>
                <c:pt idx="104">
                  <c:v>2.1495644303654261E-3</c:v>
                </c:pt>
                <c:pt idx="105">
                  <c:v>9.1639325715578684E-3</c:v>
                </c:pt>
                <c:pt idx="106">
                  <c:v>3.7334540106346873E-3</c:v>
                </c:pt>
                <c:pt idx="107">
                  <c:v>4.0728589206923864E-3</c:v>
                </c:pt>
                <c:pt idx="108">
                  <c:v>5.430478560923181E-3</c:v>
                </c:pt>
                <c:pt idx="109">
                  <c:v>3.7334540106346873E-3</c:v>
                </c:pt>
                <c:pt idx="110">
                  <c:v>5.0910736508654828E-3</c:v>
                </c:pt>
                <c:pt idx="111">
                  <c:v>1.3576196402307953E-3</c:v>
                </c:pt>
                <c:pt idx="112">
                  <c:v>1.1426631971942528E-2</c:v>
                </c:pt>
                <c:pt idx="113">
                  <c:v>2.3758343704038919E-3</c:v>
                </c:pt>
                <c:pt idx="114">
                  <c:v>1.4707546102500284E-3</c:v>
                </c:pt>
                <c:pt idx="115">
                  <c:v>3.1677791605385225E-3</c:v>
                </c:pt>
                <c:pt idx="116">
                  <c:v>1.5838895802692612E-3</c:v>
                </c:pt>
                <c:pt idx="117">
                  <c:v>4.0728589206923864E-3</c:v>
                </c:pt>
                <c:pt idx="118">
                  <c:v>1.4707546102500284E-3</c:v>
                </c:pt>
                <c:pt idx="119">
                  <c:v>1.810159520307727E-3</c:v>
                </c:pt>
                <c:pt idx="120">
                  <c:v>2.0364294603461932E-3</c:v>
                </c:pt>
                <c:pt idx="121">
                  <c:v>9.0507976015386351E-4</c:v>
                </c:pt>
                <c:pt idx="122">
                  <c:v>3.9597239506731531E-3</c:v>
                </c:pt>
                <c:pt idx="123">
                  <c:v>9.0507976015386351E-4</c:v>
                </c:pt>
                <c:pt idx="124">
                  <c:v>4.6385337707885504E-3</c:v>
                </c:pt>
                <c:pt idx="125">
                  <c:v>9.0507976015386351E-4</c:v>
                </c:pt>
                <c:pt idx="126">
                  <c:v>7.9194479013463062E-4</c:v>
                </c:pt>
                <c:pt idx="127">
                  <c:v>1.4707546102500284E-3</c:v>
                </c:pt>
                <c:pt idx="128">
                  <c:v>1.0182147301730966E-3</c:v>
                </c:pt>
                <c:pt idx="129">
                  <c:v>9.0507976015386351E-4</c:v>
                </c:pt>
                <c:pt idx="130">
                  <c:v>4.0728589206923864E-3</c:v>
                </c:pt>
                <c:pt idx="131">
                  <c:v>1.0182147301730966E-3</c:v>
                </c:pt>
                <c:pt idx="132">
                  <c:v>1.0182147301730966E-3</c:v>
                </c:pt>
                <c:pt idx="133">
                  <c:v>6.7880982011539763E-4</c:v>
                </c:pt>
                <c:pt idx="134">
                  <c:v>9.0507976015386351E-4</c:v>
                </c:pt>
                <c:pt idx="135">
                  <c:v>1.0182147301730966E-3</c:v>
                </c:pt>
                <c:pt idx="136">
                  <c:v>1.3576196402307953E-3</c:v>
                </c:pt>
                <c:pt idx="137">
                  <c:v>1.0182147301730966E-3</c:v>
                </c:pt>
                <c:pt idx="138">
                  <c:v>1.1313497001923295E-3</c:v>
                </c:pt>
                <c:pt idx="139">
                  <c:v>2.9415092205000567E-3</c:v>
                </c:pt>
                <c:pt idx="140">
                  <c:v>1.2444846702115624E-3</c:v>
                </c:pt>
                <c:pt idx="141">
                  <c:v>7.4669080212693747E-3</c:v>
                </c:pt>
                <c:pt idx="142">
                  <c:v>2.6021043104423576E-3</c:v>
                </c:pt>
                <c:pt idx="143">
                  <c:v>4.2991288607308522E-3</c:v>
                </c:pt>
                <c:pt idx="144">
                  <c:v>1.3576196402307953E-3</c:v>
                </c:pt>
                <c:pt idx="145">
                  <c:v>9.0507976015386351E-4</c:v>
                </c:pt>
                <c:pt idx="146">
                  <c:v>6.6749632311347441E-3</c:v>
                </c:pt>
                <c:pt idx="147">
                  <c:v>1.6970245502884941E-3</c:v>
                </c:pt>
                <c:pt idx="148">
                  <c:v>4.1859938907116189E-3</c:v>
                </c:pt>
                <c:pt idx="149">
                  <c:v>6.4486932910962783E-3</c:v>
                </c:pt>
                <c:pt idx="150">
                  <c:v>1.4707546102500284E-3</c:v>
                </c:pt>
                <c:pt idx="151">
                  <c:v>7.9194479013463062E-4</c:v>
                </c:pt>
                <c:pt idx="152">
                  <c:v>3.9597239506731531E-3</c:v>
                </c:pt>
                <c:pt idx="153">
                  <c:v>6.7880982011539763E-4</c:v>
                </c:pt>
                <c:pt idx="154">
                  <c:v>9.1639325715578684E-3</c:v>
                </c:pt>
                <c:pt idx="155">
                  <c:v>9.0507976015386351E-4</c:v>
                </c:pt>
                <c:pt idx="156">
                  <c:v>6.7880982011539763E-4</c:v>
                </c:pt>
                <c:pt idx="157">
                  <c:v>2.3758343704038919E-3</c:v>
                </c:pt>
                <c:pt idx="158">
                  <c:v>3.5071840705962211E-3</c:v>
                </c:pt>
                <c:pt idx="159">
                  <c:v>4.1859938907116189E-3</c:v>
                </c:pt>
                <c:pt idx="160">
                  <c:v>1.1200362031904061E-2</c:v>
                </c:pt>
                <c:pt idx="161">
                  <c:v>1.0182147301730966E-3</c:v>
                </c:pt>
                <c:pt idx="162">
                  <c:v>9.390202511596335E-3</c:v>
                </c:pt>
                <c:pt idx="163">
                  <c:v>1.3576196402307953E-3</c:v>
                </c:pt>
                <c:pt idx="164">
                  <c:v>1.9232944903269601E-3</c:v>
                </c:pt>
                <c:pt idx="165">
                  <c:v>1.9232944903269601E-3</c:v>
                </c:pt>
                <c:pt idx="166">
                  <c:v>1.1313497001923295E-3</c:v>
                </c:pt>
                <c:pt idx="167">
                  <c:v>9.0507976015386351E-4</c:v>
                </c:pt>
                <c:pt idx="168">
                  <c:v>4.5253988007693175E-4</c:v>
                </c:pt>
                <c:pt idx="169">
                  <c:v>8.1457178413847729E-3</c:v>
                </c:pt>
                <c:pt idx="170">
                  <c:v>3.8465889806539202E-3</c:v>
                </c:pt>
                <c:pt idx="171">
                  <c:v>1.2444846702115624E-3</c:v>
                </c:pt>
                <c:pt idx="172">
                  <c:v>9.0507976015386351E-4</c:v>
                </c:pt>
                <c:pt idx="173">
                  <c:v>1.0182147301730966E-3</c:v>
                </c:pt>
                <c:pt idx="174">
                  <c:v>6.7880982011539763E-4</c:v>
                </c:pt>
                <c:pt idx="175">
                  <c:v>9.0507976015386351E-4</c:v>
                </c:pt>
                <c:pt idx="176">
                  <c:v>1.9232944903269601E-3</c:v>
                </c:pt>
                <c:pt idx="177">
                  <c:v>3.8465889806539202E-3</c:v>
                </c:pt>
                <c:pt idx="178">
                  <c:v>2.0364294603461932E-3</c:v>
                </c:pt>
                <c:pt idx="179">
                  <c:v>4.5253988007693175E-4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374512"/>
        <c:axId val="326372552"/>
      </c:scatterChart>
      <c:valAx>
        <c:axId val="3263745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986003640816893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2552"/>
        <c:crosses val="autoZero"/>
        <c:crossBetween val="midCat"/>
      </c:valAx>
      <c:valAx>
        <c:axId val="326372552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841188283293764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45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GRN5</a:t>
            </a:r>
            <a:endParaRPr lang="en-US" sz="1600" b="1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9885779936222617E-2"/>
          <c:w val="0.80196442072682694"/>
          <c:h val="0.7919831136344830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Sheet7!$L$4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6.2912637360164225E-2"/>
                  <c:y val="0.56619671692901108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Sheet7!$K$5:$K$212</c:f>
              <c:numCache>
                <c:formatCode>0.00E+00</c:formatCode>
                <c:ptCount val="208"/>
                <c:pt idx="0">
                  <c:v>1.040632E-2</c:v>
                </c:pt>
                <c:pt idx="1">
                  <c:v>4.994879E-2</c:v>
                </c:pt>
                <c:pt idx="2">
                  <c:v>2.5885779999999998E-3</c:v>
                </c:pt>
                <c:pt idx="3">
                  <c:v>5.2941189999999999E-3</c:v>
                </c:pt>
                <c:pt idx="4">
                  <c:v>5.7737419999999998E-2</c:v>
                </c:pt>
                <c:pt idx="5">
                  <c:v>8.6559189999999998E-3</c:v>
                </c:pt>
                <c:pt idx="6">
                  <c:v>5.8319389999999999E-2</c:v>
                </c:pt>
                <c:pt idx="7">
                  <c:v>8.4818289999999998E-3</c:v>
                </c:pt>
                <c:pt idx="8">
                  <c:v>5.7654530000000002E-2</c:v>
                </c:pt>
                <c:pt idx="9">
                  <c:v>7.1606869999999998E-3</c:v>
                </c:pt>
                <c:pt idx="10">
                  <c:v>7.2124590000000001E-3</c:v>
                </c:pt>
                <c:pt idx="11">
                  <c:v>2.1043530000000001E-2</c:v>
                </c:pt>
                <c:pt idx="12">
                  <c:v>8.95081E-3</c:v>
                </c:pt>
                <c:pt idx="13">
                  <c:v>1.7625499999999999E-2</c:v>
                </c:pt>
                <c:pt idx="14">
                  <c:v>6.0718389999999997E-2</c:v>
                </c:pt>
                <c:pt idx="15">
                  <c:v>6.0740750000000003E-2</c:v>
                </c:pt>
                <c:pt idx="16">
                  <c:v>7.3426280000000003E-3</c:v>
                </c:pt>
                <c:pt idx="17">
                  <c:v>4.3678689999999999E-2</c:v>
                </c:pt>
                <c:pt idx="18">
                  <c:v>5.1298689999999996E-3</c:v>
                </c:pt>
                <c:pt idx="19">
                  <c:v>6.3965769999999996E-3</c:v>
                </c:pt>
                <c:pt idx="20">
                  <c:v>6.5324839999999995E-2</c:v>
                </c:pt>
                <c:pt idx="21">
                  <c:v>9.7873030000000007E-3</c:v>
                </c:pt>
                <c:pt idx="22">
                  <c:v>2.1798070000000002E-3</c:v>
                </c:pt>
                <c:pt idx="23">
                  <c:v>6.7538750000000003E-3</c:v>
                </c:pt>
                <c:pt idx="24">
                  <c:v>3.1930539999999999E-3</c:v>
                </c:pt>
                <c:pt idx="25">
                  <c:v>1.221642E-2</c:v>
                </c:pt>
                <c:pt idx="26">
                  <c:v>1.5929579999999999E-2</c:v>
                </c:pt>
                <c:pt idx="27">
                  <c:v>2.3688580000000001E-2</c:v>
                </c:pt>
                <c:pt idx="28">
                  <c:v>1.12561E-3</c:v>
                </c:pt>
                <c:pt idx="29">
                  <c:v>7.2319640000000004E-2</c:v>
                </c:pt>
                <c:pt idx="30">
                  <c:v>8.9519929999999998E-2</c:v>
                </c:pt>
                <c:pt idx="31">
                  <c:v>9.7080310000000003E-2</c:v>
                </c:pt>
                <c:pt idx="32">
                  <c:v>1.948459E-2</c:v>
                </c:pt>
                <c:pt idx="33">
                  <c:v>1.515169E-3</c:v>
                </c:pt>
                <c:pt idx="34">
                  <c:v>7.9339080000000006E-2</c:v>
                </c:pt>
                <c:pt idx="35">
                  <c:v>1.6472979999999999E-3</c:v>
                </c:pt>
                <c:pt idx="36">
                  <c:v>1.0825260000000001E-3</c:v>
                </c:pt>
                <c:pt idx="37">
                  <c:v>4.4140749999999999E-2</c:v>
                </c:pt>
                <c:pt idx="38">
                  <c:v>1.1260720000000001E-3</c:v>
                </c:pt>
                <c:pt idx="39">
                  <c:v>1.1260720000000001E-3</c:v>
                </c:pt>
                <c:pt idx="40">
                  <c:v>0.10136969999999999</c:v>
                </c:pt>
                <c:pt idx="41">
                  <c:v>6.9600399999999996E-4</c:v>
                </c:pt>
                <c:pt idx="42">
                  <c:v>1.2524280000000001E-3</c:v>
                </c:pt>
                <c:pt idx="43">
                  <c:v>3.2280870000000003E-2</c:v>
                </c:pt>
                <c:pt idx="44">
                  <c:v>2.3644700000000001E-2</c:v>
                </c:pt>
                <c:pt idx="45">
                  <c:v>1.003106E-2</c:v>
                </c:pt>
                <c:pt idx="46">
                  <c:v>4.2483410000000001E-3</c:v>
                </c:pt>
                <c:pt idx="47">
                  <c:v>7.8428639999999995E-4</c:v>
                </c:pt>
                <c:pt idx="48">
                  <c:v>2.8473209999999999E-2</c:v>
                </c:pt>
                <c:pt idx="49">
                  <c:v>7.9567050000000001E-4</c:v>
                </c:pt>
                <c:pt idx="50">
                  <c:v>2.5482629999999998E-3</c:v>
                </c:pt>
                <c:pt idx="51">
                  <c:v>1.7075170000000001E-2</c:v>
                </c:pt>
                <c:pt idx="52">
                  <c:v>8.1345810000000001E-4</c:v>
                </c:pt>
                <c:pt idx="53">
                  <c:v>1.714922E-2</c:v>
                </c:pt>
                <c:pt idx="54">
                  <c:v>2.9982099999999999E-3</c:v>
                </c:pt>
                <c:pt idx="55">
                  <c:v>1.662976E-2</c:v>
                </c:pt>
                <c:pt idx="56">
                  <c:v>1.8790910000000001E-2</c:v>
                </c:pt>
                <c:pt idx="57">
                  <c:v>4.437924E-2</c:v>
                </c:pt>
                <c:pt idx="58">
                  <c:v>3.7480030000000002E-3</c:v>
                </c:pt>
                <c:pt idx="59">
                  <c:v>1.5737500000000001E-3</c:v>
                </c:pt>
                <c:pt idx="60">
                  <c:v>1.7288689999999999E-2</c:v>
                </c:pt>
                <c:pt idx="61">
                  <c:v>3.3653379999999998E-3</c:v>
                </c:pt>
                <c:pt idx="62">
                  <c:v>2.657866E-2</c:v>
                </c:pt>
                <c:pt idx="63">
                  <c:v>1.6421939999999999E-2</c:v>
                </c:pt>
                <c:pt idx="64">
                  <c:v>1.446513E-2</c:v>
                </c:pt>
                <c:pt idx="65">
                  <c:v>4.651189E-3</c:v>
                </c:pt>
                <c:pt idx="66">
                  <c:v>4.6814309999999998E-3</c:v>
                </c:pt>
                <c:pt idx="67">
                  <c:v>5.4595219999999996E-3</c:v>
                </c:pt>
                <c:pt idx="68">
                  <c:v>4.7087869999999999E-3</c:v>
                </c:pt>
                <c:pt idx="69">
                  <c:v>2.4694310000000001E-2</c:v>
                </c:pt>
                <c:pt idx="70">
                  <c:v>6.4359169999999993E-2</c:v>
                </c:pt>
                <c:pt idx="71">
                  <c:v>6.7361660000000004E-2</c:v>
                </c:pt>
                <c:pt idx="72">
                  <c:v>1.1237560000000001E-2</c:v>
                </c:pt>
                <c:pt idx="73">
                  <c:v>2.1052240000000002E-3</c:v>
                </c:pt>
                <c:pt idx="74">
                  <c:v>1.3532080000000001E-3</c:v>
                </c:pt>
                <c:pt idx="75">
                  <c:v>1.1876650000000001E-3</c:v>
                </c:pt>
                <c:pt idx="76">
                  <c:v>7.838551E-4</c:v>
                </c:pt>
                <c:pt idx="77">
                  <c:v>5.7331910000000003E-3</c:v>
                </c:pt>
                <c:pt idx="78">
                  <c:v>4.7321409999999996E-3</c:v>
                </c:pt>
                <c:pt idx="79">
                  <c:v>1.515742E-2</c:v>
                </c:pt>
                <c:pt idx="80">
                  <c:v>1.153263E-2</c:v>
                </c:pt>
                <c:pt idx="81">
                  <c:v>1.309111E-3</c:v>
                </c:pt>
                <c:pt idx="82">
                  <c:v>1.1165949999999999E-2</c:v>
                </c:pt>
                <c:pt idx="83">
                  <c:v>2.299816E-2</c:v>
                </c:pt>
                <c:pt idx="84">
                  <c:v>3.7808970000000001E-3</c:v>
                </c:pt>
                <c:pt idx="85">
                  <c:v>5.7613480000000003E-3</c:v>
                </c:pt>
                <c:pt idx="86">
                  <c:v>9.7238200000000004E-4</c:v>
                </c:pt>
                <c:pt idx="87">
                  <c:v>1.7909499999999998E-2</c:v>
                </c:pt>
                <c:pt idx="88">
                  <c:v>1.2470890000000001E-3</c:v>
                </c:pt>
                <c:pt idx="89">
                  <c:v>8.1104150000000004E-4</c:v>
                </c:pt>
                <c:pt idx="90">
                  <c:v>2.0682389999999999E-3</c:v>
                </c:pt>
                <c:pt idx="91">
                  <c:v>1.6365319999999999E-2</c:v>
                </c:pt>
                <c:pt idx="92">
                  <c:v>4.811266E-4</c:v>
                </c:pt>
                <c:pt idx="93">
                  <c:v>1.3537250000000001E-3</c:v>
                </c:pt>
                <c:pt idx="94">
                  <c:v>9.086834E-4</c:v>
                </c:pt>
                <c:pt idx="95">
                  <c:v>7.0640510000000004E-4</c:v>
                </c:pt>
                <c:pt idx="96">
                  <c:v>4.4260699999999998E-3</c:v>
                </c:pt>
                <c:pt idx="97">
                  <c:v>2.8147459999999999E-2</c:v>
                </c:pt>
                <c:pt idx="98">
                  <c:v>4.4841949999999998E-3</c:v>
                </c:pt>
                <c:pt idx="99">
                  <c:v>2.336547E-3</c:v>
                </c:pt>
                <c:pt idx="100">
                  <c:v>2.4428729999999999E-3</c:v>
                </c:pt>
                <c:pt idx="101">
                  <c:v>4.3573160000000001E-4</c:v>
                </c:pt>
                <c:pt idx="102">
                  <c:v>4.3573160000000001E-4</c:v>
                </c:pt>
                <c:pt idx="103">
                  <c:v>1.8904030000000001E-4</c:v>
                </c:pt>
                <c:pt idx="104">
                  <c:v>2.0738540000000001E-4</c:v>
                </c:pt>
                <c:pt idx="105">
                  <c:v>1.159939E-3</c:v>
                </c:pt>
                <c:pt idx="106">
                  <c:v>1.740024E-3</c:v>
                </c:pt>
                <c:pt idx="107">
                  <c:v>1.778165E-3</c:v>
                </c:pt>
                <c:pt idx="108">
                  <c:v>6.1648659999999997E-3</c:v>
                </c:pt>
                <c:pt idx="109">
                  <c:v>2.5629649999999999E-4</c:v>
                </c:pt>
                <c:pt idx="110">
                  <c:v>2.9106230000000002E-3</c:v>
                </c:pt>
                <c:pt idx="111">
                  <c:v>4.1350730000000004E-3</c:v>
                </c:pt>
                <c:pt idx="112">
                  <c:v>1.6224480000000001E-3</c:v>
                </c:pt>
                <c:pt idx="113">
                  <c:v>2.3270700000000001E-3</c:v>
                </c:pt>
                <c:pt idx="114">
                  <c:v>2.289828E-2</c:v>
                </c:pt>
                <c:pt idx="115">
                  <c:v>6.4903659999999996E-4</c:v>
                </c:pt>
                <c:pt idx="116">
                  <c:v>6.4903659999999996E-4</c:v>
                </c:pt>
                <c:pt idx="117">
                  <c:v>6.4903659999999996E-4</c:v>
                </c:pt>
                <c:pt idx="118">
                  <c:v>6.4903659999999996E-4</c:v>
                </c:pt>
                <c:pt idx="119">
                  <c:v>4.9258629999999999E-3</c:v>
                </c:pt>
                <c:pt idx="120">
                  <c:v>1.1083910000000001E-2</c:v>
                </c:pt>
                <c:pt idx="121">
                  <c:v>8.4588059999999993E-3</c:v>
                </c:pt>
                <c:pt idx="122">
                  <c:v>3.2899100000000001E-3</c:v>
                </c:pt>
                <c:pt idx="123">
                  <c:v>9.8307310000000001E-5</c:v>
                </c:pt>
                <c:pt idx="124">
                  <c:v>9.8307310000000001E-5</c:v>
                </c:pt>
                <c:pt idx="125">
                  <c:v>9.8307310000000001E-5</c:v>
                </c:pt>
                <c:pt idx="126">
                  <c:v>7.361507E-4</c:v>
                </c:pt>
                <c:pt idx="127">
                  <c:v>1.552758E-3</c:v>
                </c:pt>
                <c:pt idx="128">
                  <c:v>3.413017E-3</c:v>
                </c:pt>
                <c:pt idx="129">
                  <c:v>3.4309919999999999E-3</c:v>
                </c:pt>
                <c:pt idx="130">
                  <c:v>3.495251E-3</c:v>
                </c:pt>
                <c:pt idx="131">
                  <c:v>2.2205969999999998E-2</c:v>
                </c:pt>
                <c:pt idx="132">
                  <c:v>3.838984E-4</c:v>
                </c:pt>
                <c:pt idx="133">
                  <c:v>1.0640350000000001E-3</c:v>
                </c:pt>
                <c:pt idx="134">
                  <c:v>3.1345190000000001E-3</c:v>
                </c:pt>
                <c:pt idx="135">
                  <c:v>1.686571E-3</c:v>
                </c:pt>
                <c:pt idx="136">
                  <c:v>1.094315E-3</c:v>
                </c:pt>
                <c:pt idx="137">
                  <c:v>7.7240580000000003E-2</c:v>
                </c:pt>
                <c:pt idx="138">
                  <c:v>3.2510439999999998E-3</c:v>
                </c:pt>
                <c:pt idx="139">
                  <c:v>2.8574659999999999E-3</c:v>
                </c:pt>
                <c:pt idx="140">
                  <c:v>2.4742829999999999E-3</c:v>
                </c:pt>
                <c:pt idx="141">
                  <c:v>3.2789149999999999E-3</c:v>
                </c:pt>
                <c:pt idx="142">
                  <c:v>1.147952E-3</c:v>
                </c:pt>
                <c:pt idx="143">
                  <c:v>1.1511500000000001E-3</c:v>
                </c:pt>
                <c:pt idx="144">
                  <c:v>1.152927E-3</c:v>
                </c:pt>
                <c:pt idx="145">
                  <c:v>1.455675E-3</c:v>
                </c:pt>
                <c:pt idx="146">
                  <c:v>4.6477389999999997E-3</c:v>
                </c:pt>
                <c:pt idx="147">
                  <c:v>2.1520900000000002E-3</c:v>
                </c:pt>
                <c:pt idx="148">
                  <c:v>6.9308839999999997E-2</c:v>
                </c:pt>
                <c:pt idx="149">
                  <c:v>3.3471960000000002E-3</c:v>
                </c:pt>
                <c:pt idx="150">
                  <c:v>9.0239059999999997E-4</c:v>
                </c:pt>
                <c:pt idx="151">
                  <c:v>3.8002600000000002E-3</c:v>
                </c:pt>
                <c:pt idx="152">
                  <c:v>2.9838730000000002E-3</c:v>
                </c:pt>
                <c:pt idx="153">
                  <c:v>1.877735E-3</c:v>
                </c:pt>
                <c:pt idx="154">
                  <c:v>1.5613359999999999E-4</c:v>
                </c:pt>
                <c:pt idx="155">
                  <c:v>1.8870200000000001E-3</c:v>
                </c:pt>
                <c:pt idx="156">
                  <c:v>4.818871E-4</c:v>
                </c:pt>
                <c:pt idx="157">
                  <c:v>8.9803469999999996E-2</c:v>
                </c:pt>
                <c:pt idx="158">
                  <c:v>2.2961209999999999E-3</c:v>
                </c:pt>
                <c:pt idx="159">
                  <c:v>9.8338390000000009E-4</c:v>
                </c:pt>
                <c:pt idx="160">
                  <c:v>1.5107570000000001E-2</c:v>
                </c:pt>
                <c:pt idx="161">
                  <c:v>1.0000460000000001E-3</c:v>
                </c:pt>
                <c:pt idx="162">
                  <c:v>1.621852E-3</c:v>
                </c:pt>
                <c:pt idx="163">
                  <c:v>1.7467590000000001E-4</c:v>
                </c:pt>
                <c:pt idx="164">
                  <c:v>8.5774320000000001E-2</c:v>
                </c:pt>
                <c:pt idx="165">
                  <c:v>1.067148E-3</c:v>
                </c:pt>
                <c:pt idx="166">
                  <c:v>2.7708880000000002E-2</c:v>
                </c:pt>
                <c:pt idx="167">
                  <c:v>4.198093E-3</c:v>
                </c:pt>
                <c:pt idx="168">
                  <c:v>5.1690800000000004E-3</c:v>
                </c:pt>
                <c:pt idx="169">
                  <c:v>1.6217499999999999E-2</c:v>
                </c:pt>
                <c:pt idx="170">
                  <c:v>1.6235200000000002E-2</c:v>
                </c:pt>
                <c:pt idx="171">
                  <c:v>2.9567889999999999E-2</c:v>
                </c:pt>
                <c:pt idx="172">
                  <c:v>8.6549990000000002E-4</c:v>
                </c:pt>
                <c:pt idx="173">
                  <c:v>4.4707799999999997E-3</c:v>
                </c:pt>
                <c:pt idx="174">
                  <c:v>1.189802E-3</c:v>
                </c:pt>
                <c:pt idx="175">
                  <c:v>2.291818E-2</c:v>
                </c:pt>
                <c:pt idx="176">
                  <c:v>5.4776140000000001E-2</c:v>
                </c:pt>
                <c:pt idx="177">
                  <c:v>2.3391689999999999E-3</c:v>
                </c:pt>
                <c:pt idx="178">
                  <c:v>1.5857989999999999E-3</c:v>
                </c:pt>
                <c:pt idx="179">
                  <c:v>1.9787149999999998E-3</c:v>
                </c:pt>
                <c:pt idx="180">
                  <c:v>2.4440859999999998E-3</c:v>
                </c:pt>
                <c:pt idx="181">
                  <c:v>1.6664609999999999E-3</c:v>
                </c:pt>
                <c:pt idx="182">
                  <c:v>4.7484339999999999E-4</c:v>
                </c:pt>
                <c:pt idx="183">
                  <c:v>2.486795E-3</c:v>
                </c:pt>
                <c:pt idx="184">
                  <c:v>5.8911720000000001E-3</c:v>
                </c:pt>
                <c:pt idx="185">
                  <c:v>9.5787650000000002E-2</c:v>
                </c:pt>
                <c:pt idx="186">
                  <c:v>9.6686759999999997E-2</c:v>
                </c:pt>
                <c:pt idx="187">
                  <c:v>3.6473449999999998E-2</c:v>
                </c:pt>
                <c:pt idx="188">
                  <c:v>1.7409820000000001E-3</c:v>
                </c:pt>
                <c:pt idx="189">
                  <c:v>1.0624790000000001E-3</c:v>
                </c:pt>
                <c:pt idx="190">
                  <c:v>4.9501359999999999E-3</c:v>
                </c:pt>
                <c:pt idx="191">
                  <c:v>3.0648209999999999E-4</c:v>
                </c:pt>
                <c:pt idx="192">
                  <c:v>7.867029E-4</c:v>
                </c:pt>
                <c:pt idx="193">
                  <c:v>1.0976040000000001E-3</c:v>
                </c:pt>
                <c:pt idx="194">
                  <c:v>1.437818E-3</c:v>
                </c:pt>
                <c:pt idx="195">
                  <c:v>1.540561E-2</c:v>
                </c:pt>
                <c:pt idx="196">
                  <c:v>3.125372E-3</c:v>
                </c:pt>
                <c:pt idx="197">
                  <c:v>6.2045800000000003E-3</c:v>
                </c:pt>
                <c:pt idx="198">
                  <c:v>1.5212730000000001E-3</c:v>
                </c:pt>
                <c:pt idx="199">
                  <c:v>1.7666100000000001E-2</c:v>
                </c:pt>
                <c:pt idx="200">
                  <c:v>1.930511E-3</c:v>
                </c:pt>
                <c:pt idx="201">
                  <c:v>2.3673909999999999E-3</c:v>
                </c:pt>
                <c:pt idx="202">
                  <c:v>1.7834760000000002E-2</c:v>
                </c:pt>
                <c:pt idx="203">
                  <c:v>1.2042680000000001E-3</c:v>
                </c:pt>
                <c:pt idx="204">
                  <c:v>6.0347060000000004E-4</c:v>
                </c:pt>
                <c:pt idx="205">
                  <c:v>6.0347060000000004E-4</c:v>
                </c:pt>
                <c:pt idx="206">
                  <c:v>3.787436E-4</c:v>
                </c:pt>
                <c:pt idx="207">
                  <c:v>5.4386369999999996E-3</c:v>
                </c:pt>
              </c:numCache>
            </c:numRef>
          </c:xVal>
          <c:yVal>
            <c:numRef>
              <c:f>Sheet7!$L$5:$L$212</c:f>
              <c:numCache>
                <c:formatCode>0.00E+00</c:formatCode>
                <c:ptCount val="208"/>
                <c:pt idx="0">
                  <c:v>8.7113926914809368E-3</c:v>
                </c:pt>
                <c:pt idx="1">
                  <c:v>1.6404570652788778E-2</c:v>
                </c:pt>
                <c:pt idx="2">
                  <c:v>4.0728589206923864E-3</c:v>
                </c:pt>
                <c:pt idx="3">
                  <c:v>5.2042086208847153E-3</c:v>
                </c:pt>
                <c:pt idx="4">
                  <c:v>1.7309650412942641E-2</c:v>
                </c:pt>
                <c:pt idx="5">
                  <c:v>6.335558321077045E-3</c:v>
                </c:pt>
                <c:pt idx="6">
                  <c:v>1.7309650412942641E-2</c:v>
                </c:pt>
                <c:pt idx="7">
                  <c:v>6.2224233510578117E-3</c:v>
                </c:pt>
                <c:pt idx="8">
                  <c:v>1.7083380472904176E-2</c:v>
                </c:pt>
                <c:pt idx="9">
                  <c:v>5.7698834709808801E-3</c:v>
                </c:pt>
                <c:pt idx="10">
                  <c:v>5.7698834709808801E-3</c:v>
                </c:pt>
                <c:pt idx="11">
                  <c:v>9.5033374816155675E-3</c:v>
                </c:pt>
                <c:pt idx="12">
                  <c:v>6.2224233510578117E-3</c:v>
                </c:pt>
                <c:pt idx="13">
                  <c:v>8.5982577214617044E-3</c:v>
                </c:pt>
                <c:pt idx="14">
                  <c:v>1.7309650412942641E-2</c:v>
                </c:pt>
                <c:pt idx="15">
                  <c:v>1.7309650412942641E-2</c:v>
                </c:pt>
                <c:pt idx="16">
                  <c:v>5.6567485009616477E-3</c:v>
                </c:pt>
                <c:pt idx="17">
                  <c:v>1.4028736282384885E-2</c:v>
                </c:pt>
                <c:pt idx="18">
                  <c:v>4.7516687408077837E-3</c:v>
                </c:pt>
                <c:pt idx="19">
                  <c:v>5.0910736508654828E-3</c:v>
                </c:pt>
                <c:pt idx="20">
                  <c:v>1.7535920352981106E-2</c:v>
                </c:pt>
                <c:pt idx="21">
                  <c:v>6.1092883810385792E-3</c:v>
                </c:pt>
                <c:pt idx="22">
                  <c:v>3.1677791605385225E-3</c:v>
                </c:pt>
                <c:pt idx="23">
                  <c:v>4.864803710827017E-3</c:v>
                </c:pt>
                <c:pt idx="24">
                  <c:v>3.5071840705962211E-3</c:v>
                </c:pt>
                <c:pt idx="25">
                  <c:v>6.335558321077045E-3</c:v>
                </c:pt>
                <c:pt idx="26">
                  <c:v>7.240638081230908E-3</c:v>
                </c:pt>
                <c:pt idx="27">
                  <c:v>8.9376626315194035E-3</c:v>
                </c:pt>
                <c:pt idx="28">
                  <c:v>2.3758343704038919E-3</c:v>
                </c:pt>
                <c:pt idx="29">
                  <c:v>1.7649055323000339E-2</c:v>
                </c:pt>
                <c:pt idx="30">
                  <c:v>2.0251159633442699E-2</c:v>
                </c:pt>
                <c:pt idx="31">
                  <c:v>2.1382509333635027E-2</c:v>
                </c:pt>
                <c:pt idx="32">
                  <c:v>7.8063129313270729E-3</c:v>
                </c:pt>
                <c:pt idx="33">
                  <c:v>2.4889693404231247E-3</c:v>
                </c:pt>
                <c:pt idx="34">
                  <c:v>1.8441000113134969E-2</c:v>
                </c:pt>
                <c:pt idx="35">
                  <c:v>2.4889693404231247E-3</c:v>
                </c:pt>
                <c:pt idx="36">
                  <c:v>2.1495644303654261E-3</c:v>
                </c:pt>
                <c:pt idx="37">
                  <c:v>1.2331711732096391E-2</c:v>
                </c:pt>
                <c:pt idx="38">
                  <c:v>2.1495644303654261E-3</c:v>
                </c:pt>
                <c:pt idx="39">
                  <c:v>2.1495644303654261E-3</c:v>
                </c:pt>
                <c:pt idx="40">
                  <c:v>2.1382509333635027E-2</c:v>
                </c:pt>
                <c:pt idx="41">
                  <c:v>1.810159520307727E-3</c:v>
                </c:pt>
                <c:pt idx="42">
                  <c:v>2.1495644303654261E-3</c:v>
                </c:pt>
                <c:pt idx="43">
                  <c:v>9.8427423916732665E-3</c:v>
                </c:pt>
                <c:pt idx="44">
                  <c:v>8.1457178413847729E-3</c:v>
                </c:pt>
                <c:pt idx="45">
                  <c:v>5.0910736508654828E-3</c:v>
                </c:pt>
                <c:pt idx="46">
                  <c:v>3.3940491005769883E-3</c:v>
                </c:pt>
                <c:pt idx="47">
                  <c:v>1.810159520307727E-3</c:v>
                </c:pt>
                <c:pt idx="48">
                  <c:v>9.0507976015386359E-3</c:v>
                </c:pt>
                <c:pt idx="49">
                  <c:v>1.810159520307727E-3</c:v>
                </c:pt>
                <c:pt idx="50">
                  <c:v>2.7152392804615905E-3</c:v>
                </c:pt>
                <c:pt idx="51">
                  <c:v>6.6749632311347441E-3</c:v>
                </c:pt>
                <c:pt idx="52">
                  <c:v>1.810159520307727E-3</c:v>
                </c:pt>
                <c:pt idx="53">
                  <c:v>6.6749632311347441E-3</c:v>
                </c:pt>
                <c:pt idx="54">
                  <c:v>2.8283742504808238E-3</c:v>
                </c:pt>
                <c:pt idx="55">
                  <c:v>6.4486932910962783E-3</c:v>
                </c:pt>
                <c:pt idx="56">
                  <c:v>6.9012331711732098E-3</c:v>
                </c:pt>
                <c:pt idx="57">
                  <c:v>1.1652901911980993E-2</c:v>
                </c:pt>
                <c:pt idx="58">
                  <c:v>3.0546441905192896E-3</c:v>
                </c:pt>
                <c:pt idx="59">
                  <c:v>2.1495644303654261E-3</c:v>
                </c:pt>
                <c:pt idx="60">
                  <c:v>6.4486932910962783E-3</c:v>
                </c:pt>
                <c:pt idx="61">
                  <c:v>2.8283742504808238E-3</c:v>
                </c:pt>
                <c:pt idx="62">
                  <c:v>8.1457178413847729E-3</c:v>
                </c:pt>
                <c:pt idx="63">
                  <c:v>6.1092883810385792E-3</c:v>
                </c:pt>
                <c:pt idx="64">
                  <c:v>5.6567485009616477E-3</c:v>
                </c:pt>
                <c:pt idx="65">
                  <c:v>3.1677791605385225E-3</c:v>
                </c:pt>
                <c:pt idx="66">
                  <c:v>3.1677791605385225E-3</c:v>
                </c:pt>
                <c:pt idx="67">
                  <c:v>3.3940491005769883E-3</c:v>
                </c:pt>
                <c:pt idx="68">
                  <c:v>3.1677791605385225E-3</c:v>
                </c:pt>
                <c:pt idx="69">
                  <c:v>7.6931779613078404E-3</c:v>
                </c:pt>
                <c:pt idx="70">
                  <c:v>1.4255006222423351E-2</c:v>
                </c:pt>
                <c:pt idx="71">
                  <c:v>1.4707546102500283E-2</c:v>
                </c:pt>
                <c:pt idx="72">
                  <c:v>4.7516687408077837E-3</c:v>
                </c:pt>
                <c:pt idx="73">
                  <c:v>2.1495644303654261E-3</c:v>
                </c:pt>
                <c:pt idx="74">
                  <c:v>1.810159520307727E-3</c:v>
                </c:pt>
                <c:pt idx="75">
                  <c:v>1.6970245502884941E-3</c:v>
                </c:pt>
                <c:pt idx="76">
                  <c:v>1.4707546102500284E-3</c:v>
                </c:pt>
                <c:pt idx="77">
                  <c:v>3.2809141305577554E-3</c:v>
                </c:pt>
                <c:pt idx="78">
                  <c:v>2.9415092205000567E-3</c:v>
                </c:pt>
                <c:pt idx="79">
                  <c:v>5.430478560923181E-3</c:v>
                </c:pt>
                <c:pt idx="80">
                  <c:v>4.6385337707885504E-3</c:v>
                </c:pt>
                <c:pt idx="81">
                  <c:v>1.6970245502884941E-3</c:v>
                </c:pt>
                <c:pt idx="82">
                  <c:v>4.525398800769318E-3</c:v>
                </c:pt>
                <c:pt idx="83">
                  <c:v>6.9012331711732098E-3</c:v>
                </c:pt>
                <c:pt idx="84">
                  <c:v>2.6021043104423576E-3</c:v>
                </c:pt>
                <c:pt idx="85">
                  <c:v>3.1677791605385225E-3</c:v>
                </c:pt>
                <c:pt idx="86">
                  <c:v>1.4707546102500284E-3</c:v>
                </c:pt>
                <c:pt idx="87">
                  <c:v>5.7698834709808801E-3</c:v>
                </c:pt>
                <c:pt idx="88">
                  <c:v>1.5838895802692612E-3</c:v>
                </c:pt>
                <c:pt idx="89">
                  <c:v>1.3576196402307953E-3</c:v>
                </c:pt>
                <c:pt idx="90">
                  <c:v>1.9232944903269601E-3</c:v>
                </c:pt>
                <c:pt idx="91">
                  <c:v>5.430478560923181E-3</c:v>
                </c:pt>
                <c:pt idx="92">
                  <c:v>1.1313497001923295E-3</c:v>
                </c:pt>
                <c:pt idx="93">
                  <c:v>1.5838895802692612E-3</c:v>
                </c:pt>
                <c:pt idx="94">
                  <c:v>1.3576196402307953E-3</c:v>
                </c:pt>
                <c:pt idx="95">
                  <c:v>1.2444846702115624E-3</c:v>
                </c:pt>
                <c:pt idx="96">
                  <c:v>2.6021043104423576E-3</c:v>
                </c:pt>
                <c:pt idx="97">
                  <c:v>7.4669080212693747E-3</c:v>
                </c:pt>
                <c:pt idx="98">
                  <c:v>2.6021043104423576E-3</c:v>
                </c:pt>
                <c:pt idx="99">
                  <c:v>1.9232944903269601E-3</c:v>
                </c:pt>
                <c:pt idx="100">
                  <c:v>1.9232944903269601E-3</c:v>
                </c:pt>
                <c:pt idx="101">
                  <c:v>1.0182147301730966E-3</c:v>
                </c:pt>
                <c:pt idx="102">
                  <c:v>1.0182147301730966E-3</c:v>
                </c:pt>
                <c:pt idx="103">
                  <c:v>7.9194479013463062E-4</c:v>
                </c:pt>
                <c:pt idx="104">
                  <c:v>7.9194479013463062E-4</c:v>
                </c:pt>
                <c:pt idx="105">
                  <c:v>1.3576196402307953E-3</c:v>
                </c:pt>
                <c:pt idx="106">
                  <c:v>1.5838895802692612E-3</c:v>
                </c:pt>
                <c:pt idx="107">
                  <c:v>1.5838895802692612E-3</c:v>
                </c:pt>
                <c:pt idx="108">
                  <c:v>2.8283742504808238E-3</c:v>
                </c:pt>
                <c:pt idx="109">
                  <c:v>7.9194479013463062E-4</c:v>
                </c:pt>
                <c:pt idx="110">
                  <c:v>1.9232944903269601E-3</c:v>
                </c:pt>
                <c:pt idx="111">
                  <c:v>2.262699400384659E-3</c:v>
                </c:pt>
                <c:pt idx="112">
                  <c:v>1.4707546102500284E-3</c:v>
                </c:pt>
                <c:pt idx="113">
                  <c:v>1.6970245502884941E-3</c:v>
                </c:pt>
                <c:pt idx="114">
                  <c:v>5.9961534110193459E-3</c:v>
                </c:pt>
                <c:pt idx="115">
                  <c:v>1.0182147301730966E-3</c:v>
                </c:pt>
                <c:pt idx="116">
                  <c:v>1.0182147301730966E-3</c:v>
                </c:pt>
                <c:pt idx="117">
                  <c:v>1.0182147301730966E-3</c:v>
                </c:pt>
                <c:pt idx="118">
                  <c:v>1.0182147301730966E-3</c:v>
                </c:pt>
                <c:pt idx="119">
                  <c:v>2.3758343704038919E-3</c:v>
                </c:pt>
                <c:pt idx="120">
                  <c:v>3.7334540106346873E-3</c:v>
                </c:pt>
                <c:pt idx="121">
                  <c:v>3.1677791605385225E-3</c:v>
                </c:pt>
                <c:pt idx="122">
                  <c:v>1.9232944903269601E-3</c:v>
                </c:pt>
                <c:pt idx="123">
                  <c:v>5.6567485009616475E-4</c:v>
                </c:pt>
                <c:pt idx="124">
                  <c:v>5.6567485009616475E-4</c:v>
                </c:pt>
                <c:pt idx="125">
                  <c:v>5.6567485009616475E-4</c:v>
                </c:pt>
                <c:pt idx="126">
                  <c:v>1.0182147301730966E-3</c:v>
                </c:pt>
                <c:pt idx="127">
                  <c:v>1.3576196402307953E-3</c:v>
                </c:pt>
                <c:pt idx="128">
                  <c:v>1.9232944903269601E-3</c:v>
                </c:pt>
                <c:pt idx="129">
                  <c:v>1.9232944903269601E-3</c:v>
                </c:pt>
                <c:pt idx="130">
                  <c:v>1.9232944903269601E-3</c:v>
                </c:pt>
                <c:pt idx="131">
                  <c:v>5.6567485009616477E-3</c:v>
                </c:pt>
                <c:pt idx="132">
                  <c:v>7.9194479013463062E-4</c:v>
                </c:pt>
                <c:pt idx="133">
                  <c:v>1.1313497001923295E-3</c:v>
                </c:pt>
                <c:pt idx="134">
                  <c:v>1.810159520307727E-3</c:v>
                </c:pt>
                <c:pt idx="135">
                  <c:v>1.3576196402307953E-3</c:v>
                </c:pt>
                <c:pt idx="136">
                  <c:v>1.1313497001923295E-3</c:v>
                </c:pt>
                <c:pt idx="137">
                  <c:v>1.3915601312365652E-2</c:v>
                </c:pt>
                <c:pt idx="138">
                  <c:v>1.810159520307727E-3</c:v>
                </c:pt>
                <c:pt idx="139">
                  <c:v>1.6970245502884941E-3</c:v>
                </c:pt>
                <c:pt idx="140">
                  <c:v>1.5838895802692612E-3</c:v>
                </c:pt>
                <c:pt idx="141">
                  <c:v>1.810159520307727E-3</c:v>
                </c:pt>
                <c:pt idx="142">
                  <c:v>1.1313497001923295E-3</c:v>
                </c:pt>
                <c:pt idx="143">
                  <c:v>1.1313497001923295E-3</c:v>
                </c:pt>
                <c:pt idx="144">
                  <c:v>1.1313497001923295E-3</c:v>
                </c:pt>
                <c:pt idx="145">
                  <c:v>1.2444846702115624E-3</c:v>
                </c:pt>
                <c:pt idx="146">
                  <c:v>2.1495644303654261E-3</c:v>
                </c:pt>
                <c:pt idx="147">
                  <c:v>1.4707546102500284E-3</c:v>
                </c:pt>
                <c:pt idx="148">
                  <c:v>1.267111664215409E-2</c:v>
                </c:pt>
                <c:pt idx="149">
                  <c:v>1.810159520307727E-3</c:v>
                </c:pt>
                <c:pt idx="150">
                  <c:v>1.0182147301730966E-3</c:v>
                </c:pt>
                <c:pt idx="151">
                  <c:v>1.9232944903269601E-3</c:v>
                </c:pt>
                <c:pt idx="152">
                  <c:v>1.6970245502884941E-3</c:v>
                </c:pt>
                <c:pt idx="153">
                  <c:v>1.3576196402307953E-3</c:v>
                </c:pt>
                <c:pt idx="154">
                  <c:v>5.6567485009616475E-4</c:v>
                </c:pt>
                <c:pt idx="155">
                  <c:v>1.3576196402307953E-3</c:v>
                </c:pt>
                <c:pt idx="156">
                  <c:v>7.9194479013463062E-4</c:v>
                </c:pt>
                <c:pt idx="157">
                  <c:v>1.5386355922615681E-2</c:v>
                </c:pt>
                <c:pt idx="158">
                  <c:v>1.4707546102500284E-3</c:v>
                </c:pt>
                <c:pt idx="159">
                  <c:v>1.0182147301730966E-3</c:v>
                </c:pt>
                <c:pt idx="160">
                  <c:v>4.1859938907116189E-3</c:v>
                </c:pt>
                <c:pt idx="161">
                  <c:v>1.0182147301730966E-3</c:v>
                </c:pt>
                <c:pt idx="162">
                  <c:v>1.2444846702115624E-3</c:v>
                </c:pt>
                <c:pt idx="163">
                  <c:v>5.6567485009616475E-4</c:v>
                </c:pt>
                <c:pt idx="164">
                  <c:v>1.4707546102500283E-2</c:v>
                </c:pt>
                <c:pt idx="165">
                  <c:v>1.0182147301730966E-3</c:v>
                </c:pt>
                <c:pt idx="166">
                  <c:v>6.2224233510578117E-3</c:v>
                </c:pt>
                <c:pt idx="167">
                  <c:v>1.9232944903269601E-3</c:v>
                </c:pt>
                <c:pt idx="168">
                  <c:v>2.1495644303654261E-3</c:v>
                </c:pt>
                <c:pt idx="169">
                  <c:v>4.2991288607308522E-3</c:v>
                </c:pt>
                <c:pt idx="170">
                  <c:v>4.2991288607308522E-3</c:v>
                </c:pt>
                <c:pt idx="171">
                  <c:v>6.4486932910962783E-3</c:v>
                </c:pt>
                <c:pt idx="172">
                  <c:v>9.0507976015386351E-4</c:v>
                </c:pt>
                <c:pt idx="173">
                  <c:v>1.9232944903269601E-3</c:v>
                </c:pt>
                <c:pt idx="174">
                  <c:v>1.0182147301730966E-3</c:v>
                </c:pt>
                <c:pt idx="175">
                  <c:v>5.3173435909039486E-3</c:v>
                </c:pt>
                <c:pt idx="176">
                  <c:v>1.0069012331711731E-2</c:v>
                </c:pt>
                <c:pt idx="177">
                  <c:v>1.3576196402307953E-3</c:v>
                </c:pt>
                <c:pt idx="178">
                  <c:v>1.1313497001923295E-3</c:v>
                </c:pt>
                <c:pt idx="179">
                  <c:v>1.2444846702115624E-3</c:v>
                </c:pt>
                <c:pt idx="180">
                  <c:v>1.3576196402307953E-3</c:v>
                </c:pt>
                <c:pt idx="181">
                  <c:v>1.1313497001923295E-3</c:v>
                </c:pt>
                <c:pt idx="182">
                  <c:v>6.7880982011539763E-4</c:v>
                </c:pt>
                <c:pt idx="183">
                  <c:v>1.3576196402307953E-3</c:v>
                </c:pt>
                <c:pt idx="184">
                  <c:v>2.1495644303654261E-3</c:v>
                </c:pt>
                <c:pt idx="185">
                  <c:v>1.5499490892634913E-2</c:v>
                </c:pt>
                <c:pt idx="186">
                  <c:v>1.5612625862654146E-2</c:v>
                </c:pt>
                <c:pt idx="187">
                  <c:v>7.240638081230908E-3</c:v>
                </c:pt>
                <c:pt idx="188">
                  <c:v>1.1313497001923295E-3</c:v>
                </c:pt>
                <c:pt idx="189">
                  <c:v>9.0507976015386351E-4</c:v>
                </c:pt>
                <c:pt idx="190">
                  <c:v>1.9232944903269601E-3</c:v>
                </c:pt>
                <c:pt idx="191">
                  <c:v>5.6567485009616475E-4</c:v>
                </c:pt>
                <c:pt idx="192">
                  <c:v>7.9194479013463062E-4</c:v>
                </c:pt>
                <c:pt idx="193">
                  <c:v>9.0507976015386351E-4</c:v>
                </c:pt>
                <c:pt idx="194">
                  <c:v>1.0182147301730966E-3</c:v>
                </c:pt>
                <c:pt idx="195">
                  <c:v>3.8465889806539202E-3</c:v>
                </c:pt>
                <c:pt idx="196">
                  <c:v>1.4707546102500284E-3</c:v>
                </c:pt>
                <c:pt idx="197">
                  <c:v>2.1495644303654261E-3</c:v>
                </c:pt>
                <c:pt idx="198">
                  <c:v>1.0182147301730966E-3</c:v>
                </c:pt>
                <c:pt idx="199">
                  <c:v>4.1859938907116189E-3</c:v>
                </c:pt>
                <c:pt idx="200">
                  <c:v>1.1313497001923295E-3</c:v>
                </c:pt>
                <c:pt idx="201">
                  <c:v>1.2444846702115624E-3</c:v>
                </c:pt>
                <c:pt idx="202">
                  <c:v>4.1859938907116189E-3</c:v>
                </c:pt>
                <c:pt idx="203">
                  <c:v>9.0507976015386351E-4</c:v>
                </c:pt>
                <c:pt idx="204">
                  <c:v>6.7880982011539763E-4</c:v>
                </c:pt>
                <c:pt idx="205">
                  <c:v>6.7880982011539763E-4</c:v>
                </c:pt>
                <c:pt idx="206">
                  <c:v>5.6567485009616475E-4</c:v>
                </c:pt>
                <c:pt idx="207">
                  <c:v>1.9232944903269601E-3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372944"/>
        <c:axId val="326370984"/>
      </c:scatterChart>
      <c:valAx>
        <c:axId val="3263729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95668875170393"/>
              <c:y val="0.943000719245873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0984"/>
        <c:crosses val="autoZero"/>
        <c:crossBetween val="midCat"/>
      </c:valAx>
      <c:valAx>
        <c:axId val="3263709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278136205515377E-2"/>
              <c:y val="0.374458974342653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29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GRN6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256818972134582"/>
          <c:y val="1.21253397322877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8070185349025200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Sheet2!$L$4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8900857852910579E-2"/>
                  <c:y val="0.29346806993870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Sheet2!$K$5:$K$504</c:f>
              <c:numCache>
                <c:formatCode>0.00E+00</c:formatCode>
                <c:ptCount val="500"/>
                <c:pt idx="0">
                  <c:v>0.148836</c:v>
                </c:pt>
                <c:pt idx="1">
                  <c:v>9.6185090000000001E-2</c:v>
                </c:pt>
                <c:pt idx="2">
                  <c:v>0.1421857</c:v>
                </c:pt>
                <c:pt idx="3">
                  <c:v>0.12999939999999999</c:v>
                </c:pt>
                <c:pt idx="4">
                  <c:v>0.13777619999999999</c:v>
                </c:pt>
                <c:pt idx="5">
                  <c:v>8.4436339999999999E-2</c:v>
                </c:pt>
                <c:pt idx="6">
                  <c:v>7.654466E-2</c:v>
                </c:pt>
                <c:pt idx="7">
                  <c:v>0.11008419999999999</c:v>
                </c:pt>
                <c:pt idx="8">
                  <c:v>6.4529160000000002E-2</c:v>
                </c:pt>
                <c:pt idx="9">
                  <c:v>4.6338829999999998E-2</c:v>
                </c:pt>
                <c:pt idx="10">
                  <c:v>3.8180720000000001E-2</c:v>
                </c:pt>
                <c:pt idx="11">
                  <c:v>3.867698E-2</c:v>
                </c:pt>
                <c:pt idx="12">
                  <c:v>3.2162160000000002E-2</c:v>
                </c:pt>
                <c:pt idx="13">
                  <c:v>2.714834E-2</c:v>
                </c:pt>
                <c:pt idx="14">
                  <c:v>8.0325019999999997E-2</c:v>
                </c:pt>
                <c:pt idx="15">
                  <c:v>5.6949689999999997E-2</c:v>
                </c:pt>
                <c:pt idx="16">
                  <c:v>9.7348160000000003E-2</c:v>
                </c:pt>
                <c:pt idx="17">
                  <c:v>0.16970640000000001</c:v>
                </c:pt>
                <c:pt idx="18">
                  <c:v>7.2487289999999996E-2</c:v>
                </c:pt>
                <c:pt idx="19">
                  <c:v>0.11399289999999999</c:v>
                </c:pt>
                <c:pt idx="20">
                  <c:v>0.1341379</c:v>
                </c:pt>
                <c:pt idx="21">
                  <c:v>0.105989</c:v>
                </c:pt>
                <c:pt idx="22">
                  <c:v>7.8263760000000002E-2</c:v>
                </c:pt>
                <c:pt idx="23">
                  <c:v>8.8310589999999994E-2</c:v>
                </c:pt>
                <c:pt idx="24">
                  <c:v>8.8781440000000003E-2</c:v>
                </c:pt>
                <c:pt idx="25">
                  <c:v>9.040318E-2</c:v>
                </c:pt>
                <c:pt idx="26">
                  <c:v>7.2557060000000007E-2</c:v>
                </c:pt>
                <c:pt idx="27">
                  <c:v>8.0167180000000005E-2</c:v>
                </c:pt>
                <c:pt idx="28">
                  <c:v>4.8194939999999999E-2</c:v>
                </c:pt>
                <c:pt idx="29">
                  <c:v>0.10974390000000001</c:v>
                </c:pt>
                <c:pt idx="30">
                  <c:v>0.11703330000000001</c:v>
                </c:pt>
                <c:pt idx="31">
                  <c:v>9.0888780000000002E-2</c:v>
                </c:pt>
                <c:pt idx="32">
                  <c:v>6.8367259999999999E-2</c:v>
                </c:pt>
                <c:pt idx="33">
                  <c:v>2.6052849999999999E-2</c:v>
                </c:pt>
                <c:pt idx="34">
                  <c:v>3.8634540000000002E-2</c:v>
                </c:pt>
                <c:pt idx="35">
                  <c:v>1.634261E-2</c:v>
                </c:pt>
                <c:pt idx="36">
                  <c:v>0.13431969999999999</c:v>
                </c:pt>
                <c:pt idx="37">
                  <c:v>3.213481E-2</c:v>
                </c:pt>
                <c:pt idx="38">
                  <c:v>2.7174770000000001E-2</c:v>
                </c:pt>
                <c:pt idx="39">
                  <c:v>0.14704990000000001</c:v>
                </c:pt>
                <c:pt idx="40">
                  <c:v>5.2283459999999997E-2</c:v>
                </c:pt>
                <c:pt idx="41">
                  <c:v>5.3888730000000003E-2</c:v>
                </c:pt>
                <c:pt idx="42">
                  <c:v>1.270866E-2</c:v>
                </c:pt>
                <c:pt idx="43">
                  <c:v>2.3764179999999999E-2</c:v>
                </c:pt>
                <c:pt idx="44">
                  <c:v>5.2916480000000002E-2</c:v>
                </c:pt>
                <c:pt idx="45">
                  <c:v>5.3074610000000001E-2</c:v>
                </c:pt>
                <c:pt idx="46">
                  <c:v>1.6641920000000001E-2</c:v>
                </c:pt>
                <c:pt idx="47">
                  <c:v>5.0035379999999997E-2</c:v>
                </c:pt>
                <c:pt idx="48">
                  <c:v>4.183601E-2</c:v>
                </c:pt>
                <c:pt idx="49">
                  <c:v>0.12153460000000001</c:v>
                </c:pt>
                <c:pt idx="50">
                  <c:v>8.9194339999999997E-2</c:v>
                </c:pt>
                <c:pt idx="51">
                  <c:v>1.091894E-2</c:v>
                </c:pt>
                <c:pt idx="52">
                  <c:v>7.8168650000000006E-2</c:v>
                </c:pt>
                <c:pt idx="53">
                  <c:v>2.0504060000000001E-2</c:v>
                </c:pt>
                <c:pt idx="54">
                  <c:v>5.1462090000000002E-2</c:v>
                </c:pt>
                <c:pt idx="55">
                  <c:v>7.4532539999999994E-2</c:v>
                </c:pt>
                <c:pt idx="56">
                  <c:v>1.338552E-2</c:v>
                </c:pt>
                <c:pt idx="57">
                  <c:v>1.3897710000000001E-2</c:v>
                </c:pt>
                <c:pt idx="58">
                  <c:v>1.185427E-2</c:v>
                </c:pt>
                <c:pt idx="59">
                  <c:v>0.1200721</c:v>
                </c:pt>
                <c:pt idx="60">
                  <c:v>1.8367870000000001E-2</c:v>
                </c:pt>
                <c:pt idx="61">
                  <c:v>0.11576640000000001</c:v>
                </c:pt>
                <c:pt idx="62">
                  <c:v>9.5599279999999995E-2</c:v>
                </c:pt>
                <c:pt idx="63">
                  <c:v>5.0469699999999999E-2</c:v>
                </c:pt>
                <c:pt idx="64">
                  <c:v>3.4786869999999998E-2</c:v>
                </c:pt>
                <c:pt idx="65">
                  <c:v>6.7069279999999995E-2</c:v>
                </c:pt>
                <c:pt idx="66">
                  <c:v>1.6822E-2</c:v>
                </c:pt>
                <c:pt idx="67">
                  <c:v>4.5888680000000003E-3</c:v>
                </c:pt>
                <c:pt idx="68">
                  <c:v>5.381959E-2</c:v>
                </c:pt>
                <c:pt idx="69">
                  <c:v>1.1930420000000001E-2</c:v>
                </c:pt>
                <c:pt idx="70">
                  <c:v>0.1095467</c:v>
                </c:pt>
                <c:pt idx="71">
                  <c:v>0.1056375</c:v>
                </c:pt>
                <c:pt idx="72">
                  <c:v>9.416099E-2</c:v>
                </c:pt>
                <c:pt idx="73">
                  <c:v>1.401999E-2</c:v>
                </c:pt>
                <c:pt idx="74">
                  <c:v>7.7715060000000002E-2</c:v>
                </c:pt>
                <c:pt idx="75">
                  <c:v>2.3931640000000001E-2</c:v>
                </c:pt>
                <c:pt idx="76">
                  <c:v>3.1821380000000003E-2</c:v>
                </c:pt>
                <c:pt idx="77">
                  <c:v>2.7625210000000001E-2</c:v>
                </c:pt>
                <c:pt idx="78">
                  <c:v>3.3120239999999998E-3</c:v>
                </c:pt>
                <c:pt idx="79">
                  <c:v>7.5597060000000002E-3</c:v>
                </c:pt>
                <c:pt idx="80">
                  <c:v>3.3808760000000001E-3</c:v>
                </c:pt>
                <c:pt idx="81">
                  <c:v>1.53679E-2</c:v>
                </c:pt>
                <c:pt idx="82">
                  <c:v>0.1174597</c:v>
                </c:pt>
                <c:pt idx="83">
                  <c:v>0.10244549999999999</c:v>
                </c:pt>
                <c:pt idx="84">
                  <c:v>7.3764529999999995E-2</c:v>
                </c:pt>
                <c:pt idx="85">
                  <c:v>7.7368300000000001E-3</c:v>
                </c:pt>
                <c:pt idx="86">
                  <c:v>1.565267E-2</c:v>
                </c:pt>
                <c:pt idx="87">
                  <c:v>7.5162550000000003E-3</c:v>
                </c:pt>
                <c:pt idx="88">
                  <c:v>2.5068030000000002E-2</c:v>
                </c:pt>
                <c:pt idx="89">
                  <c:v>1.9084859999999999E-2</c:v>
                </c:pt>
                <c:pt idx="90">
                  <c:v>3.3201580000000001E-3</c:v>
                </c:pt>
                <c:pt idx="91">
                  <c:v>0.1141133</c:v>
                </c:pt>
                <c:pt idx="92">
                  <c:v>0.1221168</c:v>
                </c:pt>
                <c:pt idx="93">
                  <c:v>6.4271330000000002E-2</c:v>
                </c:pt>
                <c:pt idx="94">
                  <c:v>7.7191860000000003E-3</c:v>
                </c:pt>
                <c:pt idx="95">
                  <c:v>4.5087060000000003E-3</c:v>
                </c:pt>
                <c:pt idx="96">
                  <c:v>3.3236620000000001E-2</c:v>
                </c:pt>
                <c:pt idx="97">
                  <c:v>2.845785E-3</c:v>
                </c:pt>
                <c:pt idx="98">
                  <c:v>7.816178E-2</c:v>
                </c:pt>
                <c:pt idx="99">
                  <c:v>0.1163656</c:v>
                </c:pt>
                <c:pt idx="100">
                  <c:v>2.1905739999999998E-3</c:v>
                </c:pt>
                <c:pt idx="101">
                  <c:v>1.092891E-2</c:v>
                </c:pt>
                <c:pt idx="102">
                  <c:v>6.2021680000000003E-2</c:v>
                </c:pt>
                <c:pt idx="103">
                  <c:v>2.319589E-2</c:v>
                </c:pt>
                <c:pt idx="104">
                  <c:v>3.9643359999999997E-3</c:v>
                </c:pt>
                <c:pt idx="105">
                  <c:v>1.076467E-2</c:v>
                </c:pt>
                <c:pt idx="106">
                  <c:v>6.5657300000000002E-2</c:v>
                </c:pt>
                <c:pt idx="107">
                  <c:v>3.990225E-3</c:v>
                </c:pt>
                <c:pt idx="108">
                  <c:v>3.2730719999999998E-2</c:v>
                </c:pt>
                <c:pt idx="109">
                  <c:v>0.1064826</c:v>
                </c:pt>
                <c:pt idx="110">
                  <c:v>6.4216059999999998E-3</c:v>
                </c:pt>
                <c:pt idx="111">
                  <c:v>8.0169240000000003E-2</c:v>
                </c:pt>
                <c:pt idx="112">
                  <c:v>9.9255520000000007E-3</c:v>
                </c:pt>
                <c:pt idx="113">
                  <c:v>1.2483080000000001E-2</c:v>
                </c:pt>
                <c:pt idx="114">
                  <c:v>4.1235580000000003E-3</c:v>
                </c:pt>
                <c:pt idx="115">
                  <c:v>3.4360829999999999E-3</c:v>
                </c:pt>
                <c:pt idx="116">
                  <c:v>3.8570340000000002E-2</c:v>
                </c:pt>
                <c:pt idx="117">
                  <c:v>2.359878E-2</c:v>
                </c:pt>
                <c:pt idx="118">
                  <c:v>8.3588570000000001E-2</c:v>
                </c:pt>
                <c:pt idx="119">
                  <c:v>0.104265</c:v>
                </c:pt>
                <c:pt idx="120">
                  <c:v>9.2880270000000008E-3</c:v>
                </c:pt>
                <c:pt idx="121">
                  <c:v>2.0324020000000002E-2</c:v>
                </c:pt>
                <c:pt idx="122">
                  <c:v>5.9435229999999999E-2</c:v>
                </c:pt>
                <c:pt idx="123">
                  <c:v>9.3177659999999999E-3</c:v>
                </c:pt>
                <c:pt idx="124">
                  <c:v>1.5305569999999999E-2</c:v>
                </c:pt>
                <c:pt idx="125">
                  <c:v>2.5959519999999999E-3</c:v>
                </c:pt>
                <c:pt idx="126">
                  <c:v>0.1140655</c:v>
                </c:pt>
                <c:pt idx="127">
                  <c:v>5.0077129999999996E-3</c:v>
                </c:pt>
                <c:pt idx="128">
                  <c:v>9.0273639999999995E-3</c:v>
                </c:pt>
                <c:pt idx="129">
                  <c:v>2.6316699999999998E-2</c:v>
                </c:pt>
                <c:pt idx="130">
                  <c:v>0.1089517</c:v>
                </c:pt>
                <c:pt idx="131">
                  <c:v>0.1173776</c:v>
                </c:pt>
                <c:pt idx="132">
                  <c:v>2.924973E-3</c:v>
                </c:pt>
                <c:pt idx="133">
                  <c:v>1.7013730000000001E-2</c:v>
                </c:pt>
                <c:pt idx="134">
                  <c:v>2.9636839999999998E-3</c:v>
                </c:pt>
                <c:pt idx="135">
                  <c:v>5.4766240000000002E-3</c:v>
                </c:pt>
                <c:pt idx="136">
                  <c:v>4.1426639999999999E-3</c:v>
                </c:pt>
                <c:pt idx="137">
                  <c:v>1.7745239999999999E-2</c:v>
                </c:pt>
                <c:pt idx="138">
                  <c:v>0.1048897</c:v>
                </c:pt>
                <c:pt idx="139">
                  <c:v>5.8176029999999997E-2</c:v>
                </c:pt>
                <c:pt idx="140">
                  <c:v>6.1994240000000003E-3</c:v>
                </c:pt>
                <c:pt idx="141">
                  <c:v>2.7728099999999999E-2</c:v>
                </c:pt>
                <c:pt idx="142">
                  <c:v>1.068036E-2</c:v>
                </c:pt>
                <c:pt idx="143">
                  <c:v>1.6444400000000001E-2</c:v>
                </c:pt>
                <c:pt idx="144">
                  <c:v>6.4695439999999998E-3</c:v>
                </c:pt>
                <c:pt idx="145">
                  <c:v>2.032421E-3</c:v>
                </c:pt>
                <c:pt idx="146">
                  <c:v>5.9615110000000001E-3</c:v>
                </c:pt>
                <c:pt idx="147">
                  <c:v>2.51422E-2</c:v>
                </c:pt>
                <c:pt idx="148">
                  <c:v>1.791827E-2</c:v>
                </c:pt>
                <c:pt idx="149">
                  <c:v>2.6308459999999999E-2</c:v>
                </c:pt>
                <c:pt idx="150">
                  <c:v>1.518974E-2</c:v>
                </c:pt>
                <c:pt idx="151">
                  <c:v>4.0777369999999997E-3</c:v>
                </c:pt>
                <c:pt idx="152">
                  <c:v>1.847994E-2</c:v>
                </c:pt>
                <c:pt idx="153">
                  <c:v>1.138025E-2</c:v>
                </c:pt>
                <c:pt idx="154">
                  <c:v>0.1216822</c:v>
                </c:pt>
                <c:pt idx="155">
                  <c:v>1.1084700000000001E-3</c:v>
                </c:pt>
                <c:pt idx="156">
                  <c:v>4.9747010000000001E-2</c:v>
                </c:pt>
                <c:pt idx="157">
                  <c:v>1.1380850000000001E-3</c:v>
                </c:pt>
                <c:pt idx="158">
                  <c:v>4.3065279999999996E-3</c:v>
                </c:pt>
                <c:pt idx="159">
                  <c:v>2.0572429999999999E-2</c:v>
                </c:pt>
                <c:pt idx="160">
                  <c:v>1.5194640000000001E-3</c:v>
                </c:pt>
                <c:pt idx="161">
                  <c:v>2.2368349999999999E-2</c:v>
                </c:pt>
                <c:pt idx="162">
                  <c:v>1.2070340000000001E-3</c:v>
                </c:pt>
                <c:pt idx="163">
                  <c:v>4.1876789999999997E-2</c:v>
                </c:pt>
                <c:pt idx="164">
                  <c:v>9.3867159999999998E-3</c:v>
                </c:pt>
                <c:pt idx="165">
                  <c:v>1.379799E-2</c:v>
                </c:pt>
                <c:pt idx="166">
                  <c:v>5.9859610000000001E-2</c:v>
                </c:pt>
                <c:pt idx="167">
                  <c:v>9.4526230000000003E-3</c:v>
                </c:pt>
                <c:pt idx="168">
                  <c:v>4.5875040000000001E-3</c:v>
                </c:pt>
                <c:pt idx="169">
                  <c:v>6.1171450000000002E-2</c:v>
                </c:pt>
                <c:pt idx="170">
                  <c:v>8.9043399999999995E-2</c:v>
                </c:pt>
                <c:pt idx="171">
                  <c:v>6.5363580000000004E-2</c:v>
                </c:pt>
                <c:pt idx="172">
                  <c:v>1.307573E-3</c:v>
                </c:pt>
                <c:pt idx="173">
                  <c:v>4.0871739999999997E-2</c:v>
                </c:pt>
                <c:pt idx="174">
                  <c:v>1.539749E-2</c:v>
                </c:pt>
                <c:pt idx="175">
                  <c:v>5.5245990000000002E-2</c:v>
                </c:pt>
                <c:pt idx="176">
                  <c:v>4.9149989999999998E-2</c:v>
                </c:pt>
                <c:pt idx="177">
                  <c:v>2.5723289999999999E-2</c:v>
                </c:pt>
                <c:pt idx="178">
                  <c:v>6.156851E-2</c:v>
                </c:pt>
                <c:pt idx="179">
                  <c:v>2.3993400000000002E-2</c:v>
                </c:pt>
                <c:pt idx="180">
                  <c:v>1.283013E-2</c:v>
                </c:pt>
                <c:pt idx="181">
                  <c:v>1.326594E-2</c:v>
                </c:pt>
                <c:pt idx="182">
                  <c:v>5.1566199999999998E-3</c:v>
                </c:pt>
                <c:pt idx="183">
                  <c:v>7.8669670000000008E-3</c:v>
                </c:pt>
                <c:pt idx="184">
                  <c:v>1.218701E-2</c:v>
                </c:pt>
                <c:pt idx="185">
                  <c:v>7.5803090000000004E-3</c:v>
                </c:pt>
                <c:pt idx="186">
                  <c:v>2.5720029999999998E-3</c:v>
                </c:pt>
                <c:pt idx="187">
                  <c:v>3.4984340000000003E-2</c:v>
                </c:pt>
                <c:pt idx="188">
                  <c:v>2.422121E-2</c:v>
                </c:pt>
                <c:pt idx="189">
                  <c:v>5.4486639999999998E-3</c:v>
                </c:pt>
                <c:pt idx="190">
                  <c:v>5.7840729999999998E-3</c:v>
                </c:pt>
                <c:pt idx="191">
                  <c:v>8.6147700000000008E-3</c:v>
                </c:pt>
                <c:pt idx="192">
                  <c:v>5.5047289999999999E-3</c:v>
                </c:pt>
                <c:pt idx="193">
                  <c:v>4.9029629999999998E-3</c:v>
                </c:pt>
                <c:pt idx="194">
                  <c:v>1.5829070000000001E-2</c:v>
                </c:pt>
                <c:pt idx="195">
                  <c:v>7.275101E-3</c:v>
                </c:pt>
                <c:pt idx="196">
                  <c:v>1.8899330000000001E-3</c:v>
                </c:pt>
                <c:pt idx="197">
                  <c:v>5.6717950000000003E-2</c:v>
                </c:pt>
                <c:pt idx="198">
                  <c:v>1.9301349999999999E-3</c:v>
                </c:pt>
                <c:pt idx="199">
                  <c:v>2.6226380000000001E-3</c:v>
                </c:pt>
                <c:pt idx="200">
                  <c:v>2.4283059999999999E-2</c:v>
                </c:pt>
                <c:pt idx="201">
                  <c:v>8.9467980000000003E-2</c:v>
                </c:pt>
                <c:pt idx="202">
                  <c:v>5.4672610000000003E-2</c:v>
                </c:pt>
                <c:pt idx="203">
                  <c:v>3.1764369999999998E-3</c:v>
                </c:pt>
                <c:pt idx="204">
                  <c:v>8.9189039999999997E-2</c:v>
                </c:pt>
                <c:pt idx="205">
                  <c:v>1.818926E-3</c:v>
                </c:pt>
                <c:pt idx="206">
                  <c:v>1.380489E-2</c:v>
                </c:pt>
                <c:pt idx="207">
                  <c:v>1.260258E-2</c:v>
                </c:pt>
                <c:pt idx="208">
                  <c:v>2.3068390000000002E-3</c:v>
                </c:pt>
                <c:pt idx="209">
                  <c:v>5.0911280000000003E-2</c:v>
                </c:pt>
                <c:pt idx="210">
                  <c:v>4.7889450000000002E-3</c:v>
                </c:pt>
                <c:pt idx="211">
                  <c:v>5.756957E-3</c:v>
                </c:pt>
                <c:pt idx="212">
                  <c:v>2.2425759999999999E-2</c:v>
                </c:pt>
                <c:pt idx="213">
                  <c:v>6.4520050000000002E-3</c:v>
                </c:pt>
                <c:pt idx="214">
                  <c:v>4.0259139999999999E-2</c:v>
                </c:pt>
                <c:pt idx="215">
                  <c:v>1.956976E-3</c:v>
                </c:pt>
                <c:pt idx="216">
                  <c:v>6.5509970000000001E-2</c:v>
                </c:pt>
                <c:pt idx="217">
                  <c:v>2.328481E-2</c:v>
                </c:pt>
                <c:pt idx="218">
                  <c:v>6.6084120000000001E-3</c:v>
                </c:pt>
                <c:pt idx="219">
                  <c:v>1.770036E-3</c:v>
                </c:pt>
                <c:pt idx="220">
                  <c:v>2.726736E-3</c:v>
                </c:pt>
                <c:pt idx="221">
                  <c:v>3.7838289999999997E-2</c:v>
                </c:pt>
                <c:pt idx="222">
                  <c:v>6.0819610000000003E-3</c:v>
                </c:pt>
                <c:pt idx="223">
                  <c:v>2.7721009999999999E-3</c:v>
                </c:pt>
                <c:pt idx="224">
                  <c:v>3.0378060000000001E-3</c:v>
                </c:pt>
                <c:pt idx="225">
                  <c:v>1.073618E-2</c:v>
                </c:pt>
                <c:pt idx="226">
                  <c:v>1.6652420000000001E-2</c:v>
                </c:pt>
                <c:pt idx="227">
                  <c:v>1.1052340000000001E-3</c:v>
                </c:pt>
                <c:pt idx="228">
                  <c:v>8.3718400000000002E-3</c:v>
                </c:pt>
                <c:pt idx="229">
                  <c:v>5.499444E-3</c:v>
                </c:pt>
                <c:pt idx="230">
                  <c:v>5.7319769999999999E-2</c:v>
                </c:pt>
                <c:pt idx="231">
                  <c:v>3.6544429999999998E-3</c:v>
                </c:pt>
                <c:pt idx="232">
                  <c:v>5.8847150000000001E-2</c:v>
                </c:pt>
                <c:pt idx="233">
                  <c:v>1.7363409999999999E-2</c:v>
                </c:pt>
                <c:pt idx="234">
                  <c:v>8.3481970000000003E-2</c:v>
                </c:pt>
                <c:pt idx="235">
                  <c:v>7.4260940000000003E-3</c:v>
                </c:pt>
                <c:pt idx="236">
                  <c:v>1.8095409999999999E-2</c:v>
                </c:pt>
                <c:pt idx="237">
                  <c:v>3.2119570000000001E-3</c:v>
                </c:pt>
                <c:pt idx="238">
                  <c:v>4.88578E-2</c:v>
                </c:pt>
                <c:pt idx="239">
                  <c:v>6.4167290000000004E-3</c:v>
                </c:pt>
                <c:pt idx="240">
                  <c:v>4.1461060000000001E-2</c:v>
                </c:pt>
                <c:pt idx="241">
                  <c:v>4.4400849999999999E-3</c:v>
                </c:pt>
                <c:pt idx="242">
                  <c:v>5.4366320000000003E-3</c:v>
                </c:pt>
                <c:pt idx="243">
                  <c:v>7.391259E-2</c:v>
                </c:pt>
                <c:pt idx="244">
                  <c:v>3.0680130000000001E-3</c:v>
                </c:pt>
                <c:pt idx="245">
                  <c:v>2.3167959999999999E-3</c:v>
                </c:pt>
                <c:pt idx="246">
                  <c:v>5.5798380000000002E-3</c:v>
                </c:pt>
                <c:pt idx="247">
                  <c:v>1.2697870000000001E-3</c:v>
                </c:pt>
                <c:pt idx="248">
                  <c:v>1.896923E-3</c:v>
                </c:pt>
                <c:pt idx="249">
                  <c:v>3.433593E-3</c:v>
                </c:pt>
                <c:pt idx="250">
                  <c:v>3.8659970000000002E-2</c:v>
                </c:pt>
                <c:pt idx="251">
                  <c:v>0.1034687</c:v>
                </c:pt>
                <c:pt idx="252">
                  <c:v>1.9224369999999999E-3</c:v>
                </c:pt>
                <c:pt idx="253">
                  <c:v>1.265878E-2</c:v>
                </c:pt>
                <c:pt idx="254">
                  <c:v>2.1927269999999998E-3</c:v>
                </c:pt>
                <c:pt idx="255">
                  <c:v>1.269503E-2</c:v>
                </c:pt>
                <c:pt idx="256">
                  <c:v>2.9599750000000001E-3</c:v>
                </c:pt>
                <c:pt idx="257">
                  <c:v>3.5279439999999999E-3</c:v>
                </c:pt>
                <c:pt idx="258">
                  <c:v>5.6525829999999999E-2</c:v>
                </c:pt>
                <c:pt idx="259">
                  <c:v>2.7196780000000001E-3</c:v>
                </c:pt>
                <c:pt idx="260">
                  <c:v>1.5544599999999999E-3</c:v>
                </c:pt>
                <c:pt idx="261">
                  <c:v>1.917698E-2</c:v>
                </c:pt>
                <c:pt idx="262">
                  <c:v>4.5114359999999997E-3</c:v>
                </c:pt>
                <c:pt idx="263">
                  <c:v>5.1901810000000003E-3</c:v>
                </c:pt>
                <c:pt idx="264">
                  <c:v>3.3127400000000002E-3</c:v>
                </c:pt>
                <c:pt idx="265">
                  <c:v>1.025831E-2</c:v>
                </c:pt>
                <c:pt idx="266">
                  <c:v>1.027132E-2</c:v>
                </c:pt>
                <c:pt idx="267">
                  <c:v>1.163177E-2</c:v>
                </c:pt>
                <c:pt idx="268">
                  <c:v>1.1314090000000001E-2</c:v>
                </c:pt>
                <c:pt idx="269">
                  <c:v>1.960162E-2</c:v>
                </c:pt>
                <c:pt idx="270">
                  <c:v>2.603668E-3</c:v>
                </c:pt>
                <c:pt idx="271">
                  <c:v>5.019155E-3</c:v>
                </c:pt>
                <c:pt idx="272">
                  <c:v>1.1370949999999999E-2</c:v>
                </c:pt>
                <c:pt idx="273">
                  <c:v>3.4455829999999999E-3</c:v>
                </c:pt>
                <c:pt idx="274">
                  <c:v>7.2635820000000002E-3</c:v>
                </c:pt>
                <c:pt idx="275">
                  <c:v>5.7911400000000002E-2</c:v>
                </c:pt>
                <c:pt idx="276">
                  <c:v>3.5073460000000002E-3</c:v>
                </c:pt>
                <c:pt idx="277">
                  <c:v>8.2114560000000003E-2</c:v>
                </c:pt>
                <c:pt idx="278">
                  <c:v>1.63792E-2</c:v>
                </c:pt>
                <c:pt idx="279">
                  <c:v>5.1659820000000004E-3</c:v>
                </c:pt>
                <c:pt idx="280">
                  <c:v>1.490874E-2</c:v>
                </c:pt>
                <c:pt idx="281">
                  <c:v>3.9871980000000001E-2</c:v>
                </c:pt>
                <c:pt idx="282">
                  <c:v>1.6985529999999999E-2</c:v>
                </c:pt>
                <c:pt idx="283">
                  <c:v>9.2336940000000006E-2</c:v>
                </c:pt>
                <c:pt idx="284">
                  <c:v>3.6318690000000001E-2</c:v>
                </c:pt>
                <c:pt idx="285">
                  <c:v>3.6345179999999998E-2</c:v>
                </c:pt>
                <c:pt idx="286">
                  <c:v>1.365416E-2</c:v>
                </c:pt>
                <c:pt idx="287">
                  <c:v>1.793979E-3</c:v>
                </c:pt>
                <c:pt idx="288">
                  <c:v>1.5821559999999999E-3</c:v>
                </c:pt>
                <c:pt idx="289">
                  <c:v>6.2491369999999997E-2</c:v>
                </c:pt>
                <c:pt idx="290">
                  <c:v>3.0051000000000001E-2</c:v>
                </c:pt>
                <c:pt idx="291">
                  <c:v>4.6288719999999998E-2</c:v>
                </c:pt>
                <c:pt idx="292">
                  <c:v>6.8410650000000003E-3</c:v>
                </c:pt>
                <c:pt idx="293">
                  <c:v>0.1006558</c:v>
                </c:pt>
                <c:pt idx="294">
                  <c:v>1.335835E-2</c:v>
                </c:pt>
                <c:pt idx="295">
                  <c:v>8.4774499999999992E-3</c:v>
                </c:pt>
                <c:pt idx="296">
                  <c:v>2.3218240000000001E-3</c:v>
                </c:pt>
                <c:pt idx="297">
                  <c:v>2.0817790000000002E-3</c:v>
                </c:pt>
                <c:pt idx="298">
                  <c:v>9.6377400000000002E-2</c:v>
                </c:pt>
                <c:pt idx="299">
                  <c:v>3.3844310000000002E-2</c:v>
                </c:pt>
                <c:pt idx="300">
                  <c:v>7.3133800000000004E-3</c:v>
                </c:pt>
                <c:pt idx="301">
                  <c:v>2.2821729999999998E-2</c:v>
                </c:pt>
                <c:pt idx="302">
                  <c:v>5.7514179999999998E-2</c:v>
                </c:pt>
                <c:pt idx="303">
                  <c:v>4.0929559999999997E-2</c:v>
                </c:pt>
                <c:pt idx="304">
                  <c:v>2.2396409999999999E-2</c:v>
                </c:pt>
                <c:pt idx="305">
                  <c:v>1.4146260000000001E-2</c:v>
                </c:pt>
                <c:pt idx="306">
                  <c:v>2.1521090000000001E-3</c:v>
                </c:pt>
                <c:pt idx="307">
                  <c:v>2.411659E-3</c:v>
                </c:pt>
                <c:pt idx="308">
                  <c:v>2.144971E-2</c:v>
                </c:pt>
                <c:pt idx="309">
                  <c:v>5.5713280000000004E-3</c:v>
                </c:pt>
                <c:pt idx="310">
                  <c:v>4.8770259999999996E-3</c:v>
                </c:pt>
                <c:pt idx="311">
                  <c:v>2.1638669999999999E-2</c:v>
                </c:pt>
                <c:pt idx="312">
                  <c:v>9.6055760000000004E-2</c:v>
                </c:pt>
                <c:pt idx="313">
                  <c:v>2.2056559999999998E-3</c:v>
                </c:pt>
                <c:pt idx="314">
                  <c:v>9.6759979999999999E-3</c:v>
                </c:pt>
                <c:pt idx="315">
                  <c:v>5.3068430000000003E-3</c:v>
                </c:pt>
                <c:pt idx="316">
                  <c:v>7.1986890000000003E-3</c:v>
                </c:pt>
                <c:pt idx="317">
                  <c:v>1.7377619999999999E-3</c:v>
                </c:pt>
                <c:pt idx="318">
                  <c:v>4.9634240000000001E-3</c:v>
                </c:pt>
                <c:pt idx="319">
                  <c:v>0.105542</c:v>
                </c:pt>
                <c:pt idx="320">
                  <c:v>5.7012629999999998E-3</c:v>
                </c:pt>
                <c:pt idx="321">
                  <c:v>5.7066490000000003E-3</c:v>
                </c:pt>
                <c:pt idx="322">
                  <c:v>1.5995829999999999E-2</c:v>
                </c:pt>
                <c:pt idx="323">
                  <c:v>2.2943590000000002E-3</c:v>
                </c:pt>
                <c:pt idx="324">
                  <c:v>6.5783279999999996E-3</c:v>
                </c:pt>
                <c:pt idx="325">
                  <c:v>8.0470899999999998E-2</c:v>
                </c:pt>
                <c:pt idx="326">
                  <c:v>7.1280280000000001E-2</c:v>
                </c:pt>
                <c:pt idx="327">
                  <c:v>8.31218E-4</c:v>
                </c:pt>
                <c:pt idx="328">
                  <c:v>8.31218E-4</c:v>
                </c:pt>
                <c:pt idx="329">
                  <c:v>1.89614E-2</c:v>
                </c:pt>
                <c:pt idx="330">
                  <c:v>8.5318050000000006E-2</c:v>
                </c:pt>
                <c:pt idx="331">
                  <c:v>8.4259000000000005E-4</c:v>
                </c:pt>
                <c:pt idx="332">
                  <c:v>8.4286639999999998E-4</c:v>
                </c:pt>
                <c:pt idx="333">
                  <c:v>4.8427020000000001E-2</c:v>
                </c:pt>
                <c:pt idx="334">
                  <c:v>2.6528369999999999E-3</c:v>
                </c:pt>
                <c:pt idx="335">
                  <c:v>1.15695E-2</c:v>
                </c:pt>
                <c:pt idx="336">
                  <c:v>5.6140490000000001E-2</c:v>
                </c:pt>
                <c:pt idx="337">
                  <c:v>1.300402E-2</c:v>
                </c:pt>
                <c:pt idx="338">
                  <c:v>4.9229709999999999E-3</c:v>
                </c:pt>
                <c:pt idx="339">
                  <c:v>8.6497869999999999E-4</c:v>
                </c:pt>
                <c:pt idx="340">
                  <c:v>8.713576E-4</c:v>
                </c:pt>
                <c:pt idx="341">
                  <c:v>4.9595239999999999E-3</c:v>
                </c:pt>
                <c:pt idx="342">
                  <c:v>4.6825140000000001E-2</c:v>
                </c:pt>
                <c:pt idx="343">
                  <c:v>3.0046320000000001E-3</c:v>
                </c:pt>
                <c:pt idx="344">
                  <c:v>6.0887179999999999E-3</c:v>
                </c:pt>
                <c:pt idx="345">
                  <c:v>7.7170119999999997E-3</c:v>
                </c:pt>
                <c:pt idx="346">
                  <c:v>3.6684790000000002E-2</c:v>
                </c:pt>
                <c:pt idx="347">
                  <c:v>6.956187E-3</c:v>
                </c:pt>
                <c:pt idx="348">
                  <c:v>2.4896290000000001E-3</c:v>
                </c:pt>
                <c:pt idx="349">
                  <c:v>3.9919499999999997E-2</c:v>
                </c:pt>
                <c:pt idx="350">
                  <c:v>1.325895E-2</c:v>
                </c:pt>
                <c:pt idx="351">
                  <c:v>6.1773000000000002E-3</c:v>
                </c:pt>
                <c:pt idx="352">
                  <c:v>1.0953930000000001E-2</c:v>
                </c:pt>
                <c:pt idx="353">
                  <c:v>3.0049619999999999E-2</c:v>
                </c:pt>
                <c:pt idx="354">
                  <c:v>1.5903190000000001E-2</c:v>
                </c:pt>
                <c:pt idx="355">
                  <c:v>2.0231870000000001E-3</c:v>
                </c:pt>
                <c:pt idx="356">
                  <c:v>3.456626E-3</c:v>
                </c:pt>
                <c:pt idx="357">
                  <c:v>1.346807E-2</c:v>
                </c:pt>
                <c:pt idx="358">
                  <c:v>3.8083240000000001E-3</c:v>
                </c:pt>
                <c:pt idx="359">
                  <c:v>1.3534600000000001E-2</c:v>
                </c:pt>
                <c:pt idx="360">
                  <c:v>9.5058139999999999E-2</c:v>
                </c:pt>
                <c:pt idx="361">
                  <c:v>3.1991089999999999E-3</c:v>
                </c:pt>
                <c:pt idx="362">
                  <c:v>6.1769770000000002E-2</c:v>
                </c:pt>
                <c:pt idx="363">
                  <c:v>1.262303E-2</c:v>
                </c:pt>
                <c:pt idx="364">
                  <c:v>2.4476089999999999E-2</c:v>
                </c:pt>
                <c:pt idx="365">
                  <c:v>2.567798E-2</c:v>
                </c:pt>
                <c:pt idx="366">
                  <c:v>8.0799120000000005E-4</c:v>
                </c:pt>
                <c:pt idx="367">
                  <c:v>3.8924220000000002E-2</c:v>
                </c:pt>
                <c:pt idx="368">
                  <c:v>2.1220079999999999E-3</c:v>
                </c:pt>
                <c:pt idx="369">
                  <c:v>6.9195999999999997E-3</c:v>
                </c:pt>
                <c:pt idx="370">
                  <c:v>2.8955999999999999E-2</c:v>
                </c:pt>
                <c:pt idx="371">
                  <c:v>1.589548E-2</c:v>
                </c:pt>
                <c:pt idx="372">
                  <c:v>2.422639E-2</c:v>
                </c:pt>
                <c:pt idx="373">
                  <c:v>3.623228E-3</c:v>
                </c:pt>
                <c:pt idx="374">
                  <c:v>6.9584690000000005E-2</c:v>
                </c:pt>
                <c:pt idx="375">
                  <c:v>5.7760219999999996E-3</c:v>
                </c:pt>
                <c:pt idx="376">
                  <c:v>6.5635060000000002E-3</c:v>
                </c:pt>
                <c:pt idx="377">
                  <c:v>1.0951270000000001E-2</c:v>
                </c:pt>
                <c:pt idx="378">
                  <c:v>6.9836100000000003E-3</c:v>
                </c:pt>
                <c:pt idx="379">
                  <c:v>7.7121380000000003E-2</c:v>
                </c:pt>
                <c:pt idx="380">
                  <c:v>1.0225799999999999E-3</c:v>
                </c:pt>
                <c:pt idx="381">
                  <c:v>5.4471140000000003E-3</c:v>
                </c:pt>
                <c:pt idx="382">
                  <c:v>2.1545189999999999E-2</c:v>
                </c:pt>
                <c:pt idx="383">
                  <c:v>7.8859150000000003E-3</c:v>
                </c:pt>
                <c:pt idx="384">
                  <c:v>9.6546110000000004E-3</c:v>
                </c:pt>
                <c:pt idx="385">
                  <c:v>4.3849980000000002E-3</c:v>
                </c:pt>
                <c:pt idx="386">
                  <c:v>1.4556090000000001E-2</c:v>
                </c:pt>
                <c:pt idx="387">
                  <c:v>7.2375519999999999E-2</c:v>
                </c:pt>
                <c:pt idx="388">
                  <c:v>4.12614E-4</c:v>
                </c:pt>
                <c:pt idx="389">
                  <c:v>6.3367279999999998E-3</c:v>
                </c:pt>
                <c:pt idx="390">
                  <c:v>6.791198E-3</c:v>
                </c:pt>
                <c:pt idx="391">
                  <c:v>9.8663580000000004E-3</c:v>
                </c:pt>
                <c:pt idx="392">
                  <c:v>9.4465109999999995E-3</c:v>
                </c:pt>
                <c:pt idx="393">
                  <c:v>3.1789909999999999E-3</c:v>
                </c:pt>
                <c:pt idx="394">
                  <c:v>1.43365E-2</c:v>
                </c:pt>
                <c:pt idx="395">
                  <c:v>3.5082059999999998E-3</c:v>
                </c:pt>
                <c:pt idx="396">
                  <c:v>3.192926E-3</c:v>
                </c:pt>
                <c:pt idx="397">
                  <c:v>1.4911219999999999E-2</c:v>
                </c:pt>
                <c:pt idx="398">
                  <c:v>4.8153219999999997E-2</c:v>
                </c:pt>
                <c:pt idx="399">
                  <c:v>1.1114320000000001E-3</c:v>
                </c:pt>
                <c:pt idx="400">
                  <c:v>1.4955019999999999E-2</c:v>
                </c:pt>
                <c:pt idx="401">
                  <c:v>1.443817E-2</c:v>
                </c:pt>
                <c:pt idx="402">
                  <c:v>1.873416E-2</c:v>
                </c:pt>
                <c:pt idx="403">
                  <c:v>5.7327410000000004E-3</c:v>
                </c:pt>
                <c:pt idx="404">
                  <c:v>1.128403E-3</c:v>
                </c:pt>
                <c:pt idx="405">
                  <c:v>5.9535640000000004E-4</c:v>
                </c:pt>
                <c:pt idx="406">
                  <c:v>3.261379E-3</c:v>
                </c:pt>
                <c:pt idx="407">
                  <c:v>5.9744949999999996E-4</c:v>
                </c:pt>
                <c:pt idx="408">
                  <c:v>2.5847620000000002E-2</c:v>
                </c:pt>
                <c:pt idx="409">
                  <c:v>2.290058E-2</c:v>
                </c:pt>
                <c:pt idx="410">
                  <c:v>6.6169719999999996E-3</c:v>
                </c:pt>
                <c:pt idx="411">
                  <c:v>3.3988539999999998E-2</c:v>
                </c:pt>
                <c:pt idx="412">
                  <c:v>7.9048920000000002E-3</c:v>
                </c:pt>
                <c:pt idx="413">
                  <c:v>1.374449E-3</c:v>
                </c:pt>
                <c:pt idx="414">
                  <c:v>2.1870569999999999E-2</c:v>
                </c:pt>
                <c:pt idx="415">
                  <c:v>2.2466920000000001E-2</c:v>
                </c:pt>
                <c:pt idx="416">
                  <c:v>1.3883890000000001E-3</c:v>
                </c:pt>
                <c:pt idx="417">
                  <c:v>1.221296E-2</c:v>
                </c:pt>
                <c:pt idx="418">
                  <c:v>1.8838819999999999E-3</c:v>
                </c:pt>
                <c:pt idx="419">
                  <c:v>2.616578E-2</c:v>
                </c:pt>
                <c:pt idx="420">
                  <c:v>1.406315E-3</c:v>
                </c:pt>
                <c:pt idx="421">
                  <c:v>1.185857E-3</c:v>
                </c:pt>
                <c:pt idx="422">
                  <c:v>4.4209770000000004E-3</c:v>
                </c:pt>
                <c:pt idx="423">
                  <c:v>4.7712400000000002E-2</c:v>
                </c:pt>
                <c:pt idx="424">
                  <c:v>1.66107E-3</c:v>
                </c:pt>
                <c:pt idx="425">
                  <c:v>6.3994270000000003E-4</c:v>
                </c:pt>
                <c:pt idx="426">
                  <c:v>1.9274670000000001E-2</c:v>
                </c:pt>
                <c:pt idx="427">
                  <c:v>1.4270330000000001E-3</c:v>
                </c:pt>
                <c:pt idx="428">
                  <c:v>0.13286580000000001</c:v>
                </c:pt>
                <c:pt idx="429">
                  <c:v>5.5868309999999996E-3</c:v>
                </c:pt>
                <c:pt idx="430">
                  <c:v>1.7108620000000001E-2</c:v>
                </c:pt>
                <c:pt idx="431">
                  <c:v>2.2828870000000001E-2</c:v>
                </c:pt>
                <c:pt idx="432">
                  <c:v>5.2688240000000001E-3</c:v>
                </c:pt>
                <c:pt idx="433">
                  <c:v>7.7524250000000003E-3</c:v>
                </c:pt>
                <c:pt idx="434">
                  <c:v>5.1576259999999999E-2</c:v>
                </c:pt>
                <c:pt idx="435">
                  <c:v>1.0041700000000001E-2</c:v>
                </c:pt>
                <c:pt idx="436">
                  <c:v>1.351787E-2</c:v>
                </c:pt>
                <c:pt idx="437">
                  <c:v>1.0327649999999999E-3</c:v>
                </c:pt>
                <c:pt idx="438">
                  <c:v>6.8255709999999997E-2</c:v>
                </c:pt>
                <c:pt idx="439">
                  <c:v>2.5676599999999998E-3</c:v>
                </c:pt>
                <c:pt idx="440">
                  <c:v>7.9050179999999998E-2</c:v>
                </c:pt>
                <c:pt idx="441">
                  <c:v>7.9060050000000007E-2</c:v>
                </c:pt>
                <c:pt idx="442">
                  <c:v>1.420419E-2</c:v>
                </c:pt>
                <c:pt idx="443">
                  <c:v>1.0618069999999999E-3</c:v>
                </c:pt>
                <c:pt idx="444">
                  <c:v>4.9949540000000002E-3</c:v>
                </c:pt>
                <c:pt idx="445">
                  <c:v>6.6063889999999998E-3</c:v>
                </c:pt>
                <c:pt idx="446">
                  <c:v>8.3817130000000007E-3</c:v>
                </c:pt>
                <c:pt idx="447">
                  <c:v>2.3880140000000001E-2</c:v>
                </c:pt>
                <c:pt idx="448">
                  <c:v>1.528391E-3</c:v>
                </c:pt>
                <c:pt idx="449">
                  <c:v>2.759665E-2</c:v>
                </c:pt>
                <c:pt idx="450">
                  <c:v>0.10358630000000001</c:v>
                </c:pt>
                <c:pt idx="451">
                  <c:v>5.4407190000000001E-2</c:v>
                </c:pt>
                <c:pt idx="452">
                  <c:v>3.6128269999999999E-3</c:v>
                </c:pt>
                <c:pt idx="453">
                  <c:v>7.5517099999999997E-3</c:v>
                </c:pt>
                <c:pt idx="454">
                  <c:v>1.3847079999999999E-2</c:v>
                </c:pt>
                <c:pt idx="455">
                  <c:v>8.0030980000000002E-3</c:v>
                </c:pt>
                <c:pt idx="456">
                  <c:v>1.09359E-3</c:v>
                </c:pt>
                <c:pt idx="457">
                  <c:v>1.9342390000000001E-2</c:v>
                </c:pt>
                <c:pt idx="458">
                  <c:v>1.0957339999999999E-3</c:v>
                </c:pt>
                <c:pt idx="459">
                  <c:v>9.0010039999999995E-4</c:v>
                </c:pt>
                <c:pt idx="460">
                  <c:v>4.3529270000000004E-3</c:v>
                </c:pt>
                <c:pt idx="461">
                  <c:v>3.6482730000000001E-3</c:v>
                </c:pt>
                <c:pt idx="462">
                  <c:v>7.6159679999999999E-3</c:v>
                </c:pt>
                <c:pt idx="463">
                  <c:v>1.3932140000000001E-2</c:v>
                </c:pt>
                <c:pt idx="464">
                  <c:v>8.1294580000000005E-2</c:v>
                </c:pt>
                <c:pt idx="465">
                  <c:v>3.3231419999999998E-3</c:v>
                </c:pt>
                <c:pt idx="466">
                  <c:v>4.6282499999999997E-2</c:v>
                </c:pt>
                <c:pt idx="467">
                  <c:v>1.66958E-2</c:v>
                </c:pt>
                <c:pt idx="468">
                  <c:v>5.6860530000000002E-4</c:v>
                </c:pt>
                <c:pt idx="469">
                  <c:v>7.6738149999999996E-3</c:v>
                </c:pt>
                <c:pt idx="470">
                  <c:v>1.846423E-3</c:v>
                </c:pt>
                <c:pt idx="471">
                  <c:v>2.614826E-2</c:v>
                </c:pt>
                <c:pt idx="472">
                  <c:v>6.4542100000000005E-2</c:v>
                </c:pt>
                <c:pt idx="473">
                  <c:v>5.8609570000000004E-4</c:v>
                </c:pt>
                <c:pt idx="474">
                  <c:v>1.8823430000000001E-3</c:v>
                </c:pt>
                <c:pt idx="475">
                  <c:v>2.3863410000000002E-2</c:v>
                </c:pt>
                <c:pt idx="476">
                  <c:v>7.8022569999999999E-3</c:v>
                </c:pt>
                <c:pt idx="477">
                  <c:v>7.3644660000000001E-3</c:v>
                </c:pt>
                <c:pt idx="478">
                  <c:v>1.4082420000000001E-3</c:v>
                </c:pt>
                <c:pt idx="479">
                  <c:v>3.8124819999999999E-3</c:v>
                </c:pt>
                <c:pt idx="480">
                  <c:v>4.5493349999999998E-3</c:v>
                </c:pt>
                <c:pt idx="481">
                  <c:v>1.194996E-3</c:v>
                </c:pt>
                <c:pt idx="482">
                  <c:v>4.9704909999999996E-3</c:v>
                </c:pt>
                <c:pt idx="483">
                  <c:v>9.9170479999999999E-4</c:v>
                </c:pt>
                <c:pt idx="484">
                  <c:v>8.4332399999999998E-3</c:v>
                </c:pt>
                <c:pt idx="485">
                  <c:v>1.2104450000000001E-3</c:v>
                </c:pt>
                <c:pt idx="486">
                  <c:v>6.9837819999999995E-2</c:v>
                </c:pt>
                <c:pt idx="487">
                  <c:v>5.4409740000000003E-3</c:v>
                </c:pt>
                <c:pt idx="488">
                  <c:v>2.7452549999999999E-2</c:v>
                </c:pt>
                <c:pt idx="489">
                  <c:v>7.1606559999999996E-3</c:v>
                </c:pt>
                <c:pt idx="490">
                  <c:v>2.8727369999999999E-2</c:v>
                </c:pt>
                <c:pt idx="491">
                  <c:v>1.149038E-2</c:v>
                </c:pt>
                <c:pt idx="492">
                  <c:v>1.1048219999999999E-2</c:v>
                </c:pt>
                <c:pt idx="493">
                  <c:v>2.7052989999999999E-2</c:v>
                </c:pt>
                <c:pt idx="494">
                  <c:v>7.2745739999999998E-3</c:v>
                </c:pt>
                <c:pt idx="495">
                  <c:v>2.1647550000000002E-2</c:v>
                </c:pt>
                <c:pt idx="496">
                  <c:v>1.5268580000000001E-3</c:v>
                </c:pt>
                <c:pt idx="497">
                  <c:v>5.3623850000000001E-2</c:v>
                </c:pt>
                <c:pt idx="498">
                  <c:v>7.8058210000000001E-3</c:v>
                </c:pt>
                <c:pt idx="499">
                  <c:v>1.711553E-2</c:v>
                </c:pt>
              </c:numCache>
            </c:numRef>
          </c:xVal>
          <c:yVal>
            <c:numRef>
              <c:f>Sheet2!$L$5:$L$504</c:f>
              <c:numCache>
                <c:formatCode>0.00E+00</c:formatCode>
                <c:ptCount val="500"/>
                <c:pt idx="0">
                  <c:v>0.11121167552890598</c:v>
                </c:pt>
                <c:pt idx="1">
                  <c:v>0.11121167552890598</c:v>
                </c:pt>
                <c:pt idx="2">
                  <c:v>8.6321982124674734E-2</c:v>
                </c:pt>
                <c:pt idx="3">
                  <c:v>8.6321982124674734E-2</c:v>
                </c:pt>
                <c:pt idx="4">
                  <c:v>8.0212693743636154E-2</c:v>
                </c:pt>
                <c:pt idx="5">
                  <c:v>7.9760153863559224E-2</c:v>
                </c:pt>
                <c:pt idx="6">
                  <c:v>7.9760153863559224E-2</c:v>
                </c:pt>
                <c:pt idx="7">
                  <c:v>7.2745785722366785E-2</c:v>
                </c:pt>
                <c:pt idx="8">
                  <c:v>6.7202172191424367E-2</c:v>
                </c:pt>
                <c:pt idx="9">
                  <c:v>4.8874307048308634E-2</c:v>
                </c:pt>
                <c:pt idx="10">
                  <c:v>4.5819662857789344E-2</c:v>
                </c:pt>
                <c:pt idx="11">
                  <c:v>4.5819662857789344E-2</c:v>
                </c:pt>
                <c:pt idx="12">
                  <c:v>4.2425613757212356E-2</c:v>
                </c:pt>
                <c:pt idx="13">
                  <c:v>4.0162914356827693E-2</c:v>
                </c:pt>
                <c:pt idx="14">
                  <c:v>5.6228080099558771E-2</c:v>
                </c:pt>
                <c:pt idx="15">
                  <c:v>4.8987442018327866E-2</c:v>
                </c:pt>
                <c:pt idx="16">
                  <c:v>5.6341215069578003E-2</c:v>
                </c:pt>
                <c:pt idx="17">
                  <c:v>6.7654712071501297E-2</c:v>
                </c:pt>
                <c:pt idx="18">
                  <c:v>4.6045932797827809E-2</c:v>
                </c:pt>
                <c:pt idx="19">
                  <c:v>5.5209865369385679E-2</c:v>
                </c:pt>
                <c:pt idx="20">
                  <c:v>5.4417920579251045E-2</c:v>
                </c:pt>
                <c:pt idx="21">
                  <c:v>4.7516687408077837E-2</c:v>
                </c:pt>
                <c:pt idx="22">
                  <c:v>3.8805294716596897E-2</c:v>
                </c:pt>
                <c:pt idx="23">
                  <c:v>4.0389184296866158E-2</c:v>
                </c:pt>
                <c:pt idx="24">
                  <c:v>4.0389184296866158E-2</c:v>
                </c:pt>
                <c:pt idx="25">
                  <c:v>4.0728589206923863E-2</c:v>
                </c:pt>
                <c:pt idx="26">
                  <c:v>3.6655730286231474E-2</c:v>
                </c:pt>
                <c:pt idx="27">
                  <c:v>3.8126484896481502E-2</c:v>
                </c:pt>
                <c:pt idx="28">
                  <c:v>3.0093902025115964E-2</c:v>
                </c:pt>
                <c:pt idx="29">
                  <c:v>4.3896368367462385E-2</c:v>
                </c:pt>
                <c:pt idx="30">
                  <c:v>4.4688313157597012E-2</c:v>
                </c:pt>
                <c:pt idx="31">
                  <c:v>3.9484104536712299E-2</c:v>
                </c:pt>
                <c:pt idx="32">
                  <c:v>3.4279895915827585E-2</c:v>
                </c:pt>
                <c:pt idx="33">
                  <c:v>2.2400724063808122E-2</c:v>
                </c:pt>
                <c:pt idx="34">
                  <c:v>2.3532073764000454E-2</c:v>
                </c:pt>
                <c:pt idx="35">
                  <c:v>1.6404570652788778E-2</c:v>
                </c:pt>
                <c:pt idx="36">
                  <c:v>4.2765018667270054E-2</c:v>
                </c:pt>
                <c:pt idx="37">
                  <c:v>2.0703699513519629E-2</c:v>
                </c:pt>
                <c:pt idx="38">
                  <c:v>1.8554135083154202E-2</c:v>
                </c:pt>
                <c:pt idx="39">
                  <c:v>4.3104423577327751E-2</c:v>
                </c:pt>
                <c:pt idx="40">
                  <c:v>2.5002828374250483E-2</c:v>
                </c:pt>
                <c:pt idx="41">
                  <c:v>2.5115963344269715E-2</c:v>
                </c:pt>
                <c:pt idx="42">
                  <c:v>1.3236791492250254E-2</c:v>
                </c:pt>
                <c:pt idx="43">
                  <c:v>1.697024550288494E-2</c:v>
                </c:pt>
                <c:pt idx="44">
                  <c:v>2.4437153524154317E-2</c:v>
                </c:pt>
                <c:pt idx="45">
                  <c:v>2.4437153524154317E-2</c:v>
                </c:pt>
                <c:pt idx="46">
                  <c:v>1.4028736282384885E-2</c:v>
                </c:pt>
                <c:pt idx="47">
                  <c:v>2.307953388392352E-2</c:v>
                </c:pt>
                <c:pt idx="48">
                  <c:v>2.0816834483538861E-2</c:v>
                </c:pt>
                <c:pt idx="49">
                  <c:v>3.6316325376173776E-2</c:v>
                </c:pt>
                <c:pt idx="50">
                  <c:v>2.964136214503903E-2</c:v>
                </c:pt>
                <c:pt idx="51">
                  <c:v>1.0521552211788665E-2</c:v>
                </c:pt>
                <c:pt idx="52">
                  <c:v>2.6812987894558209E-2</c:v>
                </c:pt>
                <c:pt idx="53">
                  <c:v>1.3689331372327185E-2</c:v>
                </c:pt>
                <c:pt idx="54">
                  <c:v>2.1156239393596562E-2</c:v>
                </c:pt>
                <c:pt idx="55">
                  <c:v>2.5794773164385113E-2</c:v>
                </c:pt>
                <c:pt idx="56">
                  <c:v>1.1200362031904061E-2</c:v>
                </c:pt>
                <c:pt idx="57">
                  <c:v>1.1200362031904061E-2</c:v>
                </c:pt>
                <c:pt idx="58">
                  <c:v>1.0182147301730966E-2</c:v>
                </c:pt>
                <c:pt idx="59">
                  <c:v>3.2922276275596789E-2</c:v>
                </c:pt>
                <c:pt idx="60">
                  <c:v>1.2218576762077158E-2</c:v>
                </c:pt>
                <c:pt idx="61">
                  <c:v>3.2017196515442922E-2</c:v>
                </c:pt>
                <c:pt idx="62">
                  <c:v>2.839687747482747E-2</c:v>
                </c:pt>
                <c:pt idx="63">
                  <c:v>1.9798619753365766E-2</c:v>
                </c:pt>
                <c:pt idx="64">
                  <c:v>1.617830071275031E-2</c:v>
                </c:pt>
                <c:pt idx="65">
                  <c:v>2.2853263943885056E-2</c:v>
                </c:pt>
                <c:pt idx="66">
                  <c:v>1.1313497001923295E-2</c:v>
                </c:pt>
                <c:pt idx="67">
                  <c:v>6.6749632311347441E-3</c:v>
                </c:pt>
                <c:pt idx="68">
                  <c:v>2.002488969340423E-2</c:v>
                </c:pt>
                <c:pt idx="69">
                  <c:v>9.6164724516347999E-3</c:v>
                </c:pt>
                <c:pt idx="70">
                  <c:v>2.9867632085077499E-2</c:v>
                </c:pt>
                <c:pt idx="71">
                  <c:v>2.9188822264962101E-2</c:v>
                </c:pt>
                <c:pt idx="72">
                  <c:v>2.6926122864577441E-2</c:v>
                </c:pt>
                <c:pt idx="73">
                  <c:v>9.955877361692499E-3</c:v>
                </c:pt>
                <c:pt idx="74">
                  <c:v>2.3984613644077384E-2</c:v>
                </c:pt>
                <c:pt idx="75">
                  <c:v>1.267111664215409E-2</c:v>
                </c:pt>
                <c:pt idx="76">
                  <c:v>1.4481276162461816E-2</c:v>
                </c:pt>
                <c:pt idx="77">
                  <c:v>1.3463061432288721E-2</c:v>
                </c:pt>
                <c:pt idx="78">
                  <c:v>5.5436135309424144E-3</c:v>
                </c:pt>
                <c:pt idx="79">
                  <c:v>7.4669080212693747E-3</c:v>
                </c:pt>
                <c:pt idx="80">
                  <c:v>5.5436135309424144E-3</c:v>
                </c:pt>
                <c:pt idx="81">
                  <c:v>1.0069012331711731E-2</c:v>
                </c:pt>
                <c:pt idx="82">
                  <c:v>3.0207036995135196E-2</c:v>
                </c:pt>
                <c:pt idx="83">
                  <c:v>2.7718067654712072E-2</c:v>
                </c:pt>
                <c:pt idx="84">
                  <c:v>2.2740128973865823E-2</c:v>
                </c:pt>
                <c:pt idx="85">
                  <c:v>7.4669080212693747E-3</c:v>
                </c:pt>
                <c:pt idx="86">
                  <c:v>1.0069012331711731E-2</c:v>
                </c:pt>
                <c:pt idx="87">
                  <c:v>7.3537730512501414E-3</c:v>
                </c:pt>
                <c:pt idx="88">
                  <c:v>1.2557981672134857E-2</c:v>
                </c:pt>
                <c:pt idx="89">
                  <c:v>1.0974092091865596E-2</c:v>
                </c:pt>
                <c:pt idx="90">
                  <c:v>5.3173435909039486E-3</c:v>
                </c:pt>
                <c:pt idx="91">
                  <c:v>2.9188822264962101E-2</c:v>
                </c:pt>
                <c:pt idx="92">
                  <c:v>3.0320171965154429E-2</c:v>
                </c:pt>
                <c:pt idx="93">
                  <c:v>2.0364294603461931E-2</c:v>
                </c:pt>
                <c:pt idx="94">
                  <c:v>7.1275031112116756E-3</c:v>
                </c:pt>
                <c:pt idx="95">
                  <c:v>5.7698834709808801E-3</c:v>
                </c:pt>
                <c:pt idx="96">
                  <c:v>1.4028736282384885E-2</c:v>
                </c:pt>
                <c:pt idx="97">
                  <c:v>4.864803710827017E-3</c:v>
                </c:pt>
                <c:pt idx="98">
                  <c:v>2.2626994003846591E-2</c:v>
                </c:pt>
                <c:pt idx="99">
                  <c:v>2.8962552324923632E-2</c:v>
                </c:pt>
                <c:pt idx="100">
                  <c:v>4.4122638307500846E-3</c:v>
                </c:pt>
                <c:pt idx="101">
                  <c:v>8.0325828713655387E-3</c:v>
                </c:pt>
                <c:pt idx="102">
                  <c:v>1.9572349813327301E-2</c:v>
                </c:pt>
                <c:pt idx="103">
                  <c:v>1.1426631971942528E-2</c:v>
                </c:pt>
                <c:pt idx="104">
                  <c:v>5.3173435909039486E-3</c:v>
                </c:pt>
                <c:pt idx="105">
                  <c:v>7.9194479013463062E-3</c:v>
                </c:pt>
                <c:pt idx="106">
                  <c:v>2.0138024663423463E-2</c:v>
                </c:pt>
                <c:pt idx="107">
                  <c:v>5.3173435909039486E-3</c:v>
                </c:pt>
                <c:pt idx="108">
                  <c:v>1.3576196402307953E-2</c:v>
                </c:pt>
                <c:pt idx="109">
                  <c:v>2.7039257834596674E-2</c:v>
                </c:pt>
                <c:pt idx="110">
                  <c:v>6.335558321077045E-3</c:v>
                </c:pt>
                <c:pt idx="111">
                  <c:v>2.2626994003846591E-2</c:v>
                </c:pt>
                <c:pt idx="112">
                  <c:v>7.5800429912886071E-3</c:v>
                </c:pt>
                <c:pt idx="113">
                  <c:v>8.3719877814232378E-3</c:v>
                </c:pt>
                <c:pt idx="114">
                  <c:v>5.3173435909039486E-3</c:v>
                </c:pt>
                <c:pt idx="115">
                  <c:v>4.9779386808462495E-3</c:v>
                </c:pt>
                <c:pt idx="116">
                  <c:v>1.4707546102500283E-2</c:v>
                </c:pt>
                <c:pt idx="117">
                  <c:v>1.1313497001923295E-2</c:v>
                </c:pt>
                <c:pt idx="118">
                  <c:v>2.307953388392352E-2</c:v>
                </c:pt>
                <c:pt idx="119">
                  <c:v>2.6473582984500508E-2</c:v>
                </c:pt>
                <c:pt idx="120">
                  <c:v>7.240638081230908E-3</c:v>
                </c:pt>
                <c:pt idx="121">
                  <c:v>1.0408417241769431E-2</c:v>
                </c:pt>
                <c:pt idx="122">
                  <c:v>1.8667270053173438E-2</c:v>
                </c:pt>
                <c:pt idx="123">
                  <c:v>7.240638081230908E-3</c:v>
                </c:pt>
                <c:pt idx="124">
                  <c:v>9.0507976015386359E-3</c:v>
                </c:pt>
                <c:pt idx="125">
                  <c:v>4.4122638307500846E-3</c:v>
                </c:pt>
                <c:pt idx="126">
                  <c:v>2.7718067654712072E-2</c:v>
                </c:pt>
                <c:pt idx="127">
                  <c:v>5.5436135309424144E-3</c:v>
                </c:pt>
                <c:pt idx="128">
                  <c:v>7.0143681411924423E-3</c:v>
                </c:pt>
                <c:pt idx="129">
                  <c:v>1.153976694196176E-2</c:v>
                </c:pt>
                <c:pt idx="130">
                  <c:v>2.658671795451974E-2</c:v>
                </c:pt>
                <c:pt idx="131">
                  <c:v>2.7831202624731304E-2</c:v>
                </c:pt>
                <c:pt idx="132">
                  <c:v>4.4122638307500846E-3</c:v>
                </c:pt>
                <c:pt idx="133">
                  <c:v>9.1639325715578684E-3</c:v>
                </c:pt>
                <c:pt idx="134">
                  <c:v>4.4122638307500846E-3</c:v>
                </c:pt>
                <c:pt idx="135">
                  <c:v>5.5436135309424144E-3</c:v>
                </c:pt>
                <c:pt idx="136">
                  <c:v>4.9779386808462495E-3</c:v>
                </c:pt>
                <c:pt idx="137">
                  <c:v>9.2770675415771008E-3</c:v>
                </c:pt>
                <c:pt idx="138">
                  <c:v>2.5681638194365877E-2</c:v>
                </c:pt>
                <c:pt idx="139">
                  <c:v>1.7762190293019571E-2</c:v>
                </c:pt>
                <c:pt idx="140">
                  <c:v>5.7698834709808801E-3</c:v>
                </c:pt>
                <c:pt idx="141">
                  <c:v>1.1652901911980993E-2</c:v>
                </c:pt>
                <c:pt idx="142">
                  <c:v>7.240638081230908E-3</c:v>
                </c:pt>
                <c:pt idx="143">
                  <c:v>8.8245276615001693E-3</c:v>
                </c:pt>
                <c:pt idx="144">
                  <c:v>5.7698834709808801E-3</c:v>
                </c:pt>
                <c:pt idx="145">
                  <c:v>3.7334540106346873E-3</c:v>
                </c:pt>
                <c:pt idx="146">
                  <c:v>5.5436135309424144E-3</c:v>
                </c:pt>
                <c:pt idx="147">
                  <c:v>1.0860957121846362E-2</c:v>
                </c:pt>
                <c:pt idx="148">
                  <c:v>9.0507976015386359E-3</c:v>
                </c:pt>
                <c:pt idx="149">
                  <c:v>1.0974092091865596E-2</c:v>
                </c:pt>
                <c:pt idx="150">
                  <c:v>8.2588528114040053E-3</c:v>
                </c:pt>
                <c:pt idx="151">
                  <c:v>4.6385337707885504E-3</c:v>
                </c:pt>
                <c:pt idx="152">
                  <c:v>9.0507976015386359E-3</c:v>
                </c:pt>
                <c:pt idx="153">
                  <c:v>7.1275031112116756E-3</c:v>
                </c:pt>
                <c:pt idx="154">
                  <c:v>2.7491797714673607E-2</c:v>
                </c:pt>
                <c:pt idx="155">
                  <c:v>2.9415092205000567E-3</c:v>
                </c:pt>
                <c:pt idx="156">
                  <c:v>1.5499490892634913E-2</c:v>
                </c:pt>
                <c:pt idx="157">
                  <c:v>2.9415092205000567E-3</c:v>
                </c:pt>
                <c:pt idx="158">
                  <c:v>4.6385337707885504E-3</c:v>
                </c:pt>
                <c:pt idx="159">
                  <c:v>9.390202511596335E-3</c:v>
                </c:pt>
                <c:pt idx="160">
                  <c:v>3.1677791605385225E-3</c:v>
                </c:pt>
                <c:pt idx="161">
                  <c:v>9.7296074216540341E-3</c:v>
                </c:pt>
                <c:pt idx="162">
                  <c:v>2.9415092205000567E-3</c:v>
                </c:pt>
                <c:pt idx="163">
                  <c:v>1.380246634234642E-2</c:v>
                </c:pt>
                <c:pt idx="164">
                  <c:v>6.335558321077045E-3</c:v>
                </c:pt>
                <c:pt idx="165">
                  <c:v>7.5800429912886071E-3</c:v>
                </c:pt>
                <c:pt idx="166">
                  <c:v>1.7083380472904176E-2</c:v>
                </c:pt>
                <c:pt idx="167">
                  <c:v>6.335558321077045E-3</c:v>
                </c:pt>
                <c:pt idx="168">
                  <c:v>4.6385337707885504E-3</c:v>
                </c:pt>
                <c:pt idx="169">
                  <c:v>1.7196515442923409E-2</c:v>
                </c:pt>
                <c:pt idx="170">
                  <c:v>2.183504921371196E-2</c:v>
                </c:pt>
                <c:pt idx="171">
                  <c:v>1.7875325263038807E-2</c:v>
                </c:pt>
                <c:pt idx="172">
                  <c:v>2.9415092205000567E-3</c:v>
                </c:pt>
                <c:pt idx="173">
                  <c:v>1.3349926462269488E-2</c:v>
                </c:pt>
                <c:pt idx="174">
                  <c:v>7.8063129313270729E-3</c:v>
                </c:pt>
                <c:pt idx="175">
                  <c:v>1.5952030772711845E-2</c:v>
                </c:pt>
                <c:pt idx="176">
                  <c:v>1.4820681072519515E-2</c:v>
                </c:pt>
                <c:pt idx="177">
                  <c:v>1.0182147301730966E-2</c:v>
                </c:pt>
                <c:pt idx="178">
                  <c:v>1.697024550288494E-2</c:v>
                </c:pt>
                <c:pt idx="179">
                  <c:v>9.7296074216540341E-3</c:v>
                </c:pt>
                <c:pt idx="180">
                  <c:v>7.0143681411924423E-3</c:v>
                </c:pt>
                <c:pt idx="181">
                  <c:v>7.1275031112116756E-3</c:v>
                </c:pt>
                <c:pt idx="182">
                  <c:v>4.6385337707885504E-3</c:v>
                </c:pt>
                <c:pt idx="183">
                  <c:v>5.5436135309424144E-3</c:v>
                </c:pt>
                <c:pt idx="184">
                  <c:v>6.7880982011539765E-3</c:v>
                </c:pt>
                <c:pt idx="185">
                  <c:v>5.430478560923181E-3</c:v>
                </c:pt>
                <c:pt idx="186">
                  <c:v>3.5071840705962211E-3</c:v>
                </c:pt>
                <c:pt idx="187">
                  <c:v>1.1879171852019459E-2</c:v>
                </c:pt>
                <c:pt idx="188">
                  <c:v>9.6164724516347999E-3</c:v>
                </c:pt>
                <c:pt idx="189">
                  <c:v>4.6385337707885504E-3</c:v>
                </c:pt>
                <c:pt idx="190">
                  <c:v>4.7516687408077837E-3</c:v>
                </c:pt>
                <c:pt idx="191">
                  <c:v>5.6567485009616477E-3</c:v>
                </c:pt>
                <c:pt idx="192">
                  <c:v>4.6385337707885504E-3</c:v>
                </c:pt>
                <c:pt idx="193">
                  <c:v>4.4122638307500846E-3</c:v>
                </c:pt>
                <c:pt idx="194">
                  <c:v>7.5800429912886071E-3</c:v>
                </c:pt>
                <c:pt idx="195">
                  <c:v>5.2042086208847153E-3</c:v>
                </c:pt>
                <c:pt idx="196">
                  <c:v>3.0546441905192896E-3</c:v>
                </c:pt>
                <c:pt idx="197">
                  <c:v>1.5612625862654146E-2</c:v>
                </c:pt>
                <c:pt idx="198">
                  <c:v>3.0546441905192896E-3</c:v>
                </c:pt>
                <c:pt idx="199">
                  <c:v>3.3940491005769883E-3</c:v>
                </c:pt>
                <c:pt idx="200">
                  <c:v>9.390202511596335E-3</c:v>
                </c:pt>
                <c:pt idx="201">
                  <c:v>2.0929969453558094E-2</c:v>
                </c:pt>
                <c:pt idx="202">
                  <c:v>1.5160085982577214E-2</c:v>
                </c:pt>
                <c:pt idx="203">
                  <c:v>3.620319040615454E-3</c:v>
                </c:pt>
                <c:pt idx="204">
                  <c:v>2.0816834483538861E-2</c:v>
                </c:pt>
                <c:pt idx="205">
                  <c:v>2.9415092205000567E-3</c:v>
                </c:pt>
                <c:pt idx="206">
                  <c:v>6.9012331711732098E-3</c:v>
                </c:pt>
                <c:pt idx="207">
                  <c:v>6.5618282611155107E-3</c:v>
                </c:pt>
                <c:pt idx="208">
                  <c:v>3.1677791605385225E-3</c:v>
                </c:pt>
                <c:pt idx="209">
                  <c:v>1.4368141192442584E-2</c:v>
                </c:pt>
                <c:pt idx="210">
                  <c:v>4.1859938907116189E-3</c:v>
                </c:pt>
                <c:pt idx="211">
                  <c:v>4.525398800769318E-3</c:v>
                </c:pt>
                <c:pt idx="212">
                  <c:v>8.8245276615001693E-3</c:v>
                </c:pt>
                <c:pt idx="213">
                  <c:v>4.7516687408077837E-3</c:v>
                </c:pt>
                <c:pt idx="214">
                  <c:v>1.2331711732096391E-2</c:v>
                </c:pt>
                <c:pt idx="215">
                  <c:v>2.9415092205000567E-3</c:v>
                </c:pt>
                <c:pt idx="216">
                  <c:v>1.6743975562846476E-2</c:v>
                </c:pt>
                <c:pt idx="217">
                  <c:v>8.9376626315194035E-3</c:v>
                </c:pt>
                <c:pt idx="218">
                  <c:v>4.7516687408077837E-3</c:v>
                </c:pt>
                <c:pt idx="219">
                  <c:v>2.8283742504808238E-3</c:v>
                </c:pt>
                <c:pt idx="220">
                  <c:v>3.2809141305577554E-3</c:v>
                </c:pt>
                <c:pt idx="221">
                  <c:v>1.1766036882000227E-2</c:v>
                </c:pt>
                <c:pt idx="222">
                  <c:v>4.525398800769318E-3</c:v>
                </c:pt>
                <c:pt idx="223">
                  <c:v>3.2809141305577554E-3</c:v>
                </c:pt>
                <c:pt idx="224">
                  <c:v>3.3940491005769883E-3</c:v>
                </c:pt>
                <c:pt idx="225">
                  <c:v>5.8830184410001134E-3</c:v>
                </c:pt>
                <c:pt idx="226">
                  <c:v>7.3537730512501414E-3</c:v>
                </c:pt>
                <c:pt idx="227">
                  <c:v>2.3758343704038919E-3</c:v>
                </c:pt>
                <c:pt idx="228">
                  <c:v>5.2042086208847153E-3</c:v>
                </c:pt>
                <c:pt idx="229">
                  <c:v>4.2991288607308522E-3</c:v>
                </c:pt>
                <c:pt idx="230">
                  <c:v>1.5160085982577214E-2</c:v>
                </c:pt>
                <c:pt idx="231">
                  <c:v>3.620319040615454E-3</c:v>
                </c:pt>
                <c:pt idx="232">
                  <c:v>1.5386355922615681E-2</c:v>
                </c:pt>
                <c:pt idx="233">
                  <c:v>7.4669080212693747E-3</c:v>
                </c:pt>
                <c:pt idx="234">
                  <c:v>1.9346079873288832E-2</c:v>
                </c:pt>
                <c:pt idx="235">
                  <c:v>4.864803710827017E-3</c:v>
                </c:pt>
                <c:pt idx="236">
                  <c:v>7.5800429912886071E-3</c:v>
                </c:pt>
                <c:pt idx="237">
                  <c:v>3.3940491005769883E-3</c:v>
                </c:pt>
                <c:pt idx="238">
                  <c:v>1.3576196402307953E-2</c:v>
                </c:pt>
                <c:pt idx="239">
                  <c:v>4.525398800769318E-3</c:v>
                </c:pt>
                <c:pt idx="240">
                  <c:v>1.2218576762077158E-2</c:v>
                </c:pt>
                <c:pt idx="241">
                  <c:v>3.8465889806539202E-3</c:v>
                </c:pt>
                <c:pt idx="242">
                  <c:v>4.1859938907116189E-3</c:v>
                </c:pt>
                <c:pt idx="243">
                  <c:v>1.7649055323000339E-2</c:v>
                </c:pt>
                <c:pt idx="244">
                  <c:v>3.2809141305577554E-3</c:v>
                </c:pt>
                <c:pt idx="245">
                  <c:v>2.9415092205000567E-3</c:v>
                </c:pt>
                <c:pt idx="246">
                  <c:v>4.1859938907116189E-3</c:v>
                </c:pt>
                <c:pt idx="247">
                  <c:v>2.3758343704038919E-3</c:v>
                </c:pt>
                <c:pt idx="248">
                  <c:v>2.7152392804615905E-3</c:v>
                </c:pt>
                <c:pt idx="249">
                  <c:v>3.3940491005769883E-3</c:v>
                </c:pt>
                <c:pt idx="250">
                  <c:v>1.153976694196176E-2</c:v>
                </c:pt>
                <c:pt idx="251">
                  <c:v>2.2061319153750425E-2</c:v>
                </c:pt>
                <c:pt idx="252">
                  <c:v>2.7152392804615905E-3</c:v>
                </c:pt>
                <c:pt idx="253">
                  <c:v>6.1092883810385792E-3</c:v>
                </c:pt>
                <c:pt idx="254">
                  <c:v>2.8283742504808238E-3</c:v>
                </c:pt>
                <c:pt idx="255">
                  <c:v>6.1092883810385792E-3</c:v>
                </c:pt>
                <c:pt idx="256">
                  <c:v>3.1677791605385225E-3</c:v>
                </c:pt>
                <c:pt idx="257">
                  <c:v>3.3940491005769883E-3</c:v>
                </c:pt>
                <c:pt idx="258">
                  <c:v>1.459441113248105E-2</c:v>
                </c:pt>
                <c:pt idx="259">
                  <c:v>3.0546441905192896E-3</c:v>
                </c:pt>
                <c:pt idx="260">
                  <c:v>2.4889693404231247E-3</c:v>
                </c:pt>
                <c:pt idx="261">
                  <c:v>7.5800429912886071E-3</c:v>
                </c:pt>
                <c:pt idx="262">
                  <c:v>3.7334540106346873E-3</c:v>
                </c:pt>
                <c:pt idx="263">
                  <c:v>3.9597239506731531E-3</c:v>
                </c:pt>
                <c:pt idx="264">
                  <c:v>3.2809141305577554E-3</c:v>
                </c:pt>
                <c:pt idx="265">
                  <c:v>5.430478560923181E-3</c:v>
                </c:pt>
                <c:pt idx="266">
                  <c:v>5.430478560923181E-3</c:v>
                </c:pt>
                <c:pt idx="267">
                  <c:v>5.7698834709808801E-3</c:v>
                </c:pt>
                <c:pt idx="268">
                  <c:v>5.6567485009616477E-3</c:v>
                </c:pt>
                <c:pt idx="269">
                  <c:v>7.5800429912886071E-3</c:v>
                </c:pt>
                <c:pt idx="270">
                  <c:v>2.9415092205000567E-3</c:v>
                </c:pt>
                <c:pt idx="271">
                  <c:v>3.8465889806539202E-3</c:v>
                </c:pt>
                <c:pt idx="272">
                  <c:v>5.6567485009616477E-3</c:v>
                </c:pt>
                <c:pt idx="273">
                  <c:v>3.2809141305577554E-3</c:v>
                </c:pt>
                <c:pt idx="274">
                  <c:v>4.525398800769318E-3</c:v>
                </c:pt>
                <c:pt idx="275">
                  <c:v>1.459441113248105E-2</c:v>
                </c:pt>
                <c:pt idx="276">
                  <c:v>3.2809141305577554E-3</c:v>
                </c:pt>
                <c:pt idx="277">
                  <c:v>1.8441000113134969E-2</c:v>
                </c:pt>
                <c:pt idx="278">
                  <c:v>6.7880982011539765E-3</c:v>
                </c:pt>
                <c:pt idx="279">
                  <c:v>3.8465889806539202E-3</c:v>
                </c:pt>
                <c:pt idx="280">
                  <c:v>6.4486932910962783E-3</c:v>
                </c:pt>
                <c:pt idx="281">
                  <c:v>1.1426631971942528E-2</c:v>
                </c:pt>
                <c:pt idx="282">
                  <c:v>6.9012331711732098E-3</c:v>
                </c:pt>
                <c:pt idx="283">
                  <c:v>1.9911754723384998E-2</c:v>
                </c:pt>
                <c:pt idx="284">
                  <c:v>1.074782215182713E-2</c:v>
                </c:pt>
                <c:pt idx="285">
                  <c:v>1.074782215182713E-2</c:v>
                </c:pt>
                <c:pt idx="286">
                  <c:v>6.1092883810385792E-3</c:v>
                </c:pt>
                <c:pt idx="287">
                  <c:v>2.4889693404231247E-3</c:v>
                </c:pt>
                <c:pt idx="288">
                  <c:v>2.3758343704038919E-3</c:v>
                </c:pt>
                <c:pt idx="289">
                  <c:v>1.5160085982577214E-2</c:v>
                </c:pt>
                <c:pt idx="290">
                  <c:v>9.5033374816155675E-3</c:v>
                </c:pt>
                <c:pt idx="291">
                  <c:v>1.2444846702115623E-2</c:v>
                </c:pt>
                <c:pt idx="292">
                  <c:v>4.2991288607308522E-3</c:v>
                </c:pt>
                <c:pt idx="293">
                  <c:v>2.1043104423577329E-2</c:v>
                </c:pt>
                <c:pt idx="294">
                  <c:v>5.9961534110193459E-3</c:v>
                </c:pt>
                <c:pt idx="295">
                  <c:v>4.7516687408077837E-3</c:v>
                </c:pt>
                <c:pt idx="296">
                  <c:v>2.7152392804615905E-3</c:v>
                </c:pt>
                <c:pt idx="297">
                  <c:v>2.6021043104423576E-3</c:v>
                </c:pt>
                <c:pt idx="298">
                  <c:v>2.0364294603461931E-2</c:v>
                </c:pt>
                <c:pt idx="299">
                  <c:v>1.0182147301730966E-2</c:v>
                </c:pt>
                <c:pt idx="300">
                  <c:v>4.4122638307500846E-3</c:v>
                </c:pt>
                <c:pt idx="301">
                  <c:v>8.0325828713655387E-3</c:v>
                </c:pt>
                <c:pt idx="302">
                  <c:v>1.4255006222423351E-2</c:v>
                </c:pt>
                <c:pt idx="303">
                  <c:v>1.1426631971942528E-2</c:v>
                </c:pt>
                <c:pt idx="304">
                  <c:v>7.9194479013463062E-3</c:v>
                </c:pt>
                <c:pt idx="305">
                  <c:v>6.1092883810385792E-3</c:v>
                </c:pt>
                <c:pt idx="306">
                  <c:v>2.6021043104423576E-3</c:v>
                </c:pt>
                <c:pt idx="307">
                  <c:v>2.7152392804615905E-3</c:v>
                </c:pt>
                <c:pt idx="308">
                  <c:v>7.6931779613078404E-3</c:v>
                </c:pt>
                <c:pt idx="309">
                  <c:v>3.8465889806539202E-3</c:v>
                </c:pt>
                <c:pt idx="310">
                  <c:v>3.620319040615454E-3</c:v>
                </c:pt>
                <c:pt idx="311">
                  <c:v>7.6931779613078404E-3</c:v>
                </c:pt>
                <c:pt idx="312">
                  <c:v>2.0138024663423463E-2</c:v>
                </c:pt>
                <c:pt idx="313">
                  <c:v>2.6021043104423576E-3</c:v>
                </c:pt>
                <c:pt idx="314">
                  <c:v>4.9779386808462495E-3</c:v>
                </c:pt>
                <c:pt idx="315">
                  <c:v>3.7334540106346873E-3</c:v>
                </c:pt>
                <c:pt idx="316">
                  <c:v>4.2991288607308522E-3</c:v>
                </c:pt>
                <c:pt idx="317">
                  <c:v>2.3758343704038919E-3</c:v>
                </c:pt>
                <c:pt idx="318">
                  <c:v>3.620319040615454E-3</c:v>
                </c:pt>
                <c:pt idx="319">
                  <c:v>2.1495644303654259E-2</c:v>
                </c:pt>
                <c:pt idx="320">
                  <c:v>3.8465889806539202E-3</c:v>
                </c:pt>
                <c:pt idx="321">
                  <c:v>3.8465889806539202E-3</c:v>
                </c:pt>
                <c:pt idx="322">
                  <c:v>6.4486932910962783E-3</c:v>
                </c:pt>
                <c:pt idx="323">
                  <c:v>2.6021043104423576E-3</c:v>
                </c:pt>
                <c:pt idx="324">
                  <c:v>4.0728589206923864E-3</c:v>
                </c:pt>
                <c:pt idx="325">
                  <c:v>1.7649055323000339E-2</c:v>
                </c:pt>
                <c:pt idx="326">
                  <c:v>1.617830071275031E-2</c:v>
                </c:pt>
                <c:pt idx="327">
                  <c:v>1.810159520307727E-3</c:v>
                </c:pt>
                <c:pt idx="328">
                  <c:v>1.810159520307727E-3</c:v>
                </c:pt>
                <c:pt idx="329">
                  <c:v>7.0143681411924423E-3</c:v>
                </c:pt>
                <c:pt idx="330">
                  <c:v>1.8327865143115737E-2</c:v>
                </c:pt>
                <c:pt idx="331">
                  <c:v>1.810159520307727E-3</c:v>
                </c:pt>
                <c:pt idx="332">
                  <c:v>1.810159520307727E-3</c:v>
                </c:pt>
                <c:pt idx="333">
                  <c:v>1.2444846702115623E-2</c:v>
                </c:pt>
                <c:pt idx="334">
                  <c:v>2.7152392804615905E-3</c:v>
                </c:pt>
                <c:pt idx="335">
                  <c:v>5.3173435909039486E-3</c:v>
                </c:pt>
                <c:pt idx="336">
                  <c:v>1.3689331372327185E-2</c:v>
                </c:pt>
                <c:pt idx="337">
                  <c:v>5.6567485009616477E-3</c:v>
                </c:pt>
                <c:pt idx="338">
                  <c:v>3.5071840705962211E-3</c:v>
                </c:pt>
                <c:pt idx="339">
                  <c:v>1.810159520307727E-3</c:v>
                </c:pt>
                <c:pt idx="340">
                  <c:v>1.810159520307727E-3</c:v>
                </c:pt>
                <c:pt idx="341">
                  <c:v>3.5071840705962211E-3</c:v>
                </c:pt>
                <c:pt idx="342">
                  <c:v>1.2105441792057926E-2</c:v>
                </c:pt>
                <c:pt idx="343">
                  <c:v>2.8283742504808238E-3</c:v>
                </c:pt>
                <c:pt idx="344">
                  <c:v>3.8465889806539202E-3</c:v>
                </c:pt>
                <c:pt idx="345">
                  <c:v>4.2991288607308522E-3</c:v>
                </c:pt>
                <c:pt idx="346">
                  <c:v>1.0295282271750198E-2</c:v>
                </c:pt>
                <c:pt idx="347">
                  <c:v>4.0728589206923864E-3</c:v>
                </c:pt>
                <c:pt idx="348">
                  <c:v>2.6021043104423576E-3</c:v>
                </c:pt>
                <c:pt idx="349">
                  <c:v>1.0860957121846362E-2</c:v>
                </c:pt>
                <c:pt idx="350">
                  <c:v>5.6567485009616477E-3</c:v>
                </c:pt>
                <c:pt idx="351">
                  <c:v>3.8465889806539202E-3</c:v>
                </c:pt>
                <c:pt idx="352">
                  <c:v>5.0910736508654828E-3</c:v>
                </c:pt>
                <c:pt idx="353">
                  <c:v>9.0507976015386359E-3</c:v>
                </c:pt>
                <c:pt idx="354">
                  <c:v>6.2224233510578117E-3</c:v>
                </c:pt>
                <c:pt idx="355">
                  <c:v>2.3758343704038919E-3</c:v>
                </c:pt>
                <c:pt idx="356">
                  <c:v>2.9415092205000567E-3</c:v>
                </c:pt>
                <c:pt idx="357">
                  <c:v>5.6567485009616477E-3</c:v>
                </c:pt>
                <c:pt idx="358">
                  <c:v>3.0546441905192896E-3</c:v>
                </c:pt>
                <c:pt idx="359">
                  <c:v>5.6567485009616477E-3</c:v>
                </c:pt>
                <c:pt idx="360">
                  <c:v>1.9459214843308068E-2</c:v>
                </c:pt>
                <c:pt idx="361">
                  <c:v>2.8283742504808238E-3</c:v>
                </c:pt>
                <c:pt idx="362">
                  <c:v>1.4368141192442584E-2</c:v>
                </c:pt>
                <c:pt idx="363">
                  <c:v>5.430478560923181E-3</c:v>
                </c:pt>
                <c:pt idx="364">
                  <c:v>7.9194479013463062E-3</c:v>
                </c:pt>
                <c:pt idx="365">
                  <c:v>8.1457178413847729E-3</c:v>
                </c:pt>
                <c:pt idx="366">
                  <c:v>1.6970245502884941E-3</c:v>
                </c:pt>
                <c:pt idx="367">
                  <c:v>1.0521552211788665E-2</c:v>
                </c:pt>
                <c:pt idx="368">
                  <c:v>2.3758343704038919E-3</c:v>
                </c:pt>
                <c:pt idx="369">
                  <c:v>3.9597239506731531E-3</c:v>
                </c:pt>
                <c:pt idx="370">
                  <c:v>8.7113926914809368E-3</c:v>
                </c:pt>
                <c:pt idx="371">
                  <c:v>6.1092883810385792E-3</c:v>
                </c:pt>
                <c:pt idx="372">
                  <c:v>7.8063129313270729E-3</c:v>
                </c:pt>
                <c:pt idx="373">
                  <c:v>2.9415092205000567E-3</c:v>
                </c:pt>
                <c:pt idx="374">
                  <c:v>1.5499490892634913E-2</c:v>
                </c:pt>
                <c:pt idx="375">
                  <c:v>3.620319040615454E-3</c:v>
                </c:pt>
                <c:pt idx="376">
                  <c:v>3.8465889806539202E-3</c:v>
                </c:pt>
                <c:pt idx="377">
                  <c:v>4.9779386808462495E-3</c:v>
                </c:pt>
                <c:pt idx="378">
                  <c:v>3.9597239506731531E-3</c:v>
                </c:pt>
                <c:pt idx="379">
                  <c:v>1.6630840592827243E-2</c:v>
                </c:pt>
                <c:pt idx="380">
                  <c:v>1.810159520307727E-3</c:v>
                </c:pt>
                <c:pt idx="381">
                  <c:v>3.5071840705962211E-3</c:v>
                </c:pt>
                <c:pt idx="382">
                  <c:v>7.240638081230908E-3</c:v>
                </c:pt>
                <c:pt idx="383">
                  <c:v>4.1859938907116189E-3</c:v>
                </c:pt>
                <c:pt idx="384">
                  <c:v>4.6385337707885504E-3</c:v>
                </c:pt>
                <c:pt idx="385">
                  <c:v>3.1677791605385225E-3</c:v>
                </c:pt>
                <c:pt idx="386">
                  <c:v>5.7698834709808801E-3</c:v>
                </c:pt>
                <c:pt idx="387">
                  <c:v>1.5838895802692612E-2</c:v>
                </c:pt>
                <c:pt idx="388">
                  <c:v>1.3576196402307953E-3</c:v>
                </c:pt>
                <c:pt idx="389">
                  <c:v>3.7334540106346873E-3</c:v>
                </c:pt>
                <c:pt idx="390">
                  <c:v>3.8465889806539202E-3</c:v>
                </c:pt>
                <c:pt idx="391">
                  <c:v>4.6385337707885504E-3</c:v>
                </c:pt>
                <c:pt idx="392">
                  <c:v>4.525398800769318E-3</c:v>
                </c:pt>
                <c:pt idx="393">
                  <c:v>2.7152392804615905E-3</c:v>
                </c:pt>
                <c:pt idx="394">
                  <c:v>5.6567485009616477E-3</c:v>
                </c:pt>
                <c:pt idx="395">
                  <c:v>2.8283742504808238E-3</c:v>
                </c:pt>
                <c:pt idx="396">
                  <c:v>2.7152392804615905E-3</c:v>
                </c:pt>
                <c:pt idx="397">
                  <c:v>5.7698834709808801E-3</c:v>
                </c:pt>
                <c:pt idx="398">
                  <c:v>1.1879171852019459E-2</c:v>
                </c:pt>
                <c:pt idx="399">
                  <c:v>1.810159520307727E-3</c:v>
                </c:pt>
                <c:pt idx="400">
                  <c:v>5.7698834709808801E-3</c:v>
                </c:pt>
                <c:pt idx="401">
                  <c:v>5.6567485009616477E-3</c:v>
                </c:pt>
                <c:pt idx="402">
                  <c:v>6.5618282611155107E-3</c:v>
                </c:pt>
                <c:pt idx="403">
                  <c:v>3.5071840705962211E-3</c:v>
                </c:pt>
                <c:pt idx="404">
                  <c:v>1.810159520307727E-3</c:v>
                </c:pt>
                <c:pt idx="405">
                  <c:v>1.4707546102500284E-3</c:v>
                </c:pt>
                <c:pt idx="406">
                  <c:v>2.7152392804615905E-3</c:v>
                </c:pt>
                <c:pt idx="407">
                  <c:v>1.4707546102500284E-3</c:v>
                </c:pt>
                <c:pt idx="408">
                  <c:v>7.9194479013463062E-3</c:v>
                </c:pt>
                <c:pt idx="409">
                  <c:v>7.3537730512501414E-3</c:v>
                </c:pt>
                <c:pt idx="410">
                  <c:v>3.7334540106346873E-3</c:v>
                </c:pt>
                <c:pt idx="411">
                  <c:v>9.390202511596335E-3</c:v>
                </c:pt>
                <c:pt idx="412">
                  <c:v>4.0728589206923864E-3</c:v>
                </c:pt>
                <c:pt idx="413">
                  <c:v>1.9232944903269601E-3</c:v>
                </c:pt>
                <c:pt idx="414">
                  <c:v>7.1275031112116756E-3</c:v>
                </c:pt>
                <c:pt idx="415">
                  <c:v>7.240638081230908E-3</c:v>
                </c:pt>
                <c:pt idx="416">
                  <c:v>1.9232944903269601E-3</c:v>
                </c:pt>
                <c:pt idx="417">
                  <c:v>5.0910736508654828E-3</c:v>
                </c:pt>
                <c:pt idx="418">
                  <c:v>2.1495644303654261E-3</c:v>
                </c:pt>
                <c:pt idx="419">
                  <c:v>7.9194479013463062E-3</c:v>
                </c:pt>
                <c:pt idx="420">
                  <c:v>1.9232944903269601E-3</c:v>
                </c:pt>
                <c:pt idx="421">
                  <c:v>1.810159520307727E-3</c:v>
                </c:pt>
                <c:pt idx="422">
                  <c:v>3.0546441905192896E-3</c:v>
                </c:pt>
                <c:pt idx="423">
                  <c:v>1.1652901911980993E-2</c:v>
                </c:pt>
                <c:pt idx="424">
                  <c:v>2.0364294603461932E-3</c:v>
                </c:pt>
                <c:pt idx="425">
                  <c:v>1.4707546102500284E-3</c:v>
                </c:pt>
                <c:pt idx="426">
                  <c:v>6.5618282611155107E-3</c:v>
                </c:pt>
                <c:pt idx="427">
                  <c:v>1.9232944903269601E-3</c:v>
                </c:pt>
                <c:pt idx="428">
                  <c:v>2.4210883584115852E-2</c:v>
                </c:pt>
                <c:pt idx="429">
                  <c:v>3.3940491005769883E-3</c:v>
                </c:pt>
                <c:pt idx="430">
                  <c:v>6.1092883810385792E-3</c:v>
                </c:pt>
                <c:pt idx="431">
                  <c:v>7.240638081230908E-3</c:v>
                </c:pt>
                <c:pt idx="432">
                  <c:v>3.2809141305577554E-3</c:v>
                </c:pt>
                <c:pt idx="433">
                  <c:v>3.9597239506731531E-3</c:v>
                </c:pt>
                <c:pt idx="434">
                  <c:v>1.2218576762077158E-2</c:v>
                </c:pt>
                <c:pt idx="435">
                  <c:v>4.525398800769318E-3</c:v>
                </c:pt>
                <c:pt idx="436">
                  <c:v>5.3173435909039486E-3</c:v>
                </c:pt>
                <c:pt idx="437">
                  <c:v>1.6970245502884941E-3</c:v>
                </c:pt>
                <c:pt idx="438">
                  <c:v>1.4820681072519515E-2</c:v>
                </c:pt>
                <c:pt idx="439">
                  <c:v>2.3758343704038919E-3</c:v>
                </c:pt>
                <c:pt idx="440">
                  <c:v>1.6404570652788778E-2</c:v>
                </c:pt>
                <c:pt idx="441">
                  <c:v>1.6404570652788778E-2</c:v>
                </c:pt>
                <c:pt idx="442">
                  <c:v>5.430478560923181E-3</c:v>
                </c:pt>
                <c:pt idx="443">
                  <c:v>1.6970245502884941E-3</c:v>
                </c:pt>
                <c:pt idx="444">
                  <c:v>3.1677791605385225E-3</c:v>
                </c:pt>
                <c:pt idx="445">
                  <c:v>3.620319040615454E-3</c:v>
                </c:pt>
                <c:pt idx="446">
                  <c:v>4.0728589206923864E-3</c:v>
                </c:pt>
                <c:pt idx="447">
                  <c:v>7.3537730512501414E-3</c:v>
                </c:pt>
                <c:pt idx="448">
                  <c:v>1.9232944903269601E-3</c:v>
                </c:pt>
                <c:pt idx="449">
                  <c:v>8.0325828713655387E-3</c:v>
                </c:pt>
                <c:pt idx="450">
                  <c:v>1.9911754723384998E-2</c:v>
                </c:pt>
                <c:pt idx="451">
                  <c:v>1.2557981672134857E-2</c:v>
                </c:pt>
                <c:pt idx="452">
                  <c:v>2.7152392804615905E-3</c:v>
                </c:pt>
                <c:pt idx="453">
                  <c:v>3.8465889806539202E-3</c:v>
                </c:pt>
                <c:pt idx="454">
                  <c:v>5.3173435909039486E-3</c:v>
                </c:pt>
                <c:pt idx="455">
                  <c:v>3.9597239506731531E-3</c:v>
                </c:pt>
                <c:pt idx="456">
                  <c:v>1.6970245502884941E-3</c:v>
                </c:pt>
                <c:pt idx="457">
                  <c:v>6.4486932910962783E-3</c:v>
                </c:pt>
                <c:pt idx="458">
                  <c:v>1.6970245502884941E-3</c:v>
                </c:pt>
                <c:pt idx="459">
                  <c:v>1.5838895802692612E-3</c:v>
                </c:pt>
                <c:pt idx="460">
                  <c:v>2.9415092205000567E-3</c:v>
                </c:pt>
                <c:pt idx="461">
                  <c:v>2.7152392804615905E-3</c:v>
                </c:pt>
                <c:pt idx="462">
                  <c:v>3.8465889806539202E-3</c:v>
                </c:pt>
                <c:pt idx="463">
                  <c:v>5.3173435909039486E-3</c:v>
                </c:pt>
                <c:pt idx="464">
                  <c:v>1.6630840592827243E-2</c:v>
                </c:pt>
                <c:pt idx="465">
                  <c:v>2.6021043104423576E-3</c:v>
                </c:pt>
                <c:pt idx="466">
                  <c:v>1.1200362031904061E-2</c:v>
                </c:pt>
                <c:pt idx="467">
                  <c:v>5.8830184410001134E-3</c:v>
                </c:pt>
                <c:pt idx="468">
                  <c:v>1.3576196402307953E-3</c:v>
                </c:pt>
                <c:pt idx="469">
                  <c:v>3.8465889806539202E-3</c:v>
                </c:pt>
                <c:pt idx="470">
                  <c:v>2.0364294603461932E-3</c:v>
                </c:pt>
                <c:pt idx="471">
                  <c:v>7.6931779613078404E-3</c:v>
                </c:pt>
                <c:pt idx="472">
                  <c:v>1.4028736282384885E-2</c:v>
                </c:pt>
                <c:pt idx="473">
                  <c:v>1.3576196402307953E-3</c:v>
                </c:pt>
                <c:pt idx="474">
                  <c:v>2.0364294603461932E-3</c:v>
                </c:pt>
                <c:pt idx="475">
                  <c:v>7.240638081230908E-3</c:v>
                </c:pt>
                <c:pt idx="476">
                  <c:v>3.8465889806539202E-3</c:v>
                </c:pt>
                <c:pt idx="477">
                  <c:v>3.7334540106346873E-3</c:v>
                </c:pt>
                <c:pt idx="478">
                  <c:v>1.810159520307727E-3</c:v>
                </c:pt>
                <c:pt idx="479">
                  <c:v>2.7152392804615905E-3</c:v>
                </c:pt>
                <c:pt idx="480">
                  <c:v>2.9415092205000567E-3</c:v>
                </c:pt>
                <c:pt idx="481">
                  <c:v>1.6970245502884941E-3</c:v>
                </c:pt>
                <c:pt idx="482">
                  <c:v>3.0546441905192896E-3</c:v>
                </c:pt>
                <c:pt idx="483">
                  <c:v>1.5838895802692612E-3</c:v>
                </c:pt>
                <c:pt idx="484">
                  <c:v>3.9597239506731531E-3</c:v>
                </c:pt>
                <c:pt idx="485">
                  <c:v>1.6970245502884941E-3</c:v>
                </c:pt>
                <c:pt idx="486">
                  <c:v>1.4707546102500283E-2</c:v>
                </c:pt>
                <c:pt idx="487">
                  <c:v>3.1677791605385225E-3</c:v>
                </c:pt>
                <c:pt idx="488">
                  <c:v>7.8063129313270729E-3</c:v>
                </c:pt>
                <c:pt idx="489">
                  <c:v>3.620319040615454E-3</c:v>
                </c:pt>
                <c:pt idx="490">
                  <c:v>8.0325828713655387E-3</c:v>
                </c:pt>
                <c:pt idx="491">
                  <c:v>4.6385337707885504E-3</c:v>
                </c:pt>
                <c:pt idx="492">
                  <c:v>4.525398800769318E-3</c:v>
                </c:pt>
                <c:pt idx="493">
                  <c:v>7.6931779613078404E-3</c:v>
                </c:pt>
                <c:pt idx="494">
                  <c:v>3.620319040615454E-3</c:v>
                </c:pt>
                <c:pt idx="495">
                  <c:v>6.6749632311347441E-3</c:v>
                </c:pt>
                <c:pt idx="496">
                  <c:v>1.810159520307727E-3</c:v>
                </c:pt>
                <c:pt idx="497">
                  <c:v>1.2105441792057926E-2</c:v>
                </c:pt>
                <c:pt idx="498">
                  <c:v>3.7334540106346873E-3</c:v>
                </c:pt>
                <c:pt idx="499">
                  <c:v>5.7698834709808801E-3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371376"/>
        <c:axId val="326373336"/>
      </c:scatterChart>
      <c:valAx>
        <c:axId val="3263713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27915253194659"/>
              <c:y val="0.943000719245873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3336"/>
        <c:crosses val="autoZero"/>
        <c:crossBetween val="midCat"/>
      </c:valAx>
      <c:valAx>
        <c:axId val="3263733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0520422379078678E-2"/>
              <c:y val="0.3851292733070671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13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GRN6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090093425628302"/>
          <c:y val="2.42506794645755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269648044748833"/>
          <c:y val="7.4954808445092266E-2"/>
          <c:w val="0.79756718735988141"/>
          <c:h val="0.80095586503637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8.0419743046918016E-3"/>
                  <c:y val="0.4398934815955801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Sheet4!$K$5:$K$107</c:f>
              <c:numCache>
                <c:formatCode>0.00E+00</c:formatCode>
                <c:ptCount val="103"/>
                <c:pt idx="0">
                  <c:v>0.1508574</c:v>
                </c:pt>
                <c:pt idx="1">
                  <c:v>6.5467520000000001E-2</c:v>
                </c:pt>
                <c:pt idx="2">
                  <c:v>0.138493</c:v>
                </c:pt>
                <c:pt idx="3">
                  <c:v>7.1187860000000006E-2</c:v>
                </c:pt>
                <c:pt idx="4">
                  <c:v>0.1124284</c:v>
                </c:pt>
                <c:pt idx="5">
                  <c:v>2.7944480000000001E-2</c:v>
                </c:pt>
                <c:pt idx="6">
                  <c:v>2.8406480000000001E-2</c:v>
                </c:pt>
                <c:pt idx="7">
                  <c:v>0.1026741</c:v>
                </c:pt>
                <c:pt idx="8">
                  <c:v>6.3843899999999995E-2</c:v>
                </c:pt>
                <c:pt idx="9">
                  <c:v>7.668266E-2</c:v>
                </c:pt>
                <c:pt idx="10">
                  <c:v>8.2432699999999998E-2</c:v>
                </c:pt>
                <c:pt idx="11">
                  <c:v>4.9321480000000001E-2</c:v>
                </c:pt>
                <c:pt idx="12">
                  <c:v>6.5344949999999999E-2</c:v>
                </c:pt>
                <c:pt idx="13">
                  <c:v>5.4673329999999996E-3</c:v>
                </c:pt>
                <c:pt idx="14">
                  <c:v>9.2085730000000005E-2</c:v>
                </c:pt>
                <c:pt idx="15">
                  <c:v>8.8796049999999998E-4</c:v>
                </c:pt>
                <c:pt idx="16">
                  <c:v>2.2599950000000001E-2</c:v>
                </c:pt>
                <c:pt idx="17">
                  <c:v>2.2871840000000001E-2</c:v>
                </c:pt>
                <c:pt idx="18">
                  <c:v>2.537095E-2</c:v>
                </c:pt>
                <c:pt idx="19">
                  <c:v>0.13484940000000001</c:v>
                </c:pt>
                <c:pt idx="20">
                  <c:v>5.271439E-2</c:v>
                </c:pt>
                <c:pt idx="21">
                  <c:v>8.9970080000000008E-3</c:v>
                </c:pt>
                <c:pt idx="22">
                  <c:v>6.7285300000000006E-2</c:v>
                </c:pt>
                <c:pt idx="23">
                  <c:v>1.988496E-2</c:v>
                </c:pt>
                <c:pt idx="24">
                  <c:v>5.8234650000000003E-4</c:v>
                </c:pt>
                <c:pt idx="25">
                  <c:v>4.8777260000000003E-2</c:v>
                </c:pt>
                <c:pt idx="26">
                  <c:v>1.7109800000000001E-2</c:v>
                </c:pt>
                <c:pt idx="27">
                  <c:v>6.595905E-4</c:v>
                </c:pt>
                <c:pt idx="28">
                  <c:v>5.373228E-2</c:v>
                </c:pt>
                <c:pt idx="29">
                  <c:v>8.9483130000000001E-4</c:v>
                </c:pt>
                <c:pt idx="30">
                  <c:v>3.6520730000000001E-2</c:v>
                </c:pt>
                <c:pt idx="31">
                  <c:v>3.6561799999999998E-2</c:v>
                </c:pt>
                <c:pt idx="32">
                  <c:v>1.2363770000000001E-3</c:v>
                </c:pt>
                <c:pt idx="33">
                  <c:v>1.154109E-2</c:v>
                </c:pt>
                <c:pt idx="34">
                  <c:v>3.8939010000000003E-2</c:v>
                </c:pt>
                <c:pt idx="35">
                  <c:v>6.5156640000000002E-2</c:v>
                </c:pt>
                <c:pt idx="36">
                  <c:v>1.6649560000000001E-2</c:v>
                </c:pt>
                <c:pt idx="37">
                  <c:v>3.9220610000000003E-2</c:v>
                </c:pt>
                <c:pt idx="38">
                  <c:v>1.231656E-3</c:v>
                </c:pt>
                <c:pt idx="39">
                  <c:v>1.231656E-3</c:v>
                </c:pt>
                <c:pt idx="40">
                  <c:v>2.7729159999999999E-2</c:v>
                </c:pt>
                <c:pt idx="41">
                  <c:v>8.2985359999999994E-2</c:v>
                </c:pt>
                <c:pt idx="42">
                  <c:v>1.160632E-3</c:v>
                </c:pt>
                <c:pt idx="43">
                  <c:v>4.661933E-3</c:v>
                </c:pt>
                <c:pt idx="44">
                  <c:v>1.4503949999999999E-3</c:v>
                </c:pt>
                <c:pt idx="45">
                  <c:v>1.558308E-3</c:v>
                </c:pt>
                <c:pt idx="46">
                  <c:v>2.8985109999999999E-3</c:v>
                </c:pt>
                <c:pt idx="47">
                  <c:v>2.19987E-3</c:v>
                </c:pt>
                <c:pt idx="48">
                  <c:v>4.9549069999999997E-3</c:v>
                </c:pt>
                <c:pt idx="49">
                  <c:v>1.3164439999999999E-3</c:v>
                </c:pt>
                <c:pt idx="50">
                  <c:v>1.379672E-3</c:v>
                </c:pt>
                <c:pt idx="51">
                  <c:v>1.6910199999999999E-3</c:v>
                </c:pt>
                <c:pt idx="52">
                  <c:v>2.4164360000000001E-3</c:v>
                </c:pt>
                <c:pt idx="53">
                  <c:v>1.7873850000000001E-3</c:v>
                </c:pt>
                <c:pt idx="54">
                  <c:v>7.8954809999999993E-3</c:v>
                </c:pt>
                <c:pt idx="55">
                  <c:v>1.1236019999999999E-2</c:v>
                </c:pt>
                <c:pt idx="56">
                  <c:v>6.9673319999999997E-3</c:v>
                </c:pt>
                <c:pt idx="57">
                  <c:v>2.5337129999999999E-3</c:v>
                </c:pt>
                <c:pt idx="58">
                  <c:v>3.0350199999999998E-3</c:v>
                </c:pt>
                <c:pt idx="59">
                  <c:v>5.8722429999999999E-2</c:v>
                </c:pt>
                <c:pt idx="60">
                  <c:v>1.8428300000000002E-2</c:v>
                </c:pt>
                <c:pt idx="61">
                  <c:v>7.0236099999999996E-3</c:v>
                </c:pt>
                <c:pt idx="62">
                  <c:v>3.4260829999999999E-3</c:v>
                </c:pt>
                <c:pt idx="63">
                  <c:v>2.6189709999999999E-3</c:v>
                </c:pt>
                <c:pt idx="64">
                  <c:v>9.4771660000000002E-4</c:v>
                </c:pt>
                <c:pt idx="65">
                  <c:v>7.0269060000000005E-4</c:v>
                </c:pt>
                <c:pt idx="66">
                  <c:v>2.6913420000000002E-3</c:v>
                </c:pt>
                <c:pt idx="67">
                  <c:v>9.1515940000000007E-3</c:v>
                </c:pt>
                <c:pt idx="68">
                  <c:v>4.3485339999999997E-2</c:v>
                </c:pt>
                <c:pt idx="69">
                  <c:v>1.2860809999999999E-3</c:v>
                </c:pt>
                <c:pt idx="70">
                  <c:v>7.3296419999999997E-4</c:v>
                </c:pt>
                <c:pt idx="71">
                  <c:v>3.6933800000000003E-2</c:v>
                </c:pt>
                <c:pt idx="72">
                  <c:v>3.7005860000000002E-2</c:v>
                </c:pt>
                <c:pt idx="73">
                  <c:v>6.5782710000000001E-3</c:v>
                </c:pt>
                <c:pt idx="74">
                  <c:v>7.5605690000000005E-4</c:v>
                </c:pt>
                <c:pt idx="75">
                  <c:v>7.8962430000000005E-4</c:v>
                </c:pt>
                <c:pt idx="76">
                  <c:v>1.263335E-2</c:v>
                </c:pt>
                <c:pt idx="77">
                  <c:v>1.137751E-3</c:v>
                </c:pt>
                <c:pt idx="78">
                  <c:v>2.6843240000000001E-3</c:v>
                </c:pt>
                <c:pt idx="79">
                  <c:v>1.90315E-2</c:v>
                </c:pt>
                <c:pt idx="80">
                  <c:v>1.0776620000000001E-2</c:v>
                </c:pt>
                <c:pt idx="81">
                  <c:v>7.8448089999999995E-3</c:v>
                </c:pt>
                <c:pt idx="82">
                  <c:v>5.6437309999999997E-2</c:v>
                </c:pt>
                <c:pt idx="83">
                  <c:v>2.4466020000000002E-2</c:v>
                </c:pt>
                <c:pt idx="84">
                  <c:v>1.002548E-3</c:v>
                </c:pt>
                <c:pt idx="85">
                  <c:v>1.67994E-3</c:v>
                </c:pt>
                <c:pt idx="86">
                  <c:v>2.760729E-2</c:v>
                </c:pt>
                <c:pt idx="87">
                  <c:v>7.3876230000000001E-4</c:v>
                </c:pt>
                <c:pt idx="88">
                  <c:v>1.052533E-3</c:v>
                </c:pt>
                <c:pt idx="89">
                  <c:v>1.0192730000000001E-2</c:v>
                </c:pt>
                <c:pt idx="90">
                  <c:v>4.3777139999999999E-2</c:v>
                </c:pt>
                <c:pt idx="91">
                  <c:v>5.5155069999999996E-4</c:v>
                </c:pt>
                <c:pt idx="92">
                  <c:v>1.153346E-3</c:v>
                </c:pt>
                <c:pt idx="93">
                  <c:v>5.7889539999999998E-4</c:v>
                </c:pt>
                <c:pt idx="94">
                  <c:v>3.2788869999999999E-3</c:v>
                </c:pt>
                <c:pt idx="95">
                  <c:v>8.1796000000000004E-3</c:v>
                </c:pt>
                <c:pt idx="96">
                  <c:v>5.423766E-3</c:v>
                </c:pt>
                <c:pt idx="97">
                  <c:v>6.2143859999999997E-4</c:v>
                </c:pt>
                <c:pt idx="98">
                  <c:v>3.3808089999999998E-3</c:v>
                </c:pt>
                <c:pt idx="99">
                  <c:v>2.0349360000000002E-3</c:v>
                </c:pt>
                <c:pt idx="100">
                  <c:v>9.021055E-3</c:v>
                </c:pt>
                <c:pt idx="101">
                  <c:v>1.2745370000000001E-3</c:v>
                </c:pt>
                <c:pt idx="102">
                  <c:v>2.5536399999999998E-3</c:v>
                </c:pt>
              </c:numCache>
            </c:numRef>
          </c:xVal>
          <c:yVal>
            <c:numRef>
              <c:f>Sheet4!$L$5:$L$107</c:f>
              <c:numCache>
                <c:formatCode>0.00E+00</c:formatCode>
                <c:ptCount val="103"/>
                <c:pt idx="0">
                  <c:v>5.1363276388731754E-2</c:v>
                </c:pt>
                <c:pt idx="1">
                  <c:v>3.2017196515442922E-2</c:v>
                </c:pt>
                <c:pt idx="2">
                  <c:v>4.0841724176943095E-2</c:v>
                </c:pt>
                <c:pt idx="3">
                  <c:v>2.4210883584115852E-2</c:v>
                </c:pt>
                <c:pt idx="4">
                  <c:v>3.0998981785269827E-2</c:v>
                </c:pt>
                <c:pt idx="5">
                  <c:v>1.4368141192442584E-2</c:v>
                </c:pt>
                <c:pt idx="6">
                  <c:v>1.4368141192442584E-2</c:v>
                </c:pt>
                <c:pt idx="7">
                  <c:v>2.8736282384885167E-2</c:v>
                </c:pt>
                <c:pt idx="8">
                  <c:v>2.1156239393596562E-2</c:v>
                </c:pt>
                <c:pt idx="9">
                  <c:v>2.2400724063808122E-2</c:v>
                </c:pt>
                <c:pt idx="10">
                  <c:v>2.2626994003846591E-2</c:v>
                </c:pt>
                <c:pt idx="11">
                  <c:v>1.5952030772711845E-2</c:v>
                </c:pt>
                <c:pt idx="12">
                  <c:v>1.7988460233058039E-2</c:v>
                </c:pt>
                <c:pt idx="13">
                  <c:v>4.6385337707885504E-3</c:v>
                </c:pt>
                <c:pt idx="14">
                  <c:v>2.1495644303654259E-2</c:v>
                </c:pt>
                <c:pt idx="15">
                  <c:v>2.3758343704038919E-3</c:v>
                </c:pt>
                <c:pt idx="16">
                  <c:v>9.0507976015386359E-3</c:v>
                </c:pt>
                <c:pt idx="17">
                  <c:v>9.0507976015386359E-3</c:v>
                </c:pt>
                <c:pt idx="18">
                  <c:v>9.5033374816155675E-3</c:v>
                </c:pt>
                <c:pt idx="19">
                  <c:v>2.7491797714673607E-2</c:v>
                </c:pt>
                <c:pt idx="20">
                  <c:v>1.4028736282384885E-2</c:v>
                </c:pt>
                <c:pt idx="21">
                  <c:v>4.9779386808462495E-3</c:v>
                </c:pt>
                <c:pt idx="22">
                  <c:v>1.5838895802692612E-2</c:v>
                </c:pt>
                <c:pt idx="23">
                  <c:v>7.1275031112116756E-3</c:v>
                </c:pt>
                <c:pt idx="24">
                  <c:v>1.5838895802692612E-3</c:v>
                </c:pt>
                <c:pt idx="25">
                  <c:v>1.2331711732096391E-2</c:v>
                </c:pt>
                <c:pt idx="26">
                  <c:v>6.4486932910962783E-3</c:v>
                </c:pt>
                <c:pt idx="27">
                  <c:v>1.5838895802692612E-3</c:v>
                </c:pt>
                <c:pt idx="28">
                  <c:v>1.2897386582192557E-2</c:v>
                </c:pt>
                <c:pt idx="29">
                  <c:v>1.5838895802692612E-3</c:v>
                </c:pt>
                <c:pt idx="30">
                  <c:v>9.2770675415771008E-3</c:v>
                </c:pt>
                <c:pt idx="31">
                  <c:v>9.2770675415771008E-3</c:v>
                </c:pt>
                <c:pt idx="32">
                  <c:v>1.5838895802692612E-3</c:v>
                </c:pt>
                <c:pt idx="33">
                  <c:v>4.4122638307500846E-3</c:v>
                </c:pt>
                <c:pt idx="34">
                  <c:v>9.390202511596335E-3</c:v>
                </c:pt>
                <c:pt idx="35">
                  <c:v>1.3463061432288721E-2</c:v>
                </c:pt>
                <c:pt idx="36">
                  <c:v>5.430478560923181E-3</c:v>
                </c:pt>
                <c:pt idx="37">
                  <c:v>9.390202511596335E-3</c:v>
                </c:pt>
                <c:pt idx="38">
                  <c:v>1.4707546102500284E-3</c:v>
                </c:pt>
                <c:pt idx="39">
                  <c:v>1.4707546102500284E-3</c:v>
                </c:pt>
                <c:pt idx="40">
                  <c:v>7.240638081230908E-3</c:v>
                </c:pt>
                <c:pt idx="41">
                  <c:v>1.5612625862654146E-2</c:v>
                </c:pt>
                <c:pt idx="42">
                  <c:v>1.3576196402307953E-3</c:v>
                </c:pt>
                <c:pt idx="43">
                  <c:v>2.4889693404231247E-3</c:v>
                </c:pt>
                <c:pt idx="44">
                  <c:v>1.4707546102500284E-3</c:v>
                </c:pt>
                <c:pt idx="45">
                  <c:v>1.4707546102500284E-3</c:v>
                </c:pt>
                <c:pt idx="46">
                  <c:v>1.9232944903269601E-3</c:v>
                </c:pt>
                <c:pt idx="47">
                  <c:v>1.6970245502884941E-3</c:v>
                </c:pt>
                <c:pt idx="48">
                  <c:v>2.4889693404231247E-3</c:v>
                </c:pt>
                <c:pt idx="49">
                  <c:v>1.3576196402307953E-3</c:v>
                </c:pt>
                <c:pt idx="50">
                  <c:v>1.3576196402307953E-3</c:v>
                </c:pt>
                <c:pt idx="51">
                  <c:v>1.4707546102500284E-3</c:v>
                </c:pt>
                <c:pt idx="52">
                  <c:v>1.6970245502884941E-3</c:v>
                </c:pt>
                <c:pt idx="53">
                  <c:v>1.4707546102500284E-3</c:v>
                </c:pt>
                <c:pt idx="54">
                  <c:v>3.0546441905192896E-3</c:v>
                </c:pt>
                <c:pt idx="55">
                  <c:v>3.7334540106346873E-3</c:v>
                </c:pt>
                <c:pt idx="56">
                  <c:v>2.8283742504808238E-3</c:v>
                </c:pt>
                <c:pt idx="57">
                  <c:v>1.6970245502884941E-3</c:v>
                </c:pt>
                <c:pt idx="58">
                  <c:v>1.810159520307727E-3</c:v>
                </c:pt>
                <c:pt idx="59">
                  <c:v>1.1313497001923295E-2</c:v>
                </c:pt>
                <c:pt idx="60">
                  <c:v>4.9779386808462495E-3</c:v>
                </c:pt>
                <c:pt idx="61">
                  <c:v>2.7152392804615905E-3</c:v>
                </c:pt>
                <c:pt idx="62">
                  <c:v>1.810159520307727E-3</c:v>
                </c:pt>
                <c:pt idx="63">
                  <c:v>1.5838895802692612E-3</c:v>
                </c:pt>
                <c:pt idx="64">
                  <c:v>1.0182147301730966E-3</c:v>
                </c:pt>
                <c:pt idx="65">
                  <c:v>9.0507976015386351E-4</c:v>
                </c:pt>
                <c:pt idx="66">
                  <c:v>1.5838895802692612E-3</c:v>
                </c:pt>
                <c:pt idx="67">
                  <c:v>3.0546441905192896E-3</c:v>
                </c:pt>
                <c:pt idx="68">
                  <c:v>8.7113926914809368E-3</c:v>
                </c:pt>
                <c:pt idx="69">
                  <c:v>1.1313497001923295E-3</c:v>
                </c:pt>
                <c:pt idx="70">
                  <c:v>9.0507976015386351E-4</c:v>
                </c:pt>
                <c:pt idx="71">
                  <c:v>7.6931779613078404E-3</c:v>
                </c:pt>
                <c:pt idx="72">
                  <c:v>7.6931779613078404E-3</c:v>
                </c:pt>
                <c:pt idx="73">
                  <c:v>2.4889693404231247E-3</c:v>
                </c:pt>
                <c:pt idx="74">
                  <c:v>9.0507976015386351E-4</c:v>
                </c:pt>
                <c:pt idx="75">
                  <c:v>9.0507976015386351E-4</c:v>
                </c:pt>
                <c:pt idx="76">
                  <c:v>3.620319040615454E-3</c:v>
                </c:pt>
                <c:pt idx="77">
                  <c:v>1.0182147301730966E-3</c:v>
                </c:pt>
                <c:pt idx="78">
                  <c:v>1.4707546102500284E-3</c:v>
                </c:pt>
                <c:pt idx="79">
                  <c:v>4.6385337707885504E-3</c:v>
                </c:pt>
                <c:pt idx="80">
                  <c:v>3.1677791605385225E-3</c:v>
                </c:pt>
                <c:pt idx="81">
                  <c:v>2.6021043104423576E-3</c:v>
                </c:pt>
                <c:pt idx="82">
                  <c:v>1.0182147301730966E-2</c:v>
                </c:pt>
                <c:pt idx="83">
                  <c:v>5.430478560923181E-3</c:v>
                </c:pt>
                <c:pt idx="84">
                  <c:v>9.0507976015386351E-4</c:v>
                </c:pt>
                <c:pt idx="85">
                  <c:v>1.1313497001923295E-3</c:v>
                </c:pt>
                <c:pt idx="86">
                  <c:v>5.8830184410001134E-3</c:v>
                </c:pt>
                <c:pt idx="87">
                  <c:v>7.9194479013463062E-4</c:v>
                </c:pt>
                <c:pt idx="88">
                  <c:v>9.0507976015386351E-4</c:v>
                </c:pt>
                <c:pt idx="89">
                  <c:v>2.9415092205000567E-3</c:v>
                </c:pt>
                <c:pt idx="90">
                  <c:v>8.1457178413847729E-3</c:v>
                </c:pt>
                <c:pt idx="91">
                  <c:v>6.7880982011539763E-4</c:v>
                </c:pt>
                <c:pt idx="92">
                  <c:v>9.0507976015386351E-4</c:v>
                </c:pt>
                <c:pt idx="93">
                  <c:v>6.7880982011539763E-4</c:v>
                </c:pt>
                <c:pt idx="94">
                  <c:v>1.4707546102500284E-3</c:v>
                </c:pt>
                <c:pt idx="95">
                  <c:v>2.4889693404231247E-3</c:v>
                </c:pt>
                <c:pt idx="96">
                  <c:v>1.9232944903269601E-3</c:v>
                </c:pt>
                <c:pt idx="97">
                  <c:v>6.7880982011539763E-4</c:v>
                </c:pt>
                <c:pt idx="98">
                  <c:v>1.4707546102500284E-3</c:v>
                </c:pt>
                <c:pt idx="99">
                  <c:v>1.1313497001923295E-3</c:v>
                </c:pt>
                <c:pt idx="100">
                  <c:v>2.6021043104423576E-3</c:v>
                </c:pt>
                <c:pt idx="101">
                  <c:v>9.0507976015386351E-4</c:v>
                </c:pt>
                <c:pt idx="102">
                  <c:v>1.2444846702115624E-3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375296"/>
        <c:axId val="326376080"/>
      </c:scatterChart>
      <c:valAx>
        <c:axId val="3263752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472993081339931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6080"/>
        <c:crosses val="autoZero"/>
        <c:crossBetween val="midCat"/>
      </c:valAx>
      <c:valAx>
        <c:axId val="3263760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6383400201672586E-2"/>
              <c:y val="0.3780561584632325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52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GRN6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147619740646326"/>
          <c:y val="2.020889955381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4954808445092266E-2"/>
          <c:w val="0.80196442072682694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9.6382508059574781E-2"/>
                  <c:y val="0.4971185609990516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Sheet1!$K$5:$K$119</c:f>
              <c:numCache>
                <c:formatCode>0.00E+00</c:formatCode>
                <c:ptCount val="115"/>
                <c:pt idx="0">
                  <c:v>7.164569E-3</c:v>
                </c:pt>
                <c:pt idx="1">
                  <c:v>4.0936779999999999E-3</c:v>
                </c:pt>
                <c:pt idx="2">
                  <c:v>2.7610869999999999E-2</c:v>
                </c:pt>
                <c:pt idx="3">
                  <c:v>1.6203490000000001E-2</c:v>
                </c:pt>
                <c:pt idx="4">
                  <c:v>2.983011E-2</c:v>
                </c:pt>
                <c:pt idx="5">
                  <c:v>1.6473680000000001E-2</c:v>
                </c:pt>
                <c:pt idx="6">
                  <c:v>2.8852769999999999E-3</c:v>
                </c:pt>
                <c:pt idx="7">
                  <c:v>1.6472979999999999E-3</c:v>
                </c:pt>
                <c:pt idx="8">
                  <c:v>2.9838730000000002E-3</c:v>
                </c:pt>
                <c:pt idx="9">
                  <c:v>3.1176390000000002E-3</c:v>
                </c:pt>
                <c:pt idx="10">
                  <c:v>3.0648209999999999E-4</c:v>
                </c:pt>
                <c:pt idx="11">
                  <c:v>3.787436E-4</c:v>
                </c:pt>
                <c:pt idx="12">
                  <c:v>7.9339080000000006E-2</c:v>
                </c:pt>
                <c:pt idx="13">
                  <c:v>1.247076E-3</c:v>
                </c:pt>
                <c:pt idx="14">
                  <c:v>5.9535640000000004E-4</c:v>
                </c:pt>
                <c:pt idx="15">
                  <c:v>5.9535640000000004E-4</c:v>
                </c:pt>
                <c:pt idx="16">
                  <c:v>5.1298689999999996E-3</c:v>
                </c:pt>
                <c:pt idx="17">
                  <c:v>3.3653379999999998E-3</c:v>
                </c:pt>
                <c:pt idx="18">
                  <c:v>5.5605899999999998E-3</c:v>
                </c:pt>
                <c:pt idx="19">
                  <c:v>6.3965769999999996E-3</c:v>
                </c:pt>
                <c:pt idx="20">
                  <c:v>1.4706389999999999E-3</c:v>
                </c:pt>
                <c:pt idx="21">
                  <c:v>1.0457000000000001E-3</c:v>
                </c:pt>
                <c:pt idx="22">
                  <c:v>1.5929579999999999E-2</c:v>
                </c:pt>
                <c:pt idx="23">
                  <c:v>1.309111E-3</c:v>
                </c:pt>
                <c:pt idx="24">
                  <c:v>1.328898E-3</c:v>
                </c:pt>
                <c:pt idx="25">
                  <c:v>5.6860530000000002E-4</c:v>
                </c:pt>
                <c:pt idx="26">
                  <c:v>1.686571E-3</c:v>
                </c:pt>
                <c:pt idx="27">
                  <c:v>5.7331910000000003E-3</c:v>
                </c:pt>
                <c:pt idx="28">
                  <c:v>1.8870200000000001E-3</c:v>
                </c:pt>
                <c:pt idx="29">
                  <c:v>4.651189E-3</c:v>
                </c:pt>
                <c:pt idx="30">
                  <c:v>8.9179340000000006E-3</c:v>
                </c:pt>
                <c:pt idx="31">
                  <c:v>4.1330220000000001E-2</c:v>
                </c:pt>
                <c:pt idx="32">
                  <c:v>1.6971079999999999E-2</c:v>
                </c:pt>
                <c:pt idx="33">
                  <c:v>2.0682389999999999E-3</c:v>
                </c:pt>
                <c:pt idx="34">
                  <c:v>2.1197249999999998E-3</c:v>
                </c:pt>
                <c:pt idx="35">
                  <c:v>6.8314280000000003E-4</c:v>
                </c:pt>
                <c:pt idx="36">
                  <c:v>6.4985060000000002E-3</c:v>
                </c:pt>
                <c:pt idx="37">
                  <c:v>9.086834E-4</c:v>
                </c:pt>
                <c:pt idx="38">
                  <c:v>6.6786229999999999E-3</c:v>
                </c:pt>
                <c:pt idx="39">
                  <c:v>2.3270700000000001E-3</c:v>
                </c:pt>
                <c:pt idx="40">
                  <c:v>2.336547E-3</c:v>
                </c:pt>
                <c:pt idx="41">
                  <c:v>2.6732180000000002E-3</c:v>
                </c:pt>
                <c:pt idx="42">
                  <c:v>3.9796739999999997E-2</c:v>
                </c:pt>
                <c:pt idx="43">
                  <c:v>1.76312E-2</c:v>
                </c:pt>
                <c:pt idx="44">
                  <c:v>9.867453E-3</c:v>
                </c:pt>
                <c:pt idx="45">
                  <c:v>2.4428729999999999E-3</c:v>
                </c:pt>
                <c:pt idx="46">
                  <c:v>4.3573160000000001E-4</c:v>
                </c:pt>
                <c:pt idx="47">
                  <c:v>4.3573160000000001E-4</c:v>
                </c:pt>
                <c:pt idx="48">
                  <c:v>1.918349E-3</c:v>
                </c:pt>
                <c:pt idx="49">
                  <c:v>1.420113E-3</c:v>
                </c:pt>
                <c:pt idx="50">
                  <c:v>1.159939E-3</c:v>
                </c:pt>
                <c:pt idx="51">
                  <c:v>4.6577390000000001E-3</c:v>
                </c:pt>
                <c:pt idx="52">
                  <c:v>2.3673969999999998E-3</c:v>
                </c:pt>
                <c:pt idx="53">
                  <c:v>3.1842950000000002E-3</c:v>
                </c:pt>
                <c:pt idx="54">
                  <c:v>9.6686759999999997E-2</c:v>
                </c:pt>
                <c:pt idx="55">
                  <c:v>4.2405279999999997E-2</c:v>
                </c:pt>
                <c:pt idx="56">
                  <c:v>2.5072199999999999E-2</c:v>
                </c:pt>
                <c:pt idx="57">
                  <c:v>1.446513E-2</c:v>
                </c:pt>
                <c:pt idx="58">
                  <c:v>1.067148E-3</c:v>
                </c:pt>
                <c:pt idx="59">
                  <c:v>2.7481930000000002E-2</c:v>
                </c:pt>
                <c:pt idx="60">
                  <c:v>1.7288689999999999E-2</c:v>
                </c:pt>
                <c:pt idx="61">
                  <c:v>2.0311249999999999E-3</c:v>
                </c:pt>
                <c:pt idx="62">
                  <c:v>3.5696130000000001E-3</c:v>
                </c:pt>
                <c:pt idx="63">
                  <c:v>3.0763710000000002E-4</c:v>
                </c:pt>
                <c:pt idx="64">
                  <c:v>2.4694310000000001E-2</c:v>
                </c:pt>
                <c:pt idx="65">
                  <c:v>3.1722089999999998E-4</c:v>
                </c:pt>
                <c:pt idx="66">
                  <c:v>1.4794529999999999E-3</c:v>
                </c:pt>
                <c:pt idx="67">
                  <c:v>2.5885779999999998E-3</c:v>
                </c:pt>
                <c:pt idx="68">
                  <c:v>1.1995250000000001E-2</c:v>
                </c:pt>
                <c:pt idx="69">
                  <c:v>7.5634560000000005E-4</c:v>
                </c:pt>
                <c:pt idx="70">
                  <c:v>3.4164680000000002E-3</c:v>
                </c:pt>
                <c:pt idx="71">
                  <c:v>3.6825170000000002E-4</c:v>
                </c:pt>
                <c:pt idx="72">
                  <c:v>5.7613480000000003E-3</c:v>
                </c:pt>
                <c:pt idx="73">
                  <c:v>8.8865449999999992E-3</c:v>
                </c:pt>
                <c:pt idx="74">
                  <c:v>1.720462E-2</c:v>
                </c:pt>
                <c:pt idx="75">
                  <c:v>3.5298479999999999E-3</c:v>
                </c:pt>
                <c:pt idx="76">
                  <c:v>3.838984E-4</c:v>
                </c:pt>
                <c:pt idx="77">
                  <c:v>2.8147459999999999E-2</c:v>
                </c:pt>
                <c:pt idx="78">
                  <c:v>2.4454920000000001E-3</c:v>
                </c:pt>
                <c:pt idx="79">
                  <c:v>1.455675E-3</c:v>
                </c:pt>
                <c:pt idx="80">
                  <c:v>1.172677E-3</c:v>
                </c:pt>
                <c:pt idx="81">
                  <c:v>2.3876319999999999E-2</c:v>
                </c:pt>
                <c:pt idx="82">
                  <c:v>9.0239059999999997E-4</c:v>
                </c:pt>
                <c:pt idx="83">
                  <c:v>4.614342E-4</c:v>
                </c:pt>
                <c:pt idx="84">
                  <c:v>1.877347E-2</c:v>
                </c:pt>
                <c:pt idx="85">
                  <c:v>9.8338390000000009E-4</c:v>
                </c:pt>
                <c:pt idx="86">
                  <c:v>1.286487E-3</c:v>
                </c:pt>
                <c:pt idx="87">
                  <c:v>8.6559189999999998E-3</c:v>
                </c:pt>
                <c:pt idx="88">
                  <c:v>1.9948629999999999E-3</c:v>
                </c:pt>
                <c:pt idx="89">
                  <c:v>1.6664609999999999E-3</c:v>
                </c:pt>
                <c:pt idx="90">
                  <c:v>1.357994E-3</c:v>
                </c:pt>
                <c:pt idx="91">
                  <c:v>2.48168E-3</c:v>
                </c:pt>
                <c:pt idx="92">
                  <c:v>1.094315E-3</c:v>
                </c:pt>
                <c:pt idx="93">
                  <c:v>3.8372480000000001E-3</c:v>
                </c:pt>
                <c:pt idx="94">
                  <c:v>2.5776940000000002E-2</c:v>
                </c:pt>
                <c:pt idx="95">
                  <c:v>3.9742730000000004E-3</c:v>
                </c:pt>
                <c:pt idx="96">
                  <c:v>1.360979E-2</c:v>
                </c:pt>
                <c:pt idx="97">
                  <c:v>1.189802E-3</c:v>
                </c:pt>
                <c:pt idx="98">
                  <c:v>6.0770339999999999E-2</c:v>
                </c:pt>
                <c:pt idx="99">
                  <c:v>2.3452359999999998E-2</c:v>
                </c:pt>
                <c:pt idx="100">
                  <c:v>1.9787149999999998E-3</c:v>
                </c:pt>
                <c:pt idx="101">
                  <c:v>1.275567E-3</c:v>
                </c:pt>
                <c:pt idx="102">
                  <c:v>2.5936999999999998E-4</c:v>
                </c:pt>
                <c:pt idx="103">
                  <c:v>1.0000460000000001E-3</c:v>
                </c:pt>
                <c:pt idx="104">
                  <c:v>2.971844E-3</c:v>
                </c:pt>
                <c:pt idx="105">
                  <c:v>2.1520900000000002E-3</c:v>
                </c:pt>
                <c:pt idx="106">
                  <c:v>5.6041090000000002E-2</c:v>
                </c:pt>
                <c:pt idx="107">
                  <c:v>1.527828E-2</c:v>
                </c:pt>
                <c:pt idx="108">
                  <c:v>2.1864330000000002E-3</c:v>
                </c:pt>
                <c:pt idx="109">
                  <c:v>1.141988E-2</c:v>
                </c:pt>
                <c:pt idx="110">
                  <c:v>6.6819970000000003E-3</c:v>
                </c:pt>
                <c:pt idx="111">
                  <c:v>1.0976040000000001E-3</c:v>
                </c:pt>
                <c:pt idx="112">
                  <c:v>1.1068989999999999E-3</c:v>
                </c:pt>
                <c:pt idx="113">
                  <c:v>6.718127E-3</c:v>
                </c:pt>
                <c:pt idx="114">
                  <c:v>1.2378109999999999E-2</c:v>
                </c:pt>
              </c:numCache>
            </c:numRef>
          </c:xVal>
          <c:yVal>
            <c:numRef>
              <c:f>Sheet1!$L$5:$L$119</c:f>
              <c:numCache>
                <c:formatCode>0.00E+00</c:formatCode>
                <c:ptCount val="115"/>
                <c:pt idx="0">
                  <c:v>5.7698834709808801E-3</c:v>
                </c:pt>
                <c:pt idx="1">
                  <c:v>4.0728589206923864E-3</c:v>
                </c:pt>
                <c:pt idx="2">
                  <c:v>9.955877361692499E-3</c:v>
                </c:pt>
                <c:pt idx="3">
                  <c:v>7.1275031112116756E-3</c:v>
                </c:pt>
                <c:pt idx="4">
                  <c:v>9.955877361692499E-3</c:v>
                </c:pt>
                <c:pt idx="5">
                  <c:v>7.1275031112116756E-3</c:v>
                </c:pt>
                <c:pt idx="6">
                  <c:v>3.1677791605385225E-3</c:v>
                </c:pt>
                <c:pt idx="7">
                  <c:v>2.4889693404231247E-3</c:v>
                </c:pt>
                <c:pt idx="8">
                  <c:v>3.0546441905192896E-3</c:v>
                </c:pt>
                <c:pt idx="9">
                  <c:v>3.0546441905192896E-3</c:v>
                </c:pt>
                <c:pt idx="10">
                  <c:v>1.3576196402307953E-3</c:v>
                </c:pt>
                <c:pt idx="11">
                  <c:v>1.3576196402307953E-3</c:v>
                </c:pt>
                <c:pt idx="12">
                  <c:v>1.697024550288494E-2</c:v>
                </c:pt>
                <c:pt idx="13">
                  <c:v>1.9232944903269601E-3</c:v>
                </c:pt>
                <c:pt idx="14">
                  <c:v>1.4707546102500284E-3</c:v>
                </c:pt>
                <c:pt idx="15">
                  <c:v>1.4707546102500284E-3</c:v>
                </c:pt>
                <c:pt idx="16">
                  <c:v>3.2809141305577554E-3</c:v>
                </c:pt>
                <c:pt idx="17">
                  <c:v>2.7152392804615905E-3</c:v>
                </c:pt>
                <c:pt idx="18">
                  <c:v>3.3940491005769883E-3</c:v>
                </c:pt>
                <c:pt idx="19">
                  <c:v>3.620319040615454E-3</c:v>
                </c:pt>
                <c:pt idx="20">
                  <c:v>1.9232944903269601E-3</c:v>
                </c:pt>
                <c:pt idx="21">
                  <c:v>1.6970245502884941E-3</c:v>
                </c:pt>
                <c:pt idx="22">
                  <c:v>5.7698834709808801E-3</c:v>
                </c:pt>
                <c:pt idx="23">
                  <c:v>1.810159520307727E-3</c:v>
                </c:pt>
                <c:pt idx="24">
                  <c:v>1.810159520307727E-3</c:v>
                </c:pt>
                <c:pt idx="25">
                  <c:v>1.3576196402307953E-3</c:v>
                </c:pt>
                <c:pt idx="26">
                  <c:v>1.9232944903269601E-3</c:v>
                </c:pt>
                <c:pt idx="27">
                  <c:v>3.1677791605385225E-3</c:v>
                </c:pt>
                <c:pt idx="28">
                  <c:v>1.9232944903269601E-3</c:v>
                </c:pt>
                <c:pt idx="29">
                  <c:v>2.8283742504808238E-3</c:v>
                </c:pt>
                <c:pt idx="30">
                  <c:v>3.8465889806539202E-3</c:v>
                </c:pt>
                <c:pt idx="31">
                  <c:v>9.8427423916732665E-3</c:v>
                </c:pt>
                <c:pt idx="32">
                  <c:v>5.5436135309424144E-3</c:v>
                </c:pt>
                <c:pt idx="33">
                  <c:v>1.9232944903269601E-3</c:v>
                </c:pt>
                <c:pt idx="34">
                  <c:v>1.9232944903269601E-3</c:v>
                </c:pt>
                <c:pt idx="35">
                  <c:v>1.2444846702115624E-3</c:v>
                </c:pt>
                <c:pt idx="36">
                  <c:v>3.1677791605385225E-3</c:v>
                </c:pt>
                <c:pt idx="37">
                  <c:v>1.3576196402307953E-3</c:v>
                </c:pt>
                <c:pt idx="38">
                  <c:v>3.1677791605385225E-3</c:v>
                </c:pt>
                <c:pt idx="39">
                  <c:v>1.9232944903269601E-3</c:v>
                </c:pt>
                <c:pt idx="40">
                  <c:v>1.9232944903269601E-3</c:v>
                </c:pt>
                <c:pt idx="41">
                  <c:v>2.0364294603461932E-3</c:v>
                </c:pt>
                <c:pt idx="42">
                  <c:v>9.2770675415771008E-3</c:v>
                </c:pt>
                <c:pt idx="43">
                  <c:v>5.430478560923181E-3</c:v>
                </c:pt>
                <c:pt idx="44">
                  <c:v>3.8465889806539202E-3</c:v>
                </c:pt>
                <c:pt idx="45">
                  <c:v>1.9232944903269601E-3</c:v>
                </c:pt>
                <c:pt idx="46">
                  <c:v>1.0182147301730966E-3</c:v>
                </c:pt>
                <c:pt idx="47">
                  <c:v>1.0182147301730966E-3</c:v>
                </c:pt>
                <c:pt idx="48">
                  <c:v>1.6970245502884941E-3</c:v>
                </c:pt>
                <c:pt idx="49">
                  <c:v>1.4707546102500284E-3</c:v>
                </c:pt>
                <c:pt idx="50">
                  <c:v>1.3576196402307953E-3</c:v>
                </c:pt>
                <c:pt idx="51">
                  <c:v>2.4889693404231247E-3</c:v>
                </c:pt>
                <c:pt idx="52">
                  <c:v>1.810159520307727E-3</c:v>
                </c:pt>
                <c:pt idx="53">
                  <c:v>2.0364294603461932E-3</c:v>
                </c:pt>
                <c:pt idx="54">
                  <c:v>1.7196515442923409E-2</c:v>
                </c:pt>
                <c:pt idx="55">
                  <c:v>9.2770675415771008E-3</c:v>
                </c:pt>
                <c:pt idx="56">
                  <c:v>6.4486932910962783E-3</c:v>
                </c:pt>
                <c:pt idx="57">
                  <c:v>4.525398800769318E-3</c:v>
                </c:pt>
                <c:pt idx="58">
                  <c:v>1.2444846702115624E-3</c:v>
                </c:pt>
                <c:pt idx="59">
                  <c:v>6.7880982011539765E-3</c:v>
                </c:pt>
                <c:pt idx="60">
                  <c:v>4.9779386808462495E-3</c:v>
                </c:pt>
                <c:pt idx="61">
                  <c:v>1.5838895802692612E-3</c:v>
                </c:pt>
                <c:pt idx="62">
                  <c:v>2.0364294603461932E-3</c:v>
                </c:pt>
                <c:pt idx="63">
                  <c:v>7.9194479013463062E-4</c:v>
                </c:pt>
                <c:pt idx="64">
                  <c:v>6.2224233510578117E-3</c:v>
                </c:pt>
                <c:pt idx="65">
                  <c:v>7.9194479013463062E-4</c:v>
                </c:pt>
                <c:pt idx="66">
                  <c:v>1.3576196402307953E-3</c:v>
                </c:pt>
                <c:pt idx="67">
                  <c:v>1.6970245502884941E-3</c:v>
                </c:pt>
                <c:pt idx="68">
                  <c:v>3.8465889806539202E-3</c:v>
                </c:pt>
                <c:pt idx="69">
                  <c:v>1.0182147301730966E-3</c:v>
                </c:pt>
                <c:pt idx="70">
                  <c:v>1.9232944903269601E-3</c:v>
                </c:pt>
                <c:pt idx="71">
                  <c:v>7.9194479013463062E-4</c:v>
                </c:pt>
                <c:pt idx="72">
                  <c:v>2.4889693404231247E-3</c:v>
                </c:pt>
                <c:pt idx="73">
                  <c:v>3.1677791605385225E-3</c:v>
                </c:pt>
                <c:pt idx="74">
                  <c:v>4.7516687408077837E-3</c:v>
                </c:pt>
                <c:pt idx="75">
                  <c:v>1.9232944903269601E-3</c:v>
                </c:pt>
                <c:pt idx="76">
                  <c:v>7.9194479013463062E-4</c:v>
                </c:pt>
                <c:pt idx="77">
                  <c:v>6.5618282611155107E-3</c:v>
                </c:pt>
                <c:pt idx="78">
                  <c:v>1.5838895802692612E-3</c:v>
                </c:pt>
                <c:pt idx="79">
                  <c:v>1.2444846702115624E-3</c:v>
                </c:pt>
                <c:pt idx="80">
                  <c:v>1.1313497001923295E-3</c:v>
                </c:pt>
                <c:pt idx="81">
                  <c:v>5.7698834709808801E-3</c:v>
                </c:pt>
                <c:pt idx="82">
                  <c:v>1.0182147301730966E-3</c:v>
                </c:pt>
                <c:pt idx="83">
                  <c:v>7.9194479013463062E-4</c:v>
                </c:pt>
                <c:pt idx="84">
                  <c:v>4.864803710827017E-3</c:v>
                </c:pt>
                <c:pt idx="85">
                  <c:v>1.0182147301730966E-3</c:v>
                </c:pt>
                <c:pt idx="86">
                  <c:v>1.1313497001923295E-3</c:v>
                </c:pt>
                <c:pt idx="87">
                  <c:v>2.9415092205000567E-3</c:v>
                </c:pt>
                <c:pt idx="88">
                  <c:v>1.3576196402307953E-3</c:v>
                </c:pt>
                <c:pt idx="89">
                  <c:v>1.2444846702115624E-3</c:v>
                </c:pt>
                <c:pt idx="90">
                  <c:v>1.1313497001923295E-3</c:v>
                </c:pt>
                <c:pt idx="91">
                  <c:v>1.4707546102500284E-3</c:v>
                </c:pt>
                <c:pt idx="92">
                  <c:v>1.0182147301730966E-3</c:v>
                </c:pt>
                <c:pt idx="93">
                  <c:v>1.810159520307727E-3</c:v>
                </c:pt>
                <c:pt idx="94">
                  <c:v>5.7698834709808801E-3</c:v>
                </c:pt>
                <c:pt idx="95">
                  <c:v>1.810159520307727E-3</c:v>
                </c:pt>
                <c:pt idx="96">
                  <c:v>3.7334540106346873E-3</c:v>
                </c:pt>
                <c:pt idx="97">
                  <c:v>1.0182147301730966E-3</c:v>
                </c:pt>
                <c:pt idx="98">
                  <c:v>1.0860957121846362E-2</c:v>
                </c:pt>
                <c:pt idx="99">
                  <c:v>5.3173435909039486E-3</c:v>
                </c:pt>
                <c:pt idx="100">
                  <c:v>1.2444846702115624E-3</c:v>
                </c:pt>
                <c:pt idx="101">
                  <c:v>1.0182147301730966E-3</c:v>
                </c:pt>
                <c:pt idx="102">
                  <c:v>5.6567485009616475E-4</c:v>
                </c:pt>
                <c:pt idx="103">
                  <c:v>9.0507976015386351E-4</c:v>
                </c:pt>
                <c:pt idx="104">
                  <c:v>1.4707546102500284E-3</c:v>
                </c:pt>
                <c:pt idx="105">
                  <c:v>1.2444846702115624E-3</c:v>
                </c:pt>
                <c:pt idx="106">
                  <c:v>9.955877361692499E-3</c:v>
                </c:pt>
                <c:pt idx="107">
                  <c:v>3.8465889806539202E-3</c:v>
                </c:pt>
                <c:pt idx="108">
                  <c:v>1.2444846702115624E-3</c:v>
                </c:pt>
                <c:pt idx="109">
                  <c:v>3.1677791605385225E-3</c:v>
                </c:pt>
                <c:pt idx="110">
                  <c:v>2.262699400384659E-3</c:v>
                </c:pt>
                <c:pt idx="111">
                  <c:v>9.0507976015386351E-4</c:v>
                </c:pt>
                <c:pt idx="112">
                  <c:v>9.0507976015386351E-4</c:v>
                </c:pt>
                <c:pt idx="113">
                  <c:v>2.262699400384659E-3</c:v>
                </c:pt>
                <c:pt idx="114">
                  <c:v>3.2809141305577554E-3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376472"/>
        <c:axId val="326376864"/>
      </c:scatterChart>
      <c:valAx>
        <c:axId val="3263764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6959982521862959"/>
              <c:y val="0.945021609201255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6864"/>
        <c:crosses val="autoZero"/>
        <c:crossBetween val="midCat"/>
      </c:valAx>
      <c:valAx>
        <c:axId val="32637686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917655746024111E-2"/>
              <c:y val="0.3790666034409231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37647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GRN7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256818972134582"/>
          <c:y val="1.21253397322877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7969140851256134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2.4779737271654036E-2"/>
                  <c:y val="0.3045960129591557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Sheet4!$K$5:$K$401</c:f>
              <c:numCache>
                <c:formatCode>0.00E+00</c:formatCode>
                <c:ptCount val="397"/>
                <c:pt idx="0">
                  <c:v>5.381959E-2</c:v>
                </c:pt>
                <c:pt idx="1">
                  <c:v>3.6916030000000002E-2</c:v>
                </c:pt>
                <c:pt idx="2">
                  <c:v>0.1048897</c:v>
                </c:pt>
                <c:pt idx="3">
                  <c:v>1.7635399999999999E-2</c:v>
                </c:pt>
                <c:pt idx="4">
                  <c:v>3.003931E-2</c:v>
                </c:pt>
                <c:pt idx="5">
                  <c:v>3.2244719999999998E-2</c:v>
                </c:pt>
                <c:pt idx="6">
                  <c:v>3.261379E-3</c:v>
                </c:pt>
                <c:pt idx="7">
                  <c:v>2.3764179999999999E-2</c:v>
                </c:pt>
                <c:pt idx="8">
                  <c:v>3.8634540000000002E-2</c:v>
                </c:pt>
                <c:pt idx="9">
                  <c:v>1.770036E-3</c:v>
                </c:pt>
                <c:pt idx="10">
                  <c:v>1.1747260000000001E-3</c:v>
                </c:pt>
                <c:pt idx="11">
                  <c:v>2.0646250000000001E-3</c:v>
                </c:pt>
                <c:pt idx="12">
                  <c:v>1.273852E-3</c:v>
                </c:pt>
                <c:pt idx="13">
                  <c:v>2.4898759999999998E-3</c:v>
                </c:pt>
                <c:pt idx="14">
                  <c:v>4.9644019999999997E-3</c:v>
                </c:pt>
                <c:pt idx="15">
                  <c:v>8.5153750000000004E-4</c:v>
                </c:pt>
                <c:pt idx="16">
                  <c:v>3.1789909999999999E-3</c:v>
                </c:pt>
                <c:pt idx="17">
                  <c:v>9.3559100000000005E-4</c:v>
                </c:pt>
                <c:pt idx="18">
                  <c:v>3.1572670000000001E-3</c:v>
                </c:pt>
                <c:pt idx="19">
                  <c:v>4.0330150000000001E-4</c:v>
                </c:pt>
                <c:pt idx="20">
                  <c:v>8.31218E-4</c:v>
                </c:pt>
                <c:pt idx="21">
                  <c:v>8.31218E-4</c:v>
                </c:pt>
                <c:pt idx="22">
                  <c:v>8.4259000000000005E-4</c:v>
                </c:pt>
                <c:pt idx="23">
                  <c:v>8.4286639999999998E-4</c:v>
                </c:pt>
                <c:pt idx="24">
                  <c:v>1.6516219999999999E-3</c:v>
                </c:pt>
                <c:pt idx="25">
                  <c:v>8.6497869999999999E-4</c:v>
                </c:pt>
                <c:pt idx="26">
                  <c:v>8.713576E-4</c:v>
                </c:pt>
                <c:pt idx="27">
                  <c:v>3.015298E-3</c:v>
                </c:pt>
                <c:pt idx="28">
                  <c:v>1.6981730000000001E-3</c:v>
                </c:pt>
                <c:pt idx="29">
                  <c:v>3.6544429999999998E-3</c:v>
                </c:pt>
                <c:pt idx="30">
                  <c:v>6.9908430000000001E-3</c:v>
                </c:pt>
                <c:pt idx="31">
                  <c:v>1.7792420000000001E-3</c:v>
                </c:pt>
                <c:pt idx="32">
                  <c:v>4.9261599999999997E-4</c:v>
                </c:pt>
                <c:pt idx="33">
                  <c:v>7.7116720000000001E-3</c:v>
                </c:pt>
                <c:pt idx="34">
                  <c:v>4.5980750000000001E-3</c:v>
                </c:pt>
                <c:pt idx="35">
                  <c:v>1.185857E-3</c:v>
                </c:pt>
                <c:pt idx="36">
                  <c:v>1.0225799999999999E-3</c:v>
                </c:pt>
                <c:pt idx="37">
                  <c:v>5.3091119999999997E-4</c:v>
                </c:pt>
                <c:pt idx="38">
                  <c:v>2.1927269999999998E-3</c:v>
                </c:pt>
                <c:pt idx="39">
                  <c:v>5.4270049999999997E-4</c:v>
                </c:pt>
                <c:pt idx="40">
                  <c:v>3.8180720000000001E-2</c:v>
                </c:pt>
                <c:pt idx="41">
                  <c:v>2.043951E-3</c:v>
                </c:pt>
                <c:pt idx="42">
                  <c:v>1.1114320000000001E-3</c:v>
                </c:pt>
                <c:pt idx="43">
                  <c:v>3.867698E-2</c:v>
                </c:pt>
                <c:pt idx="44">
                  <c:v>1.374449E-3</c:v>
                </c:pt>
                <c:pt idx="45">
                  <c:v>3.6648900000000001E-3</c:v>
                </c:pt>
                <c:pt idx="46">
                  <c:v>1.3883890000000001E-3</c:v>
                </c:pt>
                <c:pt idx="47">
                  <c:v>6.2296729999999998E-4</c:v>
                </c:pt>
                <c:pt idx="48">
                  <c:v>4.0496849999999999E-3</c:v>
                </c:pt>
                <c:pt idx="49">
                  <c:v>1.000103E-3</c:v>
                </c:pt>
                <c:pt idx="50">
                  <c:v>3.2162160000000002E-2</c:v>
                </c:pt>
                <c:pt idx="51">
                  <c:v>2.5720029999999998E-3</c:v>
                </c:pt>
                <c:pt idx="52">
                  <c:v>2.6870939999999999E-2</c:v>
                </c:pt>
                <c:pt idx="53">
                  <c:v>1.0618069999999999E-3</c:v>
                </c:pt>
                <c:pt idx="54">
                  <c:v>6.9097760000000005E-4</c:v>
                </c:pt>
                <c:pt idx="55">
                  <c:v>2.7625210000000001E-2</c:v>
                </c:pt>
                <c:pt idx="56">
                  <c:v>3.9643359999999997E-3</c:v>
                </c:pt>
                <c:pt idx="57">
                  <c:v>7.0835929999999998E-4</c:v>
                </c:pt>
                <c:pt idx="58">
                  <c:v>1.0957339999999999E-3</c:v>
                </c:pt>
                <c:pt idx="59">
                  <c:v>2.714834E-2</c:v>
                </c:pt>
                <c:pt idx="60">
                  <c:v>1.846423E-3</c:v>
                </c:pt>
                <c:pt idx="61">
                  <c:v>4.0777369999999997E-3</c:v>
                </c:pt>
                <c:pt idx="62">
                  <c:v>1.470105E-2</c:v>
                </c:pt>
                <c:pt idx="63">
                  <c:v>2.158966E-3</c:v>
                </c:pt>
                <c:pt idx="64">
                  <c:v>1.8838819999999999E-3</c:v>
                </c:pt>
                <c:pt idx="65">
                  <c:v>1.388617E-3</c:v>
                </c:pt>
                <c:pt idx="66">
                  <c:v>7.6984060000000003E-4</c:v>
                </c:pt>
                <c:pt idx="67">
                  <c:v>2.4877879999999999E-3</c:v>
                </c:pt>
                <c:pt idx="68">
                  <c:v>1.406315E-3</c:v>
                </c:pt>
                <c:pt idx="69">
                  <c:v>1.194996E-3</c:v>
                </c:pt>
                <c:pt idx="70">
                  <c:v>9.8218190000000003E-4</c:v>
                </c:pt>
                <c:pt idx="71">
                  <c:v>1.2104450000000001E-3</c:v>
                </c:pt>
                <c:pt idx="72">
                  <c:v>6.2543120000000004E-4</c:v>
                </c:pt>
                <c:pt idx="73">
                  <c:v>6.2632989999999999E-4</c:v>
                </c:pt>
                <c:pt idx="74">
                  <c:v>6.2705759999999997E-4</c:v>
                </c:pt>
                <c:pt idx="75">
                  <c:v>2.596863E-3</c:v>
                </c:pt>
                <c:pt idx="76">
                  <c:v>8.2117949999999996E-4</c:v>
                </c:pt>
                <c:pt idx="77">
                  <c:v>9.5221279999999995E-3</c:v>
                </c:pt>
                <c:pt idx="78">
                  <c:v>4.735792E-3</c:v>
                </c:pt>
                <c:pt idx="79">
                  <c:v>1.7013730000000001E-2</c:v>
                </c:pt>
                <c:pt idx="80">
                  <c:v>1.528391E-3</c:v>
                </c:pt>
                <c:pt idx="81">
                  <c:v>1.325895E-2</c:v>
                </c:pt>
                <c:pt idx="82">
                  <c:v>2.3902559999999999E-3</c:v>
                </c:pt>
                <c:pt idx="83">
                  <c:v>8.7210550000000003E-4</c:v>
                </c:pt>
                <c:pt idx="84">
                  <c:v>1.075196E-2</c:v>
                </c:pt>
                <c:pt idx="85">
                  <c:v>1.3104970000000001E-3</c:v>
                </c:pt>
                <c:pt idx="86">
                  <c:v>1.56404E-3</c:v>
                </c:pt>
                <c:pt idx="87">
                  <c:v>1.347029E-3</c:v>
                </c:pt>
                <c:pt idx="88">
                  <c:v>9.0760869999999998E-4</c:v>
                </c:pt>
                <c:pt idx="89">
                  <c:v>9.118059E-4</c:v>
                </c:pt>
                <c:pt idx="90">
                  <c:v>1.8899330000000001E-3</c:v>
                </c:pt>
                <c:pt idx="91">
                  <c:v>2.8099010000000001E-3</c:v>
                </c:pt>
                <c:pt idx="92">
                  <c:v>5.4471140000000003E-3</c:v>
                </c:pt>
                <c:pt idx="93">
                  <c:v>1.262303E-2</c:v>
                </c:pt>
                <c:pt idx="94">
                  <c:v>2.5219750000000001E-3</c:v>
                </c:pt>
                <c:pt idx="95">
                  <c:v>9.3790029999999997E-4</c:v>
                </c:pt>
                <c:pt idx="96">
                  <c:v>1.9301349999999999E-3</c:v>
                </c:pt>
                <c:pt idx="97">
                  <c:v>3.9430009999999998E-3</c:v>
                </c:pt>
                <c:pt idx="98">
                  <c:v>9.5641499999999996E-4</c:v>
                </c:pt>
                <c:pt idx="99">
                  <c:v>4.0021010000000001E-3</c:v>
                </c:pt>
                <c:pt idx="100">
                  <c:v>1.0021839999999999E-3</c:v>
                </c:pt>
                <c:pt idx="101">
                  <c:v>7.4703620000000004E-3</c:v>
                </c:pt>
                <c:pt idx="102">
                  <c:v>3.8633000000000001E-2</c:v>
                </c:pt>
                <c:pt idx="103">
                  <c:v>8.0799120000000005E-4</c:v>
                </c:pt>
                <c:pt idx="104">
                  <c:v>1.367034E-2</c:v>
                </c:pt>
                <c:pt idx="105">
                  <c:v>4.148232E-3</c:v>
                </c:pt>
                <c:pt idx="106">
                  <c:v>8.2473599999999996E-4</c:v>
                </c:pt>
                <c:pt idx="107">
                  <c:v>2.117004E-3</c:v>
                </c:pt>
                <c:pt idx="108">
                  <c:v>2.142948E-3</c:v>
                </c:pt>
                <c:pt idx="109">
                  <c:v>1.5821559999999999E-3</c:v>
                </c:pt>
                <c:pt idx="110">
                  <c:v>2.1719529999999999E-3</c:v>
                </c:pt>
                <c:pt idx="111">
                  <c:v>1.5920280000000001E-3</c:v>
                </c:pt>
                <c:pt idx="112">
                  <c:v>1.605165E-3</c:v>
                </c:pt>
                <c:pt idx="113">
                  <c:v>3.1991089999999999E-3</c:v>
                </c:pt>
                <c:pt idx="114">
                  <c:v>1.635739E-3</c:v>
                </c:pt>
                <c:pt idx="115">
                  <c:v>9.1771330000000001E-4</c:v>
                </c:pt>
                <c:pt idx="116">
                  <c:v>2.5959519999999999E-3</c:v>
                </c:pt>
                <c:pt idx="117">
                  <c:v>8.5243290000000006E-3</c:v>
                </c:pt>
                <c:pt idx="118">
                  <c:v>6.1773000000000002E-3</c:v>
                </c:pt>
                <c:pt idx="119">
                  <c:v>1.985709E-3</c:v>
                </c:pt>
                <c:pt idx="120">
                  <c:v>4.903981E-3</c:v>
                </c:pt>
                <c:pt idx="121">
                  <c:v>1.699554E-3</c:v>
                </c:pt>
                <c:pt idx="122">
                  <c:v>6.6639530000000002E-3</c:v>
                </c:pt>
                <c:pt idx="123">
                  <c:v>1.1744990000000001E-3</c:v>
                </c:pt>
                <c:pt idx="124">
                  <c:v>1.5622169999999999E-2</c:v>
                </c:pt>
                <c:pt idx="125">
                  <c:v>4.5418510000000004E-3</c:v>
                </c:pt>
                <c:pt idx="126">
                  <c:v>1.340794E-2</c:v>
                </c:pt>
                <c:pt idx="127">
                  <c:v>5.8176029999999997E-2</c:v>
                </c:pt>
                <c:pt idx="128">
                  <c:v>1.5859890000000001E-2</c:v>
                </c:pt>
                <c:pt idx="129">
                  <c:v>2.411659E-3</c:v>
                </c:pt>
                <c:pt idx="130">
                  <c:v>8.8245819999999992E-3</c:v>
                </c:pt>
                <c:pt idx="131">
                  <c:v>6.8413310000000005E-2</c:v>
                </c:pt>
                <c:pt idx="132">
                  <c:v>3.5145300000000001E-3</c:v>
                </c:pt>
                <c:pt idx="133">
                  <c:v>2.1220079999999999E-3</c:v>
                </c:pt>
                <c:pt idx="134">
                  <c:v>1.0249980000000001E-3</c:v>
                </c:pt>
                <c:pt idx="135">
                  <c:v>1.2964610000000001E-3</c:v>
                </c:pt>
                <c:pt idx="136">
                  <c:v>2.1905739999999998E-3</c:v>
                </c:pt>
                <c:pt idx="137">
                  <c:v>2.2298890000000001E-3</c:v>
                </c:pt>
                <c:pt idx="138">
                  <c:v>2.924973E-3</c:v>
                </c:pt>
                <c:pt idx="139">
                  <c:v>5.9435229999999999E-2</c:v>
                </c:pt>
                <c:pt idx="140">
                  <c:v>2.26414E-3</c:v>
                </c:pt>
                <c:pt idx="141">
                  <c:v>4.1144119999999996E-3</c:v>
                </c:pt>
                <c:pt idx="142">
                  <c:v>2.6528369999999999E-3</c:v>
                </c:pt>
                <c:pt idx="143">
                  <c:v>2.1638669999999999E-2</c:v>
                </c:pt>
                <c:pt idx="144">
                  <c:v>5.9845489999999996E-3</c:v>
                </c:pt>
                <c:pt idx="145">
                  <c:v>7.9048920000000002E-3</c:v>
                </c:pt>
                <c:pt idx="146">
                  <c:v>3.4700870000000002E-3</c:v>
                </c:pt>
                <c:pt idx="147">
                  <c:v>5.1355239999999998E-3</c:v>
                </c:pt>
                <c:pt idx="148">
                  <c:v>9.6185090000000001E-2</c:v>
                </c:pt>
                <c:pt idx="149">
                  <c:v>5.1822789999999997E-3</c:v>
                </c:pt>
                <c:pt idx="150">
                  <c:v>2.0817790000000002E-3</c:v>
                </c:pt>
                <c:pt idx="151">
                  <c:v>2.3931640000000001E-2</c:v>
                </c:pt>
                <c:pt idx="152">
                  <c:v>5.1462090000000002E-2</c:v>
                </c:pt>
                <c:pt idx="153">
                  <c:v>1.2114090000000001E-3</c:v>
                </c:pt>
                <c:pt idx="154">
                  <c:v>8.6084179999999996E-3</c:v>
                </c:pt>
                <c:pt idx="155">
                  <c:v>2.1545189999999999E-2</c:v>
                </c:pt>
                <c:pt idx="156">
                  <c:v>2.1625260000000001E-3</c:v>
                </c:pt>
                <c:pt idx="157">
                  <c:v>1.263421E-3</c:v>
                </c:pt>
                <c:pt idx="158">
                  <c:v>3.2776179999999999E-3</c:v>
                </c:pt>
                <c:pt idx="159">
                  <c:v>2.57773E-2</c:v>
                </c:pt>
                <c:pt idx="160">
                  <c:v>1.2824760000000001E-3</c:v>
                </c:pt>
                <c:pt idx="161">
                  <c:v>1.6822E-2</c:v>
                </c:pt>
                <c:pt idx="162">
                  <c:v>3.979953E-2</c:v>
                </c:pt>
                <c:pt idx="163">
                  <c:v>8.3718400000000002E-3</c:v>
                </c:pt>
                <c:pt idx="164">
                  <c:v>8.3817130000000007E-3</c:v>
                </c:pt>
                <c:pt idx="165">
                  <c:v>4.1425940000000003E-3</c:v>
                </c:pt>
                <c:pt idx="166">
                  <c:v>2.9585570000000001E-3</c:v>
                </c:pt>
                <c:pt idx="167">
                  <c:v>7.4131700000000002E-3</c:v>
                </c:pt>
                <c:pt idx="168">
                  <c:v>7.1753329999999998E-5</c:v>
                </c:pt>
                <c:pt idx="169">
                  <c:v>4.1957770000000004E-3</c:v>
                </c:pt>
                <c:pt idx="170">
                  <c:v>1.059993E-3</c:v>
                </c:pt>
                <c:pt idx="171">
                  <c:v>7.45439E-3</c:v>
                </c:pt>
                <c:pt idx="172">
                  <c:v>3.0046320000000001E-3</c:v>
                </c:pt>
                <c:pt idx="173">
                  <c:v>1.711553E-2</c:v>
                </c:pt>
                <c:pt idx="174">
                  <c:v>3.017671E-3</c:v>
                </c:pt>
                <c:pt idx="175">
                  <c:v>3.8124819999999999E-3</c:v>
                </c:pt>
                <c:pt idx="176">
                  <c:v>1.5305569999999999E-2</c:v>
                </c:pt>
                <c:pt idx="177">
                  <c:v>2.6654370000000001E-3</c:v>
                </c:pt>
                <c:pt idx="178">
                  <c:v>3.0692610000000002E-3</c:v>
                </c:pt>
                <c:pt idx="179">
                  <c:v>4.2982619999999997E-3</c:v>
                </c:pt>
                <c:pt idx="180">
                  <c:v>2.3501490000000002E-3</c:v>
                </c:pt>
                <c:pt idx="181">
                  <c:v>1.6893959999999999E-3</c:v>
                </c:pt>
                <c:pt idx="182">
                  <c:v>3.9149520000000002E-3</c:v>
                </c:pt>
                <c:pt idx="183">
                  <c:v>1.380226E-2</c:v>
                </c:pt>
                <c:pt idx="184">
                  <c:v>2.3991860000000002E-3</c:v>
                </c:pt>
                <c:pt idx="185">
                  <c:v>2.7722530000000001E-3</c:v>
                </c:pt>
                <c:pt idx="186">
                  <c:v>0.10358630000000001</c:v>
                </c:pt>
                <c:pt idx="187">
                  <c:v>6.7627520000000003E-3</c:v>
                </c:pt>
                <c:pt idx="188">
                  <c:v>3.5856429999999999E-3</c:v>
                </c:pt>
                <c:pt idx="189">
                  <c:v>9.9221880000000002E-3</c:v>
                </c:pt>
                <c:pt idx="190">
                  <c:v>2.4295039999999999E-3</c:v>
                </c:pt>
                <c:pt idx="191">
                  <c:v>9.3867159999999998E-3</c:v>
                </c:pt>
                <c:pt idx="192">
                  <c:v>2.4416030000000001E-3</c:v>
                </c:pt>
                <c:pt idx="193">
                  <c:v>1.765897E-3</c:v>
                </c:pt>
                <c:pt idx="194">
                  <c:v>1.4650240000000001E-3</c:v>
                </c:pt>
                <c:pt idx="195">
                  <c:v>9.4526230000000003E-3</c:v>
                </c:pt>
                <c:pt idx="196">
                  <c:v>1.7793139999999999E-3</c:v>
                </c:pt>
                <c:pt idx="197">
                  <c:v>1.8367870000000001E-2</c:v>
                </c:pt>
                <c:pt idx="198">
                  <c:v>4.066292E-3</c:v>
                </c:pt>
                <c:pt idx="199">
                  <c:v>2.4750750000000002E-3</c:v>
                </c:pt>
                <c:pt idx="200">
                  <c:v>1.4786549999999999E-3</c:v>
                </c:pt>
                <c:pt idx="201">
                  <c:v>5.554448E-2</c:v>
                </c:pt>
                <c:pt idx="202">
                  <c:v>4.5175069999999996E-3</c:v>
                </c:pt>
                <c:pt idx="203">
                  <c:v>2.4884939999999999E-3</c:v>
                </c:pt>
                <c:pt idx="204">
                  <c:v>4.9949540000000002E-3</c:v>
                </c:pt>
                <c:pt idx="205">
                  <c:v>3.2761649999999998E-4</c:v>
                </c:pt>
                <c:pt idx="206">
                  <c:v>7.9608860000000004E-3</c:v>
                </c:pt>
                <c:pt idx="207">
                  <c:v>1.9199190000000001E-2</c:v>
                </c:pt>
                <c:pt idx="208">
                  <c:v>2.0504060000000001E-2</c:v>
                </c:pt>
                <c:pt idx="209">
                  <c:v>3.3120239999999998E-3</c:v>
                </c:pt>
                <c:pt idx="210">
                  <c:v>4.6042059999999996E-3</c:v>
                </c:pt>
                <c:pt idx="211">
                  <c:v>1.229775E-3</c:v>
                </c:pt>
                <c:pt idx="212">
                  <c:v>1.2460640000000001E-3</c:v>
                </c:pt>
                <c:pt idx="213">
                  <c:v>1.869173E-3</c:v>
                </c:pt>
                <c:pt idx="214">
                  <c:v>1.549101E-3</c:v>
                </c:pt>
                <c:pt idx="215">
                  <c:v>2.9636839999999998E-3</c:v>
                </c:pt>
                <c:pt idx="216">
                  <c:v>2.5896370000000001E-3</c:v>
                </c:pt>
                <c:pt idx="217">
                  <c:v>9.1991299999999998E-3</c:v>
                </c:pt>
                <c:pt idx="218">
                  <c:v>2.403694E-2</c:v>
                </c:pt>
                <c:pt idx="219">
                  <c:v>1.5598649999999999E-3</c:v>
                </c:pt>
                <c:pt idx="220">
                  <c:v>2.007312E-2</c:v>
                </c:pt>
                <c:pt idx="221">
                  <c:v>7.4532539999999994E-2</c:v>
                </c:pt>
                <c:pt idx="222">
                  <c:v>2.2400200000000001E-3</c:v>
                </c:pt>
                <c:pt idx="223">
                  <c:v>4.2737089999999998E-2</c:v>
                </c:pt>
                <c:pt idx="224">
                  <c:v>0.14704990000000001</c:v>
                </c:pt>
                <c:pt idx="225">
                  <c:v>9.320587E-3</c:v>
                </c:pt>
                <c:pt idx="226">
                  <c:v>6.1994240000000003E-3</c:v>
                </c:pt>
                <c:pt idx="227">
                  <c:v>1.3995219999999999E-2</c:v>
                </c:pt>
                <c:pt idx="228">
                  <c:v>5.756957E-3</c:v>
                </c:pt>
                <c:pt idx="229">
                  <c:v>8.4219909999999995E-2</c:v>
                </c:pt>
                <c:pt idx="230">
                  <c:v>1.231925E-2</c:v>
                </c:pt>
                <c:pt idx="231">
                  <c:v>3.9465910000000002E-3</c:v>
                </c:pt>
                <c:pt idx="232">
                  <c:v>4.8548380000000002E-3</c:v>
                </c:pt>
                <c:pt idx="233">
                  <c:v>1.3392619999999999E-3</c:v>
                </c:pt>
                <c:pt idx="234">
                  <c:v>4.9024899999999998E-3</c:v>
                </c:pt>
                <c:pt idx="235">
                  <c:v>4.9029629999999998E-3</c:v>
                </c:pt>
                <c:pt idx="236">
                  <c:v>2.7733459999999999E-3</c:v>
                </c:pt>
                <c:pt idx="237">
                  <c:v>3.1898809999999999E-3</c:v>
                </c:pt>
                <c:pt idx="238">
                  <c:v>8.3320020000000005E-4</c:v>
                </c:pt>
                <c:pt idx="239">
                  <c:v>2.90067E-2</c:v>
                </c:pt>
                <c:pt idx="240">
                  <c:v>6.4636909999999997E-3</c:v>
                </c:pt>
                <c:pt idx="241">
                  <c:v>6.1732819999999996E-4</c:v>
                </c:pt>
                <c:pt idx="242">
                  <c:v>7.5597060000000002E-3</c:v>
                </c:pt>
                <c:pt idx="243">
                  <c:v>4.5787299999999996E-3</c:v>
                </c:pt>
                <c:pt idx="244">
                  <c:v>1.895438E-2</c:v>
                </c:pt>
                <c:pt idx="245">
                  <c:v>4.5829740000000001E-3</c:v>
                </c:pt>
                <c:pt idx="246">
                  <c:v>1.091894E-2</c:v>
                </c:pt>
                <c:pt idx="247">
                  <c:v>2.7835550000000001E-2</c:v>
                </c:pt>
                <c:pt idx="248">
                  <c:v>4.1599949999999997E-3</c:v>
                </c:pt>
                <c:pt idx="249">
                  <c:v>4.165373E-3</c:v>
                </c:pt>
                <c:pt idx="250">
                  <c:v>3.3127400000000002E-3</c:v>
                </c:pt>
                <c:pt idx="251">
                  <c:v>3.3201580000000001E-3</c:v>
                </c:pt>
                <c:pt idx="252">
                  <c:v>2.6596359999999999E-2</c:v>
                </c:pt>
                <c:pt idx="253">
                  <c:v>8.784488E-3</c:v>
                </c:pt>
                <c:pt idx="254">
                  <c:v>4.4110859999999999E-4</c:v>
                </c:pt>
                <c:pt idx="255">
                  <c:v>6.6884639999999999E-3</c:v>
                </c:pt>
                <c:pt idx="256">
                  <c:v>1.539749E-2</c:v>
                </c:pt>
                <c:pt idx="257">
                  <c:v>3.8083240000000001E-3</c:v>
                </c:pt>
                <c:pt idx="258">
                  <c:v>3.3808760000000001E-3</c:v>
                </c:pt>
                <c:pt idx="259">
                  <c:v>1.9342390000000001E-2</c:v>
                </c:pt>
                <c:pt idx="260">
                  <c:v>2.2039059999999998E-3</c:v>
                </c:pt>
                <c:pt idx="261">
                  <c:v>2.7673900000000001E-2</c:v>
                </c:pt>
                <c:pt idx="262">
                  <c:v>1.213142E-3</c:v>
                </c:pt>
                <c:pt idx="263">
                  <c:v>3.4455829999999999E-3</c:v>
                </c:pt>
                <c:pt idx="264">
                  <c:v>2.2480680000000002E-3</c:v>
                </c:pt>
                <c:pt idx="265">
                  <c:v>2.359878E-2</c:v>
                </c:pt>
                <c:pt idx="266">
                  <c:v>4.4838990000000002E-2</c:v>
                </c:pt>
                <c:pt idx="267">
                  <c:v>1.249366E-3</c:v>
                </c:pt>
                <c:pt idx="268">
                  <c:v>3.5073460000000002E-3</c:v>
                </c:pt>
                <c:pt idx="269">
                  <c:v>6.4167290000000004E-3</c:v>
                </c:pt>
                <c:pt idx="270">
                  <c:v>3.5502870000000001E-3</c:v>
                </c:pt>
                <c:pt idx="271">
                  <c:v>2.7182859999999999E-3</c:v>
                </c:pt>
                <c:pt idx="272">
                  <c:v>2.2584719999999999E-2</c:v>
                </c:pt>
                <c:pt idx="273">
                  <c:v>3.1482709999999998E-4</c:v>
                </c:pt>
                <c:pt idx="274">
                  <c:v>1.9757799999999999E-3</c:v>
                </c:pt>
                <c:pt idx="275">
                  <c:v>1.9242180000000001E-2</c:v>
                </c:pt>
                <c:pt idx="276">
                  <c:v>1.9928709999999999E-2</c:v>
                </c:pt>
                <c:pt idx="277">
                  <c:v>0.11576640000000001</c:v>
                </c:pt>
                <c:pt idx="278">
                  <c:v>2.068942E-2</c:v>
                </c:pt>
                <c:pt idx="279">
                  <c:v>4.183601E-2</c:v>
                </c:pt>
                <c:pt idx="280">
                  <c:v>2.4165520000000002E-3</c:v>
                </c:pt>
                <c:pt idx="281">
                  <c:v>8.8526720000000007E-3</c:v>
                </c:pt>
                <c:pt idx="282">
                  <c:v>3.3618819999999997E-4</c:v>
                </c:pt>
                <c:pt idx="283">
                  <c:v>3.3618819999999997E-4</c:v>
                </c:pt>
                <c:pt idx="284">
                  <c:v>3.259582E-3</c:v>
                </c:pt>
                <c:pt idx="285">
                  <c:v>2.8437369999999998E-3</c:v>
                </c:pt>
                <c:pt idx="286">
                  <c:v>2.4486209999999998E-3</c:v>
                </c:pt>
                <c:pt idx="287">
                  <c:v>2.1015980000000001E-3</c:v>
                </c:pt>
                <c:pt idx="288">
                  <c:v>3.5397580000000003E-4</c:v>
                </c:pt>
                <c:pt idx="289">
                  <c:v>3.8217680000000001E-3</c:v>
                </c:pt>
                <c:pt idx="290">
                  <c:v>3.6182309999999997E-4</c:v>
                </c:pt>
                <c:pt idx="291">
                  <c:v>3.377494E-3</c:v>
                </c:pt>
                <c:pt idx="292">
                  <c:v>3.6398030000000002E-4</c:v>
                </c:pt>
                <c:pt idx="293">
                  <c:v>1.025831E-2</c:v>
                </c:pt>
                <c:pt idx="294">
                  <c:v>8.3862729999999999E-4</c:v>
                </c:pt>
                <c:pt idx="295">
                  <c:v>1.155343E-2</c:v>
                </c:pt>
                <c:pt idx="296">
                  <c:v>6.9213979999999996E-3</c:v>
                </c:pt>
                <c:pt idx="297">
                  <c:v>1.5995829999999999E-2</c:v>
                </c:pt>
                <c:pt idx="298">
                  <c:v>3.7710290000000002E-4</c:v>
                </c:pt>
                <c:pt idx="299">
                  <c:v>6.1734909999999997E-2</c:v>
                </c:pt>
                <c:pt idx="300">
                  <c:v>1.825749E-3</c:v>
                </c:pt>
                <c:pt idx="301">
                  <c:v>8.5913259999999996E-4</c:v>
                </c:pt>
                <c:pt idx="302">
                  <c:v>4.4400849999999999E-3</c:v>
                </c:pt>
                <c:pt idx="303">
                  <c:v>3.9293679999999998E-4</c:v>
                </c:pt>
                <c:pt idx="304">
                  <c:v>1.111329E-2</c:v>
                </c:pt>
                <c:pt idx="305">
                  <c:v>0.1216822</c:v>
                </c:pt>
                <c:pt idx="306">
                  <c:v>2.5220380000000001E-2</c:v>
                </c:pt>
                <c:pt idx="307">
                  <c:v>9.2336940000000006E-2</c:v>
                </c:pt>
                <c:pt idx="308">
                  <c:v>7.0971109999999997E-3</c:v>
                </c:pt>
                <c:pt idx="309">
                  <c:v>3.1147549999999999E-3</c:v>
                </c:pt>
                <c:pt idx="310">
                  <c:v>5.5560030000000003E-3</c:v>
                </c:pt>
                <c:pt idx="311">
                  <c:v>4.1894479999999998E-4</c:v>
                </c:pt>
                <c:pt idx="312">
                  <c:v>3.3558959999999999E-2</c:v>
                </c:pt>
                <c:pt idx="313">
                  <c:v>4.5875040000000001E-3</c:v>
                </c:pt>
                <c:pt idx="314">
                  <c:v>2.7459260000000001E-3</c:v>
                </c:pt>
                <c:pt idx="315">
                  <c:v>7.2484799999999999E-3</c:v>
                </c:pt>
                <c:pt idx="316">
                  <c:v>3.188874E-3</c:v>
                </c:pt>
                <c:pt idx="317">
                  <c:v>4.1235580000000003E-3</c:v>
                </c:pt>
                <c:pt idx="318">
                  <c:v>9.3105719999999996E-4</c:v>
                </c:pt>
                <c:pt idx="319">
                  <c:v>3.6568859999999998E-3</c:v>
                </c:pt>
                <c:pt idx="320">
                  <c:v>2.558059E-2</c:v>
                </c:pt>
                <c:pt idx="321">
                  <c:v>4.1405809999999999E-3</c:v>
                </c:pt>
                <c:pt idx="322">
                  <c:v>0.1200721</c:v>
                </c:pt>
                <c:pt idx="323">
                  <c:v>1.2498489999999999E-3</c:v>
                </c:pt>
                <c:pt idx="324">
                  <c:v>2.3591829999999999E-3</c:v>
                </c:pt>
                <c:pt idx="325">
                  <c:v>3.3737650000000001E-2</c:v>
                </c:pt>
                <c:pt idx="326">
                  <c:v>1.1464759999999999E-2</c:v>
                </c:pt>
                <c:pt idx="327">
                  <c:v>0.148836</c:v>
                </c:pt>
                <c:pt idx="328">
                  <c:v>0.1141133</c:v>
                </c:pt>
                <c:pt idx="329">
                  <c:v>1.153065E-2</c:v>
                </c:pt>
                <c:pt idx="330">
                  <c:v>6.8251239999999995E-4</c:v>
                </c:pt>
                <c:pt idx="331">
                  <c:v>6.8251239999999995E-4</c:v>
                </c:pt>
                <c:pt idx="332">
                  <c:v>4.2201169999999998E-3</c:v>
                </c:pt>
                <c:pt idx="333">
                  <c:v>9.7659830000000006E-3</c:v>
                </c:pt>
                <c:pt idx="334">
                  <c:v>2.8610509999999999E-3</c:v>
                </c:pt>
                <c:pt idx="335">
                  <c:v>2.8783379999999998E-3</c:v>
                </c:pt>
                <c:pt idx="336">
                  <c:v>1.311396E-3</c:v>
                </c:pt>
                <c:pt idx="337">
                  <c:v>1.667244E-3</c:v>
                </c:pt>
                <c:pt idx="338">
                  <c:v>4.6591360000000002E-4</c:v>
                </c:pt>
                <c:pt idx="339">
                  <c:v>1.1710949999999999E-2</c:v>
                </c:pt>
                <c:pt idx="340">
                  <c:v>7.1360770000000002E-4</c:v>
                </c:pt>
                <c:pt idx="341">
                  <c:v>4.3065279999999996E-3</c:v>
                </c:pt>
                <c:pt idx="342">
                  <c:v>4.3280059999999997E-3</c:v>
                </c:pt>
                <c:pt idx="343">
                  <c:v>1.0174190000000001E-3</c:v>
                </c:pt>
                <c:pt idx="344">
                  <c:v>6.4520050000000002E-3</c:v>
                </c:pt>
                <c:pt idx="345">
                  <c:v>1.707999E-3</c:v>
                </c:pt>
                <c:pt idx="346">
                  <c:v>3.4144190000000001E-3</c:v>
                </c:pt>
                <c:pt idx="347">
                  <c:v>7.4063830000000005E-4</c:v>
                </c:pt>
                <c:pt idx="348">
                  <c:v>2.6316699999999998E-2</c:v>
                </c:pt>
                <c:pt idx="349">
                  <c:v>7.4727340000000004E-4</c:v>
                </c:pt>
                <c:pt idx="350">
                  <c:v>5.4486639999999998E-3</c:v>
                </c:pt>
                <c:pt idx="351">
                  <c:v>1.9952979999999999E-2</c:v>
                </c:pt>
                <c:pt idx="352">
                  <c:v>7.1024340000000004E-3</c:v>
                </c:pt>
                <c:pt idx="353">
                  <c:v>4.9838040000000001E-4</c:v>
                </c:pt>
                <c:pt idx="354">
                  <c:v>1.9983870000000001E-2</c:v>
                </c:pt>
                <c:pt idx="355">
                  <c:v>1.3897710000000001E-2</c:v>
                </c:pt>
                <c:pt idx="356">
                  <c:v>1.39211E-3</c:v>
                </c:pt>
                <c:pt idx="357">
                  <c:v>2.5740899999999998E-3</c:v>
                </c:pt>
                <c:pt idx="358">
                  <c:v>1.3947440000000001E-3</c:v>
                </c:pt>
                <c:pt idx="359">
                  <c:v>7.6334769999999996E-4</c:v>
                </c:pt>
                <c:pt idx="360">
                  <c:v>7.6334769999999996E-4</c:v>
                </c:pt>
                <c:pt idx="361">
                  <c:v>4.9843530000000004E-3</c:v>
                </c:pt>
                <c:pt idx="362">
                  <c:v>2.1760149999999999E-3</c:v>
                </c:pt>
                <c:pt idx="363">
                  <c:v>5.5300619999999997E-3</c:v>
                </c:pt>
                <c:pt idx="364">
                  <c:v>7.2008990000000002E-3</c:v>
                </c:pt>
                <c:pt idx="365">
                  <c:v>5.1663399999999997E-4</c:v>
                </c:pt>
                <c:pt idx="366">
                  <c:v>4.5087060000000003E-3</c:v>
                </c:pt>
                <c:pt idx="367">
                  <c:v>4.5114359999999997E-3</c:v>
                </c:pt>
                <c:pt idx="368">
                  <c:v>1.793979E-3</c:v>
                </c:pt>
                <c:pt idx="369">
                  <c:v>7.8428639999999995E-4</c:v>
                </c:pt>
                <c:pt idx="370">
                  <c:v>3.2730719999999998E-2</c:v>
                </c:pt>
                <c:pt idx="371">
                  <c:v>7.9183319999999999E-4</c:v>
                </c:pt>
                <c:pt idx="372">
                  <c:v>7.9255579999999996E-4</c:v>
                </c:pt>
                <c:pt idx="373">
                  <c:v>5.3050549999999997E-4</c:v>
                </c:pt>
                <c:pt idx="374">
                  <c:v>1.157088E-2</c:v>
                </c:pt>
                <c:pt idx="375">
                  <c:v>8.0571050000000002E-4</c:v>
                </c:pt>
                <c:pt idx="376">
                  <c:v>5.3849099999999999E-4</c:v>
                </c:pt>
                <c:pt idx="377">
                  <c:v>4.089171E-3</c:v>
                </c:pt>
                <c:pt idx="378">
                  <c:v>1.850247E-3</c:v>
                </c:pt>
                <c:pt idx="379">
                  <c:v>7.3575919999999996E-3</c:v>
                </c:pt>
                <c:pt idx="380">
                  <c:v>8.194815E-4</c:v>
                </c:pt>
                <c:pt idx="381">
                  <c:v>1.103231E-2</c:v>
                </c:pt>
                <c:pt idx="382">
                  <c:v>1.138558E-3</c:v>
                </c:pt>
                <c:pt idx="383">
                  <c:v>2.052321E-2</c:v>
                </c:pt>
                <c:pt idx="384">
                  <c:v>5.6002809999999999E-4</c:v>
                </c:pt>
                <c:pt idx="385">
                  <c:v>3.1617760000000002E-2</c:v>
                </c:pt>
                <c:pt idx="386">
                  <c:v>2.4907929999999998E-2</c:v>
                </c:pt>
                <c:pt idx="387">
                  <c:v>3.6779320000000001E-3</c:v>
                </c:pt>
                <c:pt idx="388">
                  <c:v>9.8663580000000004E-3</c:v>
                </c:pt>
                <c:pt idx="389">
                  <c:v>8.4792000000000005E-4</c:v>
                </c:pt>
                <c:pt idx="390">
                  <c:v>4.2060079999999998E-3</c:v>
                </c:pt>
                <c:pt idx="391">
                  <c:v>8.5014119999999996E-4</c:v>
                </c:pt>
                <c:pt idx="392">
                  <c:v>3.709852E-3</c:v>
                </c:pt>
                <c:pt idx="393">
                  <c:v>9.9289329999999992E-3</c:v>
                </c:pt>
                <c:pt idx="394">
                  <c:v>7.5162550000000003E-3</c:v>
                </c:pt>
                <c:pt idx="395">
                  <c:v>1.248841E-2</c:v>
                </c:pt>
                <c:pt idx="396">
                  <c:v>5.7899480000000005E-4</c:v>
                </c:pt>
              </c:numCache>
            </c:numRef>
          </c:xVal>
          <c:yVal>
            <c:numRef>
              <c:f>Sheet4!$L$5:$L$401</c:f>
              <c:numCache>
                <c:formatCode>0.00E+00</c:formatCode>
                <c:ptCount val="397"/>
                <c:pt idx="0">
                  <c:v>4.7064147528000908E-2</c:v>
                </c:pt>
                <c:pt idx="1">
                  <c:v>4.0162914356827693E-2</c:v>
                </c:pt>
                <c:pt idx="2">
                  <c:v>5.1250141418712522E-2</c:v>
                </c:pt>
                <c:pt idx="3">
                  <c:v>1.8667270053173438E-2</c:v>
                </c:pt>
                <c:pt idx="4">
                  <c:v>1.9346079873288832E-2</c:v>
                </c:pt>
                <c:pt idx="5">
                  <c:v>1.9346079873288832E-2</c:v>
                </c:pt>
                <c:pt idx="6">
                  <c:v>5.8830184410001134E-3</c:v>
                </c:pt>
                <c:pt idx="7">
                  <c:v>1.2557981672134857E-2</c:v>
                </c:pt>
                <c:pt idx="8">
                  <c:v>1.3236791492250254E-2</c:v>
                </c:pt>
                <c:pt idx="9">
                  <c:v>2.8283742504808238E-3</c:v>
                </c:pt>
                <c:pt idx="10">
                  <c:v>2.262699400384659E-3</c:v>
                </c:pt>
                <c:pt idx="11">
                  <c:v>2.7152392804615905E-3</c:v>
                </c:pt>
                <c:pt idx="12">
                  <c:v>2.262699400384659E-3</c:v>
                </c:pt>
                <c:pt idx="13">
                  <c:v>2.8283742504808238E-3</c:v>
                </c:pt>
                <c:pt idx="14">
                  <c:v>3.7334540106346873E-3</c:v>
                </c:pt>
                <c:pt idx="15">
                  <c:v>1.9232944903269601E-3</c:v>
                </c:pt>
                <c:pt idx="16">
                  <c:v>3.0546441905192896E-3</c:v>
                </c:pt>
                <c:pt idx="17">
                  <c:v>1.9232944903269601E-3</c:v>
                </c:pt>
                <c:pt idx="18">
                  <c:v>2.9415092205000567E-3</c:v>
                </c:pt>
                <c:pt idx="19">
                  <c:v>1.4707546102500284E-3</c:v>
                </c:pt>
                <c:pt idx="20">
                  <c:v>1.810159520307727E-3</c:v>
                </c:pt>
                <c:pt idx="21">
                  <c:v>1.810159520307727E-3</c:v>
                </c:pt>
                <c:pt idx="22">
                  <c:v>1.810159520307727E-3</c:v>
                </c:pt>
                <c:pt idx="23">
                  <c:v>1.810159520307727E-3</c:v>
                </c:pt>
                <c:pt idx="24">
                  <c:v>2.262699400384659E-3</c:v>
                </c:pt>
                <c:pt idx="25">
                  <c:v>1.810159520307727E-3</c:v>
                </c:pt>
                <c:pt idx="26">
                  <c:v>1.810159520307727E-3</c:v>
                </c:pt>
                <c:pt idx="27">
                  <c:v>2.8283742504808238E-3</c:v>
                </c:pt>
                <c:pt idx="28">
                  <c:v>2.262699400384659E-3</c:v>
                </c:pt>
                <c:pt idx="29">
                  <c:v>3.0546441905192896E-3</c:v>
                </c:pt>
                <c:pt idx="30">
                  <c:v>4.0728589206923864E-3</c:v>
                </c:pt>
                <c:pt idx="31">
                  <c:v>2.262699400384659E-3</c:v>
                </c:pt>
                <c:pt idx="32">
                  <c:v>1.4707546102500284E-3</c:v>
                </c:pt>
                <c:pt idx="33">
                  <c:v>4.1859938907116189E-3</c:v>
                </c:pt>
                <c:pt idx="34">
                  <c:v>3.2809141305577554E-3</c:v>
                </c:pt>
                <c:pt idx="35">
                  <c:v>1.9232944903269601E-3</c:v>
                </c:pt>
                <c:pt idx="36">
                  <c:v>1.810159520307727E-3</c:v>
                </c:pt>
                <c:pt idx="37">
                  <c:v>1.4707546102500284E-3</c:v>
                </c:pt>
                <c:pt idx="38">
                  <c:v>2.3758343704038919E-3</c:v>
                </c:pt>
                <c:pt idx="39">
                  <c:v>1.4707546102500284E-3</c:v>
                </c:pt>
                <c:pt idx="40">
                  <c:v>1.0182147301730966E-2</c:v>
                </c:pt>
                <c:pt idx="41">
                  <c:v>2.262699400384659E-3</c:v>
                </c:pt>
                <c:pt idx="42">
                  <c:v>1.810159520307727E-3</c:v>
                </c:pt>
                <c:pt idx="43">
                  <c:v>1.0182147301730966E-2</c:v>
                </c:pt>
                <c:pt idx="44">
                  <c:v>1.9232944903269601E-3</c:v>
                </c:pt>
                <c:pt idx="45">
                  <c:v>2.8283742504808238E-3</c:v>
                </c:pt>
                <c:pt idx="46">
                  <c:v>1.9232944903269601E-3</c:v>
                </c:pt>
                <c:pt idx="47">
                  <c:v>1.4707546102500284E-3</c:v>
                </c:pt>
                <c:pt idx="48">
                  <c:v>2.9415092205000567E-3</c:v>
                </c:pt>
                <c:pt idx="49">
                  <c:v>1.6970245502884941E-3</c:v>
                </c:pt>
                <c:pt idx="50">
                  <c:v>8.9376626315194035E-3</c:v>
                </c:pt>
                <c:pt idx="51">
                  <c:v>2.3758343704038919E-3</c:v>
                </c:pt>
                <c:pt idx="52">
                  <c:v>7.9194479013463062E-3</c:v>
                </c:pt>
                <c:pt idx="53">
                  <c:v>1.6970245502884941E-3</c:v>
                </c:pt>
                <c:pt idx="54">
                  <c:v>1.4707546102500284E-3</c:v>
                </c:pt>
                <c:pt idx="55">
                  <c:v>8.0325828713655387E-3</c:v>
                </c:pt>
                <c:pt idx="56">
                  <c:v>2.8283742504808238E-3</c:v>
                </c:pt>
                <c:pt idx="57">
                  <c:v>1.4707546102500284E-3</c:v>
                </c:pt>
                <c:pt idx="58">
                  <c:v>1.6970245502884941E-3</c:v>
                </c:pt>
                <c:pt idx="59">
                  <c:v>7.9194479013463062E-3</c:v>
                </c:pt>
                <c:pt idx="60">
                  <c:v>2.0364294603461932E-3</c:v>
                </c:pt>
                <c:pt idx="61">
                  <c:v>2.8283742504808238E-3</c:v>
                </c:pt>
                <c:pt idx="62">
                  <c:v>5.430478560923181E-3</c:v>
                </c:pt>
                <c:pt idx="63">
                  <c:v>2.1495644303654261E-3</c:v>
                </c:pt>
                <c:pt idx="64">
                  <c:v>2.0364294603461932E-3</c:v>
                </c:pt>
                <c:pt idx="65">
                  <c:v>1.810159520307727E-3</c:v>
                </c:pt>
                <c:pt idx="66">
                  <c:v>1.4707546102500284E-3</c:v>
                </c:pt>
                <c:pt idx="67">
                  <c:v>2.262699400384659E-3</c:v>
                </c:pt>
                <c:pt idx="68">
                  <c:v>1.810159520307727E-3</c:v>
                </c:pt>
                <c:pt idx="69">
                  <c:v>1.6970245502884941E-3</c:v>
                </c:pt>
                <c:pt idx="70">
                  <c:v>1.5838895802692612E-3</c:v>
                </c:pt>
                <c:pt idx="71">
                  <c:v>1.6970245502884941E-3</c:v>
                </c:pt>
                <c:pt idx="72">
                  <c:v>1.3576196402307953E-3</c:v>
                </c:pt>
                <c:pt idx="73">
                  <c:v>1.3576196402307953E-3</c:v>
                </c:pt>
                <c:pt idx="74">
                  <c:v>1.3576196402307953E-3</c:v>
                </c:pt>
                <c:pt idx="75">
                  <c:v>2.262699400384659E-3</c:v>
                </c:pt>
                <c:pt idx="76">
                  <c:v>1.4707546102500284E-3</c:v>
                </c:pt>
                <c:pt idx="77">
                  <c:v>4.1859938907116189E-3</c:v>
                </c:pt>
                <c:pt idx="78">
                  <c:v>2.9415092205000567E-3</c:v>
                </c:pt>
                <c:pt idx="79">
                  <c:v>5.7698834709808801E-3</c:v>
                </c:pt>
                <c:pt idx="80">
                  <c:v>1.810159520307727E-3</c:v>
                </c:pt>
                <c:pt idx="81">
                  <c:v>4.9779386808462495E-3</c:v>
                </c:pt>
                <c:pt idx="82">
                  <c:v>2.1495644303654261E-3</c:v>
                </c:pt>
                <c:pt idx="83">
                  <c:v>1.4707546102500284E-3</c:v>
                </c:pt>
                <c:pt idx="84">
                  <c:v>4.4122638307500846E-3</c:v>
                </c:pt>
                <c:pt idx="85">
                  <c:v>1.6970245502884941E-3</c:v>
                </c:pt>
                <c:pt idx="86">
                  <c:v>1.810159520307727E-3</c:v>
                </c:pt>
                <c:pt idx="87">
                  <c:v>1.6970245502884941E-3</c:v>
                </c:pt>
                <c:pt idx="88">
                  <c:v>1.4707546102500284E-3</c:v>
                </c:pt>
                <c:pt idx="89">
                  <c:v>1.4707546102500284E-3</c:v>
                </c:pt>
                <c:pt idx="90">
                  <c:v>1.9232944903269601E-3</c:v>
                </c:pt>
                <c:pt idx="91">
                  <c:v>2.262699400384659E-3</c:v>
                </c:pt>
                <c:pt idx="92">
                  <c:v>3.0546441905192896E-3</c:v>
                </c:pt>
                <c:pt idx="93">
                  <c:v>4.7516687408077837E-3</c:v>
                </c:pt>
                <c:pt idx="94">
                  <c:v>2.1495644303654261E-3</c:v>
                </c:pt>
                <c:pt idx="95">
                  <c:v>1.4707546102500284E-3</c:v>
                </c:pt>
                <c:pt idx="96">
                  <c:v>1.9232944903269601E-3</c:v>
                </c:pt>
                <c:pt idx="97">
                  <c:v>2.6021043104423576E-3</c:v>
                </c:pt>
                <c:pt idx="98">
                  <c:v>1.4707546102500284E-3</c:v>
                </c:pt>
                <c:pt idx="99">
                  <c:v>2.6021043104423576E-3</c:v>
                </c:pt>
                <c:pt idx="100">
                  <c:v>1.4707546102500284E-3</c:v>
                </c:pt>
                <c:pt idx="101">
                  <c:v>3.5071840705962211E-3</c:v>
                </c:pt>
                <c:pt idx="102">
                  <c:v>9.390202511596335E-3</c:v>
                </c:pt>
                <c:pt idx="103">
                  <c:v>1.3576196402307953E-3</c:v>
                </c:pt>
                <c:pt idx="104">
                  <c:v>4.864803710827017E-3</c:v>
                </c:pt>
                <c:pt idx="105">
                  <c:v>2.6021043104423576E-3</c:v>
                </c:pt>
                <c:pt idx="106">
                  <c:v>1.3576196402307953E-3</c:v>
                </c:pt>
                <c:pt idx="107">
                  <c:v>1.9232944903269601E-3</c:v>
                </c:pt>
                <c:pt idx="108">
                  <c:v>1.9232944903269601E-3</c:v>
                </c:pt>
                <c:pt idx="109">
                  <c:v>1.6970245502884941E-3</c:v>
                </c:pt>
                <c:pt idx="110">
                  <c:v>1.9232944903269601E-3</c:v>
                </c:pt>
                <c:pt idx="111">
                  <c:v>1.6970245502884941E-3</c:v>
                </c:pt>
                <c:pt idx="112">
                  <c:v>1.6970245502884941E-3</c:v>
                </c:pt>
                <c:pt idx="113">
                  <c:v>2.262699400384659E-3</c:v>
                </c:pt>
                <c:pt idx="114">
                  <c:v>1.6970245502884941E-3</c:v>
                </c:pt>
                <c:pt idx="115">
                  <c:v>1.3576196402307953E-3</c:v>
                </c:pt>
                <c:pt idx="116">
                  <c:v>2.0364294603461932E-3</c:v>
                </c:pt>
                <c:pt idx="117">
                  <c:v>3.620319040615454E-3</c:v>
                </c:pt>
                <c:pt idx="118">
                  <c:v>3.0546441905192896E-3</c:v>
                </c:pt>
                <c:pt idx="119">
                  <c:v>1.810159520307727E-3</c:v>
                </c:pt>
                <c:pt idx="120">
                  <c:v>2.7152392804615905E-3</c:v>
                </c:pt>
                <c:pt idx="121">
                  <c:v>1.6970245502884941E-3</c:v>
                </c:pt>
                <c:pt idx="122">
                  <c:v>3.1677791605385225E-3</c:v>
                </c:pt>
                <c:pt idx="123">
                  <c:v>1.4707546102500284E-3</c:v>
                </c:pt>
                <c:pt idx="124">
                  <c:v>5.0910736508654828E-3</c:v>
                </c:pt>
                <c:pt idx="125">
                  <c:v>2.6021043104423576E-3</c:v>
                </c:pt>
                <c:pt idx="126">
                  <c:v>4.6385337707885504E-3</c:v>
                </c:pt>
                <c:pt idx="127">
                  <c:v>1.2105441792057926E-2</c:v>
                </c:pt>
                <c:pt idx="128">
                  <c:v>5.0910736508654828E-3</c:v>
                </c:pt>
                <c:pt idx="129">
                  <c:v>1.9232944903269601E-3</c:v>
                </c:pt>
                <c:pt idx="130">
                  <c:v>3.620319040615454E-3</c:v>
                </c:pt>
                <c:pt idx="131">
                  <c:v>1.3576196402307953E-2</c:v>
                </c:pt>
                <c:pt idx="132">
                  <c:v>2.262699400384659E-3</c:v>
                </c:pt>
                <c:pt idx="133">
                  <c:v>1.810159520307727E-3</c:v>
                </c:pt>
                <c:pt idx="134">
                  <c:v>1.3576196402307953E-3</c:v>
                </c:pt>
                <c:pt idx="135">
                  <c:v>1.4707546102500284E-3</c:v>
                </c:pt>
                <c:pt idx="136">
                  <c:v>1.810159520307727E-3</c:v>
                </c:pt>
                <c:pt idx="137">
                  <c:v>1.810159520307727E-3</c:v>
                </c:pt>
                <c:pt idx="138">
                  <c:v>2.0364294603461932E-3</c:v>
                </c:pt>
                <c:pt idx="139">
                  <c:v>1.2105441792057926E-2</c:v>
                </c:pt>
                <c:pt idx="140">
                  <c:v>1.810159520307727E-3</c:v>
                </c:pt>
                <c:pt idx="141">
                  <c:v>2.3758343704038919E-3</c:v>
                </c:pt>
                <c:pt idx="142">
                  <c:v>1.9232944903269601E-3</c:v>
                </c:pt>
                <c:pt idx="143">
                  <c:v>5.9961534110193459E-3</c:v>
                </c:pt>
                <c:pt idx="144">
                  <c:v>2.8283742504808238E-3</c:v>
                </c:pt>
                <c:pt idx="145">
                  <c:v>3.2809141305577554E-3</c:v>
                </c:pt>
                <c:pt idx="146">
                  <c:v>2.1495644303654261E-3</c:v>
                </c:pt>
                <c:pt idx="147">
                  <c:v>2.6021043104423576E-3</c:v>
                </c:pt>
                <c:pt idx="148">
                  <c:v>1.7196515442923409E-2</c:v>
                </c:pt>
                <c:pt idx="149">
                  <c:v>2.6021043104423576E-3</c:v>
                </c:pt>
                <c:pt idx="150">
                  <c:v>1.6970245502884941E-3</c:v>
                </c:pt>
                <c:pt idx="151">
                  <c:v>6.335558321077045E-3</c:v>
                </c:pt>
                <c:pt idx="152">
                  <c:v>1.074782215182713E-2</c:v>
                </c:pt>
                <c:pt idx="153">
                  <c:v>1.3576196402307953E-3</c:v>
                </c:pt>
                <c:pt idx="154">
                  <c:v>3.3940491005769883E-3</c:v>
                </c:pt>
                <c:pt idx="155">
                  <c:v>5.8830184410001134E-3</c:v>
                </c:pt>
                <c:pt idx="156">
                  <c:v>1.6970245502884941E-3</c:v>
                </c:pt>
                <c:pt idx="157">
                  <c:v>1.3576196402307953E-3</c:v>
                </c:pt>
                <c:pt idx="158">
                  <c:v>2.0364294603461932E-3</c:v>
                </c:pt>
                <c:pt idx="159">
                  <c:v>6.5618282611155107E-3</c:v>
                </c:pt>
                <c:pt idx="160">
                  <c:v>1.3576196402307953E-3</c:v>
                </c:pt>
                <c:pt idx="161">
                  <c:v>4.9779386808462495E-3</c:v>
                </c:pt>
                <c:pt idx="162">
                  <c:v>8.8245276615001693E-3</c:v>
                </c:pt>
                <c:pt idx="163">
                  <c:v>3.2809141305577554E-3</c:v>
                </c:pt>
                <c:pt idx="164">
                  <c:v>3.2809141305577554E-3</c:v>
                </c:pt>
                <c:pt idx="165">
                  <c:v>2.262699400384659E-3</c:v>
                </c:pt>
                <c:pt idx="166">
                  <c:v>1.9232944903269601E-3</c:v>
                </c:pt>
                <c:pt idx="167">
                  <c:v>3.0546441905192896E-3</c:v>
                </c:pt>
                <c:pt idx="168">
                  <c:v>5.6567485009616475E-4</c:v>
                </c:pt>
                <c:pt idx="169">
                  <c:v>2.262699400384659E-3</c:v>
                </c:pt>
                <c:pt idx="170">
                  <c:v>1.2444846702115624E-3</c:v>
                </c:pt>
                <c:pt idx="171">
                  <c:v>3.0546441905192896E-3</c:v>
                </c:pt>
                <c:pt idx="172">
                  <c:v>1.9232944903269601E-3</c:v>
                </c:pt>
                <c:pt idx="173">
                  <c:v>4.9779386808462495E-3</c:v>
                </c:pt>
                <c:pt idx="174">
                  <c:v>1.9232944903269601E-3</c:v>
                </c:pt>
                <c:pt idx="175">
                  <c:v>2.1495644303654261E-3</c:v>
                </c:pt>
                <c:pt idx="176">
                  <c:v>4.6385337707885504E-3</c:v>
                </c:pt>
                <c:pt idx="177">
                  <c:v>1.810159520307727E-3</c:v>
                </c:pt>
                <c:pt idx="178">
                  <c:v>1.9232944903269601E-3</c:v>
                </c:pt>
                <c:pt idx="179">
                  <c:v>2.262699400384659E-3</c:v>
                </c:pt>
                <c:pt idx="180">
                  <c:v>1.6970245502884941E-3</c:v>
                </c:pt>
                <c:pt idx="181">
                  <c:v>1.4707546102500284E-3</c:v>
                </c:pt>
                <c:pt idx="182">
                  <c:v>2.1495644303654261E-3</c:v>
                </c:pt>
                <c:pt idx="183">
                  <c:v>4.2991288607308522E-3</c:v>
                </c:pt>
                <c:pt idx="184">
                  <c:v>1.6970245502884941E-3</c:v>
                </c:pt>
                <c:pt idx="185">
                  <c:v>1.810159520307727E-3</c:v>
                </c:pt>
                <c:pt idx="186">
                  <c:v>1.7762190293019571E-2</c:v>
                </c:pt>
                <c:pt idx="187">
                  <c:v>2.8283742504808238E-3</c:v>
                </c:pt>
                <c:pt idx="188">
                  <c:v>2.0364294603461932E-3</c:v>
                </c:pt>
                <c:pt idx="189">
                  <c:v>3.5071840705962211E-3</c:v>
                </c:pt>
                <c:pt idx="190">
                  <c:v>1.6970245502884941E-3</c:v>
                </c:pt>
                <c:pt idx="191">
                  <c:v>3.3940491005769883E-3</c:v>
                </c:pt>
                <c:pt idx="192">
                  <c:v>1.6970245502884941E-3</c:v>
                </c:pt>
                <c:pt idx="193">
                  <c:v>1.4707546102500284E-3</c:v>
                </c:pt>
                <c:pt idx="194">
                  <c:v>1.3576196402307953E-3</c:v>
                </c:pt>
                <c:pt idx="195">
                  <c:v>3.3940491005769883E-3</c:v>
                </c:pt>
                <c:pt idx="196">
                  <c:v>1.4707546102500284E-3</c:v>
                </c:pt>
                <c:pt idx="197">
                  <c:v>5.0910736508654828E-3</c:v>
                </c:pt>
                <c:pt idx="198">
                  <c:v>2.1495644303654261E-3</c:v>
                </c:pt>
                <c:pt idx="199">
                  <c:v>1.6970245502884941E-3</c:v>
                </c:pt>
                <c:pt idx="200">
                  <c:v>1.3576196402307953E-3</c:v>
                </c:pt>
                <c:pt idx="201">
                  <c:v>1.0974092091865596E-2</c:v>
                </c:pt>
                <c:pt idx="202">
                  <c:v>2.262699400384659E-3</c:v>
                </c:pt>
                <c:pt idx="203">
                  <c:v>1.6970245502884941E-3</c:v>
                </c:pt>
                <c:pt idx="204">
                  <c:v>2.3758343704038919E-3</c:v>
                </c:pt>
                <c:pt idx="205">
                  <c:v>7.9194479013463062E-4</c:v>
                </c:pt>
                <c:pt idx="206">
                  <c:v>3.0546441905192896E-3</c:v>
                </c:pt>
                <c:pt idx="207">
                  <c:v>5.2042086208847153E-3</c:v>
                </c:pt>
                <c:pt idx="208">
                  <c:v>5.430478560923181E-3</c:v>
                </c:pt>
                <c:pt idx="209">
                  <c:v>1.9232944903269601E-3</c:v>
                </c:pt>
                <c:pt idx="210">
                  <c:v>2.262699400384659E-3</c:v>
                </c:pt>
                <c:pt idx="211">
                  <c:v>1.2444846702115624E-3</c:v>
                </c:pt>
                <c:pt idx="212">
                  <c:v>1.2444846702115624E-3</c:v>
                </c:pt>
                <c:pt idx="213">
                  <c:v>1.4707546102500284E-3</c:v>
                </c:pt>
                <c:pt idx="214">
                  <c:v>1.3576196402307953E-3</c:v>
                </c:pt>
                <c:pt idx="215">
                  <c:v>1.810159520307727E-3</c:v>
                </c:pt>
                <c:pt idx="216">
                  <c:v>1.6970245502884941E-3</c:v>
                </c:pt>
                <c:pt idx="217">
                  <c:v>3.2809141305577554E-3</c:v>
                </c:pt>
                <c:pt idx="218">
                  <c:v>5.9961534110193459E-3</c:v>
                </c:pt>
                <c:pt idx="219">
                  <c:v>1.3576196402307953E-3</c:v>
                </c:pt>
                <c:pt idx="220">
                  <c:v>5.3173435909039486E-3</c:v>
                </c:pt>
                <c:pt idx="221">
                  <c:v>1.3576196402307953E-2</c:v>
                </c:pt>
                <c:pt idx="222">
                  <c:v>1.5838895802692612E-3</c:v>
                </c:pt>
                <c:pt idx="223">
                  <c:v>8.9376626315194035E-3</c:v>
                </c:pt>
                <c:pt idx="224">
                  <c:v>2.3192668853942753E-2</c:v>
                </c:pt>
                <c:pt idx="225">
                  <c:v>3.2809141305577554E-3</c:v>
                </c:pt>
                <c:pt idx="226">
                  <c:v>2.6021043104423576E-3</c:v>
                </c:pt>
                <c:pt idx="227">
                  <c:v>4.1859938907116189E-3</c:v>
                </c:pt>
                <c:pt idx="228">
                  <c:v>2.4889693404231247E-3</c:v>
                </c:pt>
                <c:pt idx="229">
                  <c:v>1.4820681072519515E-2</c:v>
                </c:pt>
                <c:pt idx="230">
                  <c:v>3.8465889806539202E-3</c:v>
                </c:pt>
                <c:pt idx="231">
                  <c:v>2.0364294603461932E-3</c:v>
                </c:pt>
                <c:pt idx="232">
                  <c:v>2.262699400384659E-3</c:v>
                </c:pt>
                <c:pt idx="233">
                  <c:v>1.2444846702115624E-3</c:v>
                </c:pt>
                <c:pt idx="234">
                  <c:v>2.262699400384659E-3</c:v>
                </c:pt>
                <c:pt idx="235">
                  <c:v>2.262699400384659E-3</c:v>
                </c:pt>
                <c:pt idx="236">
                  <c:v>1.6970245502884941E-3</c:v>
                </c:pt>
                <c:pt idx="237">
                  <c:v>1.810159520307727E-3</c:v>
                </c:pt>
                <c:pt idx="238">
                  <c:v>1.0182147301730966E-3</c:v>
                </c:pt>
                <c:pt idx="239">
                  <c:v>6.6749632311347441E-3</c:v>
                </c:pt>
                <c:pt idx="240">
                  <c:v>2.6021043104423576E-3</c:v>
                </c:pt>
                <c:pt idx="241">
                  <c:v>9.0507976015386351E-4</c:v>
                </c:pt>
                <c:pt idx="242">
                  <c:v>2.8283742504808238E-3</c:v>
                </c:pt>
                <c:pt idx="243">
                  <c:v>2.1495644303654261E-3</c:v>
                </c:pt>
                <c:pt idx="244">
                  <c:v>4.9779386808462495E-3</c:v>
                </c:pt>
                <c:pt idx="245">
                  <c:v>2.1495644303654261E-3</c:v>
                </c:pt>
                <c:pt idx="246">
                  <c:v>3.5071840705962211E-3</c:v>
                </c:pt>
                <c:pt idx="247">
                  <c:v>6.4486932910962783E-3</c:v>
                </c:pt>
                <c:pt idx="248">
                  <c:v>2.0364294603461932E-3</c:v>
                </c:pt>
                <c:pt idx="249">
                  <c:v>2.0364294603461932E-3</c:v>
                </c:pt>
                <c:pt idx="250">
                  <c:v>1.810159520307727E-3</c:v>
                </c:pt>
                <c:pt idx="251">
                  <c:v>1.810159520307727E-3</c:v>
                </c:pt>
                <c:pt idx="252">
                  <c:v>6.2224233510578117E-3</c:v>
                </c:pt>
                <c:pt idx="253">
                  <c:v>3.0546441905192896E-3</c:v>
                </c:pt>
                <c:pt idx="254">
                  <c:v>7.9194479013463062E-4</c:v>
                </c:pt>
                <c:pt idx="255">
                  <c:v>2.6021043104423576E-3</c:v>
                </c:pt>
                <c:pt idx="256">
                  <c:v>4.2991288607308522E-3</c:v>
                </c:pt>
                <c:pt idx="257">
                  <c:v>1.9232944903269601E-3</c:v>
                </c:pt>
                <c:pt idx="258">
                  <c:v>1.810159520307727E-3</c:v>
                </c:pt>
                <c:pt idx="259">
                  <c:v>4.9779386808462495E-3</c:v>
                </c:pt>
                <c:pt idx="260">
                  <c:v>1.4707546102500284E-3</c:v>
                </c:pt>
                <c:pt idx="261">
                  <c:v>6.335558321077045E-3</c:v>
                </c:pt>
                <c:pt idx="262">
                  <c:v>1.1313497001923295E-3</c:v>
                </c:pt>
                <c:pt idx="263">
                  <c:v>1.810159520307727E-3</c:v>
                </c:pt>
                <c:pt idx="264">
                  <c:v>1.4707546102500284E-3</c:v>
                </c:pt>
                <c:pt idx="265">
                  <c:v>5.6567485009616477E-3</c:v>
                </c:pt>
                <c:pt idx="266">
                  <c:v>8.9376626315194035E-3</c:v>
                </c:pt>
                <c:pt idx="267">
                  <c:v>1.1313497001923295E-3</c:v>
                </c:pt>
                <c:pt idx="268">
                  <c:v>1.810159520307727E-3</c:v>
                </c:pt>
                <c:pt idx="269">
                  <c:v>2.4889693404231247E-3</c:v>
                </c:pt>
                <c:pt idx="270">
                  <c:v>1.810159520307727E-3</c:v>
                </c:pt>
                <c:pt idx="271">
                  <c:v>1.5838895802692612E-3</c:v>
                </c:pt>
                <c:pt idx="272">
                  <c:v>5.430478560923181E-3</c:v>
                </c:pt>
                <c:pt idx="273">
                  <c:v>6.7880982011539763E-4</c:v>
                </c:pt>
                <c:pt idx="274">
                  <c:v>1.3576196402307953E-3</c:v>
                </c:pt>
                <c:pt idx="275">
                  <c:v>4.864803710827017E-3</c:v>
                </c:pt>
                <c:pt idx="276">
                  <c:v>4.9779386808462495E-3</c:v>
                </c:pt>
                <c:pt idx="277">
                  <c:v>1.8554135083154202E-2</c:v>
                </c:pt>
                <c:pt idx="278">
                  <c:v>5.0910736508654828E-3</c:v>
                </c:pt>
                <c:pt idx="279">
                  <c:v>8.3719877814232378E-3</c:v>
                </c:pt>
                <c:pt idx="280">
                  <c:v>1.4707546102500284E-3</c:v>
                </c:pt>
                <c:pt idx="281">
                  <c:v>2.9415092205000567E-3</c:v>
                </c:pt>
                <c:pt idx="282">
                  <c:v>6.7880982011539763E-4</c:v>
                </c:pt>
                <c:pt idx="283">
                  <c:v>6.7880982011539763E-4</c:v>
                </c:pt>
                <c:pt idx="284">
                  <c:v>1.6970245502884941E-3</c:v>
                </c:pt>
                <c:pt idx="285">
                  <c:v>1.5838895802692612E-3</c:v>
                </c:pt>
                <c:pt idx="286">
                  <c:v>1.4707546102500284E-3</c:v>
                </c:pt>
                <c:pt idx="287">
                  <c:v>1.3576196402307953E-3</c:v>
                </c:pt>
                <c:pt idx="288">
                  <c:v>6.7880982011539763E-4</c:v>
                </c:pt>
                <c:pt idx="289">
                  <c:v>1.810159520307727E-3</c:v>
                </c:pt>
                <c:pt idx="290">
                  <c:v>6.7880982011539763E-4</c:v>
                </c:pt>
                <c:pt idx="291">
                  <c:v>1.6970245502884941E-3</c:v>
                </c:pt>
                <c:pt idx="292">
                  <c:v>6.7880982011539763E-4</c:v>
                </c:pt>
                <c:pt idx="293">
                  <c:v>3.1677791605385225E-3</c:v>
                </c:pt>
                <c:pt idx="294">
                  <c:v>9.0507976015386351E-4</c:v>
                </c:pt>
                <c:pt idx="295">
                  <c:v>3.3940491005769883E-3</c:v>
                </c:pt>
                <c:pt idx="296">
                  <c:v>2.4889693404231247E-3</c:v>
                </c:pt>
                <c:pt idx="297">
                  <c:v>4.1859938907116189E-3</c:v>
                </c:pt>
                <c:pt idx="298">
                  <c:v>6.7880982011539763E-4</c:v>
                </c:pt>
                <c:pt idx="299">
                  <c:v>1.1087227061884829E-2</c:v>
                </c:pt>
                <c:pt idx="300">
                  <c:v>1.2444846702115624E-3</c:v>
                </c:pt>
                <c:pt idx="301">
                  <c:v>9.0507976015386351E-4</c:v>
                </c:pt>
                <c:pt idx="302">
                  <c:v>1.9232944903269601E-3</c:v>
                </c:pt>
                <c:pt idx="303">
                  <c:v>6.7880982011539763E-4</c:v>
                </c:pt>
                <c:pt idx="304">
                  <c:v>3.2809141305577554E-3</c:v>
                </c:pt>
                <c:pt idx="305">
                  <c:v>1.9006674963231135E-2</c:v>
                </c:pt>
                <c:pt idx="306">
                  <c:v>5.6567485009616477E-3</c:v>
                </c:pt>
                <c:pt idx="307">
                  <c:v>1.5160085982577214E-2</c:v>
                </c:pt>
                <c:pt idx="308">
                  <c:v>2.4889693404231247E-3</c:v>
                </c:pt>
                <c:pt idx="309">
                  <c:v>1.5838895802692612E-3</c:v>
                </c:pt>
                <c:pt idx="310">
                  <c:v>2.1495644303654261E-3</c:v>
                </c:pt>
                <c:pt idx="311">
                  <c:v>6.7880982011539763E-4</c:v>
                </c:pt>
                <c:pt idx="312">
                  <c:v>6.9012331711732098E-3</c:v>
                </c:pt>
                <c:pt idx="313">
                  <c:v>1.9232944903269601E-3</c:v>
                </c:pt>
                <c:pt idx="314">
                  <c:v>1.4707546102500284E-3</c:v>
                </c:pt>
                <c:pt idx="315">
                  <c:v>2.4889693404231247E-3</c:v>
                </c:pt>
                <c:pt idx="316">
                  <c:v>1.5838895802692612E-3</c:v>
                </c:pt>
                <c:pt idx="317">
                  <c:v>1.810159520307727E-3</c:v>
                </c:pt>
                <c:pt idx="318">
                  <c:v>9.0507976015386351E-4</c:v>
                </c:pt>
                <c:pt idx="319">
                  <c:v>1.6970245502884941E-3</c:v>
                </c:pt>
                <c:pt idx="320">
                  <c:v>5.6567485009616477E-3</c:v>
                </c:pt>
                <c:pt idx="321">
                  <c:v>1.810159520307727E-3</c:v>
                </c:pt>
                <c:pt idx="322">
                  <c:v>1.8667270053173438E-2</c:v>
                </c:pt>
                <c:pt idx="323">
                  <c:v>1.0182147301730966E-3</c:v>
                </c:pt>
                <c:pt idx="324">
                  <c:v>1.3576196402307953E-3</c:v>
                </c:pt>
                <c:pt idx="325">
                  <c:v>6.9012331711732098E-3</c:v>
                </c:pt>
                <c:pt idx="326">
                  <c:v>3.2809141305577554E-3</c:v>
                </c:pt>
                <c:pt idx="327">
                  <c:v>2.228758909378889E-2</c:v>
                </c:pt>
                <c:pt idx="328">
                  <c:v>1.7875325263038807E-2</c:v>
                </c:pt>
                <c:pt idx="329">
                  <c:v>3.2809141305577554E-3</c:v>
                </c:pt>
                <c:pt idx="330">
                  <c:v>7.9194479013463062E-4</c:v>
                </c:pt>
                <c:pt idx="331">
                  <c:v>7.9194479013463062E-4</c:v>
                </c:pt>
                <c:pt idx="332">
                  <c:v>1.810159520307727E-3</c:v>
                </c:pt>
                <c:pt idx="333">
                  <c:v>2.9415092205000567E-3</c:v>
                </c:pt>
                <c:pt idx="334">
                  <c:v>1.4707546102500284E-3</c:v>
                </c:pt>
                <c:pt idx="335">
                  <c:v>1.4707546102500284E-3</c:v>
                </c:pt>
                <c:pt idx="336">
                  <c:v>1.0182147301730966E-3</c:v>
                </c:pt>
                <c:pt idx="337">
                  <c:v>1.1313497001923295E-3</c:v>
                </c:pt>
                <c:pt idx="338">
                  <c:v>6.7880982011539763E-4</c:v>
                </c:pt>
                <c:pt idx="339">
                  <c:v>3.2809141305577554E-3</c:v>
                </c:pt>
                <c:pt idx="340">
                  <c:v>7.9194479013463062E-4</c:v>
                </c:pt>
                <c:pt idx="341">
                  <c:v>1.810159520307727E-3</c:v>
                </c:pt>
                <c:pt idx="342">
                  <c:v>1.810159520307727E-3</c:v>
                </c:pt>
                <c:pt idx="343">
                  <c:v>9.0507976015386351E-4</c:v>
                </c:pt>
                <c:pt idx="344">
                  <c:v>2.262699400384659E-3</c:v>
                </c:pt>
                <c:pt idx="345">
                  <c:v>1.1313497001923295E-3</c:v>
                </c:pt>
                <c:pt idx="346">
                  <c:v>1.5838895802692612E-3</c:v>
                </c:pt>
                <c:pt idx="347">
                  <c:v>7.9194479013463062E-4</c:v>
                </c:pt>
                <c:pt idx="348">
                  <c:v>5.6567485009616477E-3</c:v>
                </c:pt>
                <c:pt idx="349">
                  <c:v>7.9194479013463062E-4</c:v>
                </c:pt>
                <c:pt idx="350">
                  <c:v>2.0364294603461932E-3</c:v>
                </c:pt>
                <c:pt idx="351">
                  <c:v>4.6385337707885504E-3</c:v>
                </c:pt>
                <c:pt idx="352">
                  <c:v>2.3758343704038919E-3</c:v>
                </c:pt>
                <c:pt idx="353">
                  <c:v>6.7880982011539763E-4</c:v>
                </c:pt>
                <c:pt idx="354">
                  <c:v>4.6385337707885504E-3</c:v>
                </c:pt>
                <c:pt idx="355">
                  <c:v>3.620319040615454E-3</c:v>
                </c:pt>
                <c:pt idx="356">
                  <c:v>1.0182147301730966E-3</c:v>
                </c:pt>
                <c:pt idx="357">
                  <c:v>1.3576196402307953E-3</c:v>
                </c:pt>
                <c:pt idx="358">
                  <c:v>1.0182147301730966E-3</c:v>
                </c:pt>
                <c:pt idx="359">
                  <c:v>7.9194479013463062E-4</c:v>
                </c:pt>
                <c:pt idx="360">
                  <c:v>7.9194479013463062E-4</c:v>
                </c:pt>
                <c:pt idx="361">
                  <c:v>1.9232944903269601E-3</c:v>
                </c:pt>
                <c:pt idx="362">
                  <c:v>1.2444846702115624E-3</c:v>
                </c:pt>
                <c:pt idx="363">
                  <c:v>2.0364294603461932E-3</c:v>
                </c:pt>
                <c:pt idx="364">
                  <c:v>2.3758343704038919E-3</c:v>
                </c:pt>
                <c:pt idx="365">
                  <c:v>6.7880982011539763E-4</c:v>
                </c:pt>
                <c:pt idx="366">
                  <c:v>1.810159520307727E-3</c:v>
                </c:pt>
                <c:pt idx="367">
                  <c:v>1.810159520307727E-3</c:v>
                </c:pt>
                <c:pt idx="368">
                  <c:v>1.1313497001923295E-3</c:v>
                </c:pt>
                <c:pt idx="369">
                  <c:v>7.9194479013463062E-4</c:v>
                </c:pt>
                <c:pt idx="370">
                  <c:v>6.5618282611155107E-3</c:v>
                </c:pt>
                <c:pt idx="371">
                  <c:v>7.9194479013463062E-4</c:v>
                </c:pt>
                <c:pt idx="372">
                  <c:v>7.9194479013463062E-4</c:v>
                </c:pt>
                <c:pt idx="373">
                  <c:v>6.7880982011539763E-4</c:v>
                </c:pt>
                <c:pt idx="374">
                  <c:v>3.1677791605385225E-3</c:v>
                </c:pt>
                <c:pt idx="375">
                  <c:v>7.9194479013463062E-4</c:v>
                </c:pt>
                <c:pt idx="376">
                  <c:v>6.7880982011539763E-4</c:v>
                </c:pt>
                <c:pt idx="377">
                  <c:v>1.6970245502884941E-3</c:v>
                </c:pt>
                <c:pt idx="378">
                  <c:v>1.1313497001923295E-3</c:v>
                </c:pt>
                <c:pt idx="379">
                  <c:v>2.3758343704038919E-3</c:v>
                </c:pt>
                <c:pt idx="380">
                  <c:v>7.9194479013463062E-4</c:v>
                </c:pt>
                <c:pt idx="381">
                  <c:v>3.0546441905192896E-3</c:v>
                </c:pt>
                <c:pt idx="382">
                  <c:v>9.0507976015386351E-4</c:v>
                </c:pt>
                <c:pt idx="383">
                  <c:v>4.6385337707885504E-3</c:v>
                </c:pt>
                <c:pt idx="384">
                  <c:v>6.7880982011539763E-4</c:v>
                </c:pt>
                <c:pt idx="385">
                  <c:v>6.335558321077045E-3</c:v>
                </c:pt>
                <c:pt idx="386">
                  <c:v>5.3173435909039486E-3</c:v>
                </c:pt>
                <c:pt idx="387">
                  <c:v>1.5838895802692612E-3</c:v>
                </c:pt>
                <c:pt idx="388">
                  <c:v>2.8283742504808238E-3</c:v>
                </c:pt>
                <c:pt idx="389">
                  <c:v>7.9194479013463062E-4</c:v>
                </c:pt>
                <c:pt idx="390">
                  <c:v>1.6970245502884941E-3</c:v>
                </c:pt>
                <c:pt idx="391">
                  <c:v>7.9194479013463062E-4</c:v>
                </c:pt>
                <c:pt idx="392">
                  <c:v>1.5838895802692612E-3</c:v>
                </c:pt>
                <c:pt idx="393">
                  <c:v>2.8283742504808238E-3</c:v>
                </c:pt>
                <c:pt idx="394">
                  <c:v>2.3758343704038919E-3</c:v>
                </c:pt>
                <c:pt idx="395">
                  <c:v>3.2809141305577554E-3</c:v>
                </c:pt>
                <c:pt idx="396">
                  <c:v>6.7880982011539763E-4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569368"/>
        <c:axId val="326567016"/>
      </c:scatterChart>
      <c:valAx>
        <c:axId val="3265693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718875868641137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67016"/>
        <c:crosses val="autoZero"/>
        <c:crossBetween val="midCat"/>
      </c:valAx>
      <c:valAx>
        <c:axId val="3265670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 dirty="0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 dirty="0">
                    <a:solidFill>
                      <a:sysClr val="windowText" lastClr="000000"/>
                    </a:solidFill>
                  </a:rPr>
                  <a:t> set </a:t>
                </a:r>
                <a:r>
                  <a:rPr lang="en-US" sz="1400" b="1" baseline="0" dirty="0" smtClean="0">
                    <a:solidFill>
                      <a:sysClr val="windowText" lastClr="000000"/>
                    </a:solidFill>
                  </a:rPr>
                  <a:t>coverage</a:t>
                </a:r>
                <a:endParaRPr lang="en-US" sz="1400" b="1" dirty="0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054677923430203E-2"/>
              <c:y val="0.3841188283293764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693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Cell Component: GRN1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41469003717335678"/>
          <c:y val="1.61671196430503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7482373845856"/>
          <c:y val="7.4954808445092266E-2"/>
          <c:w val="0.79898884406891124"/>
          <c:h val="0.787210312585529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2.8245588138041736E-2"/>
                  <c:y val="0.27552781826629918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Sheet6!$K$5:$K$192</c:f>
              <c:numCache>
                <c:formatCode>0.00E+00</c:formatCode>
                <c:ptCount val="188"/>
                <c:pt idx="0">
                  <c:v>0.1508574</c:v>
                </c:pt>
                <c:pt idx="1">
                  <c:v>0.1026741</c:v>
                </c:pt>
                <c:pt idx="2">
                  <c:v>7.668266E-2</c:v>
                </c:pt>
                <c:pt idx="3">
                  <c:v>6.5467520000000001E-2</c:v>
                </c:pt>
                <c:pt idx="4">
                  <c:v>7.1187860000000006E-2</c:v>
                </c:pt>
                <c:pt idx="5">
                  <c:v>6.3843899999999995E-2</c:v>
                </c:pt>
                <c:pt idx="6">
                  <c:v>0.138493</c:v>
                </c:pt>
                <c:pt idx="7">
                  <c:v>0.1124284</c:v>
                </c:pt>
                <c:pt idx="8">
                  <c:v>8.2432699999999998E-2</c:v>
                </c:pt>
                <c:pt idx="9">
                  <c:v>2.7944480000000001E-2</c:v>
                </c:pt>
                <c:pt idx="10">
                  <c:v>2.8406480000000001E-2</c:v>
                </c:pt>
                <c:pt idx="11">
                  <c:v>6.5344949999999999E-2</c:v>
                </c:pt>
                <c:pt idx="12">
                  <c:v>5.373228E-2</c:v>
                </c:pt>
                <c:pt idx="13">
                  <c:v>0.13484940000000001</c:v>
                </c:pt>
                <c:pt idx="14">
                  <c:v>3.9220610000000003E-2</c:v>
                </c:pt>
                <c:pt idx="15">
                  <c:v>3.8939010000000003E-2</c:v>
                </c:pt>
                <c:pt idx="16">
                  <c:v>2.2871840000000001E-2</c:v>
                </c:pt>
                <c:pt idx="17">
                  <c:v>2.2599950000000001E-2</c:v>
                </c:pt>
                <c:pt idx="18">
                  <c:v>4.9321480000000001E-2</c:v>
                </c:pt>
                <c:pt idx="19">
                  <c:v>2.537095E-2</c:v>
                </c:pt>
                <c:pt idx="20">
                  <c:v>1.988496E-2</c:v>
                </c:pt>
                <c:pt idx="21">
                  <c:v>3.6520730000000001E-2</c:v>
                </c:pt>
                <c:pt idx="22">
                  <c:v>3.6561799999999998E-2</c:v>
                </c:pt>
                <c:pt idx="23">
                  <c:v>1.7109800000000001E-2</c:v>
                </c:pt>
                <c:pt idx="24">
                  <c:v>1.90315E-2</c:v>
                </c:pt>
                <c:pt idx="25">
                  <c:v>8.9970080000000008E-3</c:v>
                </c:pt>
                <c:pt idx="26">
                  <c:v>1.60059E-2</c:v>
                </c:pt>
                <c:pt idx="27">
                  <c:v>9.2085730000000005E-2</c:v>
                </c:pt>
                <c:pt idx="28">
                  <c:v>2.4466020000000002E-2</c:v>
                </c:pt>
                <c:pt idx="29">
                  <c:v>4.5611190000000003E-2</c:v>
                </c:pt>
                <c:pt idx="30">
                  <c:v>5.8722429999999999E-2</c:v>
                </c:pt>
                <c:pt idx="31">
                  <c:v>4.8646710000000003E-2</c:v>
                </c:pt>
                <c:pt idx="32">
                  <c:v>1.0192730000000001E-2</c:v>
                </c:pt>
                <c:pt idx="33">
                  <c:v>4.8777260000000003E-2</c:v>
                </c:pt>
                <c:pt idx="34">
                  <c:v>4.8866930000000003E-2</c:v>
                </c:pt>
                <c:pt idx="35">
                  <c:v>3.6933800000000003E-2</c:v>
                </c:pt>
                <c:pt idx="36">
                  <c:v>3.7005860000000002E-2</c:v>
                </c:pt>
                <c:pt idx="37">
                  <c:v>1.154109E-2</c:v>
                </c:pt>
                <c:pt idx="38">
                  <c:v>2.663099E-2</c:v>
                </c:pt>
                <c:pt idx="39">
                  <c:v>7.8448089999999995E-3</c:v>
                </c:pt>
                <c:pt idx="40">
                  <c:v>3.1586330000000003E-2</c:v>
                </c:pt>
                <c:pt idx="41">
                  <c:v>4.3485339999999997E-2</c:v>
                </c:pt>
                <c:pt idx="42">
                  <c:v>8.1796000000000004E-3</c:v>
                </c:pt>
                <c:pt idx="43">
                  <c:v>3.4538340000000001E-2</c:v>
                </c:pt>
                <c:pt idx="44">
                  <c:v>6.5156640000000002E-2</c:v>
                </c:pt>
                <c:pt idx="45">
                  <c:v>6.5782710000000001E-3</c:v>
                </c:pt>
                <c:pt idx="46">
                  <c:v>5.4673329999999996E-3</c:v>
                </c:pt>
                <c:pt idx="47">
                  <c:v>9.1515940000000007E-3</c:v>
                </c:pt>
                <c:pt idx="48">
                  <c:v>6.9673319999999997E-3</c:v>
                </c:pt>
                <c:pt idx="49">
                  <c:v>2.2465559999999998E-3</c:v>
                </c:pt>
                <c:pt idx="50">
                  <c:v>2.0379290000000001E-2</c:v>
                </c:pt>
                <c:pt idx="51">
                  <c:v>7.991682E-2</c:v>
                </c:pt>
                <c:pt idx="52">
                  <c:v>3.023417E-3</c:v>
                </c:pt>
                <c:pt idx="53">
                  <c:v>8.0869060000000006E-2</c:v>
                </c:pt>
                <c:pt idx="54">
                  <c:v>8.0882770000000007E-2</c:v>
                </c:pt>
                <c:pt idx="55">
                  <c:v>1.6649560000000001E-2</c:v>
                </c:pt>
                <c:pt idx="56">
                  <c:v>5.6437309999999997E-2</c:v>
                </c:pt>
                <c:pt idx="57">
                  <c:v>3.2984470000000002E-2</c:v>
                </c:pt>
                <c:pt idx="58">
                  <c:v>8.8796049999999998E-4</c:v>
                </c:pt>
                <c:pt idx="59">
                  <c:v>2.2365589999999999E-3</c:v>
                </c:pt>
                <c:pt idx="60">
                  <c:v>7.0208429999999995E-4</c:v>
                </c:pt>
                <c:pt idx="61">
                  <c:v>7.0208429999999995E-4</c:v>
                </c:pt>
                <c:pt idx="62">
                  <c:v>4.2134190000000002E-2</c:v>
                </c:pt>
                <c:pt idx="63">
                  <c:v>5.9689760000000001E-2</c:v>
                </c:pt>
                <c:pt idx="64">
                  <c:v>2.760729E-2</c:v>
                </c:pt>
                <c:pt idx="65">
                  <c:v>1.9265230000000001E-2</c:v>
                </c:pt>
                <c:pt idx="66">
                  <c:v>4.3777139999999999E-2</c:v>
                </c:pt>
                <c:pt idx="67">
                  <c:v>6.1140319999999998E-2</c:v>
                </c:pt>
                <c:pt idx="68">
                  <c:v>3.4260829999999999E-3</c:v>
                </c:pt>
                <c:pt idx="69">
                  <c:v>4.4158349999999999E-2</c:v>
                </c:pt>
                <c:pt idx="70">
                  <c:v>2.6319170000000001E-3</c:v>
                </c:pt>
                <c:pt idx="71">
                  <c:v>3.554321E-3</c:v>
                </c:pt>
                <c:pt idx="72">
                  <c:v>3.102484E-3</c:v>
                </c:pt>
                <c:pt idx="73">
                  <c:v>8.3093950000000007E-3</c:v>
                </c:pt>
                <c:pt idx="74">
                  <c:v>1.379672E-3</c:v>
                </c:pt>
                <c:pt idx="75">
                  <c:v>1.897099E-2</c:v>
                </c:pt>
                <c:pt idx="76">
                  <c:v>2.4708320000000001E-3</c:v>
                </c:pt>
                <c:pt idx="77">
                  <c:v>1.6592880000000001E-3</c:v>
                </c:pt>
                <c:pt idx="78">
                  <c:v>3.9411209999999997E-3</c:v>
                </c:pt>
                <c:pt idx="79">
                  <c:v>1.4913579999999999E-2</c:v>
                </c:pt>
                <c:pt idx="80">
                  <c:v>1.7407550000000001E-3</c:v>
                </c:pt>
                <c:pt idx="81">
                  <c:v>4.368856E-3</c:v>
                </c:pt>
                <c:pt idx="82">
                  <c:v>1.987005E-2</c:v>
                </c:pt>
                <c:pt idx="83">
                  <c:v>3.3871919999999998E-3</c:v>
                </c:pt>
                <c:pt idx="84">
                  <c:v>5.8234650000000003E-4</c:v>
                </c:pt>
                <c:pt idx="85">
                  <c:v>2.6132600000000001E-3</c:v>
                </c:pt>
                <c:pt idx="86">
                  <c:v>1.758276E-3</c:v>
                </c:pt>
                <c:pt idx="87">
                  <c:v>2.6913420000000002E-3</c:v>
                </c:pt>
                <c:pt idx="88">
                  <c:v>1.2730389999999999E-2</c:v>
                </c:pt>
                <c:pt idx="89">
                  <c:v>3.0350199999999998E-3</c:v>
                </c:pt>
                <c:pt idx="90">
                  <c:v>6.595905E-4</c:v>
                </c:pt>
                <c:pt idx="91">
                  <c:v>1.7634599999999999E-3</c:v>
                </c:pt>
                <c:pt idx="92">
                  <c:v>1.2710880000000001E-2</c:v>
                </c:pt>
                <c:pt idx="93">
                  <c:v>8.9483130000000001E-4</c:v>
                </c:pt>
                <c:pt idx="94">
                  <c:v>1.4888010000000001E-3</c:v>
                </c:pt>
                <c:pt idx="95">
                  <c:v>1.9006819999999999E-3</c:v>
                </c:pt>
                <c:pt idx="96">
                  <c:v>2.6843240000000001E-3</c:v>
                </c:pt>
                <c:pt idx="97">
                  <c:v>2.7729159999999999E-2</c:v>
                </c:pt>
                <c:pt idx="98">
                  <c:v>1.7873850000000001E-3</c:v>
                </c:pt>
                <c:pt idx="99">
                  <c:v>1.002548E-3</c:v>
                </c:pt>
                <c:pt idx="100">
                  <c:v>1.7162440000000001E-2</c:v>
                </c:pt>
                <c:pt idx="101">
                  <c:v>3.1482389999999999E-2</c:v>
                </c:pt>
                <c:pt idx="102">
                  <c:v>1.2363770000000001E-3</c:v>
                </c:pt>
                <c:pt idx="103">
                  <c:v>2.8493540000000001E-2</c:v>
                </c:pt>
                <c:pt idx="104">
                  <c:v>5.1945660000000003E-3</c:v>
                </c:pt>
                <c:pt idx="105">
                  <c:v>8.2985359999999994E-2</c:v>
                </c:pt>
                <c:pt idx="106">
                  <c:v>1.5805219999999998E-2</c:v>
                </c:pt>
                <c:pt idx="107">
                  <c:v>1.078112E-3</c:v>
                </c:pt>
                <c:pt idx="108">
                  <c:v>1.732419E-2</c:v>
                </c:pt>
                <c:pt idx="109">
                  <c:v>1.6909319999999999E-2</c:v>
                </c:pt>
                <c:pt idx="110">
                  <c:v>4.0917460000000003E-2</c:v>
                </c:pt>
                <c:pt idx="111">
                  <c:v>1.7865559999999999E-2</c:v>
                </c:pt>
                <c:pt idx="112">
                  <c:v>2.8985109999999999E-3</c:v>
                </c:pt>
                <c:pt idx="113">
                  <c:v>1.7121830000000001E-2</c:v>
                </c:pt>
                <c:pt idx="114">
                  <c:v>8.0159189999999998E-3</c:v>
                </c:pt>
                <c:pt idx="115">
                  <c:v>8.422222E-3</c:v>
                </c:pt>
                <c:pt idx="116">
                  <c:v>1.9554530000000001E-2</c:v>
                </c:pt>
                <c:pt idx="117">
                  <c:v>1.4503949999999999E-3</c:v>
                </c:pt>
                <c:pt idx="118">
                  <c:v>1.231656E-3</c:v>
                </c:pt>
                <c:pt idx="119">
                  <c:v>1.231656E-3</c:v>
                </c:pt>
                <c:pt idx="120">
                  <c:v>4.661933E-3</c:v>
                </c:pt>
                <c:pt idx="121">
                  <c:v>2.2800529999999999E-2</c:v>
                </c:pt>
                <c:pt idx="122">
                  <c:v>6.8612440000000001E-4</c:v>
                </c:pt>
                <c:pt idx="123">
                  <c:v>2.0349360000000002E-3</c:v>
                </c:pt>
                <c:pt idx="124">
                  <c:v>1.3164439999999999E-3</c:v>
                </c:pt>
                <c:pt idx="125">
                  <c:v>4.9549069999999997E-3</c:v>
                </c:pt>
                <c:pt idx="126">
                  <c:v>1.160632E-3</c:v>
                </c:pt>
                <c:pt idx="127">
                  <c:v>3.0723999999999999E-3</c:v>
                </c:pt>
                <c:pt idx="128">
                  <c:v>1.433971E-3</c:v>
                </c:pt>
                <c:pt idx="129">
                  <c:v>2.5216969999999998E-3</c:v>
                </c:pt>
                <c:pt idx="130">
                  <c:v>6.359389E-3</c:v>
                </c:pt>
                <c:pt idx="131">
                  <c:v>2.0455190000000001E-4</c:v>
                </c:pt>
                <c:pt idx="132">
                  <c:v>1.558308E-3</c:v>
                </c:pt>
                <c:pt idx="133">
                  <c:v>2.122166E-3</c:v>
                </c:pt>
                <c:pt idx="134">
                  <c:v>2.1986120000000001E-2</c:v>
                </c:pt>
                <c:pt idx="135">
                  <c:v>7.4642280000000005E-2</c:v>
                </c:pt>
                <c:pt idx="136">
                  <c:v>3.9389229999999997E-2</c:v>
                </c:pt>
                <c:pt idx="137">
                  <c:v>7.0236099999999996E-3</c:v>
                </c:pt>
                <c:pt idx="138">
                  <c:v>1.4735740000000001E-2</c:v>
                </c:pt>
                <c:pt idx="139">
                  <c:v>3.9509599999999999E-2</c:v>
                </c:pt>
                <c:pt idx="140">
                  <c:v>3.4411099999999998E-3</c:v>
                </c:pt>
                <c:pt idx="141">
                  <c:v>1.6910199999999999E-3</c:v>
                </c:pt>
                <c:pt idx="142">
                  <c:v>9.2456980000000001E-3</c:v>
                </c:pt>
                <c:pt idx="143">
                  <c:v>1.97656E-3</c:v>
                </c:pt>
                <c:pt idx="144">
                  <c:v>2.8825209999999999E-3</c:v>
                </c:pt>
                <c:pt idx="145">
                  <c:v>2.4035580000000001E-2</c:v>
                </c:pt>
                <c:pt idx="146">
                  <c:v>2.316909E-2</c:v>
                </c:pt>
                <c:pt idx="147">
                  <c:v>2.6189709999999999E-3</c:v>
                </c:pt>
                <c:pt idx="148">
                  <c:v>2.3330529999999999E-2</c:v>
                </c:pt>
                <c:pt idx="149">
                  <c:v>1.0080079999999999E-3</c:v>
                </c:pt>
                <c:pt idx="150">
                  <c:v>1.5355919999999999E-3</c:v>
                </c:pt>
                <c:pt idx="151">
                  <c:v>8.3811910000000005E-4</c:v>
                </c:pt>
                <c:pt idx="152">
                  <c:v>4.4800259999999998E-3</c:v>
                </c:pt>
                <c:pt idx="153">
                  <c:v>1.590798E-3</c:v>
                </c:pt>
                <c:pt idx="154">
                  <c:v>2.5337129999999999E-3</c:v>
                </c:pt>
                <c:pt idx="155">
                  <c:v>2.5536399999999998E-3</c:v>
                </c:pt>
                <c:pt idx="156">
                  <c:v>1.9424539999999999E-3</c:v>
                </c:pt>
                <c:pt idx="157">
                  <c:v>5.4454229999999996E-3</c:v>
                </c:pt>
                <c:pt idx="158">
                  <c:v>7.0269060000000005E-4</c:v>
                </c:pt>
                <c:pt idx="159">
                  <c:v>5.2540449999999999E-4</c:v>
                </c:pt>
                <c:pt idx="160">
                  <c:v>7.3296419999999997E-4</c:v>
                </c:pt>
                <c:pt idx="161">
                  <c:v>3.577233E-4</c:v>
                </c:pt>
                <c:pt idx="162">
                  <c:v>1.112612E-2</c:v>
                </c:pt>
                <c:pt idx="163">
                  <c:v>2.3898880000000002E-3</c:v>
                </c:pt>
                <c:pt idx="164">
                  <c:v>1.114831E-2</c:v>
                </c:pt>
                <c:pt idx="165">
                  <c:v>7.5605690000000005E-4</c:v>
                </c:pt>
                <c:pt idx="166">
                  <c:v>1.0357069999999999E-2</c:v>
                </c:pt>
                <c:pt idx="167">
                  <c:v>7.7551119999999998E-3</c:v>
                </c:pt>
                <c:pt idx="168">
                  <c:v>7.8962430000000005E-4</c:v>
                </c:pt>
                <c:pt idx="169">
                  <c:v>1.576549E-3</c:v>
                </c:pt>
                <c:pt idx="170">
                  <c:v>1.375325E-2</c:v>
                </c:pt>
                <c:pt idx="171">
                  <c:v>1.0449630000000001E-3</c:v>
                </c:pt>
                <c:pt idx="172">
                  <c:v>6.2432629999999998E-3</c:v>
                </c:pt>
                <c:pt idx="173">
                  <c:v>8.0938240000000001E-4</c:v>
                </c:pt>
                <c:pt idx="174">
                  <c:v>2.8600639999999998E-3</c:v>
                </c:pt>
                <c:pt idx="175">
                  <c:v>1.07609E-3</c:v>
                </c:pt>
                <c:pt idx="176">
                  <c:v>1.0765709999999999E-3</c:v>
                </c:pt>
                <c:pt idx="177">
                  <c:v>1.1114269999999999E-3</c:v>
                </c:pt>
                <c:pt idx="178">
                  <c:v>1.137751E-3</c:v>
                </c:pt>
                <c:pt idx="179">
                  <c:v>2.6798909999999999E-2</c:v>
                </c:pt>
                <c:pt idx="180">
                  <c:v>1.094966E-2</c:v>
                </c:pt>
                <c:pt idx="181">
                  <c:v>1.238642E-2</c:v>
                </c:pt>
                <c:pt idx="182">
                  <c:v>1.7438950000000001E-3</c:v>
                </c:pt>
                <c:pt idx="183">
                  <c:v>7.4717719999999998E-3</c:v>
                </c:pt>
                <c:pt idx="184">
                  <c:v>2.4102709999999999E-3</c:v>
                </c:pt>
                <c:pt idx="185">
                  <c:v>1.7848989999999999E-2</c:v>
                </c:pt>
                <c:pt idx="186">
                  <c:v>5.423766E-3</c:v>
                </c:pt>
                <c:pt idx="187">
                  <c:v>1.491738E-3</c:v>
                </c:pt>
              </c:numCache>
            </c:numRef>
          </c:xVal>
          <c:yVal>
            <c:numRef>
              <c:f>Sheet6!$L$5:$L$192</c:f>
              <c:numCache>
                <c:formatCode>0.00E+00</c:formatCode>
                <c:ptCount val="188"/>
                <c:pt idx="0">
                  <c:v>0.16811856544858014</c:v>
                </c:pt>
                <c:pt idx="1">
                  <c:v>0.10001131349700193</c:v>
                </c:pt>
                <c:pt idx="2">
                  <c:v>8.3380472904174677E-2</c:v>
                </c:pt>
                <c:pt idx="3">
                  <c:v>7.3650865482520644E-2</c:v>
                </c:pt>
                <c:pt idx="4">
                  <c:v>7.0369951351962889E-2</c:v>
                </c:pt>
                <c:pt idx="5">
                  <c:v>6.075347890032809E-2</c:v>
                </c:pt>
                <c:pt idx="6">
                  <c:v>8.3493607874193909E-2</c:v>
                </c:pt>
                <c:pt idx="7">
                  <c:v>7.3537730512501412E-2</c:v>
                </c:pt>
                <c:pt idx="8">
                  <c:v>5.7698834709808799E-2</c:v>
                </c:pt>
                <c:pt idx="9">
                  <c:v>3.2243466455481387E-2</c:v>
                </c:pt>
                <c:pt idx="10">
                  <c:v>3.2243466455481387E-2</c:v>
                </c:pt>
                <c:pt idx="11">
                  <c:v>4.2651883697250821E-2</c:v>
                </c:pt>
                <c:pt idx="12">
                  <c:v>3.7447675076366108E-2</c:v>
                </c:pt>
                <c:pt idx="13">
                  <c:v>6.0074669080212695E-2</c:v>
                </c:pt>
                <c:pt idx="14">
                  <c:v>2.9867632085077499E-2</c:v>
                </c:pt>
                <c:pt idx="15">
                  <c:v>2.9754497115058263E-2</c:v>
                </c:pt>
                <c:pt idx="16">
                  <c:v>2.2853263943885056E-2</c:v>
                </c:pt>
                <c:pt idx="17">
                  <c:v>2.2513859033827355E-2</c:v>
                </c:pt>
                <c:pt idx="18">
                  <c:v>3.2696006335558324E-2</c:v>
                </c:pt>
                <c:pt idx="19">
                  <c:v>2.2513859033827355E-2</c:v>
                </c:pt>
                <c:pt idx="20">
                  <c:v>2.002488969340423E-2</c:v>
                </c:pt>
                <c:pt idx="21">
                  <c:v>2.6247313044462043E-2</c:v>
                </c:pt>
                <c:pt idx="22">
                  <c:v>2.6247313044462043E-2</c:v>
                </c:pt>
                <c:pt idx="23">
                  <c:v>1.7535920352981106E-2</c:v>
                </c:pt>
                <c:pt idx="24">
                  <c:v>1.7309650412942641E-2</c:v>
                </c:pt>
                <c:pt idx="25">
                  <c:v>1.2331711732096391E-2</c:v>
                </c:pt>
                <c:pt idx="26">
                  <c:v>1.3463061432288721E-2</c:v>
                </c:pt>
                <c:pt idx="27">
                  <c:v>3.3261681185654486E-2</c:v>
                </c:pt>
                <c:pt idx="28">
                  <c:v>1.4820681072519515E-2</c:v>
                </c:pt>
                <c:pt idx="29">
                  <c:v>2.1156239393596562E-2</c:v>
                </c:pt>
                <c:pt idx="30">
                  <c:v>2.4663423464192782E-2</c:v>
                </c:pt>
                <c:pt idx="31">
                  <c:v>2.1382509333635027E-2</c:v>
                </c:pt>
                <c:pt idx="32">
                  <c:v>9.0507976015386359E-3</c:v>
                </c:pt>
                <c:pt idx="33">
                  <c:v>2.1382509333635027E-2</c:v>
                </c:pt>
                <c:pt idx="34">
                  <c:v>2.1382509333635027E-2</c:v>
                </c:pt>
                <c:pt idx="35">
                  <c:v>1.7988460233058039E-2</c:v>
                </c:pt>
                <c:pt idx="36">
                  <c:v>1.7988460233058039E-2</c:v>
                </c:pt>
                <c:pt idx="37">
                  <c:v>9.2770675415771008E-3</c:v>
                </c:pt>
                <c:pt idx="38">
                  <c:v>1.4481276162461816E-2</c:v>
                </c:pt>
                <c:pt idx="39">
                  <c:v>7.6931779613078404E-3</c:v>
                </c:pt>
                <c:pt idx="40">
                  <c:v>1.572576083267338E-2</c:v>
                </c:pt>
                <c:pt idx="41">
                  <c:v>1.8893539993211902E-2</c:v>
                </c:pt>
                <c:pt idx="42">
                  <c:v>7.240638081230908E-3</c:v>
                </c:pt>
                <c:pt idx="43">
                  <c:v>1.572576083267338E-2</c:v>
                </c:pt>
                <c:pt idx="44">
                  <c:v>2.3532073764000454E-2</c:v>
                </c:pt>
                <c:pt idx="45">
                  <c:v>6.335558321077045E-3</c:v>
                </c:pt>
                <c:pt idx="46">
                  <c:v>5.7698834709808801E-3</c:v>
                </c:pt>
                <c:pt idx="47">
                  <c:v>7.3537730512501414E-3</c:v>
                </c:pt>
                <c:pt idx="48">
                  <c:v>6.1092883810385792E-3</c:v>
                </c:pt>
                <c:pt idx="49">
                  <c:v>3.7334540106346873E-3</c:v>
                </c:pt>
                <c:pt idx="50">
                  <c:v>1.0295282271750198E-2</c:v>
                </c:pt>
                <c:pt idx="51">
                  <c:v>2.5229098314288947E-2</c:v>
                </c:pt>
                <c:pt idx="52">
                  <c:v>3.8465889806539202E-3</c:v>
                </c:pt>
                <c:pt idx="53">
                  <c:v>2.5229098314288947E-2</c:v>
                </c:pt>
                <c:pt idx="54">
                  <c:v>2.5229098314288947E-2</c:v>
                </c:pt>
                <c:pt idx="55">
                  <c:v>8.9376626315194035E-3</c:v>
                </c:pt>
                <c:pt idx="56">
                  <c:v>1.9459214843308068E-2</c:v>
                </c:pt>
                <c:pt idx="57">
                  <c:v>1.3576196402307953E-2</c:v>
                </c:pt>
                <c:pt idx="58">
                  <c:v>2.3758343704038919E-3</c:v>
                </c:pt>
                <c:pt idx="59">
                  <c:v>3.2809141305577554E-3</c:v>
                </c:pt>
                <c:pt idx="60">
                  <c:v>2.1495644303654261E-3</c:v>
                </c:pt>
                <c:pt idx="61">
                  <c:v>2.1495644303654261E-3</c:v>
                </c:pt>
                <c:pt idx="62">
                  <c:v>1.572576083267338E-2</c:v>
                </c:pt>
                <c:pt idx="63">
                  <c:v>1.9685484783346533E-2</c:v>
                </c:pt>
                <c:pt idx="64">
                  <c:v>1.1652901911980993E-2</c:v>
                </c:pt>
                <c:pt idx="65">
                  <c:v>9.2770675415771008E-3</c:v>
                </c:pt>
                <c:pt idx="66">
                  <c:v>1.5612625862654146E-2</c:v>
                </c:pt>
                <c:pt idx="67">
                  <c:v>1.9685484783346533E-2</c:v>
                </c:pt>
                <c:pt idx="68">
                  <c:v>3.620319040615454E-3</c:v>
                </c:pt>
                <c:pt idx="69">
                  <c:v>1.5499490892634913E-2</c:v>
                </c:pt>
                <c:pt idx="70">
                  <c:v>3.1677791605385225E-3</c:v>
                </c:pt>
                <c:pt idx="71">
                  <c:v>3.620319040615454E-3</c:v>
                </c:pt>
                <c:pt idx="72">
                  <c:v>3.3940491005769883E-3</c:v>
                </c:pt>
                <c:pt idx="73">
                  <c:v>5.430478560923181E-3</c:v>
                </c:pt>
                <c:pt idx="74">
                  <c:v>2.3758343704038919E-3</c:v>
                </c:pt>
                <c:pt idx="75">
                  <c:v>8.7113926914809368E-3</c:v>
                </c:pt>
                <c:pt idx="76">
                  <c:v>2.9415092205000567E-3</c:v>
                </c:pt>
                <c:pt idx="77">
                  <c:v>2.4889693404231247E-3</c:v>
                </c:pt>
                <c:pt idx="78">
                  <c:v>3.620319040615454E-3</c:v>
                </c:pt>
                <c:pt idx="79">
                  <c:v>7.3537730512501414E-3</c:v>
                </c:pt>
                <c:pt idx="80">
                  <c:v>2.4889693404231247E-3</c:v>
                </c:pt>
                <c:pt idx="81">
                  <c:v>3.7334540106346873E-3</c:v>
                </c:pt>
                <c:pt idx="82">
                  <c:v>8.7113926914809368E-3</c:v>
                </c:pt>
                <c:pt idx="83">
                  <c:v>3.2809141305577554E-3</c:v>
                </c:pt>
                <c:pt idx="84">
                  <c:v>1.5838895802692612E-3</c:v>
                </c:pt>
                <c:pt idx="85">
                  <c:v>2.8283742504808238E-3</c:v>
                </c:pt>
                <c:pt idx="86">
                  <c:v>2.3758343704038919E-3</c:v>
                </c:pt>
                <c:pt idx="87">
                  <c:v>2.8283742504808238E-3</c:v>
                </c:pt>
                <c:pt idx="88">
                  <c:v>6.335558321077045E-3</c:v>
                </c:pt>
                <c:pt idx="89">
                  <c:v>2.9415092205000567E-3</c:v>
                </c:pt>
                <c:pt idx="90">
                  <c:v>1.5838895802692612E-3</c:v>
                </c:pt>
                <c:pt idx="91">
                  <c:v>2.262699400384659E-3</c:v>
                </c:pt>
                <c:pt idx="92">
                  <c:v>6.1092883810385792E-3</c:v>
                </c:pt>
                <c:pt idx="93">
                  <c:v>1.5838895802692612E-3</c:v>
                </c:pt>
                <c:pt idx="94">
                  <c:v>1.9232944903269601E-3</c:v>
                </c:pt>
                <c:pt idx="95">
                  <c:v>2.0364294603461932E-3</c:v>
                </c:pt>
                <c:pt idx="96">
                  <c:v>2.3758343704038919E-3</c:v>
                </c:pt>
                <c:pt idx="97">
                  <c:v>9.5033374816155675E-3</c:v>
                </c:pt>
                <c:pt idx="98">
                  <c:v>1.9232944903269601E-3</c:v>
                </c:pt>
                <c:pt idx="99">
                  <c:v>1.4707546102500284E-3</c:v>
                </c:pt>
                <c:pt idx="100">
                  <c:v>6.6749632311347441E-3</c:v>
                </c:pt>
                <c:pt idx="101">
                  <c:v>1.0182147301730966E-2</c:v>
                </c:pt>
                <c:pt idx="102">
                  <c:v>1.5838895802692612E-3</c:v>
                </c:pt>
                <c:pt idx="103">
                  <c:v>9.390202511596335E-3</c:v>
                </c:pt>
                <c:pt idx="104">
                  <c:v>3.1677791605385225E-3</c:v>
                </c:pt>
                <c:pt idx="105">
                  <c:v>2.1156239393596562E-2</c:v>
                </c:pt>
                <c:pt idx="106">
                  <c:v>6.2224233510578117E-3</c:v>
                </c:pt>
                <c:pt idx="107">
                  <c:v>1.4707546102500284E-3</c:v>
                </c:pt>
                <c:pt idx="108">
                  <c:v>6.5618282611155107E-3</c:v>
                </c:pt>
                <c:pt idx="109">
                  <c:v>6.4486932910962783E-3</c:v>
                </c:pt>
                <c:pt idx="110">
                  <c:v>1.2105441792057926E-2</c:v>
                </c:pt>
                <c:pt idx="111">
                  <c:v>6.6749632311347441E-3</c:v>
                </c:pt>
                <c:pt idx="112">
                  <c:v>2.262699400384659E-3</c:v>
                </c:pt>
                <c:pt idx="113">
                  <c:v>6.4486932910962783E-3</c:v>
                </c:pt>
                <c:pt idx="114">
                  <c:v>3.9597239506731531E-3</c:v>
                </c:pt>
                <c:pt idx="115">
                  <c:v>4.0728589206923864E-3</c:v>
                </c:pt>
                <c:pt idx="116">
                  <c:v>7.0143681411924423E-3</c:v>
                </c:pt>
                <c:pt idx="117">
                  <c:v>1.5838895802692612E-3</c:v>
                </c:pt>
                <c:pt idx="118">
                  <c:v>1.4707546102500284E-3</c:v>
                </c:pt>
                <c:pt idx="119">
                  <c:v>1.4707546102500284E-3</c:v>
                </c:pt>
                <c:pt idx="120">
                  <c:v>2.8283742504808238E-3</c:v>
                </c:pt>
                <c:pt idx="121">
                  <c:v>7.6931779613078404E-3</c:v>
                </c:pt>
                <c:pt idx="122">
                  <c:v>1.1313497001923295E-3</c:v>
                </c:pt>
                <c:pt idx="123">
                  <c:v>1.810159520307727E-3</c:v>
                </c:pt>
                <c:pt idx="124">
                  <c:v>1.4707546102500284E-3</c:v>
                </c:pt>
                <c:pt idx="125">
                  <c:v>2.8283742504808238E-3</c:v>
                </c:pt>
                <c:pt idx="126">
                  <c:v>1.3576196402307953E-3</c:v>
                </c:pt>
                <c:pt idx="127">
                  <c:v>2.1495644303654261E-3</c:v>
                </c:pt>
                <c:pt idx="128">
                  <c:v>1.4707546102500284E-3</c:v>
                </c:pt>
                <c:pt idx="129">
                  <c:v>1.9232944903269601E-3</c:v>
                </c:pt>
                <c:pt idx="130">
                  <c:v>3.1677791605385225E-3</c:v>
                </c:pt>
                <c:pt idx="131">
                  <c:v>6.7880982011539763E-4</c:v>
                </c:pt>
                <c:pt idx="132">
                  <c:v>1.4707546102500284E-3</c:v>
                </c:pt>
                <c:pt idx="133">
                  <c:v>1.6970245502884941E-3</c:v>
                </c:pt>
                <c:pt idx="134">
                  <c:v>7.1275031112116756E-3</c:v>
                </c:pt>
                <c:pt idx="135">
                  <c:v>1.8327865143115737E-2</c:v>
                </c:pt>
                <c:pt idx="136">
                  <c:v>1.0974092091865596E-2</c:v>
                </c:pt>
                <c:pt idx="137">
                  <c:v>3.2809141305577554E-3</c:v>
                </c:pt>
                <c:pt idx="138">
                  <c:v>5.3173435909039486E-3</c:v>
                </c:pt>
                <c:pt idx="139">
                  <c:v>1.0974092091865596E-2</c:v>
                </c:pt>
                <c:pt idx="140">
                  <c:v>2.1495644303654261E-3</c:v>
                </c:pt>
                <c:pt idx="141">
                  <c:v>1.4707546102500284E-3</c:v>
                </c:pt>
                <c:pt idx="142">
                  <c:v>3.8465889806539202E-3</c:v>
                </c:pt>
                <c:pt idx="143">
                  <c:v>1.5838895802692612E-3</c:v>
                </c:pt>
                <c:pt idx="144">
                  <c:v>1.9232944903269601E-3</c:v>
                </c:pt>
                <c:pt idx="145">
                  <c:v>7.4669080212693747E-3</c:v>
                </c:pt>
                <c:pt idx="146">
                  <c:v>7.240638081230908E-3</c:v>
                </c:pt>
                <c:pt idx="147">
                  <c:v>1.810159520307727E-3</c:v>
                </c:pt>
                <c:pt idx="148">
                  <c:v>7.240638081230908E-3</c:v>
                </c:pt>
                <c:pt idx="149">
                  <c:v>1.1313497001923295E-3</c:v>
                </c:pt>
                <c:pt idx="150">
                  <c:v>1.3576196402307953E-3</c:v>
                </c:pt>
                <c:pt idx="151">
                  <c:v>1.0182147301730966E-3</c:v>
                </c:pt>
                <c:pt idx="152">
                  <c:v>2.3758343704038919E-3</c:v>
                </c:pt>
                <c:pt idx="153">
                  <c:v>1.3576196402307953E-3</c:v>
                </c:pt>
                <c:pt idx="154">
                  <c:v>1.6970245502884941E-3</c:v>
                </c:pt>
                <c:pt idx="155">
                  <c:v>1.6970245502884941E-3</c:v>
                </c:pt>
                <c:pt idx="156">
                  <c:v>1.4707546102500284E-3</c:v>
                </c:pt>
                <c:pt idx="157">
                  <c:v>2.6021043104423576E-3</c:v>
                </c:pt>
                <c:pt idx="158">
                  <c:v>9.0507976015386351E-4</c:v>
                </c:pt>
                <c:pt idx="159">
                  <c:v>7.9194479013463062E-4</c:v>
                </c:pt>
                <c:pt idx="160">
                  <c:v>9.0507976015386351E-4</c:v>
                </c:pt>
                <c:pt idx="161">
                  <c:v>6.7880982011539763E-4</c:v>
                </c:pt>
                <c:pt idx="162">
                  <c:v>4.0728589206923864E-3</c:v>
                </c:pt>
                <c:pt idx="163">
                  <c:v>1.5838895802692612E-3</c:v>
                </c:pt>
                <c:pt idx="164">
                  <c:v>4.0728589206923864E-3</c:v>
                </c:pt>
                <c:pt idx="165">
                  <c:v>9.0507976015386351E-4</c:v>
                </c:pt>
                <c:pt idx="166">
                  <c:v>3.8465889806539202E-3</c:v>
                </c:pt>
                <c:pt idx="167">
                  <c:v>3.1677791605385225E-3</c:v>
                </c:pt>
                <c:pt idx="168">
                  <c:v>9.0507976015386351E-4</c:v>
                </c:pt>
                <c:pt idx="169">
                  <c:v>1.2444846702115624E-3</c:v>
                </c:pt>
                <c:pt idx="170">
                  <c:v>4.6385337707885504E-3</c:v>
                </c:pt>
                <c:pt idx="171">
                  <c:v>1.0182147301730966E-3</c:v>
                </c:pt>
                <c:pt idx="172">
                  <c:v>2.7152392804615905E-3</c:v>
                </c:pt>
                <c:pt idx="173">
                  <c:v>9.0507976015386351E-4</c:v>
                </c:pt>
                <c:pt idx="174">
                  <c:v>1.6970245502884941E-3</c:v>
                </c:pt>
                <c:pt idx="175">
                  <c:v>1.0182147301730966E-3</c:v>
                </c:pt>
                <c:pt idx="176">
                  <c:v>1.0182147301730966E-3</c:v>
                </c:pt>
                <c:pt idx="177">
                  <c:v>1.0182147301730966E-3</c:v>
                </c:pt>
                <c:pt idx="178">
                  <c:v>1.0182147301730966E-3</c:v>
                </c:pt>
                <c:pt idx="179">
                  <c:v>7.4669080212693747E-3</c:v>
                </c:pt>
                <c:pt idx="180">
                  <c:v>3.8465889806539202E-3</c:v>
                </c:pt>
                <c:pt idx="181">
                  <c:v>4.1859938907116189E-3</c:v>
                </c:pt>
                <c:pt idx="182">
                  <c:v>1.2444846702115624E-3</c:v>
                </c:pt>
                <c:pt idx="183">
                  <c:v>2.9415092205000567E-3</c:v>
                </c:pt>
                <c:pt idx="184">
                  <c:v>1.4707546102500284E-3</c:v>
                </c:pt>
                <c:pt idx="185">
                  <c:v>5.430478560923181E-3</c:v>
                </c:pt>
                <c:pt idx="186">
                  <c:v>2.3758343704038919E-3</c:v>
                </c:pt>
                <c:pt idx="187">
                  <c:v>1.1313497001923295E-3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5091536"/>
        <c:axId val="285089576"/>
      </c:scatterChart>
      <c:valAx>
        <c:axId val="2850915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/>
                  <a:t>Genome</a:t>
                </a:r>
                <a:r>
                  <a:rPr lang="en-US" sz="1400" b="1" baseline="0"/>
                  <a:t> fraction</a:t>
                </a:r>
                <a:endParaRPr lang="en-US" sz="1400" b="1"/>
              </a:p>
            </c:rich>
          </c:tx>
          <c:layout>
            <c:manualLayout>
              <c:xMode val="edge"/>
              <c:yMode val="edge"/>
              <c:x val="0.47695059137018136"/>
              <c:y val="0.926833599602823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5089576"/>
        <c:crosses val="autoZero"/>
        <c:crossBetween val="midCat"/>
      </c:valAx>
      <c:valAx>
        <c:axId val="285089576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465744455648477E-2"/>
              <c:y val="0.362089377438593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50915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GRN7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116114544582237"/>
          <c:y val="1.41462296876690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6.8324465964086494E-5"/>
                  <c:y val="0.5767519683786416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Sheet6!$K$5:$K$30</c:f>
              <c:numCache>
                <c:formatCode>0.00E+00</c:formatCode>
                <c:ptCount val="26"/>
                <c:pt idx="0">
                  <c:v>1.4644219999999999E-3</c:v>
                </c:pt>
                <c:pt idx="1">
                  <c:v>2.8894760000000002E-3</c:v>
                </c:pt>
                <c:pt idx="2">
                  <c:v>1.6649560000000001E-2</c:v>
                </c:pt>
                <c:pt idx="3">
                  <c:v>4.9321480000000001E-2</c:v>
                </c:pt>
                <c:pt idx="4">
                  <c:v>2.9061590000000002E-3</c:v>
                </c:pt>
                <c:pt idx="5">
                  <c:v>5.7584799999999998E-3</c:v>
                </c:pt>
                <c:pt idx="6">
                  <c:v>1.1236019999999999E-2</c:v>
                </c:pt>
                <c:pt idx="7">
                  <c:v>0.1124284</c:v>
                </c:pt>
                <c:pt idx="8">
                  <c:v>3.0350199999999998E-3</c:v>
                </c:pt>
                <c:pt idx="9">
                  <c:v>0.138493</c:v>
                </c:pt>
                <c:pt idx="10">
                  <c:v>3.4356199999999999E-3</c:v>
                </c:pt>
                <c:pt idx="11">
                  <c:v>6.7285300000000006E-2</c:v>
                </c:pt>
                <c:pt idx="12">
                  <c:v>5.8722429999999999E-2</c:v>
                </c:pt>
                <c:pt idx="13">
                  <c:v>1.19994E-3</c:v>
                </c:pt>
                <c:pt idx="14">
                  <c:v>9.0994309999999998E-3</c:v>
                </c:pt>
                <c:pt idx="15">
                  <c:v>1.2730389999999999E-2</c:v>
                </c:pt>
                <c:pt idx="16">
                  <c:v>1.7109800000000001E-2</c:v>
                </c:pt>
                <c:pt idx="17">
                  <c:v>8.2432699999999998E-2</c:v>
                </c:pt>
                <c:pt idx="18">
                  <c:v>6.5344949999999999E-2</c:v>
                </c:pt>
                <c:pt idx="19">
                  <c:v>5.271439E-2</c:v>
                </c:pt>
                <c:pt idx="20">
                  <c:v>0.13484940000000001</c:v>
                </c:pt>
                <c:pt idx="21">
                  <c:v>1.988496E-2</c:v>
                </c:pt>
                <c:pt idx="22">
                  <c:v>2.3898880000000002E-3</c:v>
                </c:pt>
                <c:pt idx="23">
                  <c:v>1.987005E-2</c:v>
                </c:pt>
                <c:pt idx="24">
                  <c:v>4.9126600000000001E-3</c:v>
                </c:pt>
                <c:pt idx="25">
                  <c:v>0.1508574</c:v>
                </c:pt>
              </c:numCache>
            </c:numRef>
          </c:xVal>
          <c:yVal>
            <c:numRef>
              <c:f>Sheet6!$L$5:$L$30</c:f>
              <c:numCache>
                <c:formatCode>0.00E+00</c:formatCode>
                <c:ptCount val="26"/>
                <c:pt idx="0">
                  <c:v>3.9597239506731531E-3</c:v>
                </c:pt>
                <c:pt idx="1">
                  <c:v>4.1859938907116189E-3</c:v>
                </c:pt>
                <c:pt idx="2">
                  <c:v>8.5982577214617044E-3</c:v>
                </c:pt>
                <c:pt idx="3">
                  <c:v>1.5386355922615681E-2</c:v>
                </c:pt>
                <c:pt idx="4">
                  <c:v>3.9597239506731531E-3</c:v>
                </c:pt>
                <c:pt idx="5">
                  <c:v>4.7516687408077837E-3</c:v>
                </c:pt>
                <c:pt idx="6">
                  <c:v>5.7698834709808801E-3</c:v>
                </c:pt>
                <c:pt idx="7">
                  <c:v>2.3192668853942753E-2</c:v>
                </c:pt>
                <c:pt idx="8">
                  <c:v>3.1677791605385225E-3</c:v>
                </c:pt>
                <c:pt idx="9">
                  <c:v>2.6699852924538976E-2</c:v>
                </c:pt>
                <c:pt idx="10">
                  <c:v>3.0546441905192896E-3</c:v>
                </c:pt>
                <c:pt idx="11">
                  <c:v>1.4820681072519515E-2</c:v>
                </c:pt>
                <c:pt idx="12">
                  <c:v>1.3349926462269488E-2</c:v>
                </c:pt>
                <c:pt idx="13">
                  <c:v>1.6970245502884941E-3</c:v>
                </c:pt>
                <c:pt idx="14">
                  <c:v>3.7334540106346873E-3</c:v>
                </c:pt>
                <c:pt idx="15">
                  <c:v>4.2991288607308522E-3</c:v>
                </c:pt>
                <c:pt idx="16">
                  <c:v>4.6385337707885504E-3</c:v>
                </c:pt>
                <c:pt idx="17">
                  <c:v>1.4368141192442584E-2</c:v>
                </c:pt>
                <c:pt idx="18">
                  <c:v>1.1879171852019459E-2</c:v>
                </c:pt>
                <c:pt idx="19">
                  <c:v>1.0069012331711731E-2</c:v>
                </c:pt>
                <c:pt idx="20">
                  <c:v>2.0929969453558094E-2</c:v>
                </c:pt>
                <c:pt idx="21">
                  <c:v>4.7516687408077837E-3</c:v>
                </c:pt>
                <c:pt idx="22">
                  <c:v>1.3576196402307953E-3</c:v>
                </c:pt>
                <c:pt idx="23">
                  <c:v>4.6385337707885504E-3</c:v>
                </c:pt>
                <c:pt idx="24">
                  <c:v>1.9232944903269601E-3</c:v>
                </c:pt>
                <c:pt idx="25">
                  <c:v>2.228758909378889E-2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572504"/>
        <c:axId val="326566232"/>
      </c:scatterChart>
      <c:valAx>
        <c:axId val="3265725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3997058585575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66232"/>
        <c:crosses val="autoZero"/>
        <c:crossBetween val="midCat"/>
      </c:valAx>
      <c:valAx>
        <c:axId val="3265662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917655746024111E-2"/>
              <c:y val="0.3750248235301605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725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GRN7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906513087424499"/>
          <c:y val="1.81880095984316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poly"/>
            <c:order val="2"/>
            <c:dispRSqr val="1"/>
            <c:dispEq val="1"/>
            <c:trendlineLbl>
              <c:layout>
                <c:manualLayout>
                  <c:x val="0.1561701089925269"/>
                  <c:y val="0.4723777759389977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Sheet8!$K$5:$K$102</c:f>
              <c:numCache>
                <c:formatCode>0.00E+00</c:formatCode>
                <c:ptCount val="98"/>
                <c:pt idx="0">
                  <c:v>9.6686759999999997E-2</c:v>
                </c:pt>
                <c:pt idx="1">
                  <c:v>6.0987560000000003E-3</c:v>
                </c:pt>
                <c:pt idx="2">
                  <c:v>5.1593669999999998E-3</c:v>
                </c:pt>
                <c:pt idx="3">
                  <c:v>1.877735E-3</c:v>
                </c:pt>
                <c:pt idx="4">
                  <c:v>4.4140749999999999E-2</c:v>
                </c:pt>
                <c:pt idx="5">
                  <c:v>9.3134239999999996E-4</c:v>
                </c:pt>
                <c:pt idx="6">
                  <c:v>5.948063E-3</c:v>
                </c:pt>
                <c:pt idx="7">
                  <c:v>6.7538750000000003E-3</c:v>
                </c:pt>
                <c:pt idx="8">
                  <c:v>2.3391689999999999E-3</c:v>
                </c:pt>
                <c:pt idx="9">
                  <c:v>2.0770770000000001E-3</c:v>
                </c:pt>
                <c:pt idx="10">
                  <c:v>6.7361660000000004E-2</c:v>
                </c:pt>
                <c:pt idx="11">
                  <c:v>3.0648209999999999E-4</c:v>
                </c:pt>
                <c:pt idx="12">
                  <c:v>3.5298479999999999E-3</c:v>
                </c:pt>
                <c:pt idx="13">
                  <c:v>1.8739889999999999E-3</c:v>
                </c:pt>
                <c:pt idx="14">
                  <c:v>3.2899100000000001E-3</c:v>
                </c:pt>
                <c:pt idx="15">
                  <c:v>3.413017E-3</c:v>
                </c:pt>
                <c:pt idx="16">
                  <c:v>3.787436E-4</c:v>
                </c:pt>
                <c:pt idx="17">
                  <c:v>1.328898E-3</c:v>
                </c:pt>
                <c:pt idx="18">
                  <c:v>8.7740830000000002E-3</c:v>
                </c:pt>
                <c:pt idx="19">
                  <c:v>2.4428729999999999E-3</c:v>
                </c:pt>
                <c:pt idx="20">
                  <c:v>1.4706389999999999E-3</c:v>
                </c:pt>
                <c:pt idx="21">
                  <c:v>1.080601E-3</c:v>
                </c:pt>
                <c:pt idx="22">
                  <c:v>2.5776940000000002E-2</c:v>
                </c:pt>
                <c:pt idx="23">
                  <c:v>1.686571E-3</c:v>
                </c:pt>
                <c:pt idx="24">
                  <c:v>1.116762E-2</c:v>
                </c:pt>
                <c:pt idx="25">
                  <c:v>1.309111E-3</c:v>
                </c:pt>
                <c:pt idx="26">
                  <c:v>1.515742E-2</c:v>
                </c:pt>
                <c:pt idx="27">
                  <c:v>1.8870200000000001E-3</c:v>
                </c:pt>
                <c:pt idx="28">
                  <c:v>2.2463539999999999E-3</c:v>
                </c:pt>
                <c:pt idx="29">
                  <c:v>2.5072199999999999E-2</c:v>
                </c:pt>
                <c:pt idx="30">
                  <c:v>2.0682389999999999E-3</c:v>
                </c:pt>
                <c:pt idx="31">
                  <c:v>1.6472979999999999E-3</c:v>
                </c:pt>
                <c:pt idx="32">
                  <c:v>2.3270700000000001E-3</c:v>
                </c:pt>
                <c:pt idx="33">
                  <c:v>9.7238200000000004E-4</c:v>
                </c:pt>
                <c:pt idx="34">
                  <c:v>1.346958E-2</c:v>
                </c:pt>
                <c:pt idx="35">
                  <c:v>1.948459E-2</c:v>
                </c:pt>
                <c:pt idx="36">
                  <c:v>2.1141689999999999E-3</c:v>
                </c:pt>
                <c:pt idx="37">
                  <c:v>1.311958E-2</c:v>
                </c:pt>
                <c:pt idx="38">
                  <c:v>3.5696130000000001E-3</c:v>
                </c:pt>
                <c:pt idx="39">
                  <c:v>1.8790910000000001E-2</c:v>
                </c:pt>
                <c:pt idx="40">
                  <c:v>1.1260720000000001E-3</c:v>
                </c:pt>
                <c:pt idx="41">
                  <c:v>1.1260720000000001E-3</c:v>
                </c:pt>
                <c:pt idx="42">
                  <c:v>6.846059E-4</c:v>
                </c:pt>
                <c:pt idx="43">
                  <c:v>2.3673969999999998E-3</c:v>
                </c:pt>
                <c:pt idx="44">
                  <c:v>1.4068860000000001E-2</c:v>
                </c:pt>
                <c:pt idx="45">
                  <c:v>1.2524280000000001E-3</c:v>
                </c:pt>
                <c:pt idx="46">
                  <c:v>1.569111E-3</c:v>
                </c:pt>
                <c:pt idx="47">
                  <c:v>2.336547E-3</c:v>
                </c:pt>
                <c:pt idx="48">
                  <c:v>4.7837089999999997E-3</c:v>
                </c:pt>
                <c:pt idx="49">
                  <c:v>1.6810039999999998E-2</c:v>
                </c:pt>
                <c:pt idx="50">
                  <c:v>2.0572189999999999E-3</c:v>
                </c:pt>
                <c:pt idx="51">
                  <c:v>3.0763710000000002E-4</c:v>
                </c:pt>
                <c:pt idx="52">
                  <c:v>1.4414409999999999E-3</c:v>
                </c:pt>
                <c:pt idx="53">
                  <c:v>1.6365319999999999E-2</c:v>
                </c:pt>
                <c:pt idx="54">
                  <c:v>3.1722089999999998E-4</c:v>
                </c:pt>
                <c:pt idx="55">
                  <c:v>1.4794529999999999E-3</c:v>
                </c:pt>
                <c:pt idx="56">
                  <c:v>2.2282860000000002E-2</c:v>
                </c:pt>
                <c:pt idx="57">
                  <c:v>9.5286660000000001E-4</c:v>
                </c:pt>
                <c:pt idx="58">
                  <c:v>8.6467330000000002E-3</c:v>
                </c:pt>
                <c:pt idx="59">
                  <c:v>8.1199989999999993E-3</c:v>
                </c:pt>
                <c:pt idx="60">
                  <c:v>1.5737500000000001E-3</c:v>
                </c:pt>
                <c:pt idx="61">
                  <c:v>2.299816E-2</c:v>
                </c:pt>
                <c:pt idx="62">
                  <c:v>8.4818289999999998E-3</c:v>
                </c:pt>
                <c:pt idx="63">
                  <c:v>2.9024390000000001E-3</c:v>
                </c:pt>
                <c:pt idx="64">
                  <c:v>1.662976E-2</c:v>
                </c:pt>
                <c:pt idx="65">
                  <c:v>6.6819970000000003E-3</c:v>
                </c:pt>
                <c:pt idx="66">
                  <c:v>2.9838730000000002E-3</c:v>
                </c:pt>
                <c:pt idx="67">
                  <c:v>2.9972810000000001E-4</c:v>
                </c:pt>
                <c:pt idx="68">
                  <c:v>9.8338390000000009E-4</c:v>
                </c:pt>
                <c:pt idx="69">
                  <c:v>6.4892819999999999E-3</c:v>
                </c:pt>
                <c:pt idx="70">
                  <c:v>5.5322599999999998E-3</c:v>
                </c:pt>
                <c:pt idx="71">
                  <c:v>1.336437E-3</c:v>
                </c:pt>
                <c:pt idx="72">
                  <c:v>3.3618819999999997E-4</c:v>
                </c:pt>
                <c:pt idx="73">
                  <c:v>8.9355200000000006E-3</c:v>
                </c:pt>
                <c:pt idx="74">
                  <c:v>2.9632819999999998E-3</c:v>
                </c:pt>
                <c:pt idx="75">
                  <c:v>2.1798070000000002E-3</c:v>
                </c:pt>
                <c:pt idx="76">
                  <c:v>2.5841480000000001E-3</c:v>
                </c:pt>
                <c:pt idx="77">
                  <c:v>2.2152880000000002E-3</c:v>
                </c:pt>
                <c:pt idx="78">
                  <c:v>8.7855069999999997E-3</c:v>
                </c:pt>
                <c:pt idx="79">
                  <c:v>6.2862759999999997E-4</c:v>
                </c:pt>
                <c:pt idx="80">
                  <c:v>6.3337660000000004E-4</c:v>
                </c:pt>
                <c:pt idx="81">
                  <c:v>4.1103649999999999E-4</c:v>
                </c:pt>
                <c:pt idx="82">
                  <c:v>1.7075170000000001E-2</c:v>
                </c:pt>
                <c:pt idx="83">
                  <c:v>1.714922E-2</c:v>
                </c:pt>
                <c:pt idx="84">
                  <c:v>6.9600399999999996E-4</c:v>
                </c:pt>
                <c:pt idx="85">
                  <c:v>6.9948839999999998E-4</c:v>
                </c:pt>
                <c:pt idx="86">
                  <c:v>6.9948839999999998E-4</c:v>
                </c:pt>
                <c:pt idx="87">
                  <c:v>9.9651199999999996E-4</c:v>
                </c:pt>
                <c:pt idx="88">
                  <c:v>4.9618109999999998E-4</c:v>
                </c:pt>
                <c:pt idx="89">
                  <c:v>1.388671E-3</c:v>
                </c:pt>
                <c:pt idx="90">
                  <c:v>1.877347E-2</c:v>
                </c:pt>
                <c:pt idx="91">
                  <c:v>7.8428639999999995E-4</c:v>
                </c:pt>
                <c:pt idx="92">
                  <c:v>7.9567050000000001E-4</c:v>
                </c:pt>
                <c:pt idx="93">
                  <c:v>4.1330220000000001E-2</c:v>
                </c:pt>
                <c:pt idx="94">
                  <c:v>8.1345810000000001E-4</c:v>
                </c:pt>
                <c:pt idx="95">
                  <c:v>5.5273490000000002E-4</c:v>
                </c:pt>
                <c:pt idx="96">
                  <c:v>4.651189E-3</c:v>
                </c:pt>
                <c:pt idx="97">
                  <c:v>1.044219E-2</c:v>
                </c:pt>
              </c:numCache>
            </c:numRef>
          </c:xVal>
          <c:yVal>
            <c:numRef>
              <c:f>Sheet8!$L$5:$L$102</c:f>
              <c:numCache>
                <c:formatCode>0.00E+00</c:formatCode>
                <c:ptCount val="98"/>
                <c:pt idx="0">
                  <c:v>0.11075913564882905</c:v>
                </c:pt>
                <c:pt idx="1">
                  <c:v>6.1092883810385792E-3</c:v>
                </c:pt>
                <c:pt idx="2">
                  <c:v>4.864803710827017E-3</c:v>
                </c:pt>
                <c:pt idx="3">
                  <c:v>2.9415092205000567E-3</c:v>
                </c:pt>
                <c:pt idx="4">
                  <c:v>1.2897386582192557E-2</c:v>
                </c:pt>
                <c:pt idx="5">
                  <c:v>2.262699400384659E-3</c:v>
                </c:pt>
                <c:pt idx="6">
                  <c:v>4.4122638307500846E-3</c:v>
                </c:pt>
                <c:pt idx="7">
                  <c:v>4.6385337707885504E-3</c:v>
                </c:pt>
                <c:pt idx="8">
                  <c:v>2.9415092205000567E-3</c:v>
                </c:pt>
                <c:pt idx="9">
                  <c:v>2.7152392804615905E-3</c:v>
                </c:pt>
                <c:pt idx="10">
                  <c:v>1.5612625862654146E-2</c:v>
                </c:pt>
                <c:pt idx="11">
                  <c:v>1.3576196402307953E-3</c:v>
                </c:pt>
                <c:pt idx="12">
                  <c:v>3.0546441905192896E-3</c:v>
                </c:pt>
                <c:pt idx="13">
                  <c:v>2.3758343704038919E-3</c:v>
                </c:pt>
                <c:pt idx="14">
                  <c:v>2.9415092205000567E-3</c:v>
                </c:pt>
                <c:pt idx="15">
                  <c:v>2.9415092205000567E-3</c:v>
                </c:pt>
                <c:pt idx="16">
                  <c:v>1.3576196402307953E-3</c:v>
                </c:pt>
                <c:pt idx="17">
                  <c:v>1.9232944903269601E-3</c:v>
                </c:pt>
                <c:pt idx="18">
                  <c:v>4.2991288607308522E-3</c:v>
                </c:pt>
                <c:pt idx="19">
                  <c:v>2.3758343704038919E-3</c:v>
                </c:pt>
                <c:pt idx="20">
                  <c:v>1.9232944903269601E-3</c:v>
                </c:pt>
                <c:pt idx="21">
                  <c:v>1.6970245502884941E-3</c:v>
                </c:pt>
                <c:pt idx="22">
                  <c:v>7.5800429912886071E-3</c:v>
                </c:pt>
                <c:pt idx="23">
                  <c:v>1.9232944903269601E-3</c:v>
                </c:pt>
                <c:pt idx="24">
                  <c:v>4.525398800769318E-3</c:v>
                </c:pt>
                <c:pt idx="25">
                  <c:v>1.6970245502884941E-3</c:v>
                </c:pt>
                <c:pt idx="26">
                  <c:v>5.3173435909039486E-3</c:v>
                </c:pt>
                <c:pt idx="27">
                  <c:v>1.9232944903269601E-3</c:v>
                </c:pt>
                <c:pt idx="28">
                  <c:v>2.0364294603461932E-3</c:v>
                </c:pt>
                <c:pt idx="29">
                  <c:v>7.1275031112116756E-3</c:v>
                </c:pt>
                <c:pt idx="30">
                  <c:v>1.9232944903269601E-3</c:v>
                </c:pt>
                <c:pt idx="31">
                  <c:v>1.6970245502884941E-3</c:v>
                </c:pt>
                <c:pt idx="32">
                  <c:v>1.9232944903269601E-3</c:v>
                </c:pt>
                <c:pt idx="33">
                  <c:v>1.3576196402307953E-3</c:v>
                </c:pt>
                <c:pt idx="34">
                  <c:v>4.6385337707885504E-3</c:v>
                </c:pt>
                <c:pt idx="35">
                  <c:v>5.7698834709808801E-3</c:v>
                </c:pt>
                <c:pt idx="36">
                  <c:v>1.810159520307727E-3</c:v>
                </c:pt>
                <c:pt idx="37">
                  <c:v>4.525398800769318E-3</c:v>
                </c:pt>
                <c:pt idx="38">
                  <c:v>2.262699400384659E-3</c:v>
                </c:pt>
                <c:pt idx="39">
                  <c:v>5.5436135309424144E-3</c:v>
                </c:pt>
                <c:pt idx="40">
                  <c:v>1.3576196402307953E-3</c:v>
                </c:pt>
                <c:pt idx="41">
                  <c:v>1.3576196402307953E-3</c:v>
                </c:pt>
                <c:pt idx="42">
                  <c:v>1.1313497001923295E-3</c:v>
                </c:pt>
                <c:pt idx="43">
                  <c:v>1.810159520307727E-3</c:v>
                </c:pt>
                <c:pt idx="44">
                  <c:v>4.525398800769318E-3</c:v>
                </c:pt>
                <c:pt idx="45">
                  <c:v>1.3576196402307953E-3</c:v>
                </c:pt>
                <c:pt idx="46">
                  <c:v>1.4707546102500284E-3</c:v>
                </c:pt>
                <c:pt idx="47">
                  <c:v>1.6970245502884941E-3</c:v>
                </c:pt>
                <c:pt idx="48">
                  <c:v>2.3758343704038919E-3</c:v>
                </c:pt>
                <c:pt idx="49">
                  <c:v>4.864803710827017E-3</c:v>
                </c:pt>
                <c:pt idx="50">
                  <c:v>1.5838895802692612E-3</c:v>
                </c:pt>
                <c:pt idx="51">
                  <c:v>7.9194479013463062E-4</c:v>
                </c:pt>
                <c:pt idx="52">
                  <c:v>1.3576196402307953E-3</c:v>
                </c:pt>
                <c:pt idx="53">
                  <c:v>4.7516687408077837E-3</c:v>
                </c:pt>
                <c:pt idx="54">
                  <c:v>7.9194479013463062E-4</c:v>
                </c:pt>
                <c:pt idx="55">
                  <c:v>1.3576196402307953E-3</c:v>
                </c:pt>
                <c:pt idx="56">
                  <c:v>5.7698834709808801E-3</c:v>
                </c:pt>
                <c:pt idx="57">
                  <c:v>1.1313497001923295E-3</c:v>
                </c:pt>
                <c:pt idx="58">
                  <c:v>3.1677791605385225E-3</c:v>
                </c:pt>
                <c:pt idx="59">
                  <c:v>3.0546441905192896E-3</c:v>
                </c:pt>
                <c:pt idx="60">
                  <c:v>1.3576196402307953E-3</c:v>
                </c:pt>
                <c:pt idx="61">
                  <c:v>5.7698834709808801E-3</c:v>
                </c:pt>
                <c:pt idx="62">
                  <c:v>3.0546441905192896E-3</c:v>
                </c:pt>
                <c:pt idx="63">
                  <c:v>1.6970245502884941E-3</c:v>
                </c:pt>
                <c:pt idx="64">
                  <c:v>4.525398800769318E-3</c:v>
                </c:pt>
                <c:pt idx="65">
                  <c:v>2.6021043104423576E-3</c:v>
                </c:pt>
                <c:pt idx="66">
                  <c:v>1.6970245502884941E-3</c:v>
                </c:pt>
                <c:pt idx="67">
                  <c:v>6.7880982011539763E-4</c:v>
                </c:pt>
                <c:pt idx="68">
                  <c:v>1.0182147301730966E-3</c:v>
                </c:pt>
                <c:pt idx="69">
                  <c:v>2.4889693404231247E-3</c:v>
                </c:pt>
                <c:pt idx="70">
                  <c:v>2.262699400384659E-3</c:v>
                </c:pt>
                <c:pt idx="71">
                  <c:v>1.1313497001923295E-3</c:v>
                </c:pt>
                <c:pt idx="72">
                  <c:v>6.7880982011539763E-4</c:v>
                </c:pt>
                <c:pt idx="73">
                  <c:v>2.9415092205000567E-3</c:v>
                </c:pt>
                <c:pt idx="74">
                  <c:v>1.5838895802692612E-3</c:v>
                </c:pt>
                <c:pt idx="75">
                  <c:v>1.3576196402307953E-3</c:v>
                </c:pt>
                <c:pt idx="76">
                  <c:v>1.4707546102500284E-3</c:v>
                </c:pt>
                <c:pt idx="77">
                  <c:v>1.3576196402307953E-3</c:v>
                </c:pt>
                <c:pt idx="78">
                  <c:v>2.8283742504808238E-3</c:v>
                </c:pt>
                <c:pt idx="79">
                  <c:v>7.9194479013463062E-4</c:v>
                </c:pt>
                <c:pt idx="80">
                  <c:v>7.9194479013463062E-4</c:v>
                </c:pt>
                <c:pt idx="81">
                  <c:v>6.7880982011539763E-4</c:v>
                </c:pt>
                <c:pt idx="82">
                  <c:v>4.2991288607308522E-3</c:v>
                </c:pt>
                <c:pt idx="83">
                  <c:v>4.2991288607308522E-3</c:v>
                </c:pt>
                <c:pt idx="84">
                  <c:v>7.9194479013463062E-4</c:v>
                </c:pt>
                <c:pt idx="85">
                  <c:v>7.9194479013463062E-4</c:v>
                </c:pt>
                <c:pt idx="86">
                  <c:v>7.9194479013463062E-4</c:v>
                </c:pt>
                <c:pt idx="87">
                  <c:v>9.0507976015386351E-4</c:v>
                </c:pt>
                <c:pt idx="88">
                  <c:v>6.7880982011539763E-4</c:v>
                </c:pt>
                <c:pt idx="89">
                  <c:v>1.0182147301730966E-3</c:v>
                </c:pt>
                <c:pt idx="90">
                  <c:v>4.4122638307500846E-3</c:v>
                </c:pt>
                <c:pt idx="91">
                  <c:v>7.9194479013463062E-4</c:v>
                </c:pt>
                <c:pt idx="92">
                  <c:v>7.9194479013463062E-4</c:v>
                </c:pt>
                <c:pt idx="93">
                  <c:v>7.8063129313270729E-3</c:v>
                </c:pt>
                <c:pt idx="94">
                  <c:v>7.9194479013463062E-4</c:v>
                </c:pt>
                <c:pt idx="95">
                  <c:v>6.7880982011539763E-4</c:v>
                </c:pt>
                <c:pt idx="96">
                  <c:v>1.810159520307727E-3</c:v>
                </c:pt>
                <c:pt idx="97">
                  <c:v>2.9415092205000567E-3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567800"/>
        <c:axId val="326570152"/>
      </c:scatterChart>
      <c:valAx>
        <c:axId val="326567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839429195252048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70152"/>
        <c:crosses val="autoZero"/>
        <c:crossBetween val="midCat"/>
      </c:valAx>
      <c:valAx>
        <c:axId val="326570152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/>
                  <a:t>LTR</a:t>
                </a:r>
                <a:r>
                  <a:rPr lang="en-US" sz="1400" b="1" baseline="0"/>
                  <a:t> set covergae</a:t>
                </a:r>
                <a:endParaRPr lang="en-US" sz="1400" b="1"/>
              </a:p>
            </c:rich>
          </c:tx>
          <c:layout>
            <c:manualLayout>
              <c:xMode val="edge"/>
              <c:yMode val="edge"/>
              <c:x val="2.3451911290375632E-2"/>
              <c:y val="0.3750248235301605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678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GRN8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429414536653362"/>
          <c:y val="2.62715694199568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5.5280494438307683E-3"/>
                  <c:y val="0.5614148457440375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5.1462090000000002E-2</c:v>
                </c:pt>
                <c:pt idx="1">
                  <c:v>3.8634540000000002E-2</c:v>
                </c:pt>
                <c:pt idx="2">
                  <c:v>5.9435229999999999E-2</c:v>
                </c:pt>
                <c:pt idx="3">
                  <c:v>5.8176029999999997E-2</c:v>
                </c:pt>
                <c:pt idx="4">
                  <c:v>5.8569950000000003E-2</c:v>
                </c:pt>
                <c:pt idx="5">
                  <c:v>1.325905E-2</c:v>
                </c:pt>
                <c:pt idx="6">
                  <c:v>1.3105790000000001E-2</c:v>
                </c:pt>
                <c:pt idx="7">
                  <c:v>1.1961289999999999E-2</c:v>
                </c:pt>
                <c:pt idx="8">
                  <c:v>1.701567E-2</c:v>
                </c:pt>
                <c:pt idx="9">
                  <c:v>8.0258069999999994E-3</c:v>
                </c:pt>
                <c:pt idx="10">
                  <c:v>2.3764179999999999E-2</c:v>
                </c:pt>
                <c:pt idx="11">
                  <c:v>2.5068030000000002E-2</c:v>
                </c:pt>
                <c:pt idx="12">
                  <c:v>8.0325019999999997E-2</c:v>
                </c:pt>
                <c:pt idx="13">
                  <c:v>9.4412140000000006E-2</c:v>
                </c:pt>
                <c:pt idx="14">
                  <c:v>9.7348160000000003E-2</c:v>
                </c:pt>
                <c:pt idx="15">
                  <c:v>9.3867159999999998E-3</c:v>
                </c:pt>
                <c:pt idx="16">
                  <c:v>9.4526230000000003E-3</c:v>
                </c:pt>
                <c:pt idx="17">
                  <c:v>0.148836</c:v>
                </c:pt>
                <c:pt idx="18">
                  <c:v>5.4471140000000003E-3</c:v>
                </c:pt>
                <c:pt idx="19">
                  <c:v>6.7069279999999995E-2</c:v>
                </c:pt>
                <c:pt idx="20">
                  <c:v>3.867698E-2</c:v>
                </c:pt>
                <c:pt idx="21">
                  <c:v>4.8770259999999996E-3</c:v>
                </c:pt>
                <c:pt idx="22">
                  <c:v>7.45439E-3</c:v>
                </c:pt>
                <c:pt idx="23">
                  <c:v>4.9634240000000001E-3</c:v>
                </c:pt>
                <c:pt idx="24">
                  <c:v>0.12999939999999999</c:v>
                </c:pt>
                <c:pt idx="25">
                  <c:v>8.9194339999999997E-2</c:v>
                </c:pt>
                <c:pt idx="26">
                  <c:v>0.11008419999999999</c:v>
                </c:pt>
                <c:pt idx="27">
                  <c:v>6.1773000000000002E-3</c:v>
                </c:pt>
                <c:pt idx="28">
                  <c:v>3.8180720000000001E-2</c:v>
                </c:pt>
                <c:pt idx="29">
                  <c:v>5.6887229999999997E-2</c:v>
                </c:pt>
                <c:pt idx="30">
                  <c:v>3.6318690000000001E-2</c:v>
                </c:pt>
                <c:pt idx="31">
                  <c:v>0.1421857</c:v>
                </c:pt>
                <c:pt idx="32">
                  <c:v>2.3179350000000001E-2</c:v>
                </c:pt>
                <c:pt idx="33">
                  <c:v>6.9195999999999997E-3</c:v>
                </c:pt>
                <c:pt idx="34">
                  <c:v>5.8718060000000002E-2</c:v>
                </c:pt>
                <c:pt idx="35">
                  <c:v>7.3296330000000007E-2</c:v>
                </c:pt>
                <c:pt idx="36">
                  <c:v>6.0204380000000002E-2</c:v>
                </c:pt>
                <c:pt idx="37">
                  <c:v>3.9919499999999997E-2</c:v>
                </c:pt>
                <c:pt idx="38">
                  <c:v>7.8474150000000006E-2</c:v>
                </c:pt>
                <c:pt idx="39">
                  <c:v>5.2181240000000002E-3</c:v>
                </c:pt>
                <c:pt idx="40">
                  <c:v>1.3897710000000001E-2</c:v>
                </c:pt>
                <c:pt idx="41">
                  <c:v>2.7174770000000001E-2</c:v>
                </c:pt>
                <c:pt idx="42">
                  <c:v>6.5081469999999997E-3</c:v>
                </c:pt>
                <c:pt idx="43">
                  <c:v>4.8194939999999999E-2</c:v>
                </c:pt>
                <c:pt idx="44">
                  <c:v>5.6706580000000003E-3</c:v>
                </c:pt>
                <c:pt idx="45">
                  <c:v>6.8367259999999999E-2</c:v>
                </c:pt>
                <c:pt idx="46">
                  <c:v>2.774532E-2</c:v>
                </c:pt>
                <c:pt idx="47">
                  <c:v>3.261379E-3</c:v>
                </c:pt>
                <c:pt idx="48">
                  <c:v>3.0238080000000001E-2</c:v>
                </c:pt>
                <c:pt idx="49">
                  <c:v>2.8621400000000002E-2</c:v>
                </c:pt>
                <c:pt idx="50">
                  <c:v>9.6185090000000001E-2</c:v>
                </c:pt>
                <c:pt idx="51">
                  <c:v>3.5883789999999999E-2</c:v>
                </c:pt>
                <c:pt idx="52">
                  <c:v>9.5221279999999995E-3</c:v>
                </c:pt>
                <c:pt idx="53">
                  <c:v>6.3104489999999999E-2</c:v>
                </c:pt>
                <c:pt idx="54">
                  <c:v>1.076467E-2</c:v>
                </c:pt>
                <c:pt idx="55">
                  <c:v>3.2162160000000002E-2</c:v>
                </c:pt>
                <c:pt idx="56">
                  <c:v>7.4258049999999997E-3</c:v>
                </c:pt>
                <c:pt idx="57">
                  <c:v>6.7605709999999999E-2</c:v>
                </c:pt>
                <c:pt idx="58">
                  <c:v>3.5279439999999999E-3</c:v>
                </c:pt>
                <c:pt idx="59">
                  <c:v>0.16970640000000001</c:v>
                </c:pt>
                <c:pt idx="60">
                  <c:v>1.3180849999999999E-2</c:v>
                </c:pt>
                <c:pt idx="61">
                  <c:v>1.284166E-2</c:v>
                </c:pt>
                <c:pt idx="62">
                  <c:v>1.2885199999999999E-2</c:v>
                </c:pt>
                <c:pt idx="63">
                  <c:v>7.4562110000000001E-2</c:v>
                </c:pt>
                <c:pt idx="64">
                  <c:v>1.9152260000000001E-2</c:v>
                </c:pt>
                <c:pt idx="65">
                  <c:v>0.1048897</c:v>
                </c:pt>
                <c:pt idx="66">
                  <c:v>1.539749E-2</c:v>
                </c:pt>
                <c:pt idx="67">
                  <c:v>1.2308319999999999E-2</c:v>
                </c:pt>
                <c:pt idx="68">
                  <c:v>8.0249180000000003E-2</c:v>
                </c:pt>
                <c:pt idx="69">
                  <c:v>3.3558959999999999E-2</c:v>
                </c:pt>
                <c:pt idx="70">
                  <c:v>1.2483080000000001E-2</c:v>
                </c:pt>
                <c:pt idx="71">
                  <c:v>4.5278810000000001E-3</c:v>
                </c:pt>
                <c:pt idx="72">
                  <c:v>2.2584719999999999E-2</c:v>
                </c:pt>
                <c:pt idx="73">
                  <c:v>3.3737650000000001E-2</c:v>
                </c:pt>
                <c:pt idx="74">
                  <c:v>2.90067E-2</c:v>
                </c:pt>
                <c:pt idx="75">
                  <c:v>7.052572E-2</c:v>
                </c:pt>
                <c:pt idx="76">
                  <c:v>4.1166559999999998E-3</c:v>
                </c:pt>
                <c:pt idx="77">
                  <c:v>1.406195E-2</c:v>
                </c:pt>
                <c:pt idx="78">
                  <c:v>1.9084859999999999E-2</c:v>
                </c:pt>
                <c:pt idx="79">
                  <c:v>8.9764150000000001E-2</c:v>
                </c:pt>
                <c:pt idx="80">
                  <c:v>2.3647439999999999E-2</c:v>
                </c:pt>
                <c:pt idx="81">
                  <c:v>2.714834E-2</c:v>
                </c:pt>
                <c:pt idx="82">
                  <c:v>7.7524250000000003E-3</c:v>
                </c:pt>
                <c:pt idx="83">
                  <c:v>9.8417320000000006E-3</c:v>
                </c:pt>
                <c:pt idx="84">
                  <c:v>6.0888790000000002E-3</c:v>
                </c:pt>
                <c:pt idx="85">
                  <c:v>2.0572429999999999E-2</c:v>
                </c:pt>
                <c:pt idx="86">
                  <c:v>1.2960889999999999E-2</c:v>
                </c:pt>
                <c:pt idx="87">
                  <c:v>6.3224300000000004E-3</c:v>
                </c:pt>
                <c:pt idx="88">
                  <c:v>4.9644019999999997E-3</c:v>
                </c:pt>
                <c:pt idx="89">
                  <c:v>7.9772620000000006E-3</c:v>
                </c:pt>
                <c:pt idx="90">
                  <c:v>4.0777369999999997E-3</c:v>
                </c:pt>
                <c:pt idx="91">
                  <c:v>1.334043E-2</c:v>
                </c:pt>
                <c:pt idx="92">
                  <c:v>1.5544599999999999E-3</c:v>
                </c:pt>
                <c:pt idx="93">
                  <c:v>5.5713280000000004E-3</c:v>
                </c:pt>
                <c:pt idx="94">
                  <c:v>8.3595389999999992E-3</c:v>
                </c:pt>
                <c:pt idx="95">
                  <c:v>1.7013730000000001E-2</c:v>
                </c:pt>
                <c:pt idx="96">
                  <c:v>1.3168089999999999E-3</c:v>
                </c:pt>
                <c:pt idx="97">
                  <c:v>2.340134E-2</c:v>
                </c:pt>
                <c:pt idx="98">
                  <c:v>3.5278879999999999E-3</c:v>
                </c:pt>
                <c:pt idx="99">
                  <c:v>2.4245409999999998E-2</c:v>
                </c:pt>
                <c:pt idx="100">
                  <c:v>3.003931E-2</c:v>
                </c:pt>
                <c:pt idx="101">
                  <c:v>1.239052E-3</c:v>
                </c:pt>
                <c:pt idx="102">
                  <c:v>1.1052340000000001E-3</c:v>
                </c:pt>
                <c:pt idx="103">
                  <c:v>5.171775E-3</c:v>
                </c:pt>
                <c:pt idx="104">
                  <c:v>7.9608860000000004E-3</c:v>
                </c:pt>
                <c:pt idx="105">
                  <c:v>3.9131030000000002E-3</c:v>
                </c:pt>
                <c:pt idx="106">
                  <c:v>3.3042290000000001E-3</c:v>
                </c:pt>
                <c:pt idx="107">
                  <c:v>3.6536450000000001E-3</c:v>
                </c:pt>
                <c:pt idx="108">
                  <c:v>1.6932099999999999E-2</c:v>
                </c:pt>
                <c:pt idx="109">
                  <c:v>3.3989480000000002E-3</c:v>
                </c:pt>
                <c:pt idx="110">
                  <c:v>1.231925E-2</c:v>
                </c:pt>
                <c:pt idx="111">
                  <c:v>3.2244719999999998E-2</c:v>
                </c:pt>
                <c:pt idx="112">
                  <c:v>6.4529160000000002E-2</c:v>
                </c:pt>
                <c:pt idx="113">
                  <c:v>0.13431969999999999</c:v>
                </c:pt>
                <c:pt idx="114">
                  <c:v>1.270866E-2</c:v>
                </c:pt>
                <c:pt idx="115">
                  <c:v>3.8940580000000002E-2</c:v>
                </c:pt>
                <c:pt idx="116">
                  <c:v>2.331563E-2</c:v>
                </c:pt>
                <c:pt idx="117">
                  <c:v>1.3800659999999999E-2</c:v>
                </c:pt>
                <c:pt idx="118">
                  <c:v>5.381959E-2</c:v>
                </c:pt>
                <c:pt idx="119">
                  <c:v>6.9339689999999999E-3</c:v>
                </c:pt>
                <c:pt idx="120">
                  <c:v>2.7769520000000001E-3</c:v>
                </c:pt>
                <c:pt idx="121">
                  <c:v>7.9870990000000003E-2</c:v>
                </c:pt>
                <c:pt idx="122">
                  <c:v>7.0964540000000003E-3</c:v>
                </c:pt>
                <c:pt idx="123">
                  <c:v>7.0964540000000003E-3</c:v>
                </c:pt>
                <c:pt idx="124">
                  <c:v>4.6338829999999998E-2</c:v>
                </c:pt>
                <c:pt idx="125">
                  <c:v>7.5597060000000002E-3</c:v>
                </c:pt>
                <c:pt idx="126">
                  <c:v>4.0760459999999998E-2</c:v>
                </c:pt>
                <c:pt idx="127">
                  <c:v>5.7217860000000002E-2</c:v>
                </c:pt>
                <c:pt idx="128">
                  <c:v>6.9157579999999996E-2</c:v>
                </c:pt>
                <c:pt idx="129">
                  <c:v>1.6121699999999999E-2</c:v>
                </c:pt>
                <c:pt idx="130">
                  <c:v>5.6717950000000003E-2</c:v>
                </c:pt>
                <c:pt idx="131">
                  <c:v>3.0793350000000001E-2</c:v>
                </c:pt>
                <c:pt idx="132">
                  <c:v>1.695062E-3</c:v>
                </c:pt>
                <c:pt idx="133">
                  <c:v>7.654466E-2</c:v>
                </c:pt>
                <c:pt idx="134">
                  <c:v>4.3848480000000002E-2</c:v>
                </c:pt>
                <c:pt idx="135">
                  <c:v>5.8264240000000002E-2</c:v>
                </c:pt>
                <c:pt idx="136">
                  <c:v>4.0354309999999997E-2</c:v>
                </c:pt>
                <c:pt idx="137">
                  <c:v>4.1077120000000002E-2</c:v>
                </c:pt>
                <c:pt idx="138">
                  <c:v>1.1322219999999999E-2</c:v>
                </c:pt>
                <c:pt idx="139">
                  <c:v>3.213481E-2</c:v>
                </c:pt>
                <c:pt idx="140">
                  <c:v>1.793979E-3</c:v>
                </c:pt>
                <c:pt idx="141">
                  <c:v>5.025077E-2</c:v>
                </c:pt>
                <c:pt idx="142">
                  <c:v>8.2095499999999995E-3</c:v>
                </c:pt>
                <c:pt idx="143">
                  <c:v>8.2263219999999995E-3</c:v>
                </c:pt>
                <c:pt idx="144">
                  <c:v>2.637983E-3</c:v>
                </c:pt>
                <c:pt idx="145">
                  <c:v>8.6211789999999996E-2</c:v>
                </c:pt>
                <c:pt idx="146">
                  <c:v>1.47289E-2</c:v>
                </c:pt>
                <c:pt idx="147">
                  <c:v>2.131057E-3</c:v>
                </c:pt>
                <c:pt idx="148">
                  <c:v>2.5585469999999999E-2</c:v>
                </c:pt>
                <c:pt idx="149">
                  <c:v>1.7108620000000001E-2</c:v>
                </c:pt>
                <c:pt idx="150">
                  <c:v>7.9050179999999998E-2</c:v>
                </c:pt>
                <c:pt idx="151">
                  <c:v>7.9060050000000007E-2</c:v>
                </c:pt>
                <c:pt idx="152">
                  <c:v>2.4250510000000001E-3</c:v>
                </c:pt>
                <c:pt idx="153">
                  <c:v>1.5638659999999999E-2</c:v>
                </c:pt>
                <c:pt idx="154">
                  <c:v>5.6949689999999997E-2</c:v>
                </c:pt>
                <c:pt idx="155">
                  <c:v>6.3312450000000006E-2</c:v>
                </c:pt>
                <c:pt idx="156">
                  <c:v>5.4672610000000003E-2</c:v>
                </c:pt>
                <c:pt idx="157">
                  <c:v>1.2824760000000001E-3</c:v>
                </c:pt>
                <c:pt idx="158">
                  <c:v>1.1048219999999999E-2</c:v>
                </c:pt>
                <c:pt idx="159">
                  <c:v>6.4902329999999998E-3</c:v>
                </c:pt>
                <c:pt idx="160">
                  <c:v>2.6308459999999999E-2</c:v>
                </c:pt>
                <c:pt idx="161">
                  <c:v>6.6290119999999994E-2</c:v>
                </c:pt>
                <c:pt idx="162">
                  <c:v>8.8475459999999995E-3</c:v>
                </c:pt>
                <c:pt idx="163">
                  <c:v>6.4291680000000004E-2</c:v>
                </c:pt>
                <c:pt idx="164">
                  <c:v>7.2487289999999996E-2</c:v>
                </c:pt>
                <c:pt idx="165">
                  <c:v>7.9468200000000003E-3</c:v>
                </c:pt>
                <c:pt idx="166">
                  <c:v>8.4509489999999993E-3</c:v>
                </c:pt>
                <c:pt idx="167">
                  <c:v>8.9258900000000006E-3</c:v>
                </c:pt>
                <c:pt idx="168">
                  <c:v>8.9426609999999993E-3</c:v>
                </c:pt>
                <c:pt idx="169">
                  <c:v>0.11399289999999999</c:v>
                </c:pt>
                <c:pt idx="170">
                  <c:v>2.6870939999999999E-2</c:v>
                </c:pt>
                <c:pt idx="171">
                  <c:v>3.3527549999999998E-3</c:v>
                </c:pt>
                <c:pt idx="172">
                  <c:v>3.8749739999999998E-2</c:v>
                </c:pt>
                <c:pt idx="173">
                  <c:v>5.6164329999999998E-2</c:v>
                </c:pt>
                <c:pt idx="174">
                  <c:v>1.7635399999999999E-2</c:v>
                </c:pt>
                <c:pt idx="175">
                  <c:v>4.1730530000000002E-2</c:v>
                </c:pt>
                <c:pt idx="176">
                  <c:v>3.3236620000000001E-2</c:v>
                </c:pt>
                <c:pt idx="177">
                  <c:v>1.9224349999999999E-3</c:v>
                </c:pt>
                <c:pt idx="178">
                  <c:v>1.015626E-2</c:v>
                </c:pt>
                <c:pt idx="179">
                  <c:v>6.9688830000000004E-3</c:v>
                </c:pt>
                <c:pt idx="180">
                  <c:v>8.4436339999999999E-2</c:v>
                </c:pt>
                <c:pt idx="181">
                  <c:v>2.5912370000000001E-3</c:v>
                </c:pt>
                <c:pt idx="182">
                  <c:v>1.5859890000000001E-2</c:v>
                </c:pt>
                <c:pt idx="183">
                  <c:v>3.922877E-3</c:v>
                </c:pt>
                <c:pt idx="184">
                  <c:v>3.9643359999999997E-3</c:v>
                </c:pt>
                <c:pt idx="185">
                  <c:v>1.0555190000000001E-2</c:v>
                </c:pt>
                <c:pt idx="186">
                  <c:v>2.6680739999999999E-3</c:v>
                </c:pt>
                <c:pt idx="187">
                  <c:v>6.6814040000000005E-2</c:v>
                </c:pt>
                <c:pt idx="188">
                  <c:v>6.4216059999999998E-3</c:v>
                </c:pt>
                <c:pt idx="189">
                  <c:v>2.422639E-2</c:v>
                </c:pt>
                <c:pt idx="190">
                  <c:v>6.0819610000000003E-3</c:v>
                </c:pt>
                <c:pt idx="191">
                  <c:v>3.7658510000000002E-3</c:v>
                </c:pt>
                <c:pt idx="192">
                  <c:v>2.1316160000000001E-2</c:v>
                </c:pt>
                <c:pt idx="193">
                  <c:v>2.4896290000000001E-3</c:v>
                </c:pt>
                <c:pt idx="194">
                  <c:v>2.8610509999999999E-3</c:v>
                </c:pt>
                <c:pt idx="195">
                  <c:v>2.6316699999999998E-2</c:v>
                </c:pt>
                <c:pt idx="196">
                  <c:v>2.567798E-2</c:v>
                </c:pt>
                <c:pt idx="197">
                  <c:v>7.2745739999999998E-3</c:v>
                </c:pt>
                <c:pt idx="198">
                  <c:v>1.752652E-2</c:v>
                </c:pt>
                <c:pt idx="199">
                  <c:v>3.2776179999999999E-3</c:v>
                </c:pt>
                <c:pt idx="200">
                  <c:v>2.199947E-2</c:v>
                </c:pt>
                <c:pt idx="201">
                  <c:v>3.373777E-2</c:v>
                </c:pt>
                <c:pt idx="202">
                  <c:v>2.7521400000000001E-2</c:v>
                </c:pt>
                <c:pt idx="203">
                  <c:v>1.908174E-2</c:v>
                </c:pt>
                <c:pt idx="204">
                  <c:v>2.726736E-3</c:v>
                </c:pt>
                <c:pt idx="205">
                  <c:v>3.1821380000000003E-2</c:v>
                </c:pt>
                <c:pt idx="206">
                  <c:v>6.6084120000000001E-3</c:v>
                </c:pt>
                <c:pt idx="207">
                  <c:v>1.128403E-3</c:v>
                </c:pt>
                <c:pt idx="208">
                  <c:v>2.7721009999999999E-3</c:v>
                </c:pt>
                <c:pt idx="209">
                  <c:v>7.1606559999999996E-3</c:v>
                </c:pt>
                <c:pt idx="210">
                  <c:v>4.7827139999999997E-2</c:v>
                </c:pt>
                <c:pt idx="211">
                  <c:v>1.518974E-2</c:v>
                </c:pt>
                <c:pt idx="212">
                  <c:v>2.8437369999999998E-3</c:v>
                </c:pt>
                <c:pt idx="213">
                  <c:v>2.8955999999999999E-2</c:v>
                </c:pt>
                <c:pt idx="214">
                  <c:v>0.1341379</c:v>
                </c:pt>
                <c:pt idx="215">
                  <c:v>1.1954040000000001E-2</c:v>
                </c:pt>
                <c:pt idx="216">
                  <c:v>1.1960119999999999E-2</c:v>
                </c:pt>
                <c:pt idx="217">
                  <c:v>2.359878E-2</c:v>
                </c:pt>
                <c:pt idx="218">
                  <c:v>1.199329E-2</c:v>
                </c:pt>
                <c:pt idx="219">
                  <c:v>0.1006558</c:v>
                </c:pt>
                <c:pt idx="220">
                  <c:v>1.26222E-2</c:v>
                </c:pt>
                <c:pt idx="221">
                  <c:v>3.8689040000000001E-2</c:v>
                </c:pt>
                <c:pt idx="222">
                  <c:v>1.7363409999999999E-2</c:v>
                </c:pt>
                <c:pt idx="223">
                  <c:v>1.158988E-2</c:v>
                </c:pt>
                <c:pt idx="224">
                  <c:v>1.7584040000000001E-3</c:v>
                </c:pt>
                <c:pt idx="225">
                  <c:v>2.8049259999999999E-2</c:v>
                </c:pt>
                <c:pt idx="226">
                  <c:v>1.225737E-2</c:v>
                </c:pt>
                <c:pt idx="227">
                  <c:v>2.5416330000000001E-2</c:v>
                </c:pt>
                <c:pt idx="228">
                  <c:v>8.0966949999999992E-3</c:v>
                </c:pt>
                <c:pt idx="229">
                  <c:v>1.346807E-2</c:v>
                </c:pt>
                <c:pt idx="230">
                  <c:v>2.1015980000000001E-3</c:v>
                </c:pt>
                <c:pt idx="231">
                  <c:v>5.0510480000000003E-2</c:v>
                </c:pt>
                <c:pt idx="232">
                  <c:v>5.0808270000000004E-3</c:v>
                </c:pt>
                <c:pt idx="233">
                  <c:v>1.046645E-2</c:v>
                </c:pt>
                <c:pt idx="234">
                  <c:v>4.7210459999999996E-3</c:v>
                </c:pt>
                <c:pt idx="235">
                  <c:v>4.3529270000000004E-3</c:v>
                </c:pt>
                <c:pt idx="236">
                  <c:v>5.200489E-3</c:v>
                </c:pt>
                <c:pt idx="237">
                  <c:v>1.399391E-3</c:v>
                </c:pt>
                <c:pt idx="238">
                  <c:v>7.097608E-3</c:v>
                </c:pt>
                <c:pt idx="239">
                  <c:v>4.9029629999999998E-3</c:v>
                </c:pt>
                <c:pt idx="240">
                  <c:v>4.5493349999999998E-3</c:v>
                </c:pt>
                <c:pt idx="241">
                  <c:v>1.43371E-2</c:v>
                </c:pt>
                <c:pt idx="242">
                  <c:v>2.3590120000000002E-3</c:v>
                </c:pt>
                <c:pt idx="243">
                  <c:v>1.620922E-2</c:v>
                </c:pt>
                <c:pt idx="244">
                  <c:v>1.5060150000000001E-3</c:v>
                </c:pt>
                <c:pt idx="245">
                  <c:v>6.2543120000000004E-4</c:v>
                </c:pt>
                <c:pt idx="246">
                  <c:v>6.2705759999999997E-4</c:v>
                </c:pt>
                <c:pt idx="247">
                  <c:v>0.14704990000000001</c:v>
                </c:pt>
                <c:pt idx="248">
                  <c:v>5.2243459999999999E-2</c:v>
                </c:pt>
                <c:pt idx="249">
                  <c:v>4.5051040000000001E-2</c:v>
                </c:pt>
                <c:pt idx="250">
                  <c:v>3.88792E-3</c:v>
                </c:pt>
                <c:pt idx="251">
                  <c:v>1.29362E-2</c:v>
                </c:pt>
                <c:pt idx="252">
                  <c:v>1.57008E-3</c:v>
                </c:pt>
                <c:pt idx="253">
                  <c:v>4.5472659999999998E-2</c:v>
                </c:pt>
                <c:pt idx="254">
                  <c:v>3.9456360000000003E-2</c:v>
                </c:pt>
                <c:pt idx="255">
                  <c:v>1.490874E-2</c:v>
                </c:pt>
                <c:pt idx="256">
                  <c:v>4.9149989999999998E-2</c:v>
                </c:pt>
                <c:pt idx="257">
                  <c:v>1.364297E-3</c:v>
                </c:pt>
                <c:pt idx="258">
                  <c:v>2.422121E-2</c:v>
                </c:pt>
                <c:pt idx="259">
                  <c:v>1.6483870000000001E-3</c:v>
                </c:pt>
                <c:pt idx="260">
                  <c:v>1.6483870000000001E-3</c:v>
                </c:pt>
                <c:pt idx="261">
                  <c:v>9.3039739999999996E-3</c:v>
                </c:pt>
                <c:pt idx="262">
                  <c:v>6.5366590000000002E-2</c:v>
                </c:pt>
                <c:pt idx="263">
                  <c:v>5.2850759999999997E-2</c:v>
                </c:pt>
                <c:pt idx="264">
                  <c:v>4.9843530000000004E-3</c:v>
                </c:pt>
                <c:pt idx="265">
                  <c:v>0.13777619999999999</c:v>
                </c:pt>
                <c:pt idx="266">
                  <c:v>7.8669670000000008E-3</c:v>
                </c:pt>
                <c:pt idx="267">
                  <c:v>2.3142779999999999E-3</c:v>
                </c:pt>
                <c:pt idx="268">
                  <c:v>1.4104179999999999E-2</c:v>
                </c:pt>
                <c:pt idx="269">
                  <c:v>5.9615110000000001E-3</c:v>
                </c:pt>
                <c:pt idx="270">
                  <c:v>3.8722550000000001E-2</c:v>
                </c:pt>
                <c:pt idx="271">
                  <c:v>1.7294509999999999E-2</c:v>
                </c:pt>
                <c:pt idx="272">
                  <c:v>6.0838660000000003E-2</c:v>
                </c:pt>
                <c:pt idx="273">
                  <c:v>1.2076120000000001E-3</c:v>
                </c:pt>
                <c:pt idx="274">
                  <c:v>1.488184E-2</c:v>
                </c:pt>
                <c:pt idx="275">
                  <c:v>9.6278179999999998E-3</c:v>
                </c:pt>
                <c:pt idx="276">
                  <c:v>3.9465910000000002E-3</c:v>
                </c:pt>
                <c:pt idx="277">
                  <c:v>4.7964649999999998E-3</c:v>
                </c:pt>
                <c:pt idx="278">
                  <c:v>5.2688240000000001E-3</c:v>
                </c:pt>
                <c:pt idx="279">
                  <c:v>2.139714E-3</c:v>
                </c:pt>
                <c:pt idx="280">
                  <c:v>5.3068430000000003E-3</c:v>
                </c:pt>
                <c:pt idx="281">
                  <c:v>1.0343349999999999E-3</c:v>
                </c:pt>
                <c:pt idx="282">
                  <c:v>1.2205580000000001E-2</c:v>
                </c:pt>
                <c:pt idx="283">
                  <c:v>8.2473599999999996E-4</c:v>
                </c:pt>
                <c:pt idx="284">
                  <c:v>8.8643260000000005E-3</c:v>
                </c:pt>
                <c:pt idx="285">
                  <c:v>1.8823430000000001E-3</c:v>
                </c:pt>
                <c:pt idx="286">
                  <c:v>2.9346279999999999E-3</c:v>
                </c:pt>
                <c:pt idx="287">
                  <c:v>8.4422390000000007E-3</c:v>
                </c:pt>
                <c:pt idx="288">
                  <c:v>4.157511E-3</c:v>
                </c:pt>
                <c:pt idx="289">
                  <c:v>3.8570340000000002E-2</c:v>
                </c:pt>
                <c:pt idx="290">
                  <c:v>2.9838970000000001E-3</c:v>
                </c:pt>
                <c:pt idx="291">
                  <c:v>9.6377400000000002E-2</c:v>
                </c:pt>
                <c:pt idx="292">
                  <c:v>1.397887E-3</c:v>
                </c:pt>
                <c:pt idx="293">
                  <c:v>9.086834E-4</c:v>
                </c:pt>
                <c:pt idx="294">
                  <c:v>9.1771330000000001E-4</c:v>
                </c:pt>
                <c:pt idx="295">
                  <c:v>5.3091430000000005E-4</c:v>
                </c:pt>
                <c:pt idx="296">
                  <c:v>3.5502060000000002E-2</c:v>
                </c:pt>
                <c:pt idx="297">
                  <c:v>4.183601E-2</c:v>
                </c:pt>
                <c:pt idx="298">
                  <c:v>9.3520259999999994E-2</c:v>
                </c:pt>
                <c:pt idx="299">
                  <c:v>5.9009170000000003E-3</c:v>
                </c:pt>
                <c:pt idx="300">
                  <c:v>7.4923120000000001E-3</c:v>
                </c:pt>
                <c:pt idx="301">
                  <c:v>3.709852E-3</c:v>
                </c:pt>
                <c:pt idx="302">
                  <c:v>1.0974100000000001E-2</c:v>
                </c:pt>
                <c:pt idx="303">
                  <c:v>9.8244330000000005E-3</c:v>
                </c:pt>
                <c:pt idx="304">
                  <c:v>1.538456E-2</c:v>
                </c:pt>
                <c:pt idx="305">
                  <c:v>1.9376249999999999E-3</c:v>
                </c:pt>
                <c:pt idx="306">
                  <c:v>1.422021E-2</c:v>
                </c:pt>
                <c:pt idx="307">
                  <c:v>2.1638669999999999E-2</c:v>
                </c:pt>
                <c:pt idx="308">
                  <c:v>4.3573160000000001E-4</c:v>
                </c:pt>
                <c:pt idx="309">
                  <c:v>3.0373010000000001E-3</c:v>
                </c:pt>
                <c:pt idx="310">
                  <c:v>3.457346E-3</c:v>
                </c:pt>
                <c:pt idx="311">
                  <c:v>1.9674179999999999E-3</c:v>
                </c:pt>
                <c:pt idx="312">
                  <c:v>6.7861409999999999E-3</c:v>
                </c:pt>
                <c:pt idx="313">
                  <c:v>9.2336940000000006E-2</c:v>
                </c:pt>
                <c:pt idx="314">
                  <c:v>1.6897030000000001E-3</c:v>
                </c:pt>
                <c:pt idx="315">
                  <c:v>1.016617E-2</c:v>
                </c:pt>
                <c:pt idx="316">
                  <c:v>1.5805840000000002E-2</c:v>
                </c:pt>
                <c:pt idx="317">
                  <c:v>8.4774499999999992E-3</c:v>
                </c:pt>
                <c:pt idx="318">
                  <c:v>1.1275020000000001E-3</c:v>
                </c:pt>
                <c:pt idx="319">
                  <c:v>3.5856429999999999E-3</c:v>
                </c:pt>
                <c:pt idx="320">
                  <c:v>2.364376E-2</c:v>
                </c:pt>
                <c:pt idx="321">
                  <c:v>1.7401719999999999E-3</c:v>
                </c:pt>
                <c:pt idx="322">
                  <c:v>3.1962020000000001E-2</c:v>
                </c:pt>
                <c:pt idx="323">
                  <c:v>2.8099010000000001E-3</c:v>
                </c:pt>
                <c:pt idx="324">
                  <c:v>1.162348E-2</c:v>
                </c:pt>
                <c:pt idx="325">
                  <c:v>1.176016E-3</c:v>
                </c:pt>
                <c:pt idx="326">
                  <c:v>2.4790889999999999E-3</c:v>
                </c:pt>
                <c:pt idx="327">
                  <c:v>2.49183E-3</c:v>
                </c:pt>
                <c:pt idx="328">
                  <c:v>4.145035E-3</c:v>
                </c:pt>
                <c:pt idx="329">
                  <c:v>2.139031E-3</c:v>
                </c:pt>
                <c:pt idx="330">
                  <c:v>4.1626149999999997E-3</c:v>
                </c:pt>
                <c:pt idx="331">
                  <c:v>3.2337829999999998E-2</c:v>
                </c:pt>
                <c:pt idx="332">
                  <c:v>7.1307380000000002E-3</c:v>
                </c:pt>
                <c:pt idx="333">
                  <c:v>2.5191699999999998E-3</c:v>
                </c:pt>
                <c:pt idx="334">
                  <c:v>1.2114090000000001E-3</c:v>
                </c:pt>
                <c:pt idx="335">
                  <c:v>1.3779359999999999E-2</c:v>
                </c:pt>
                <c:pt idx="336">
                  <c:v>7.3111339999999995E-4</c:v>
                </c:pt>
                <c:pt idx="337">
                  <c:v>5.6789170000000003E-3</c:v>
                </c:pt>
                <c:pt idx="338">
                  <c:v>1.534695E-3</c:v>
                </c:pt>
                <c:pt idx="339">
                  <c:v>2.50253E-2</c:v>
                </c:pt>
                <c:pt idx="340">
                  <c:v>4.2747740000000003E-3</c:v>
                </c:pt>
                <c:pt idx="341">
                  <c:v>1.552758E-3</c:v>
                </c:pt>
                <c:pt idx="342">
                  <c:v>4.2915460000000002E-3</c:v>
                </c:pt>
                <c:pt idx="343">
                  <c:v>8.802016E-2</c:v>
                </c:pt>
                <c:pt idx="344">
                  <c:v>7.9156880000000006E-3</c:v>
                </c:pt>
                <c:pt idx="345">
                  <c:v>1.5794310000000001E-3</c:v>
                </c:pt>
                <c:pt idx="346">
                  <c:v>2.0164919999999999E-2</c:v>
                </c:pt>
                <c:pt idx="347">
                  <c:v>1.088243E-2</c:v>
                </c:pt>
                <c:pt idx="348">
                  <c:v>3.0871660000000001E-3</c:v>
                </c:pt>
                <c:pt idx="349">
                  <c:v>4.8113580000000003E-2</c:v>
                </c:pt>
                <c:pt idx="350">
                  <c:v>3.9904370000000003E-3</c:v>
                </c:pt>
                <c:pt idx="351">
                  <c:v>1.830294E-2</c:v>
                </c:pt>
                <c:pt idx="352">
                  <c:v>4.1461060000000001E-2</c:v>
                </c:pt>
                <c:pt idx="353">
                  <c:v>3.0998789999999998E-2</c:v>
                </c:pt>
                <c:pt idx="354">
                  <c:v>1.339359E-3</c:v>
                </c:pt>
                <c:pt idx="355">
                  <c:v>1.341053E-3</c:v>
                </c:pt>
                <c:pt idx="356">
                  <c:v>2.4140470000000001E-2</c:v>
                </c:pt>
                <c:pt idx="357">
                  <c:v>4.494151E-3</c:v>
                </c:pt>
                <c:pt idx="358">
                  <c:v>3.1789909999999999E-3</c:v>
                </c:pt>
                <c:pt idx="359">
                  <c:v>5.9645520000000004E-4</c:v>
                </c:pt>
                <c:pt idx="360">
                  <c:v>1.5726110000000001E-2</c:v>
                </c:pt>
                <c:pt idx="361">
                  <c:v>2.7946910000000002E-3</c:v>
                </c:pt>
                <c:pt idx="362">
                  <c:v>2.4125050000000001E-3</c:v>
                </c:pt>
                <c:pt idx="363">
                  <c:v>3.2237820000000001E-3</c:v>
                </c:pt>
                <c:pt idx="364">
                  <c:v>4.1927739999999999E-4</c:v>
                </c:pt>
                <c:pt idx="365">
                  <c:v>2.0779710000000001E-3</c:v>
                </c:pt>
                <c:pt idx="366">
                  <c:v>2.0974909999999999E-3</c:v>
                </c:pt>
                <c:pt idx="367">
                  <c:v>5.1689489999999999E-3</c:v>
                </c:pt>
                <c:pt idx="368">
                  <c:v>7.1753329999999998E-5</c:v>
                </c:pt>
                <c:pt idx="369">
                  <c:v>1.4557490000000001E-3</c:v>
                </c:pt>
                <c:pt idx="370">
                  <c:v>2.9328259999999999E-3</c:v>
                </c:pt>
                <c:pt idx="371">
                  <c:v>6.5602819999999997E-4</c:v>
                </c:pt>
                <c:pt idx="372">
                  <c:v>1.095367E-2</c:v>
                </c:pt>
                <c:pt idx="373">
                  <c:v>1.6219089999999999E-2</c:v>
                </c:pt>
                <c:pt idx="374">
                  <c:v>8.9921429999999995E-4</c:v>
                </c:pt>
                <c:pt idx="375">
                  <c:v>1.4802649999999999E-3</c:v>
                </c:pt>
                <c:pt idx="376">
                  <c:v>6.3367279999999998E-3</c:v>
                </c:pt>
                <c:pt idx="377">
                  <c:v>2.5819669999999999E-2</c:v>
                </c:pt>
                <c:pt idx="378">
                  <c:v>2.7388320000000001E-2</c:v>
                </c:pt>
                <c:pt idx="379">
                  <c:v>3.8795520000000001E-3</c:v>
                </c:pt>
                <c:pt idx="380">
                  <c:v>3.4527080000000001E-3</c:v>
                </c:pt>
                <c:pt idx="381">
                  <c:v>4.8777569999999999E-3</c:v>
                </c:pt>
                <c:pt idx="382">
                  <c:v>6.4624549999999998E-3</c:v>
                </c:pt>
                <c:pt idx="383">
                  <c:v>5.9301850000000001E-3</c:v>
                </c:pt>
                <c:pt idx="384">
                  <c:v>2.6502219999999998E-3</c:v>
                </c:pt>
                <c:pt idx="385">
                  <c:v>5.4321179999999997E-3</c:v>
                </c:pt>
                <c:pt idx="386">
                  <c:v>1.549101E-3</c:v>
                </c:pt>
                <c:pt idx="387">
                  <c:v>1.797984E-2</c:v>
                </c:pt>
                <c:pt idx="388">
                  <c:v>7.6159679999999999E-3</c:v>
                </c:pt>
                <c:pt idx="389">
                  <c:v>5.4534450000000003E-3</c:v>
                </c:pt>
                <c:pt idx="390">
                  <c:v>1.5598649999999999E-3</c:v>
                </c:pt>
                <c:pt idx="391">
                  <c:v>2.167908E-2</c:v>
                </c:pt>
                <c:pt idx="392">
                  <c:v>5.4790359999999996E-3</c:v>
                </c:pt>
                <c:pt idx="393">
                  <c:v>2.1743700000000001E-2</c:v>
                </c:pt>
                <c:pt idx="394">
                  <c:v>2.6980530000000002E-3</c:v>
                </c:pt>
                <c:pt idx="395">
                  <c:v>2.8662320000000002E-2</c:v>
                </c:pt>
                <c:pt idx="396">
                  <c:v>5.515898E-3</c:v>
                </c:pt>
                <c:pt idx="397">
                  <c:v>5.4782329999999997E-2</c:v>
                </c:pt>
                <c:pt idx="398">
                  <c:v>4.0496849999999999E-3</c:v>
                </c:pt>
                <c:pt idx="399">
                  <c:v>2.3251980000000001E-3</c:v>
                </c:pt>
                <c:pt idx="400">
                  <c:v>1.612755E-3</c:v>
                </c:pt>
                <c:pt idx="401">
                  <c:v>1.341879E-2</c:v>
                </c:pt>
                <c:pt idx="402">
                  <c:v>1.9727159999999998E-3</c:v>
                </c:pt>
                <c:pt idx="403">
                  <c:v>7.4306019999999999E-4</c:v>
                </c:pt>
                <c:pt idx="404">
                  <c:v>7.5012940000000001E-4</c:v>
                </c:pt>
                <c:pt idx="405">
                  <c:v>7.2635820000000002E-3</c:v>
                </c:pt>
                <c:pt idx="406">
                  <c:v>1.348622E-2</c:v>
                </c:pt>
                <c:pt idx="407">
                  <c:v>4.608137E-3</c:v>
                </c:pt>
                <c:pt idx="408">
                  <c:v>3.3018430000000001E-2</c:v>
                </c:pt>
                <c:pt idx="409">
                  <c:v>1.291868E-2</c:v>
                </c:pt>
                <c:pt idx="410">
                  <c:v>1.496596E-2</c:v>
                </c:pt>
                <c:pt idx="411">
                  <c:v>2.827286E-3</c:v>
                </c:pt>
                <c:pt idx="412">
                  <c:v>5.7514179999999998E-2</c:v>
                </c:pt>
                <c:pt idx="413">
                  <c:v>1.722403E-3</c:v>
                </c:pt>
                <c:pt idx="414">
                  <c:v>8.0975480000000004E-4</c:v>
                </c:pt>
                <c:pt idx="415">
                  <c:v>9.3734109999999999E-3</c:v>
                </c:pt>
                <c:pt idx="416">
                  <c:v>2.9647749999999998E-3</c:v>
                </c:pt>
                <c:pt idx="417">
                  <c:v>0.1056375</c:v>
                </c:pt>
                <c:pt idx="418">
                  <c:v>7.1024340000000004E-3</c:v>
                </c:pt>
                <c:pt idx="419">
                  <c:v>6.0786219999999999E-4</c:v>
                </c:pt>
                <c:pt idx="420">
                  <c:v>1.4625689999999999E-3</c:v>
                </c:pt>
                <c:pt idx="421">
                  <c:v>2.7673980000000001E-2</c:v>
                </c:pt>
                <c:pt idx="422">
                  <c:v>3.5060429999999999E-3</c:v>
                </c:pt>
                <c:pt idx="423">
                  <c:v>3.0571600000000002E-3</c:v>
                </c:pt>
                <c:pt idx="424">
                  <c:v>8.7496109999999998E-4</c:v>
                </c:pt>
                <c:pt idx="425">
                  <c:v>6.3339120000000004E-4</c:v>
                </c:pt>
                <c:pt idx="426">
                  <c:v>7.317128E-3</c:v>
                </c:pt>
                <c:pt idx="427">
                  <c:v>9.0239059999999997E-4</c:v>
                </c:pt>
                <c:pt idx="428">
                  <c:v>8.5354590000000004E-3</c:v>
                </c:pt>
                <c:pt idx="429">
                  <c:v>1.896923E-3</c:v>
                </c:pt>
                <c:pt idx="430">
                  <c:v>1.2067969999999999E-3</c:v>
                </c:pt>
                <c:pt idx="431">
                  <c:v>3.6128269999999999E-3</c:v>
                </c:pt>
                <c:pt idx="432">
                  <c:v>1.2106689999999999E-3</c:v>
                </c:pt>
                <c:pt idx="433">
                  <c:v>9.1496959999999995E-4</c:v>
                </c:pt>
                <c:pt idx="434">
                  <c:v>3.1669179999999999E-3</c:v>
                </c:pt>
                <c:pt idx="435">
                  <c:v>0.105989</c:v>
                </c:pt>
                <c:pt idx="436">
                  <c:v>8.5860710000000007E-3</c:v>
                </c:pt>
                <c:pt idx="437">
                  <c:v>1.9224369999999999E-3</c:v>
                </c:pt>
                <c:pt idx="438">
                  <c:v>1.050653E-2</c:v>
                </c:pt>
                <c:pt idx="439">
                  <c:v>1.9271679999999999E-3</c:v>
                </c:pt>
                <c:pt idx="440">
                  <c:v>1.232641E-3</c:v>
                </c:pt>
                <c:pt idx="441">
                  <c:v>3.670436E-3</c:v>
                </c:pt>
                <c:pt idx="442">
                  <c:v>9.3034250000000006E-3</c:v>
                </c:pt>
                <c:pt idx="443">
                  <c:v>2.2009669999999999E-2</c:v>
                </c:pt>
                <c:pt idx="444">
                  <c:v>1.249366E-3</c:v>
                </c:pt>
                <c:pt idx="445">
                  <c:v>2.3591829999999999E-3</c:v>
                </c:pt>
                <c:pt idx="446">
                  <c:v>9.4791809999999999E-4</c:v>
                </c:pt>
                <c:pt idx="447">
                  <c:v>2.1303610000000001E-2</c:v>
                </c:pt>
                <c:pt idx="448">
                  <c:v>6.8427090000000004E-4</c:v>
                </c:pt>
                <c:pt idx="449">
                  <c:v>1.9757799999999999E-3</c:v>
                </c:pt>
                <c:pt idx="450">
                  <c:v>3.9234529999999997E-2</c:v>
                </c:pt>
                <c:pt idx="451">
                  <c:v>0.1007627</c:v>
                </c:pt>
                <c:pt idx="452">
                  <c:v>7.0269060000000005E-4</c:v>
                </c:pt>
                <c:pt idx="453">
                  <c:v>7.0269060000000005E-4</c:v>
                </c:pt>
                <c:pt idx="454">
                  <c:v>7.0406509999999996E-4</c:v>
                </c:pt>
                <c:pt idx="455">
                  <c:v>1.2919240000000001E-3</c:v>
                </c:pt>
                <c:pt idx="456">
                  <c:v>7.0923760000000003E-4</c:v>
                </c:pt>
                <c:pt idx="457">
                  <c:v>5.0035379999999997E-2</c:v>
                </c:pt>
                <c:pt idx="458">
                  <c:v>8.8776270000000008E-3</c:v>
                </c:pt>
                <c:pt idx="459">
                  <c:v>6.488766E-3</c:v>
                </c:pt>
                <c:pt idx="460">
                  <c:v>7.2053969999999999E-4</c:v>
                </c:pt>
                <c:pt idx="461">
                  <c:v>1.667244E-3</c:v>
                </c:pt>
                <c:pt idx="462">
                  <c:v>1.15365E-2</c:v>
                </c:pt>
                <c:pt idx="463">
                  <c:v>6.5300649999999998E-3</c:v>
                </c:pt>
                <c:pt idx="464">
                  <c:v>7.3192489999999999E-4</c:v>
                </c:pt>
                <c:pt idx="465">
                  <c:v>7.3367389999999999E-4</c:v>
                </c:pt>
                <c:pt idx="466">
                  <c:v>2.4937039999999998E-3</c:v>
                </c:pt>
                <c:pt idx="467">
                  <c:v>1.163177E-2</c:v>
                </c:pt>
                <c:pt idx="468">
                  <c:v>4.396039E-3</c:v>
                </c:pt>
                <c:pt idx="469">
                  <c:v>1.7289880000000001E-2</c:v>
                </c:pt>
                <c:pt idx="470">
                  <c:v>3.4786869999999998E-2</c:v>
                </c:pt>
                <c:pt idx="471">
                  <c:v>5.2283459999999997E-2</c:v>
                </c:pt>
                <c:pt idx="472">
                  <c:v>1.514943E-2</c:v>
                </c:pt>
                <c:pt idx="473">
                  <c:v>2.1112739999999998E-3</c:v>
                </c:pt>
                <c:pt idx="474">
                  <c:v>1.171489E-2</c:v>
                </c:pt>
                <c:pt idx="475">
                  <c:v>4.9704909999999996E-3</c:v>
                </c:pt>
                <c:pt idx="476">
                  <c:v>9.416099E-2</c:v>
                </c:pt>
                <c:pt idx="477">
                  <c:v>1.3745529999999999E-3</c:v>
                </c:pt>
                <c:pt idx="478">
                  <c:v>5.5798380000000002E-3</c:v>
                </c:pt>
                <c:pt idx="479">
                  <c:v>2.6052849999999999E-2</c:v>
                </c:pt>
                <c:pt idx="480">
                  <c:v>1.049717E-2</c:v>
                </c:pt>
                <c:pt idx="481">
                  <c:v>2.6073079999999998E-2</c:v>
                </c:pt>
                <c:pt idx="482">
                  <c:v>7.3433689999999998E-3</c:v>
                </c:pt>
                <c:pt idx="483">
                  <c:v>3.6916030000000002E-2</c:v>
                </c:pt>
                <c:pt idx="484">
                  <c:v>0.1095467</c:v>
                </c:pt>
                <c:pt idx="485">
                  <c:v>2.4547099999999999E-2</c:v>
                </c:pt>
                <c:pt idx="486">
                  <c:v>5.3606499999999996E-4</c:v>
                </c:pt>
                <c:pt idx="487">
                  <c:v>5.6451569999999996E-3</c:v>
                </c:pt>
                <c:pt idx="488">
                  <c:v>8.2114560000000003E-2</c:v>
                </c:pt>
                <c:pt idx="489">
                  <c:v>8.0164020000000002E-4</c:v>
                </c:pt>
                <c:pt idx="490">
                  <c:v>3.2903460000000002E-2</c:v>
                </c:pt>
                <c:pt idx="491">
                  <c:v>2.2212120000000002E-3</c:v>
                </c:pt>
                <c:pt idx="492">
                  <c:v>5.5486520000000005E-4</c:v>
                </c:pt>
                <c:pt idx="493">
                  <c:v>4.1059579999999998E-3</c:v>
                </c:pt>
                <c:pt idx="494">
                  <c:v>6.9260270000000004E-3</c:v>
                </c:pt>
                <c:pt idx="495">
                  <c:v>1.850247E-3</c:v>
                </c:pt>
                <c:pt idx="496">
                  <c:v>1.351787E-2</c:v>
                </c:pt>
                <c:pt idx="497">
                  <c:v>6.1769770000000002E-2</c:v>
                </c:pt>
                <c:pt idx="498">
                  <c:v>1.1492189999999999E-2</c:v>
                </c:pt>
                <c:pt idx="499">
                  <c:v>5.814158E-4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2.9528227175019798E-2</c:v>
                </c:pt>
                <c:pt idx="1">
                  <c:v>2.6021043104423578E-2</c:v>
                </c:pt>
                <c:pt idx="2">
                  <c:v>3.0433306935173661E-2</c:v>
                </c:pt>
                <c:pt idx="3">
                  <c:v>2.9415092205000565E-2</c:v>
                </c:pt>
                <c:pt idx="4">
                  <c:v>2.9301957234981333E-2</c:v>
                </c:pt>
                <c:pt idx="5">
                  <c:v>1.6517705622808011E-2</c:v>
                </c:pt>
                <c:pt idx="6">
                  <c:v>1.6291435682769546E-2</c:v>
                </c:pt>
                <c:pt idx="7">
                  <c:v>1.5160085982577214E-2</c:v>
                </c:pt>
                <c:pt idx="8">
                  <c:v>1.6743975562846476E-2</c:v>
                </c:pt>
                <c:pt idx="9">
                  <c:v>1.2444846702115623E-2</c:v>
                </c:pt>
                <c:pt idx="10">
                  <c:v>1.7649055323000339E-2</c:v>
                </c:pt>
                <c:pt idx="11">
                  <c:v>1.6065165742731077E-2</c:v>
                </c:pt>
                <c:pt idx="12">
                  <c:v>2.5794773164385113E-2</c:v>
                </c:pt>
                <c:pt idx="13">
                  <c:v>2.8057472564769769E-2</c:v>
                </c:pt>
                <c:pt idx="14">
                  <c:v>2.839687747482747E-2</c:v>
                </c:pt>
                <c:pt idx="15">
                  <c:v>9.7296074216540341E-3</c:v>
                </c:pt>
                <c:pt idx="16">
                  <c:v>9.7296074216540341E-3</c:v>
                </c:pt>
                <c:pt idx="17">
                  <c:v>3.5298110646000677E-2</c:v>
                </c:pt>
                <c:pt idx="18">
                  <c:v>7.8063129313270729E-3</c:v>
                </c:pt>
                <c:pt idx="19">
                  <c:v>2.2513859033827355E-2</c:v>
                </c:pt>
                <c:pt idx="20">
                  <c:v>1.7083380472904176E-2</c:v>
                </c:pt>
                <c:pt idx="21">
                  <c:v>7.3537730512501414E-3</c:v>
                </c:pt>
                <c:pt idx="22">
                  <c:v>8.4851227514424702E-3</c:v>
                </c:pt>
                <c:pt idx="23">
                  <c:v>7.3537730512501414E-3</c:v>
                </c:pt>
                <c:pt idx="24">
                  <c:v>3.1790926575404457E-2</c:v>
                </c:pt>
                <c:pt idx="25">
                  <c:v>2.5681638194365877E-2</c:v>
                </c:pt>
                <c:pt idx="26">
                  <c:v>2.88494173549044E-2</c:v>
                </c:pt>
                <c:pt idx="27">
                  <c:v>7.8063129313270729E-3</c:v>
                </c:pt>
                <c:pt idx="28">
                  <c:v>1.6517705622808011E-2</c:v>
                </c:pt>
                <c:pt idx="29">
                  <c:v>1.9572349813327301E-2</c:v>
                </c:pt>
                <c:pt idx="30">
                  <c:v>1.5386355922615681E-2</c:v>
                </c:pt>
                <c:pt idx="31">
                  <c:v>3.2130331485462155E-2</c:v>
                </c:pt>
                <c:pt idx="32">
                  <c:v>1.2105441792057926E-2</c:v>
                </c:pt>
                <c:pt idx="33">
                  <c:v>7.3537730512501414E-3</c:v>
                </c:pt>
                <c:pt idx="34">
                  <c:v>1.9119809933250367E-2</c:v>
                </c:pt>
                <c:pt idx="35">
                  <c:v>2.1495644303654259E-2</c:v>
                </c:pt>
                <c:pt idx="36">
                  <c:v>1.9119809933250367E-2</c:v>
                </c:pt>
                <c:pt idx="37">
                  <c:v>1.5386355922615681E-2</c:v>
                </c:pt>
                <c:pt idx="38">
                  <c:v>2.1721914243692724E-2</c:v>
                </c:pt>
                <c:pt idx="39">
                  <c:v>6.2224233510578117E-3</c:v>
                </c:pt>
                <c:pt idx="40">
                  <c:v>9.0507976015386359E-3</c:v>
                </c:pt>
                <c:pt idx="41">
                  <c:v>1.2105441792057926E-2</c:v>
                </c:pt>
                <c:pt idx="42">
                  <c:v>6.5618282611155107E-3</c:v>
                </c:pt>
                <c:pt idx="43">
                  <c:v>1.617830071275031E-2</c:v>
                </c:pt>
                <c:pt idx="44">
                  <c:v>6.2224233510578117E-3</c:v>
                </c:pt>
                <c:pt idx="45">
                  <c:v>1.9346079873288832E-2</c:v>
                </c:pt>
                <c:pt idx="46">
                  <c:v>1.153976694196176E-2</c:v>
                </c:pt>
                <c:pt idx="47">
                  <c:v>4.7516687408077837E-3</c:v>
                </c:pt>
                <c:pt idx="48">
                  <c:v>1.1992306822038692E-2</c:v>
                </c:pt>
                <c:pt idx="49">
                  <c:v>1.153976694196176E-2</c:v>
                </c:pt>
                <c:pt idx="50">
                  <c:v>2.2626994003846591E-2</c:v>
                </c:pt>
                <c:pt idx="51">
                  <c:v>1.2897386582192557E-2</c:v>
                </c:pt>
                <c:pt idx="52">
                  <c:v>6.9012331711732098E-3</c:v>
                </c:pt>
                <c:pt idx="53">
                  <c:v>1.7535920352981106E-2</c:v>
                </c:pt>
                <c:pt idx="54">
                  <c:v>7.240638081230908E-3</c:v>
                </c:pt>
                <c:pt idx="55">
                  <c:v>1.2105441792057926E-2</c:v>
                </c:pt>
                <c:pt idx="56">
                  <c:v>5.9961534110193459E-3</c:v>
                </c:pt>
                <c:pt idx="57">
                  <c:v>1.7649055323000339E-2</c:v>
                </c:pt>
                <c:pt idx="58">
                  <c:v>4.4122638307500846E-3</c:v>
                </c:pt>
                <c:pt idx="59">
                  <c:v>3.1112116755289059E-2</c:v>
                </c:pt>
                <c:pt idx="60">
                  <c:v>7.3537730512501414E-3</c:v>
                </c:pt>
                <c:pt idx="61">
                  <c:v>7.240638081230908E-3</c:v>
                </c:pt>
                <c:pt idx="62">
                  <c:v>7.240638081230908E-3</c:v>
                </c:pt>
                <c:pt idx="63">
                  <c:v>1.8214730173096504E-2</c:v>
                </c:pt>
                <c:pt idx="64">
                  <c:v>8.5982577214617044E-3</c:v>
                </c:pt>
                <c:pt idx="65">
                  <c:v>2.2400724063808122E-2</c:v>
                </c:pt>
                <c:pt idx="66">
                  <c:v>7.6931779613078404E-3</c:v>
                </c:pt>
                <c:pt idx="67">
                  <c:v>6.9012331711732098E-3</c:v>
                </c:pt>
                <c:pt idx="68">
                  <c:v>1.878040502319267E-2</c:v>
                </c:pt>
                <c:pt idx="69">
                  <c:v>1.1313497001923295E-2</c:v>
                </c:pt>
                <c:pt idx="70">
                  <c:v>6.9012331711732098E-3</c:v>
                </c:pt>
                <c:pt idx="71">
                  <c:v>4.525398800769318E-3</c:v>
                </c:pt>
                <c:pt idx="72">
                  <c:v>9.1639325715578684E-3</c:v>
                </c:pt>
                <c:pt idx="73">
                  <c:v>1.1313497001923295E-2</c:v>
                </c:pt>
                <c:pt idx="74">
                  <c:v>1.0408417241769431E-2</c:v>
                </c:pt>
                <c:pt idx="75">
                  <c:v>1.7196515442923409E-2</c:v>
                </c:pt>
                <c:pt idx="76">
                  <c:v>4.2991288607308522E-3</c:v>
                </c:pt>
                <c:pt idx="77">
                  <c:v>7.1275031112116756E-3</c:v>
                </c:pt>
                <c:pt idx="78">
                  <c:v>8.2588528114040053E-3</c:v>
                </c:pt>
                <c:pt idx="79">
                  <c:v>1.9798619753365766E-2</c:v>
                </c:pt>
                <c:pt idx="80">
                  <c:v>9.1639325715578684E-3</c:v>
                </c:pt>
                <c:pt idx="81">
                  <c:v>9.8427423916732665E-3</c:v>
                </c:pt>
                <c:pt idx="82">
                  <c:v>5.430478560923181E-3</c:v>
                </c:pt>
                <c:pt idx="83">
                  <c:v>5.9961534110193459E-3</c:v>
                </c:pt>
                <c:pt idx="84">
                  <c:v>4.7516687408077837E-3</c:v>
                </c:pt>
                <c:pt idx="85">
                  <c:v>8.2588528114040053E-3</c:v>
                </c:pt>
                <c:pt idx="86">
                  <c:v>6.5618282611155107E-3</c:v>
                </c:pt>
                <c:pt idx="87">
                  <c:v>4.7516687408077837E-3</c:v>
                </c:pt>
                <c:pt idx="88">
                  <c:v>4.2991288607308522E-3</c:v>
                </c:pt>
                <c:pt idx="89">
                  <c:v>5.2042086208847153E-3</c:v>
                </c:pt>
                <c:pt idx="90">
                  <c:v>3.9597239506731531E-3</c:v>
                </c:pt>
                <c:pt idx="91">
                  <c:v>6.5618282611155107E-3</c:v>
                </c:pt>
                <c:pt idx="92">
                  <c:v>2.8283742504808238E-3</c:v>
                </c:pt>
                <c:pt idx="93">
                  <c:v>4.4122638307500846E-3</c:v>
                </c:pt>
                <c:pt idx="94">
                  <c:v>5.2042086208847153E-3</c:v>
                </c:pt>
                <c:pt idx="95">
                  <c:v>7.240638081230908E-3</c:v>
                </c:pt>
                <c:pt idx="96">
                  <c:v>2.6021043104423576E-3</c:v>
                </c:pt>
                <c:pt idx="97">
                  <c:v>8.4851227514424702E-3</c:v>
                </c:pt>
                <c:pt idx="98">
                  <c:v>3.620319040615454E-3</c:v>
                </c:pt>
                <c:pt idx="99">
                  <c:v>8.5982577214617044E-3</c:v>
                </c:pt>
                <c:pt idx="100">
                  <c:v>9.6164724516347999E-3</c:v>
                </c:pt>
                <c:pt idx="101">
                  <c:v>2.4889693404231247E-3</c:v>
                </c:pt>
                <c:pt idx="102">
                  <c:v>2.3758343704038919E-3</c:v>
                </c:pt>
                <c:pt idx="103">
                  <c:v>4.0728589206923864E-3</c:v>
                </c:pt>
                <c:pt idx="104">
                  <c:v>4.864803710827017E-3</c:v>
                </c:pt>
                <c:pt idx="105">
                  <c:v>3.620319040615454E-3</c:v>
                </c:pt>
                <c:pt idx="106">
                  <c:v>3.3940491005769883E-3</c:v>
                </c:pt>
                <c:pt idx="107">
                  <c:v>3.5071840705962211E-3</c:v>
                </c:pt>
                <c:pt idx="108">
                  <c:v>6.9012331711732098E-3</c:v>
                </c:pt>
                <c:pt idx="109">
                  <c:v>3.3940491005769883E-3</c:v>
                </c:pt>
                <c:pt idx="110">
                  <c:v>5.8830184410001134E-3</c:v>
                </c:pt>
                <c:pt idx="111">
                  <c:v>9.7296074216540341E-3</c:v>
                </c:pt>
                <c:pt idx="112">
                  <c:v>1.4707546102500283E-2</c:v>
                </c:pt>
                <c:pt idx="113">
                  <c:v>2.3871478674058151E-2</c:v>
                </c:pt>
                <c:pt idx="114">
                  <c:v>5.8830184410001134E-3</c:v>
                </c:pt>
                <c:pt idx="115">
                  <c:v>1.074782215182713E-2</c:v>
                </c:pt>
                <c:pt idx="116">
                  <c:v>8.0325828713655387E-3</c:v>
                </c:pt>
                <c:pt idx="117">
                  <c:v>6.1092883810385792E-3</c:v>
                </c:pt>
                <c:pt idx="118">
                  <c:v>1.3010521552211789E-2</c:v>
                </c:pt>
                <c:pt idx="119">
                  <c:v>4.4122638307500846E-3</c:v>
                </c:pt>
                <c:pt idx="120">
                  <c:v>3.0546441905192896E-3</c:v>
                </c:pt>
                <c:pt idx="121">
                  <c:v>1.6630840592827243E-2</c:v>
                </c:pt>
                <c:pt idx="122">
                  <c:v>4.4122638307500846E-3</c:v>
                </c:pt>
                <c:pt idx="123">
                  <c:v>4.4122638307500846E-3</c:v>
                </c:pt>
                <c:pt idx="124">
                  <c:v>1.1766036882000227E-2</c:v>
                </c:pt>
                <c:pt idx="125">
                  <c:v>4.525398800769318E-3</c:v>
                </c:pt>
                <c:pt idx="126">
                  <c:v>1.0860957121846362E-2</c:v>
                </c:pt>
                <c:pt idx="127">
                  <c:v>1.3349926462269488E-2</c:v>
                </c:pt>
                <c:pt idx="128">
                  <c:v>1.5046951012557982E-2</c:v>
                </c:pt>
                <c:pt idx="129">
                  <c:v>6.4486932910962783E-3</c:v>
                </c:pt>
                <c:pt idx="130">
                  <c:v>1.3236791492250254E-2</c:v>
                </c:pt>
                <c:pt idx="131">
                  <c:v>9.1639325715578684E-3</c:v>
                </c:pt>
                <c:pt idx="132">
                  <c:v>2.4889693404231247E-3</c:v>
                </c:pt>
                <c:pt idx="133">
                  <c:v>1.5952030772711845E-2</c:v>
                </c:pt>
                <c:pt idx="134">
                  <c:v>1.1200362031904061E-2</c:v>
                </c:pt>
                <c:pt idx="135">
                  <c:v>1.3349926462269488E-2</c:v>
                </c:pt>
                <c:pt idx="136">
                  <c:v>1.0634687181807897E-2</c:v>
                </c:pt>
                <c:pt idx="137">
                  <c:v>1.074782215182713E-2</c:v>
                </c:pt>
                <c:pt idx="138">
                  <c:v>5.3173435909039486E-3</c:v>
                </c:pt>
                <c:pt idx="139">
                  <c:v>9.2770675415771008E-3</c:v>
                </c:pt>
                <c:pt idx="140">
                  <c:v>2.4889693404231247E-3</c:v>
                </c:pt>
                <c:pt idx="141">
                  <c:v>1.2105441792057926E-2</c:v>
                </c:pt>
                <c:pt idx="142">
                  <c:v>4.525398800769318E-3</c:v>
                </c:pt>
                <c:pt idx="143">
                  <c:v>4.525398800769318E-3</c:v>
                </c:pt>
                <c:pt idx="144">
                  <c:v>2.8283742504808238E-3</c:v>
                </c:pt>
                <c:pt idx="145">
                  <c:v>1.7083380472904176E-2</c:v>
                </c:pt>
                <c:pt idx="146">
                  <c:v>5.9961534110193459E-3</c:v>
                </c:pt>
                <c:pt idx="147">
                  <c:v>2.6021043104423576E-3</c:v>
                </c:pt>
                <c:pt idx="148">
                  <c:v>8.0325828713655387E-3</c:v>
                </c:pt>
                <c:pt idx="149">
                  <c:v>6.4486932910962783E-3</c:v>
                </c:pt>
                <c:pt idx="150">
                  <c:v>1.6065165742731077E-2</c:v>
                </c:pt>
                <c:pt idx="151">
                  <c:v>1.6065165742731077E-2</c:v>
                </c:pt>
                <c:pt idx="152">
                  <c:v>2.7152392804615905E-3</c:v>
                </c:pt>
                <c:pt idx="153">
                  <c:v>6.1092883810385792E-3</c:v>
                </c:pt>
                <c:pt idx="154">
                  <c:v>1.2897386582192557E-2</c:v>
                </c:pt>
                <c:pt idx="155">
                  <c:v>1.380246634234642E-2</c:v>
                </c:pt>
                <c:pt idx="156">
                  <c:v>1.2557981672134857E-2</c:v>
                </c:pt>
                <c:pt idx="157">
                  <c:v>2.1495644303654261E-3</c:v>
                </c:pt>
                <c:pt idx="158">
                  <c:v>5.0910736508654828E-3</c:v>
                </c:pt>
                <c:pt idx="159">
                  <c:v>3.9597239506731531E-3</c:v>
                </c:pt>
                <c:pt idx="160">
                  <c:v>8.0325828713655387E-3</c:v>
                </c:pt>
                <c:pt idx="161">
                  <c:v>1.4141871252404119E-2</c:v>
                </c:pt>
                <c:pt idx="162">
                  <c:v>4.525398800769318E-3</c:v>
                </c:pt>
                <c:pt idx="163">
                  <c:v>1.380246634234642E-2</c:v>
                </c:pt>
                <c:pt idx="164">
                  <c:v>1.4933816042538749E-2</c:v>
                </c:pt>
                <c:pt idx="165">
                  <c:v>4.2991288607308522E-3</c:v>
                </c:pt>
                <c:pt idx="166">
                  <c:v>4.4122638307500846E-3</c:v>
                </c:pt>
                <c:pt idx="167">
                  <c:v>4.525398800769318E-3</c:v>
                </c:pt>
                <c:pt idx="168">
                  <c:v>4.525398800769318E-3</c:v>
                </c:pt>
                <c:pt idx="169">
                  <c:v>2.0251159633442699E-2</c:v>
                </c:pt>
                <c:pt idx="170">
                  <c:v>8.0325828713655387E-3</c:v>
                </c:pt>
                <c:pt idx="171">
                  <c:v>2.9415092205000567E-3</c:v>
                </c:pt>
                <c:pt idx="172">
                  <c:v>9.955877361692499E-3</c:v>
                </c:pt>
                <c:pt idx="173">
                  <c:v>1.2557981672134857E-2</c:v>
                </c:pt>
                <c:pt idx="174">
                  <c:v>6.335558321077045E-3</c:v>
                </c:pt>
                <c:pt idx="175">
                  <c:v>1.0408417241769431E-2</c:v>
                </c:pt>
                <c:pt idx="176">
                  <c:v>9.0507976015386359E-3</c:v>
                </c:pt>
                <c:pt idx="177">
                  <c:v>2.3758343704038919E-3</c:v>
                </c:pt>
                <c:pt idx="178">
                  <c:v>4.7516687408077837E-3</c:v>
                </c:pt>
                <c:pt idx="179">
                  <c:v>3.9597239506731531E-3</c:v>
                </c:pt>
                <c:pt idx="180">
                  <c:v>1.6291435682769546E-2</c:v>
                </c:pt>
                <c:pt idx="181">
                  <c:v>2.6021043104423576E-3</c:v>
                </c:pt>
                <c:pt idx="182">
                  <c:v>5.8830184410001134E-3</c:v>
                </c:pt>
                <c:pt idx="183">
                  <c:v>3.0546441905192896E-3</c:v>
                </c:pt>
                <c:pt idx="184">
                  <c:v>3.0546441905192896E-3</c:v>
                </c:pt>
                <c:pt idx="185">
                  <c:v>4.7516687408077837E-3</c:v>
                </c:pt>
                <c:pt idx="186">
                  <c:v>2.6021043104423576E-3</c:v>
                </c:pt>
                <c:pt idx="187">
                  <c:v>1.380246634234642E-2</c:v>
                </c:pt>
                <c:pt idx="188">
                  <c:v>3.7334540106346873E-3</c:v>
                </c:pt>
                <c:pt idx="189">
                  <c:v>7.3537730512501414E-3</c:v>
                </c:pt>
                <c:pt idx="190">
                  <c:v>3.620319040615454E-3</c:v>
                </c:pt>
                <c:pt idx="191">
                  <c:v>2.9415092205000567E-3</c:v>
                </c:pt>
                <c:pt idx="192">
                  <c:v>6.7880982011539765E-3</c:v>
                </c:pt>
                <c:pt idx="193">
                  <c:v>2.4889693404231247E-3</c:v>
                </c:pt>
                <c:pt idx="194">
                  <c:v>2.6021043104423576E-3</c:v>
                </c:pt>
                <c:pt idx="195">
                  <c:v>7.5800429912886071E-3</c:v>
                </c:pt>
                <c:pt idx="196">
                  <c:v>7.4669080212693747E-3</c:v>
                </c:pt>
                <c:pt idx="197">
                  <c:v>3.8465889806539202E-3</c:v>
                </c:pt>
                <c:pt idx="198">
                  <c:v>5.9961534110193459E-3</c:v>
                </c:pt>
                <c:pt idx="199">
                  <c:v>2.7152392804615905E-3</c:v>
                </c:pt>
                <c:pt idx="200">
                  <c:v>6.7880982011539765E-3</c:v>
                </c:pt>
                <c:pt idx="201">
                  <c:v>8.7113926914809368E-3</c:v>
                </c:pt>
                <c:pt idx="202">
                  <c:v>7.6931779613078404E-3</c:v>
                </c:pt>
                <c:pt idx="203">
                  <c:v>6.2224233510578117E-3</c:v>
                </c:pt>
                <c:pt idx="204">
                  <c:v>2.4889693404231247E-3</c:v>
                </c:pt>
                <c:pt idx="205">
                  <c:v>8.3719877814232378E-3</c:v>
                </c:pt>
                <c:pt idx="206">
                  <c:v>3.620319040615454E-3</c:v>
                </c:pt>
                <c:pt idx="207">
                  <c:v>1.810159520307727E-3</c:v>
                </c:pt>
                <c:pt idx="208">
                  <c:v>2.4889693404231247E-3</c:v>
                </c:pt>
                <c:pt idx="209">
                  <c:v>3.7334540106346873E-3</c:v>
                </c:pt>
                <c:pt idx="210">
                  <c:v>1.074782215182713E-2</c:v>
                </c:pt>
                <c:pt idx="211">
                  <c:v>5.430478560923181E-3</c:v>
                </c:pt>
                <c:pt idx="212">
                  <c:v>2.4889693404231247E-3</c:v>
                </c:pt>
                <c:pt idx="213">
                  <c:v>7.8063129313270729E-3</c:v>
                </c:pt>
                <c:pt idx="214">
                  <c:v>2.1721914243692724E-2</c:v>
                </c:pt>
                <c:pt idx="215">
                  <c:v>4.7516687408077837E-3</c:v>
                </c:pt>
                <c:pt idx="216">
                  <c:v>4.7516687408077837E-3</c:v>
                </c:pt>
                <c:pt idx="217">
                  <c:v>6.9012331711732098E-3</c:v>
                </c:pt>
                <c:pt idx="218">
                  <c:v>4.7516687408077837E-3</c:v>
                </c:pt>
                <c:pt idx="219">
                  <c:v>1.7649055323000339E-2</c:v>
                </c:pt>
                <c:pt idx="220">
                  <c:v>4.864803710827017E-3</c:v>
                </c:pt>
                <c:pt idx="221">
                  <c:v>9.2770675415771008E-3</c:v>
                </c:pt>
                <c:pt idx="222">
                  <c:v>5.7698834709808801E-3</c:v>
                </c:pt>
                <c:pt idx="223">
                  <c:v>4.6385337707885504E-3</c:v>
                </c:pt>
                <c:pt idx="224">
                  <c:v>2.0364294603461932E-3</c:v>
                </c:pt>
                <c:pt idx="225">
                  <c:v>7.5800429912886071E-3</c:v>
                </c:pt>
                <c:pt idx="226">
                  <c:v>4.7516687408077837E-3</c:v>
                </c:pt>
                <c:pt idx="227">
                  <c:v>7.1275031112116756E-3</c:v>
                </c:pt>
                <c:pt idx="228">
                  <c:v>3.8465889806539202E-3</c:v>
                </c:pt>
                <c:pt idx="229">
                  <c:v>4.9779386808462495E-3</c:v>
                </c:pt>
                <c:pt idx="230">
                  <c:v>2.1495644303654261E-3</c:v>
                </c:pt>
                <c:pt idx="231">
                  <c:v>1.0860957121846362E-2</c:v>
                </c:pt>
                <c:pt idx="232">
                  <c:v>3.0546441905192896E-3</c:v>
                </c:pt>
                <c:pt idx="233">
                  <c:v>4.2991288607308522E-3</c:v>
                </c:pt>
                <c:pt idx="234">
                  <c:v>2.9415092205000567E-3</c:v>
                </c:pt>
                <c:pt idx="235">
                  <c:v>2.8283742504808238E-3</c:v>
                </c:pt>
                <c:pt idx="236">
                  <c:v>3.0546441905192896E-3</c:v>
                </c:pt>
                <c:pt idx="237">
                  <c:v>1.810159520307727E-3</c:v>
                </c:pt>
                <c:pt idx="238">
                  <c:v>3.5071840705962211E-3</c:v>
                </c:pt>
                <c:pt idx="239">
                  <c:v>2.9415092205000567E-3</c:v>
                </c:pt>
                <c:pt idx="240">
                  <c:v>2.8283742504808238E-3</c:v>
                </c:pt>
                <c:pt idx="241">
                  <c:v>4.9779386808462495E-3</c:v>
                </c:pt>
                <c:pt idx="242">
                  <c:v>2.1495644303654261E-3</c:v>
                </c:pt>
                <c:pt idx="243">
                  <c:v>5.3173435909039486E-3</c:v>
                </c:pt>
                <c:pt idx="244">
                  <c:v>1.810159520307727E-3</c:v>
                </c:pt>
                <c:pt idx="245">
                  <c:v>1.3576196402307953E-3</c:v>
                </c:pt>
                <c:pt idx="246">
                  <c:v>1.3576196402307953E-3</c:v>
                </c:pt>
                <c:pt idx="247">
                  <c:v>2.2626994003846591E-2</c:v>
                </c:pt>
                <c:pt idx="248">
                  <c:v>1.0860957121846362E-2</c:v>
                </c:pt>
                <c:pt idx="249">
                  <c:v>9.8427423916732665E-3</c:v>
                </c:pt>
                <c:pt idx="250">
                  <c:v>2.6021043104423576E-3</c:v>
                </c:pt>
                <c:pt idx="251">
                  <c:v>4.6385337707885504E-3</c:v>
                </c:pt>
                <c:pt idx="252">
                  <c:v>1.810159520307727E-3</c:v>
                </c:pt>
                <c:pt idx="253">
                  <c:v>9.8427423916732665E-3</c:v>
                </c:pt>
                <c:pt idx="254">
                  <c:v>8.9376626315194035E-3</c:v>
                </c:pt>
                <c:pt idx="255">
                  <c:v>4.9779386808462495E-3</c:v>
                </c:pt>
                <c:pt idx="256">
                  <c:v>1.0295282271750198E-2</c:v>
                </c:pt>
                <c:pt idx="257">
                  <c:v>1.6970245502884941E-3</c:v>
                </c:pt>
                <c:pt idx="258">
                  <c:v>6.5618282611155107E-3</c:v>
                </c:pt>
                <c:pt idx="259">
                  <c:v>1.810159520307727E-3</c:v>
                </c:pt>
                <c:pt idx="260">
                  <c:v>1.810159520307727E-3</c:v>
                </c:pt>
                <c:pt idx="261">
                  <c:v>3.8465889806539202E-3</c:v>
                </c:pt>
                <c:pt idx="262">
                  <c:v>1.2444846702115623E-2</c:v>
                </c:pt>
                <c:pt idx="263">
                  <c:v>1.074782215182713E-2</c:v>
                </c:pt>
                <c:pt idx="264">
                  <c:v>2.8283742504808238E-3</c:v>
                </c:pt>
                <c:pt idx="265">
                  <c:v>2.1269374363615794E-2</c:v>
                </c:pt>
                <c:pt idx="266">
                  <c:v>3.5071840705962211E-3</c:v>
                </c:pt>
                <c:pt idx="267">
                  <c:v>2.0364294603461932E-3</c:v>
                </c:pt>
                <c:pt idx="268">
                  <c:v>4.7516687408077837E-3</c:v>
                </c:pt>
                <c:pt idx="269">
                  <c:v>3.0546441905192896E-3</c:v>
                </c:pt>
                <c:pt idx="270">
                  <c:v>8.7113926914809368E-3</c:v>
                </c:pt>
                <c:pt idx="271">
                  <c:v>5.3173435909039486E-3</c:v>
                </c:pt>
                <c:pt idx="272">
                  <c:v>1.1766036882000227E-2</c:v>
                </c:pt>
                <c:pt idx="273">
                  <c:v>1.5838895802692612E-3</c:v>
                </c:pt>
                <c:pt idx="274">
                  <c:v>4.864803710827017E-3</c:v>
                </c:pt>
                <c:pt idx="275">
                  <c:v>3.8465889806539202E-3</c:v>
                </c:pt>
                <c:pt idx="276">
                  <c:v>2.4889693404231247E-3</c:v>
                </c:pt>
                <c:pt idx="277">
                  <c:v>2.7152392804615905E-3</c:v>
                </c:pt>
                <c:pt idx="278">
                  <c:v>2.8283742504808238E-3</c:v>
                </c:pt>
                <c:pt idx="279">
                  <c:v>1.9232944903269601E-3</c:v>
                </c:pt>
                <c:pt idx="280">
                  <c:v>2.8283742504808238E-3</c:v>
                </c:pt>
                <c:pt idx="281">
                  <c:v>1.4707546102500284E-3</c:v>
                </c:pt>
                <c:pt idx="282">
                  <c:v>4.2991288607308522E-3</c:v>
                </c:pt>
                <c:pt idx="283">
                  <c:v>1.3576196402307953E-3</c:v>
                </c:pt>
                <c:pt idx="284">
                  <c:v>3.620319040615454E-3</c:v>
                </c:pt>
                <c:pt idx="285">
                  <c:v>1.810159520307727E-3</c:v>
                </c:pt>
                <c:pt idx="286">
                  <c:v>2.1495644303654261E-3</c:v>
                </c:pt>
                <c:pt idx="287">
                  <c:v>3.5071840705962211E-3</c:v>
                </c:pt>
                <c:pt idx="288">
                  <c:v>2.4889693404231247E-3</c:v>
                </c:pt>
                <c:pt idx="289">
                  <c:v>8.4851227514424702E-3</c:v>
                </c:pt>
                <c:pt idx="290">
                  <c:v>2.1495644303654261E-3</c:v>
                </c:pt>
                <c:pt idx="291">
                  <c:v>1.5952030772711845E-2</c:v>
                </c:pt>
                <c:pt idx="292">
                  <c:v>1.5838895802692612E-3</c:v>
                </c:pt>
                <c:pt idx="293">
                  <c:v>1.3576196402307953E-3</c:v>
                </c:pt>
                <c:pt idx="294">
                  <c:v>1.3576196402307953E-3</c:v>
                </c:pt>
                <c:pt idx="295">
                  <c:v>1.1313497001923295E-3</c:v>
                </c:pt>
                <c:pt idx="296">
                  <c:v>7.9194479013463062E-3</c:v>
                </c:pt>
                <c:pt idx="297">
                  <c:v>8.8245276615001693E-3</c:v>
                </c:pt>
                <c:pt idx="298">
                  <c:v>1.5499490892634913E-2</c:v>
                </c:pt>
                <c:pt idx="299">
                  <c:v>2.8283742504808238E-3</c:v>
                </c:pt>
                <c:pt idx="300">
                  <c:v>3.1677791605385225E-3</c:v>
                </c:pt>
                <c:pt idx="301">
                  <c:v>2.262699400384659E-3</c:v>
                </c:pt>
                <c:pt idx="302">
                  <c:v>3.8465889806539202E-3</c:v>
                </c:pt>
                <c:pt idx="303">
                  <c:v>3.620319040615454E-3</c:v>
                </c:pt>
                <c:pt idx="304">
                  <c:v>4.6385337707885504E-3</c:v>
                </c:pt>
                <c:pt idx="305">
                  <c:v>1.6970245502884941E-3</c:v>
                </c:pt>
                <c:pt idx="306">
                  <c:v>4.4122638307500846E-3</c:v>
                </c:pt>
                <c:pt idx="307">
                  <c:v>5.6567485009616477E-3</c:v>
                </c:pt>
                <c:pt idx="308">
                  <c:v>1.0182147301730966E-3</c:v>
                </c:pt>
                <c:pt idx="309">
                  <c:v>2.0364294603461932E-3</c:v>
                </c:pt>
                <c:pt idx="310">
                  <c:v>2.1495644303654261E-3</c:v>
                </c:pt>
                <c:pt idx="311">
                  <c:v>1.6970245502884941E-3</c:v>
                </c:pt>
                <c:pt idx="312">
                  <c:v>2.9415092205000567E-3</c:v>
                </c:pt>
                <c:pt idx="313">
                  <c:v>1.5046951012557982E-2</c:v>
                </c:pt>
                <c:pt idx="314">
                  <c:v>1.5838895802692612E-3</c:v>
                </c:pt>
                <c:pt idx="315">
                  <c:v>3.620319040615454E-3</c:v>
                </c:pt>
                <c:pt idx="316">
                  <c:v>4.6385337707885504E-3</c:v>
                </c:pt>
                <c:pt idx="317">
                  <c:v>3.2809141305577554E-3</c:v>
                </c:pt>
                <c:pt idx="318">
                  <c:v>1.3576196402307953E-3</c:v>
                </c:pt>
                <c:pt idx="319">
                  <c:v>2.1495644303654261E-3</c:v>
                </c:pt>
                <c:pt idx="320">
                  <c:v>5.8830184410001134E-3</c:v>
                </c:pt>
                <c:pt idx="321">
                  <c:v>1.5838895802692612E-3</c:v>
                </c:pt>
                <c:pt idx="322">
                  <c:v>7.1275031112116756E-3</c:v>
                </c:pt>
                <c:pt idx="323">
                  <c:v>1.9232944903269601E-3</c:v>
                </c:pt>
                <c:pt idx="324">
                  <c:v>3.8465889806539202E-3</c:v>
                </c:pt>
                <c:pt idx="325">
                  <c:v>1.3576196402307953E-3</c:v>
                </c:pt>
                <c:pt idx="326">
                  <c:v>1.810159520307727E-3</c:v>
                </c:pt>
                <c:pt idx="327">
                  <c:v>1.810159520307727E-3</c:v>
                </c:pt>
                <c:pt idx="328">
                  <c:v>2.262699400384659E-3</c:v>
                </c:pt>
                <c:pt idx="329">
                  <c:v>1.6970245502884941E-3</c:v>
                </c:pt>
                <c:pt idx="330">
                  <c:v>2.262699400384659E-3</c:v>
                </c:pt>
                <c:pt idx="331">
                  <c:v>7.1275031112116756E-3</c:v>
                </c:pt>
                <c:pt idx="332">
                  <c:v>2.9415092205000567E-3</c:v>
                </c:pt>
                <c:pt idx="333">
                  <c:v>1.810159520307727E-3</c:v>
                </c:pt>
                <c:pt idx="334">
                  <c:v>1.3576196402307953E-3</c:v>
                </c:pt>
                <c:pt idx="335">
                  <c:v>4.1859938907116189E-3</c:v>
                </c:pt>
                <c:pt idx="336">
                  <c:v>1.1313497001923295E-3</c:v>
                </c:pt>
                <c:pt idx="337">
                  <c:v>2.6021043104423576E-3</c:v>
                </c:pt>
                <c:pt idx="338">
                  <c:v>1.4707546102500284E-3</c:v>
                </c:pt>
                <c:pt idx="339">
                  <c:v>5.9961534110193459E-3</c:v>
                </c:pt>
                <c:pt idx="340">
                  <c:v>2.262699400384659E-3</c:v>
                </c:pt>
                <c:pt idx="341">
                  <c:v>1.4707546102500284E-3</c:v>
                </c:pt>
                <c:pt idx="342">
                  <c:v>2.262699400384659E-3</c:v>
                </c:pt>
                <c:pt idx="343">
                  <c:v>1.4255006222423351E-2</c:v>
                </c:pt>
                <c:pt idx="344">
                  <c:v>3.0546441905192896E-3</c:v>
                </c:pt>
                <c:pt idx="345">
                  <c:v>1.4707546102500284E-3</c:v>
                </c:pt>
                <c:pt idx="346">
                  <c:v>5.2042086208847153E-3</c:v>
                </c:pt>
                <c:pt idx="347">
                  <c:v>3.620319040615454E-3</c:v>
                </c:pt>
                <c:pt idx="348">
                  <c:v>1.9232944903269601E-3</c:v>
                </c:pt>
                <c:pt idx="349">
                  <c:v>9.1639325715578684E-3</c:v>
                </c:pt>
                <c:pt idx="350">
                  <c:v>2.1495644303654261E-3</c:v>
                </c:pt>
                <c:pt idx="351">
                  <c:v>4.864803710827017E-3</c:v>
                </c:pt>
                <c:pt idx="352">
                  <c:v>8.2588528114040053E-3</c:v>
                </c:pt>
                <c:pt idx="353">
                  <c:v>6.7880982011539765E-3</c:v>
                </c:pt>
                <c:pt idx="354">
                  <c:v>1.3576196402307953E-3</c:v>
                </c:pt>
                <c:pt idx="355">
                  <c:v>1.3576196402307953E-3</c:v>
                </c:pt>
                <c:pt idx="356">
                  <c:v>5.7698834709808801E-3</c:v>
                </c:pt>
                <c:pt idx="357">
                  <c:v>2.262699400384659E-3</c:v>
                </c:pt>
                <c:pt idx="358">
                  <c:v>1.9232944903269601E-3</c:v>
                </c:pt>
                <c:pt idx="359">
                  <c:v>1.0182147301730966E-3</c:v>
                </c:pt>
                <c:pt idx="360">
                  <c:v>4.4122638307500846E-3</c:v>
                </c:pt>
                <c:pt idx="361">
                  <c:v>1.810159520307727E-3</c:v>
                </c:pt>
                <c:pt idx="362">
                  <c:v>1.6970245502884941E-3</c:v>
                </c:pt>
                <c:pt idx="363">
                  <c:v>1.9232944903269601E-3</c:v>
                </c:pt>
                <c:pt idx="364">
                  <c:v>9.0507976015386351E-4</c:v>
                </c:pt>
                <c:pt idx="365">
                  <c:v>1.5838895802692612E-3</c:v>
                </c:pt>
                <c:pt idx="366">
                  <c:v>1.5838895802692612E-3</c:v>
                </c:pt>
                <c:pt idx="367">
                  <c:v>2.3758343704038919E-3</c:v>
                </c:pt>
                <c:pt idx="368">
                  <c:v>5.6567485009616475E-4</c:v>
                </c:pt>
                <c:pt idx="369">
                  <c:v>1.3576196402307953E-3</c:v>
                </c:pt>
                <c:pt idx="370">
                  <c:v>1.810159520307727E-3</c:v>
                </c:pt>
                <c:pt idx="371">
                  <c:v>1.0182147301730966E-3</c:v>
                </c:pt>
                <c:pt idx="372">
                  <c:v>3.5071840705962211E-3</c:v>
                </c:pt>
                <c:pt idx="373">
                  <c:v>4.4122638307500846E-3</c:v>
                </c:pt>
                <c:pt idx="374">
                  <c:v>1.1313497001923295E-3</c:v>
                </c:pt>
                <c:pt idx="375">
                  <c:v>1.3576196402307953E-3</c:v>
                </c:pt>
                <c:pt idx="376">
                  <c:v>2.6021043104423576E-3</c:v>
                </c:pt>
                <c:pt idx="377">
                  <c:v>5.8830184410001134E-3</c:v>
                </c:pt>
                <c:pt idx="378">
                  <c:v>6.1092883810385792E-3</c:v>
                </c:pt>
                <c:pt idx="379">
                  <c:v>2.0364294603461932E-3</c:v>
                </c:pt>
                <c:pt idx="380">
                  <c:v>1.9232944903269601E-3</c:v>
                </c:pt>
                <c:pt idx="381">
                  <c:v>2.262699400384659E-3</c:v>
                </c:pt>
                <c:pt idx="382">
                  <c:v>2.6021043104423576E-3</c:v>
                </c:pt>
                <c:pt idx="383">
                  <c:v>2.4889693404231247E-3</c:v>
                </c:pt>
                <c:pt idx="384">
                  <c:v>1.6970245502884941E-3</c:v>
                </c:pt>
                <c:pt idx="385">
                  <c:v>2.3758343704038919E-3</c:v>
                </c:pt>
                <c:pt idx="386">
                  <c:v>1.3576196402307953E-3</c:v>
                </c:pt>
                <c:pt idx="387">
                  <c:v>4.6385337707885504E-3</c:v>
                </c:pt>
                <c:pt idx="388">
                  <c:v>2.8283742504808238E-3</c:v>
                </c:pt>
                <c:pt idx="389">
                  <c:v>2.3758343704038919E-3</c:v>
                </c:pt>
                <c:pt idx="390">
                  <c:v>1.3576196402307953E-3</c:v>
                </c:pt>
                <c:pt idx="391">
                  <c:v>5.2042086208847153E-3</c:v>
                </c:pt>
                <c:pt idx="392">
                  <c:v>2.3758343704038919E-3</c:v>
                </c:pt>
                <c:pt idx="393">
                  <c:v>5.2042086208847153E-3</c:v>
                </c:pt>
                <c:pt idx="394">
                  <c:v>1.6970245502884941E-3</c:v>
                </c:pt>
                <c:pt idx="395">
                  <c:v>6.2224233510578117E-3</c:v>
                </c:pt>
                <c:pt idx="396">
                  <c:v>2.3758343704038919E-3</c:v>
                </c:pt>
                <c:pt idx="397">
                  <c:v>9.7296074216540341E-3</c:v>
                </c:pt>
                <c:pt idx="398">
                  <c:v>2.0364294603461932E-3</c:v>
                </c:pt>
                <c:pt idx="399">
                  <c:v>1.5838895802692612E-3</c:v>
                </c:pt>
                <c:pt idx="400">
                  <c:v>1.3576196402307953E-3</c:v>
                </c:pt>
                <c:pt idx="401">
                  <c:v>3.8465889806539202E-3</c:v>
                </c:pt>
                <c:pt idx="402">
                  <c:v>1.4707546102500284E-3</c:v>
                </c:pt>
                <c:pt idx="403">
                  <c:v>1.0182147301730966E-3</c:v>
                </c:pt>
                <c:pt idx="404">
                  <c:v>1.0182147301730966E-3</c:v>
                </c:pt>
                <c:pt idx="405">
                  <c:v>2.7152392804615905E-3</c:v>
                </c:pt>
                <c:pt idx="406">
                  <c:v>3.8465889806539202E-3</c:v>
                </c:pt>
                <c:pt idx="407">
                  <c:v>2.1495644303654261E-3</c:v>
                </c:pt>
                <c:pt idx="408">
                  <c:v>6.7880982011539765E-3</c:v>
                </c:pt>
                <c:pt idx="409">
                  <c:v>3.7334540106346873E-3</c:v>
                </c:pt>
                <c:pt idx="410">
                  <c:v>4.0728589206923864E-3</c:v>
                </c:pt>
                <c:pt idx="411">
                  <c:v>1.6970245502884941E-3</c:v>
                </c:pt>
                <c:pt idx="412">
                  <c:v>9.955877361692499E-3</c:v>
                </c:pt>
                <c:pt idx="413">
                  <c:v>1.3576196402307953E-3</c:v>
                </c:pt>
                <c:pt idx="414">
                  <c:v>1.0182147301730966E-3</c:v>
                </c:pt>
                <c:pt idx="415">
                  <c:v>3.0546441905192896E-3</c:v>
                </c:pt>
                <c:pt idx="416">
                  <c:v>1.6970245502884941E-3</c:v>
                </c:pt>
                <c:pt idx="417">
                  <c:v>1.5612625862654146E-2</c:v>
                </c:pt>
                <c:pt idx="418">
                  <c:v>2.6021043104423576E-3</c:v>
                </c:pt>
                <c:pt idx="419">
                  <c:v>9.0507976015386351E-4</c:v>
                </c:pt>
                <c:pt idx="420">
                  <c:v>1.2444846702115624E-3</c:v>
                </c:pt>
                <c:pt idx="421">
                  <c:v>5.8830184410001134E-3</c:v>
                </c:pt>
                <c:pt idx="422">
                  <c:v>1.810159520307727E-3</c:v>
                </c:pt>
                <c:pt idx="423">
                  <c:v>1.6970245502884941E-3</c:v>
                </c:pt>
                <c:pt idx="424">
                  <c:v>1.0182147301730966E-3</c:v>
                </c:pt>
                <c:pt idx="425">
                  <c:v>9.0507976015386351E-4</c:v>
                </c:pt>
                <c:pt idx="426">
                  <c:v>2.6021043104423576E-3</c:v>
                </c:pt>
                <c:pt idx="427">
                  <c:v>1.0182147301730966E-3</c:v>
                </c:pt>
                <c:pt idx="428">
                  <c:v>2.8283742504808238E-3</c:v>
                </c:pt>
                <c:pt idx="429">
                  <c:v>1.3576196402307953E-3</c:v>
                </c:pt>
                <c:pt idx="430">
                  <c:v>1.1313497001923295E-3</c:v>
                </c:pt>
                <c:pt idx="431">
                  <c:v>1.810159520307727E-3</c:v>
                </c:pt>
                <c:pt idx="432">
                  <c:v>1.1313497001923295E-3</c:v>
                </c:pt>
                <c:pt idx="433">
                  <c:v>1.0182147301730966E-3</c:v>
                </c:pt>
                <c:pt idx="434">
                  <c:v>1.6970245502884941E-3</c:v>
                </c:pt>
                <c:pt idx="435">
                  <c:v>1.5499490892634913E-2</c:v>
                </c:pt>
                <c:pt idx="436">
                  <c:v>2.8283742504808238E-3</c:v>
                </c:pt>
                <c:pt idx="437">
                  <c:v>1.3576196402307953E-3</c:v>
                </c:pt>
                <c:pt idx="438">
                  <c:v>3.1677791605385225E-3</c:v>
                </c:pt>
                <c:pt idx="439">
                  <c:v>1.3576196402307953E-3</c:v>
                </c:pt>
                <c:pt idx="440">
                  <c:v>1.1313497001923295E-3</c:v>
                </c:pt>
                <c:pt idx="441">
                  <c:v>1.810159520307727E-3</c:v>
                </c:pt>
                <c:pt idx="442">
                  <c:v>2.9415092205000567E-3</c:v>
                </c:pt>
                <c:pt idx="443">
                  <c:v>4.9779386808462495E-3</c:v>
                </c:pt>
                <c:pt idx="444">
                  <c:v>1.1313497001923295E-3</c:v>
                </c:pt>
                <c:pt idx="445">
                  <c:v>1.4707546102500284E-3</c:v>
                </c:pt>
                <c:pt idx="446">
                  <c:v>1.0182147301730966E-3</c:v>
                </c:pt>
                <c:pt idx="447">
                  <c:v>4.864803710827017E-3</c:v>
                </c:pt>
                <c:pt idx="448">
                  <c:v>9.0507976015386351E-4</c:v>
                </c:pt>
                <c:pt idx="449">
                  <c:v>1.3576196402307953E-3</c:v>
                </c:pt>
                <c:pt idx="450">
                  <c:v>7.3537730512501414E-3</c:v>
                </c:pt>
                <c:pt idx="451">
                  <c:v>1.4820681072519515E-2</c:v>
                </c:pt>
                <c:pt idx="452">
                  <c:v>9.0507976015386351E-4</c:v>
                </c:pt>
                <c:pt idx="453">
                  <c:v>9.0507976015386351E-4</c:v>
                </c:pt>
                <c:pt idx="454">
                  <c:v>9.0507976015386351E-4</c:v>
                </c:pt>
                <c:pt idx="455">
                  <c:v>1.1313497001923295E-3</c:v>
                </c:pt>
                <c:pt idx="456">
                  <c:v>9.0507976015386351E-4</c:v>
                </c:pt>
                <c:pt idx="457">
                  <c:v>8.7113926914809368E-3</c:v>
                </c:pt>
                <c:pt idx="458">
                  <c:v>2.8283742504808238E-3</c:v>
                </c:pt>
                <c:pt idx="459">
                  <c:v>2.3758343704038919E-3</c:v>
                </c:pt>
                <c:pt idx="460">
                  <c:v>9.0507976015386351E-4</c:v>
                </c:pt>
                <c:pt idx="461">
                  <c:v>1.2444846702115624E-3</c:v>
                </c:pt>
                <c:pt idx="462">
                  <c:v>3.2809141305577554E-3</c:v>
                </c:pt>
                <c:pt idx="463">
                  <c:v>2.3758343704038919E-3</c:v>
                </c:pt>
                <c:pt idx="464">
                  <c:v>9.0507976015386351E-4</c:v>
                </c:pt>
                <c:pt idx="465">
                  <c:v>9.0507976015386351E-4</c:v>
                </c:pt>
                <c:pt idx="466">
                  <c:v>1.4707546102500284E-3</c:v>
                </c:pt>
                <c:pt idx="467">
                  <c:v>3.2809141305577554E-3</c:v>
                </c:pt>
                <c:pt idx="468">
                  <c:v>1.9232944903269601E-3</c:v>
                </c:pt>
                <c:pt idx="469">
                  <c:v>4.1859938907116189E-3</c:v>
                </c:pt>
                <c:pt idx="470">
                  <c:v>6.6749632311347441E-3</c:v>
                </c:pt>
                <c:pt idx="471">
                  <c:v>8.9376626315194035E-3</c:v>
                </c:pt>
                <c:pt idx="472">
                  <c:v>3.8465889806539202E-3</c:v>
                </c:pt>
                <c:pt idx="473">
                  <c:v>1.3576196402307953E-3</c:v>
                </c:pt>
                <c:pt idx="474">
                  <c:v>3.2809141305577554E-3</c:v>
                </c:pt>
                <c:pt idx="475">
                  <c:v>2.0364294603461932E-3</c:v>
                </c:pt>
                <c:pt idx="476">
                  <c:v>1.3915601312365652E-2</c:v>
                </c:pt>
                <c:pt idx="477">
                  <c:v>1.1313497001923295E-3</c:v>
                </c:pt>
                <c:pt idx="478">
                  <c:v>2.1495644303654261E-3</c:v>
                </c:pt>
                <c:pt idx="479">
                  <c:v>5.430478560923181E-3</c:v>
                </c:pt>
                <c:pt idx="480">
                  <c:v>3.0546441905192896E-3</c:v>
                </c:pt>
                <c:pt idx="481">
                  <c:v>5.430478560923181E-3</c:v>
                </c:pt>
                <c:pt idx="482">
                  <c:v>2.4889693404231247E-3</c:v>
                </c:pt>
                <c:pt idx="483">
                  <c:v>6.9012331711732098E-3</c:v>
                </c:pt>
                <c:pt idx="484">
                  <c:v>1.5612625862654146E-2</c:v>
                </c:pt>
                <c:pt idx="485">
                  <c:v>5.2042086208847153E-3</c:v>
                </c:pt>
                <c:pt idx="486">
                  <c:v>7.9194479013463062E-4</c:v>
                </c:pt>
                <c:pt idx="487">
                  <c:v>2.1495644303654261E-3</c:v>
                </c:pt>
                <c:pt idx="488">
                  <c:v>1.2444846702115623E-2</c:v>
                </c:pt>
                <c:pt idx="489">
                  <c:v>9.0507976015386351E-4</c:v>
                </c:pt>
                <c:pt idx="490">
                  <c:v>6.335558321077045E-3</c:v>
                </c:pt>
                <c:pt idx="491">
                  <c:v>1.3576196402307953E-3</c:v>
                </c:pt>
                <c:pt idx="492">
                  <c:v>7.9194479013463062E-4</c:v>
                </c:pt>
                <c:pt idx="493">
                  <c:v>1.810159520307727E-3</c:v>
                </c:pt>
                <c:pt idx="494">
                  <c:v>2.3758343704038919E-3</c:v>
                </c:pt>
                <c:pt idx="495">
                  <c:v>1.2444846702115624E-3</c:v>
                </c:pt>
                <c:pt idx="496">
                  <c:v>3.5071840705962211E-3</c:v>
                </c:pt>
                <c:pt idx="497">
                  <c:v>9.955877361692499E-3</c:v>
                </c:pt>
                <c:pt idx="498">
                  <c:v>3.1677791605385225E-3</c:v>
                </c:pt>
                <c:pt idx="499">
                  <c:v>7.9194479013463062E-4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568976"/>
        <c:axId val="326567408"/>
      </c:scatterChart>
      <c:valAx>
        <c:axId val="3265689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326418635775075"/>
              <c:y val="0.932896269468967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67408"/>
        <c:crosses val="autoZero"/>
        <c:crossBetween val="midCat"/>
      </c:valAx>
      <c:valAx>
        <c:axId val="32656740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6918384232559862E-2"/>
              <c:y val="0.370983043619397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689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GRN8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676391207887689"/>
          <c:y val="2.020889955381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390201371359746"/>
          <c:y val="7.4954808445092266E-2"/>
          <c:w val="0.80636165409377236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1.5974190894633863E-2"/>
                  <c:y val="0.4236432986016078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Sheet6!$K$5:$K$164</c:f>
              <c:numCache>
                <c:formatCode>0.00E+00</c:formatCode>
                <c:ptCount val="160"/>
                <c:pt idx="0">
                  <c:v>8.2432699999999998E-2</c:v>
                </c:pt>
                <c:pt idx="1">
                  <c:v>0.138493</c:v>
                </c:pt>
                <c:pt idx="2">
                  <c:v>0.1124284</c:v>
                </c:pt>
                <c:pt idx="3">
                  <c:v>0.13484940000000001</c:v>
                </c:pt>
                <c:pt idx="4">
                  <c:v>6.5344949999999999E-2</c:v>
                </c:pt>
                <c:pt idx="5">
                  <c:v>5.373228E-2</c:v>
                </c:pt>
                <c:pt idx="6">
                  <c:v>3.8939010000000003E-2</c:v>
                </c:pt>
                <c:pt idx="7">
                  <c:v>3.9220610000000003E-2</c:v>
                </c:pt>
                <c:pt idx="8">
                  <c:v>3.6520730000000001E-2</c:v>
                </c:pt>
                <c:pt idx="9">
                  <c:v>3.6561799999999998E-2</c:v>
                </c:pt>
                <c:pt idx="10">
                  <c:v>0.1508574</c:v>
                </c:pt>
                <c:pt idx="11">
                  <c:v>7.668266E-2</c:v>
                </c:pt>
                <c:pt idx="12">
                  <c:v>0.1026741</c:v>
                </c:pt>
                <c:pt idx="13">
                  <c:v>2.2599950000000001E-2</c:v>
                </c:pt>
                <c:pt idx="14">
                  <c:v>2.2871840000000001E-2</c:v>
                </c:pt>
                <c:pt idx="15">
                  <c:v>4.9321480000000001E-2</c:v>
                </c:pt>
                <c:pt idx="16">
                  <c:v>4.8777260000000003E-2</c:v>
                </c:pt>
                <c:pt idx="17">
                  <c:v>4.5611190000000003E-2</c:v>
                </c:pt>
                <c:pt idx="18">
                  <c:v>1.154109E-2</c:v>
                </c:pt>
                <c:pt idx="19">
                  <c:v>4.8646710000000003E-2</c:v>
                </c:pt>
                <c:pt idx="20">
                  <c:v>4.8866930000000003E-2</c:v>
                </c:pt>
                <c:pt idx="21">
                  <c:v>8.9970080000000008E-3</c:v>
                </c:pt>
                <c:pt idx="22">
                  <c:v>6.5467520000000001E-2</c:v>
                </c:pt>
                <c:pt idx="23">
                  <c:v>6.9673319999999997E-3</c:v>
                </c:pt>
                <c:pt idx="24">
                  <c:v>1.6649560000000001E-2</c:v>
                </c:pt>
                <c:pt idx="25">
                  <c:v>2.4466020000000002E-2</c:v>
                </c:pt>
                <c:pt idx="26">
                  <c:v>2.2365589999999999E-3</c:v>
                </c:pt>
                <c:pt idx="27">
                  <c:v>7.1187860000000006E-2</c:v>
                </c:pt>
                <c:pt idx="28">
                  <c:v>6.3843899999999995E-2</c:v>
                </c:pt>
                <c:pt idx="29">
                  <c:v>1.6592880000000001E-3</c:v>
                </c:pt>
                <c:pt idx="30">
                  <c:v>1.7407550000000001E-3</c:v>
                </c:pt>
                <c:pt idx="31">
                  <c:v>3.102484E-3</c:v>
                </c:pt>
                <c:pt idx="32">
                  <c:v>2.4708320000000001E-3</c:v>
                </c:pt>
                <c:pt idx="33">
                  <c:v>2.6132600000000001E-3</c:v>
                </c:pt>
                <c:pt idx="34">
                  <c:v>2.9061590000000002E-3</c:v>
                </c:pt>
                <c:pt idx="35">
                  <c:v>1.4644219999999999E-3</c:v>
                </c:pt>
                <c:pt idx="36">
                  <c:v>2.7944480000000001E-2</c:v>
                </c:pt>
                <c:pt idx="37">
                  <c:v>2.8406480000000001E-2</c:v>
                </c:pt>
                <c:pt idx="38">
                  <c:v>1.988496E-2</c:v>
                </c:pt>
                <c:pt idx="39">
                  <c:v>1.987005E-2</c:v>
                </c:pt>
                <c:pt idx="40">
                  <c:v>1.60059E-2</c:v>
                </c:pt>
                <c:pt idx="41">
                  <c:v>2.2465559999999998E-3</c:v>
                </c:pt>
                <c:pt idx="42">
                  <c:v>1.7109800000000001E-2</c:v>
                </c:pt>
                <c:pt idx="43">
                  <c:v>9.1515940000000007E-3</c:v>
                </c:pt>
                <c:pt idx="44">
                  <c:v>2.3834759999999998E-3</c:v>
                </c:pt>
                <c:pt idx="45">
                  <c:v>5.4955070000000002E-3</c:v>
                </c:pt>
                <c:pt idx="46">
                  <c:v>1.90315E-2</c:v>
                </c:pt>
                <c:pt idx="47">
                  <c:v>2.537095E-2</c:v>
                </c:pt>
                <c:pt idx="48">
                  <c:v>2.663099E-2</c:v>
                </c:pt>
                <c:pt idx="49">
                  <c:v>5.7719269999999996E-3</c:v>
                </c:pt>
                <c:pt idx="50">
                  <c:v>8.8796049999999998E-4</c:v>
                </c:pt>
                <c:pt idx="51">
                  <c:v>3.4538340000000001E-2</c:v>
                </c:pt>
                <c:pt idx="52">
                  <c:v>2.2014209999999998E-3</c:v>
                </c:pt>
                <c:pt idx="53">
                  <c:v>3.1586330000000003E-2</c:v>
                </c:pt>
                <c:pt idx="54">
                  <c:v>9.2085730000000005E-2</c:v>
                </c:pt>
                <c:pt idx="55">
                  <c:v>3.4260829999999999E-3</c:v>
                </c:pt>
                <c:pt idx="56">
                  <c:v>6.5782710000000001E-3</c:v>
                </c:pt>
                <c:pt idx="57">
                  <c:v>3.3871919999999998E-3</c:v>
                </c:pt>
                <c:pt idx="58">
                  <c:v>1.2730389999999999E-2</c:v>
                </c:pt>
                <c:pt idx="59">
                  <c:v>6.595905E-4</c:v>
                </c:pt>
                <c:pt idx="60">
                  <c:v>7.8448089999999995E-3</c:v>
                </c:pt>
                <c:pt idx="61">
                  <c:v>3.023417E-3</c:v>
                </c:pt>
                <c:pt idx="62">
                  <c:v>8.422222E-3</c:v>
                </c:pt>
                <c:pt idx="63">
                  <c:v>3.6933800000000003E-2</c:v>
                </c:pt>
                <c:pt idx="64">
                  <c:v>3.7005860000000002E-2</c:v>
                </c:pt>
                <c:pt idx="65">
                  <c:v>8.9483130000000001E-4</c:v>
                </c:pt>
                <c:pt idx="66">
                  <c:v>4.3485339999999997E-2</c:v>
                </c:pt>
                <c:pt idx="67">
                  <c:v>1.2363770000000001E-3</c:v>
                </c:pt>
                <c:pt idx="68">
                  <c:v>1.002548E-3</c:v>
                </c:pt>
                <c:pt idx="69">
                  <c:v>1.7848989999999999E-2</c:v>
                </c:pt>
                <c:pt idx="70">
                  <c:v>3.2984470000000002E-2</c:v>
                </c:pt>
                <c:pt idx="71">
                  <c:v>1.375325E-2</c:v>
                </c:pt>
                <c:pt idx="72">
                  <c:v>4.661933E-3</c:v>
                </c:pt>
                <c:pt idx="73">
                  <c:v>6.2432629999999998E-3</c:v>
                </c:pt>
                <c:pt idx="74">
                  <c:v>2.7729159999999999E-2</c:v>
                </c:pt>
                <c:pt idx="75">
                  <c:v>2.8493540000000001E-2</c:v>
                </c:pt>
                <c:pt idx="76">
                  <c:v>2.1986120000000001E-2</c:v>
                </c:pt>
                <c:pt idx="77">
                  <c:v>9.0994309999999998E-3</c:v>
                </c:pt>
                <c:pt idx="78">
                  <c:v>4.9549069999999997E-3</c:v>
                </c:pt>
                <c:pt idx="79">
                  <c:v>6.8612440000000001E-4</c:v>
                </c:pt>
                <c:pt idx="80">
                  <c:v>2.316909E-2</c:v>
                </c:pt>
                <c:pt idx="81">
                  <c:v>8.1796000000000004E-3</c:v>
                </c:pt>
                <c:pt idx="82">
                  <c:v>2.8825209999999999E-3</c:v>
                </c:pt>
                <c:pt idx="83">
                  <c:v>2.4035580000000001E-2</c:v>
                </c:pt>
                <c:pt idx="84">
                  <c:v>2.3330529999999999E-2</c:v>
                </c:pt>
                <c:pt idx="85">
                  <c:v>7.1895929999999997E-2</c:v>
                </c:pt>
                <c:pt idx="86">
                  <c:v>5.1945660000000003E-3</c:v>
                </c:pt>
                <c:pt idx="87">
                  <c:v>7.303026E-2</c:v>
                </c:pt>
                <c:pt idx="88">
                  <c:v>1.0192730000000001E-2</c:v>
                </c:pt>
                <c:pt idx="89">
                  <c:v>3.9411209999999997E-3</c:v>
                </c:pt>
                <c:pt idx="90">
                  <c:v>7.4717719999999998E-3</c:v>
                </c:pt>
                <c:pt idx="91">
                  <c:v>2.024667E-3</c:v>
                </c:pt>
                <c:pt idx="92">
                  <c:v>2.065735E-3</c:v>
                </c:pt>
                <c:pt idx="93">
                  <c:v>7.991682E-2</c:v>
                </c:pt>
                <c:pt idx="94">
                  <c:v>5.8560180000000002E-3</c:v>
                </c:pt>
                <c:pt idx="95">
                  <c:v>2.591626E-2</c:v>
                </c:pt>
                <c:pt idx="96">
                  <c:v>1.7162440000000001E-2</c:v>
                </c:pt>
                <c:pt idx="97">
                  <c:v>3.0350199999999998E-3</c:v>
                </c:pt>
                <c:pt idx="98">
                  <c:v>8.0869060000000006E-2</c:v>
                </c:pt>
                <c:pt idx="99">
                  <c:v>8.0882770000000007E-2</c:v>
                </c:pt>
                <c:pt idx="100">
                  <c:v>3.554321E-3</c:v>
                </c:pt>
                <c:pt idx="101">
                  <c:v>2.2800529999999999E-2</c:v>
                </c:pt>
                <c:pt idx="102">
                  <c:v>2.0455190000000001E-4</c:v>
                </c:pt>
                <c:pt idx="103">
                  <c:v>1.7865559999999999E-2</c:v>
                </c:pt>
                <c:pt idx="104">
                  <c:v>1.5805219999999998E-2</c:v>
                </c:pt>
                <c:pt idx="105">
                  <c:v>2.8985109999999999E-3</c:v>
                </c:pt>
                <c:pt idx="106">
                  <c:v>8.3811910000000005E-4</c:v>
                </c:pt>
                <c:pt idx="107">
                  <c:v>3.1482389999999999E-2</c:v>
                </c:pt>
                <c:pt idx="108">
                  <c:v>5.4673329999999996E-3</c:v>
                </c:pt>
                <c:pt idx="109">
                  <c:v>2.0379290000000001E-2</c:v>
                </c:pt>
                <c:pt idx="110">
                  <c:v>8.6560330000000005E-3</c:v>
                </c:pt>
                <c:pt idx="111">
                  <c:v>5.8722429999999999E-2</c:v>
                </c:pt>
                <c:pt idx="112">
                  <c:v>7.0269060000000005E-4</c:v>
                </c:pt>
                <c:pt idx="113">
                  <c:v>9.7931850000000003E-4</c:v>
                </c:pt>
                <c:pt idx="114">
                  <c:v>7.3296419999999997E-4</c:v>
                </c:pt>
                <c:pt idx="115">
                  <c:v>7.3720049999999998E-4</c:v>
                </c:pt>
                <c:pt idx="116">
                  <c:v>1.732419E-2</c:v>
                </c:pt>
                <c:pt idx="117">
                  <c:v>7.5605690000000005E-4</c:v>
                </c:pt>
                <c:pt idx="118">
                  <c:v>1.0449630000000001E-3</c:v>
                </c:pt>
                <c:pt idx="119">
                  <c:v>5.2540449999999999E-4</c:v>
                </c:pt>
                <c:pt idx="120">
                  <c:v>1.07609E-3</c:v>
                </c:pt>
                <c:pt idx="121">
                  <c:v>7.8962430000000005E-4</c:v>
                </c:pt>
                <c:pt idx="122">
                  <c:v>1.1114269999999999E-3</c:v>
                </c:pt>
                <c:pt idx="123">
                  <c:v>2.6913420000000002E-3</c:v>
                </c:pt>
                <c:pt idx="124">
                  <c:v>8.5414089999999996E-4</c:v>
                </c:pt>
                <c:pt idx="125">
                  <c:v>1.5131280000000001E-3</c:v>
                </c:pt>
                <c:pt idx="126">
                  <c:v>1.897099E-2</c:v>
                </c:pt>
                <c:pt idx="127">
                  <c:v>2.3898880000000002E-3</c:v>
                </c:pt>
                <c:pt idx="128">
                  <c:v>1.97656E-3</c:v>
                </c:pt>
                <c:pt idx="129">
                  <c:v>1.2386809999999999E-3</c:v>
                </c:pt>
                <c:pt idx="130">
                  <c:v>6.4141049999999998E-4</c:v>
                </c:pt>
                <c:pt idx="131">
                  <c:v>4.4800259999999998E-3</c:v>
                </c:pt>
                <c:pt idx="132">
                  <c:v>4.2134190000000002E-2</c:v>
                </c:pt>
                <c:pt idx="133">
                  <c:v>6.5156640000000002E-2</c:v>
                </c:pt>
                <c:pt idx="134">
                  <c:v>8.3093950000000007E-3</c:v>
                </c:pt>
                <c:pt idx="135">
                  <c:v>1.379672E-3</c:v>
                </c:pt>
                <c:pt idx="136">
                  <c:v>1.052533E-3</c:v>
                </c:pt>
                <c:pt idx="137">
                  <c:v>1.5721550000000001E-2</c:v>
                </c:pt>
                <c:pt idx="138">
                  <c:v>2.3817109999999999E-3</c:v>
                </c:pt>
                <c:pt idx="139">
                  <c:v>1.153346E-3</c:v>
                </c:pt>
                <c:pt idx="140">
                  <c:v>2.4110899999999998E-3</c:v>
                </c:pt>
                <c:pt idx="141">
                  <c:v>1.4735740000000001E-2</c:v>
                </c:pt>
                <c:pt idx="142">
                  <c:v>2.0349360000000002E-3</c:v>
                </c:pt>
                <c:pt idx="143">
                  <c:v>2.5122170000000002E-3</c:v>
                </c:pt>
                <c:pt idx="144">
                  <c:v>1.2745370000000001E-3</c:v>
                </c:pt>
                <c:pt idx="145">
                  <c:v>6.2143859999999997E-4</c:v>
                </c:pt>
                <c:pt idx="146">
                  <c:v>3.9830669999999999E-2</c:v>
                </c:pt>
                <c:pt idx="147">
                  <c:v>2.6798909999999999E-2</c:v>
                </c:pt>
                <c:pt idx="148">
                  <c:v>4.3777139999999999E-2</c:v>
                </c:pt>
                <c:pt idx="149">
                  <c:v>1.3530269999999999E-3</c:v>
                </c:pt>
                <c:pt idx="150">
                  <c:v>1.321407E-2</c:v>
                </c:pt>
                <c:pt idx="151">
                  <c:v>1.3798879999999999E-3</c:v>
                </c:pt>
                <c:pt idx="152">
                  <c:v>1.4913579999999999E-2</c:v>
                </c:pt>
                <c:pt idx="153">
                  <c:v>1.458928E-3</c:v>
                </c:pt>
                <c:pt idx="154">
                  <c:v>2.402132E-3</c:v>
                </c:pt>
                <c:pt idx="155">
                  <c:v>2.369451E-4</c:v>
                </c:pt>
                <c:pt idx="156">
                  <c:v>5.414037E-3</c:v>
                </c:pt>
                <c:pt idx="157">
                  <c:v>3.1567449999999999E-3</c:v>
                </c:pt>
                <c:pt idx="158">
                  <c:v>1.001717E-4</c:v>
                </c:pt>
                <c:pt idx="159">
                  <c:v>1.001717E-4</c:v>
                </c:pt>
              </c:numCache>
            </c:numRef>
          </c:xVal>
          <c:yVal>
            <c:numRef>
              <c:f>Sheet6!$L$5:$L$164</c:f>
              <c:numCache>
                <c:formatCode>0.00E+00</c:formatCode>
                <c:ptCount val="160"/>
                <c:pt idx="0">
                  <c:v>9.3449485235886406E-2</c:v>
                </c:pt>
                <c:pt idx="1">
                  <c:v>9.3449485235886406E-2</c:v>
                </c:pt>
                <c:pt idx="2">
                  <c:v>9.3449485235886406E-2</c:v>
                </c:pt>
                <c:pt idx="3">
                  <c:v>7.2858920692386017E-2</c:v>
                </c:pt>
                <c:pt idx="4">
                  <c:v>6.6636497341328205E-2</c:v>
                </c:pt>
                <c:pt idx="5">
                  <c:v>6.5278877701097415E-2</c:v>
                </c:pt>
                <c:pt idx="6">
                  <c:v>3.9257834596673834E-2</c:v>
                </c:pt>
                <c:pt idx="7">
                  <c:v>3.9257834596673834E-2</c:v>
                </c:pt>
                <c:pt idx="8">
                  <c:v>3.5750650526077614E-2</c:v>
                </c:pt>
                <c:pt idx="9">
                  <c:v>3.5750650526077614E-2</c:v>
                </c:pt>
                <c:pt idx="10">
                  <c:v>5.7698834709808799E-2</c:v>
                </c:pt>
                <c:pt idx="11">
                  <c:v>4.1973073877135419E-2</c:v>
                </c:pt>
                <c:pt idx="12">
                  <c:v>4.5140853037673942E-2</c:v>
                </c:pt>
                <c:pt idx="13">
                  <c:v>2.2513859033827355E-2</c:v>
                </c:pt>
                <c:pt idx="14">
                  <c:v>2.2513859033827355E-2</c:v>
                </c:pt>
                <c:pt idx="15">
                  <c:v>2.534223328430818E-2</c:v>
                </c:pt>
                <c:pt idx="16">
                  <c:v>2.3192668853942753E-2</c:v>
                </c:pt>
                <c:pt idx="17">
                  <c:v>2.1495644303654259E-2</c:v>
                </c:pt>
                <c:pt idx="18">
                  <c:v>1.1992306822038692E-2</c:v>
                </c:pt>
                <c:pt idx="19">
                  <c:v>2.1495644303654259E-2</c:v>
                </c:pt>
                <c:pt idx="20">
                  <c:v>2.1495644303654259E-2</c:v>
                </c:pt>
                <c:pt idx="21">
                  <c:v>1.0408417241769431E-2</c:v>
                </c:pt>
                <c:pt idx="22">
                  <c:v>2.3871478674058151E-2</c:v>
                </c:pt>
                <c:pt idx="23">
                  <c:v>9.1639325715578684E-3</c:v>
                </c:pt>
                <c:pt idx="24">
                  <c:v>1.2331711732096391E-2</c:v>
                </c:pt>
                <c:pt idx="25">
                  <c:v>1.4141871252404119E-2</c:v>
                </c:pt>
                <c:pt idx="26">
                  <c:v>5.8830184410001134E-3</c:v>
                </c:pt>
                <c:pt idx="27">
                  <c:v>2.2853263943885056E-2</c:v>
                </c:pt>
                <c:pt idx="28">
                  <c:v>2.1269374363615794E-2</c:v>
                </c:pt>
                <c:pt idx="29">
                  <c:v>5.0910736508654828E-3</c:v>
                </c:pt>
                <c:pt idx="30">
                  <c:v>5.0910736508654828E-3</c:v>
                </c:pt>
                <c:pt idx="31">
                  <c:v>5.9961534110193459E-3</c:v>
                </c:pt>
                <c:pt idx="32">
                  <c:v>5.430478560923181E-3</c:v>
                </c:pt>
                <c:pt idx="33">
                  <c:v>5.2042086208847153E-3</c:v>
                </c:pt>
                <c:pt idx="34">
                  <c:v>5.3173435909039486E-3</c:v>
                </c:pt>
                <c:pt idx="35">
                  <c:v>3.9597239506731531E-3</c:v>
                </c:pt>
                <c:pt idx="36">
                  <c:v>1.1426631971942528E-2</c:v>
                </c:pt>
                <c:pt idx="37">
                  <c:v>1.1426631971942528E-2</c:v>
                </c:pt>
                <c:pt idx="38">
                  <c:v>9.390202511596335E-3</c:v>
                </c:pt>
                <c:pt idx="39">
                  <c:v>9.1639325715578684E-3</c:v>
                </c:pt>
                <c:pt idx="40">
                  <c:v>8.2588528114040053E-3</c:v>
                </c:pt>
                <c:pt idx="41">
                  <c:v>3.7334540106346873E-3</c:v>
                </c:pt>
                <c:pt idx="42">
                  <c:v>8.2588528114040053E-3</c:v>
                </c:pt>
                <c:pt idx="43">
                  <c:v>6.2224233510578117E-3</c:v>
                </c:pt>
                <c:pt idx="44">
                  <c:v>3.620319040615454E-3</c:v>
                </c:pt>
                <c:pt idx="45">
                  <c:v>4.6385337707885504E-3</c:v>
                </c:pt>
                <c:pt idx="46">
                  <c:v>8.0325828713655387E-3</c:v>
                </c:pt>
                <c:pt idx="47">
                  <c:v>9.1639325715578684E-3</c:v>
                </c:pt>
                <c:pt idx="48">
                  <c:v>9.390202511596335E-3</c:v>
                </c:pt>
                <c:pt idx="49">
                  <c:v>4.525398800769318E-3</c:v>
                </c:pt>
                <c:pt idx="50">
                  <c:v>2.3758343704038919E-3</c:v>
                </c:pt>
                <c:pt idx="51">
                  <c:v>1.0634687181807897E-2</c:v>
                </c:pt>
                <c:pt idx="52">
                  <c:v>2.9415092205000567E-3</c:v>
                </c:pt>
                <c:pt idx="53">
                  <c:v>9.7296074216540341E-3</c:v>
                </c:pt>
                <c:pt idx="54">
                  <c:v>1.8554135083154202E-2</c:v>
                </c:pt>
                <c:pt idx="55">
                  <c:v>3.1677791605385225E-3</c:v>
                </c:pt>
                <c:pt idx="56">
                  <c:v>3.9597239506731531E-3</c:v>
                </c:pt>
                <c:pt idx="57">
                  <c:v>2.9415092205000567E-3</c:v>
                </c:pt>
                <c:pt idx="58">
                  <c:v>5.2042086208847153E-3</c:v>
                </c:pt>
                <c:pt idx="59">
                  <c:v>1.5838895802692612E-3</c:v>
                </c:pt>
                <c:pt idx="60">
                  <c:v>3.9597239506731531E-3</c:v>
                </c:pt>
                <c:pt idx="61">
                  <c:v>2.6021043104423576E-3</c:v>
                </c:pt>
                <c:pt idx="62">
                  <c:v>3.9597239506731531E-3</c:v>
                </c:pt>
                <c:pt idx="63">
                  <c:v>8.9376626315194035E-3</c:v>
                </c:pt>
                <c:pt idx="64">
                  <c:v>8.9376626315194035E-3</c:v>
                </c:pt>
                <c:pt idx="65">
                  <c:v>1.5838895802692612E-3</c:v>
                </c:pt>
                <c:pt idx="66">
                  <c:v>9.7296074216540341E-3</c:v>
                </c:pt>
                <c:pt idx="67">
                  <c:v>1.5838895802692612E-3</c:v>
                </c:pt>
                <c:pt idx="68">
                  <c:v>1.4707546102500284E-3</c:v>
                </c:pt>
                <c:pt idx="69">
                  <c:v>5.2042086208847153E-3</c:v>
                </c:pt>
                <c:pt idx="70">
                  <c:v>7.5800429912886071E-3</c:v>
                </c:pt>
                <c:pt idx="71">
                  <c:v>4.4122638307500846E-3</c:v>
                </c:pt>
                <c:pt idx="72">
                  <c:v>2.4889693404231247E-3</c:v>
                </c:pt>
                <c:pt idx="73">
                  <c:v>2.8283742504808238E-3</c:v>
                </c:pt>
                <c:pt idx="74">
                  <c:v>6.5618282611155107E-3</c:v>
                </c:pt>
                <c:pt idx="75">
                  <c:v>6.6749632311347441E-3</c:v>
                </c:pt>
                <c:pt idx="76">
                  <c:v>5.6567485009616477E-3</c:v>
                </c:pt>
                <c:pt idx="77">
                  <c:v>3.3940491005769883E-3</c:v>
                </c:pt>
                <c:pt idx="78">
                  <c:v>2.4889693404231247E-3</c:v>
                </c:pt>
                <c:pt idx="79">
                  <c:v>1.1313497001923295E-3</c:v>
                </c:pt>
                <c:pt idx="80">
                  <c:v>5.7698834709808801E-3</c:v>
                </c:pt>
                <c:pt idx="81">
                  <c:v>3.1677791605385225E-3</c:v>
                </c:pt>
                <c:pt idx="82">
                  <c:v>1.9232944903269601E-3</c:v>
                </c:pt>
                <c:pt idx="83">
                  <c:v>5.8830184410001134E-3</c:v>
                </c:pt>
                <c:pt idx="84">
                  <c:v>5.7698834709808801E-3</c:v>
                </c:pt>
                <c:pt idx="85">
                  <c:v>1.2331711732096391E-2</c:v>
                </c:pt>
                <c:pt idx="86">
                  <c:v>2.4889693404231247E-3</c:v>
                </c:pt>
                <c:pt idx="87">
                  <c:v>1.2444846702115623E-2</c:v>
                </c:pt>
                <c:pt idx="88">
                  <c:v>3.5071840705962211E-3</c:v>
                </c:pt>
                <c:pt idx="89">
                  <c:v>2.1495644303654261E-3</c:v>
                </c:pt>
                <c:pt idx="90">
                  <c:v>2.9415092205000567E-3</c:v>
                </c:pt>
                <c:pt idx="91">
                  <c:v>1.5838895802692612E-3</c:v>
                </c:pt>
                <c:pt idx="92">
                  <c:v>1.5838895802692612E-3</c:v>
                </c:pt>
                <c:pt idx="93">
                  <c:v>1.3010521552211789E-2</c:v>
                </c:pt>
                <c:pt idx="94">
                  <c:v>2.4889693404231247E-3</c:v>
                </c:pt>
                <c:pt idx="95">
                  <c:v>5.8830184410001134E-3</c:v>
                </c:pt>
                <c:pt idx="96">
                  <c:v>4.525398800769318E-3</c:v>
                </c:pt>
                <c:pt idx="97">
                  <c:v>1.810159520307727E-3</c:v>
                </c:pt>
                <c:pt idx="98">
                  <c:v>1.3010521552211789E-2</c:v>
                </c:pt>
                <c:pt idx="99">
                  <c:v>1.3010521552211789E-2</c:v>
                </c:pt>
                <c:pt idx="100">
                  <c:v>1.9232944903269601E-3</c:v>
                </c:pt>
                <c:pt idx="101">
                  <c:v>5.3173435909039486E-3</c:v>
                </c:pt>
                <c:pt idx="102">
                  <c:v>6.7880982011539763E-4</c:v>
                </c:pt>
                <c:pt idx="103">
                  <c:v>4.525398800769318E-3</c:v>
                </c:pt>
                <c:pt idx="104">
                  <c:v>4.1859938907116189E-3</c:v>
                </c:pt>
                <c:pt idx="105">
                  <c:v>1.6970245502884941E-3</c:v>
                </c:pt>
                <c:pt idx="106">
                  <c:v>1.0182147301730966E-3</c:v>
                </c:pt>
                <c:pt idx="107">
                  <c:v>6.4486932910962783E-3</c:v>
                </c:pt>
                <c:pt idx="108">
                  <c:v>2.262699400384659E-3</c:v>
                </c:pt>
                <c:pt idx="109">
                  <c:v>4.7516687408077837E-3</c:v>
                </c:pt>
                <c:pt idx="110">
                  <c:v>2.8283742504808238E-3</c:v>
                </c:pt>
                <c:pt idx="111">
                  <c:v>9.8427423916732665E-3</c:v>
                </c:pt>
                <c:pt idx="112">
                  <c:v>9.0507976015386351E-4</c:v>
                </c:pt>
                <c:pt idx="113">
                  <c:v>1.0182147301730966E-3</c:v>
                </c:pt>
                <c:pt idx="114">
                  <c:v>9.0507976015386351E-4</c:v>
                </c:pt>
                <c:pt idx="115">
                  <c:v>9.0507976015386351E-4</c:v>
                </c:pt>
                <c:pt idx="116">
                  <c:v>4.1859938907116189E-3</c:v>
                </c:pt>
                <c:pt idx="117">
                  <c:v>9.0507976015386351E-4</c:v>
                </c:pt>
                <c:pt idx="118">
                  <c:v>1.0182147301730966E-3</c:v>
                </c:pt>
                <c:pt idx="119">
                  <c:v>7.9194479013463062E-4</c:v>
                </c:pt>
                <c:pt idx="120">
                  <c:v>1.0182147301730966E-3</c:v>
                </c:pt>
                <c:pt idx="121">
                  <c:v>9.0507976015386351E-4</c:v>
                </c:pt>
                <c:pt idx="122">
                  <c:v>1.0182147301730966E-3</c:v>
                </c:pt>
                <c:pt idx="123">
                  <c:v>1.4707546102500284E-3</c:v>
                </c:pt>
                <c:pt idx="124">
                  <c:v>9.0507976015386351E-4</c:v>
                </c:pt>
                <c:pt idx="125">
                  <c:v>1.1313497001923295E-3</c:v>
                </c:pt>
                <c:pt idx="126">
                  <c:v>4.2991288607308522E-3</c:v>
                </c:pt>
                <c:pt idx="127">
                  <c:v>1.3576196402307953E-3</c:v>
                </c:pt>
                <c:pt idx="128">
                  <c:v>1.2444846702115624E-3</c:v>
                </c:pt>
                <c:pt idx="129">
                  <c:v>1.0182147301730966E-3</c:v>
                </c:pt>
                <c:pt idx="130">
                  <c:v>7.9194479013463062E-4</c:v>
                </c:pt>
                <c:pt idx="131">
                  <c:v>1.810159520307727E-3</c:v>
                </c:pt>
                <c:pt idx="132">
                  <c:v>7.3537730512501414E-3</c:v>
                </c:pt>
                <c:pt idx="133">
                  <c:v>1.0182147301730966E-2</c:v>
                </c:pt>
                <c:pt idx="134">
                  <c:v>2.4889693404231247E-3</c:v>
                </c:pt>
                <c:pt idx="135">
                  <c:v>1.0182147301730966E-3</c:v>
                </c:pt>
                <c:pt idx="136">
                  <c:v>9.0507976015386351E-4</c:v>
                </c:pt>
                <c:pt idx="137">
                  <c:v>3.620319040615454E-3</c:v>
                </c:pt>
                <c:pt idx="138">
                  <c:v>1.2444846702115624E-3</c:v>
                </c:pt>
                <c:pt idx="139">
                  <c:v>9.0507976015386351E-4</c:v>
                </c:pt>
                <c:pt idx="140">
                  <c:v>1.2444846702115624E-3</c:v>
                </c:pt>
                <c:pt idx="141">
                  <c:v>3.3940491005769883E-3</c:v>
                </c:pt>
                <c:pt idx="142">
                  <c:v>1.1313497001923295E-3</c:v>
                </c:pt>
                <c:pt idx="143">
                  <c:v>1.2444846702115624E-3</c:v>
                </c:pt>
                <c:pt idx="144">
                  <c:v>9.0507976015386351E-4</c:v>
                </c:pt>
                <c:pt idx="145">
                  <c:v>6.7880982011539763E-4</c:v>
                </c:pt>
                <c:pt idx="146">
                  <c:v>6.6749632311347441E-3</c:v>
                </c:pt>
                <c:pt idx="147">
                  <c:v>4.9779386808462495E-3</c:v>
                </c:pt>
                <c:pt idx="148">
                  <c:v>7.1275031112116756E-3</c:v>
                </c:pt>
                <c:pt idx="149">
                  <c:v>9.0507976015386351E-4</c:v>
                </c:pt>
                <c:pt idx="150">
                  <c:v>3.0546441905192896E-3</c:v>
                </c:pt>
                <c:pt idx="151">
                  <c:v>9.0507976015386351E-4</c:v>
                </c:pt>
                <c:pt idx="152">
                  <c:v>3.2809141305577554E-3</c:v>
                </c:pt>
                <c:pt idx="153">
                  <c:v>9.0507976015386351E-4</c:v>
                </c:pt>
                <c:pt idx="154">
                  <c:v>1.1313497001923295E-3</c:v>
                </c:pt>
                <c:pt idx="155">
                  <c:v>4.5253988007693175E-4</c:v>
                </c:pt>
                <c:pt idx="156">
                  <c:v>1.6970245502884941E-3</c:v>
                </c:pt>
                <c:pt idx="157">
                  <c:v>1.2444846702115624E-3</c:v>
                </c:pt>
                <c:pt idx="158">
                  <c:v>3.3940491005769881E-4</c:v>
                </c:pt>
                <c:pt idx="159">
                  <c:v>3.3940491005769881E-4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565448"/>
        <c:axId val="326568192"/>
      </c:scatterChart>
      <c:valAx>
        <c:axId val="3265654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297103746662111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68192"/>
        <c:crosses val="autoZero"/>
        <c:crossBetween val="midCat"/>
      </c:valAx>
      <c:valAx>
        <c:axId val="3265681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0520422379078678E-2"/>
              <c:y val="0.4295888523254555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654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GRN8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40518831988637827"/>
          <c:y val="2.020889955381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7928723052148509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9.2227526473133772E-2"/>
                  <c:y val="0.5326909979695625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Sheet8!$K$5:$K$174</c:f>
              <c:numCache>
                <c:formatCode>0.00E+00</c:formatCode>
                <c:ptCount val="170"/>
                <c:pt idx="0">
                  <c:v>1.221642E-2</c:v>
                </c:pt>
                <c:pt idx="1">
                  <c:v>1.040632E-2</c:v>
                </c:pt>
                <c:pt idx="2">
                  <c:v>2.1043530000000001E-2</c:v>
                </c:pt>
                <c:pt idx="3">
                  <c:v>9.7873030000000007E-3</c:v>
                </c:pt>
                <c:pt idx="4">
                  <c:v>1.7625499999999999E-2</c:v>
                </c:pt>
                <c:pt idx="5">
                  <c:v>8.95081E-3</c:v>
                </c:pt>
                <c:pt idx="6">
                  <c:v>7.1606869999999998E-3</c:v>
                </c:pt>
                <c:pt idx="7">
                  <c:v>7.2124590000000001E-3</c:v>
                </c:pt>
                <c:pt idx="8">
                  <c:v>4.994879E-2</c:v>
                </c:pt>
                <c:pt idx="9">
                  <c:v>5.7737419999999998E-2</c:v>
                </c:pt>
                <c:pt idx="10">
                  <c:v>5.8319389999999999E-2</c:v>
                </c:pt>
                <c:pt idx="11">
                  <c:v>6.0718389999999997E-2</c:v>
                </c:pt>
                <c:pt idx="12">
                  <c:v>6.0740750000000003E-2</c:v>
                </c:pt>
                <c:pt idx="13">
                  <c:v>9.7080310000000003E-2</c:v>
                </c:pt>
                <c:pt idx="14">
                  <c:v>8.6559189999999998E-3</c:v>
                </c:pt>
                <c:pt idx="15">
                  <c:v>0.10136969999999999</c:v>
                </c:pt>
                <c:pt idx="16">
                  <c:v>3.1930539999999999E-3</c:v>
                </c:pt>
                <c:pt idx="17">
                  <c:v>8.4818289999999998E-3</c:v>
                </c:pt>
                <c:pt idx="18">
                  <c:v>1.003106E-2</c:v>
                </c:pt>
                <c:pt idx="19">
                  <c:v>4.3678689999999999E-2</c:v>
                </c:pt>
                <c:pt idx="20">
                  <c:v>3.3867319999999999E-3</c:v>
                </c:pt>
                <c:pt idx="21">
                  <c:v>5.7654530000000002E-2</c:v>
                </c:pt>
                <c:pt idx="22">
                  <c:v>1.8790910000000001E-2</c:v>
                </c:pt>
                <c:pt idx="23">
                  <c:v>6.5324839999999995E-2</c:v>
                </c:pt>
                <c:pt idx="24">
                  <c:v>2.0911160000000001E-3</c:v>
                </c:pt>
                <c:pt idx="25">
                  <c:v>1.6365319999999999E-2</c:v>
                </c:pt>
                <c:pt idx="26">
                  <c:v>7.2319640000000004E-2</c:v>
                </c:pt>
                <c:pt idx="27">
                  <c:v>3.0624979999999999E-3</c:v>
                </c:pt>
                <c:pt idx="28">
                  <c:v>1.7075170000000001E-2</c:v>
                </c:pt>
                <c:pt idx="29">
                  <c:v>1.714922E-2</c:v>
                </c:pt>
                <c:pt idx="30">
                  <c:v>2.299816E-2</c:v>
                </c:pt>
                <c:pt idx="31">
                  <c:v>9.8483300000000006E-4</c:v>
                </c:pt>
                <c:pt idx="32">
                  <c:v>9.8483300000000006E-4</c:v>
                </c:pt>
                <c:pt idx="33">
                  <c:v>1.042584E-3</c:v>
                </c:pt>
                <c:pt idx="34">
                  <c:v>1.437818E-3</c:v>
                </c:pt>
                <c:pt idx="35">
                  <c:v>1.153263E-2</c:v>
                </c:pt>
                <c:pt idx="36">
                  <c:v>1.2585109999999999E-3</c:v>
                </c:pt>
                <c:pt idx="37">
                  <c:v>2.1798070000000002E-3</c:v>
                </c:pt>
                <c:pt idx="38">
                  <c:v>8.5044089999999992E-3</c:v>
                </c:pt>
                <c:pt idx="39">
                  <c:v>1.3138769999999999E-2</c:v>
                </c:pt>
                <c:pt idx="40">
                  <c:v>1.930511E-3</c:v>
                </c:pt>
                <c:pt idx="41">
                  <c:v>1.515169E-3</c:v>
                </c:pt>
                <c:pt idx="42">
                  <c:v>1.1260720000000001E-3</c:v>
                </c:pt>
                <c:pt idx="43">
                  <c:v>1.1260720000000001E-3</c:v>
                </c:pt>
                <c:pt idx="44">
                  <c:v>9.0914610000000003E-3</c:v>
                </c:pt>
                <c:pt idx="45">
                  <c:v>1.2524280000000001E-3</c:v>
                </c:pt>
                <c:pt idx="46">
                  <c:v>1.6203490000000001E-2</c:v>
                </c:pt>
                <c:pt idx="47">
                  <c:v>1.6473680000000001E-2</c:v>
                </c:pt>
                <c:pt idx="48">
                  <c:v>2.3896030000000001E-3</c:v>
                </c:pt>
                <c:pt idx="49">
                  <c:v>9.9639780000000001E-3</c:v>
                </c:pt>
                <c:pt idx="50">
                  <c:v>5.4776140000000001E-2</c:v>
                </c:pt>
                <c:pt idx="51">
                  <c:v>1.0171879999999999E-2</c:v>
                </c:pt>
                <c:pt idx="52">
                  <c:v>9.0606289999999999E-4</c:v>
                </c:pt>
                <c:pt idx="53">
                  <c:v>1.5737500000000001E-3</c:v>
                </c:pt>
                <c:pt idx="54">
                  <c:v>4.6938700000000002E-3</c:v>
                </c:pt>
                <c:pt idx="55">
                  <c:v>1.740024E-3</c:v>
                </c:pt>
                <c:pt idx="56">
                  <c:v>8.9519929999999998E-2</c:v>
                </c:pt>
                <c:pt idx="57">
                  <c:v>2.167403E-3</c:v>
                </c:pt>
                <c:pt idx="58">
                  <c:v>2.227967E-3</c:v>
                </c:pt>
                <c:pt idx="59">
                  <c:v>5.7331910000000003E-3</c:v>
                </c:pt>
                <c:pt idx="60">
                  <c:v>1.1211369999999999E-3</c:v>
                </c:pt>
                <c:pt idx="61">
                  <c:v>4.1330220000000001E-2</c:v>
                </c:pt>
                <c:pt idx="62">
                  <c:v>4.8038229999999996E-3</c:v>
                </c:pt>
                <c:pt idx="63">
                  <c:v>1.700177E-3</c:v>
                </c:pt>
                <c:pt idx="64">
                  <c:v>2.9632819999999998E-3</c:v>
                </c:pt>
                <c:pt idx="65">
                  <c:v>9.6340179999999996E-4</c:v>
                </c:pt>
                <c:pt idx="66">
                  <c:v>2.7708880000000002E-2</c:v>
                </c:pt>
                <c:pt idx="67">
                  <c:v>3.13547E-3</c:v>
                </c:pt>
                <c:pt idx="68">
                  <c:v>6.4359169999999993E-2</c:v>
                </c:pt>
                <c:pt idx="69">
                  <c:v>1.662976E-2</c:v>
                </c:pt>
                <c:pt idx="70">
                  <c:v>4.811266E-4</c:v>
                </c:pt>
                <c:pt idx="71">
                  <c:v>4.437924E-2</c:v>
                </c:pt>
                <c:pt idx="72">
                  <c:v>1.093419E-2</c:v>
                </c:pt>
                <c:pt idx="73">
                  <c:v>9.086834E-4</c:v>
                </c:pt>
                <c:pt idx="74">
                  <c:v>1.5929579999999999E-2</c:v>
                </c:pt>
                <c:pt idx="75">
                  <c:v>1.1876650000000001E-3</c:v>
                </c:pt>
                <c:pt idx="76">
                  <c:v>2.9567889999999999E-2</c:v>
                </c:pt>
                <c:pt idx="77">
                  <c:v>9.7238200000000004E-4</c:v>
                </c:pt>
                <c:pt idx="78">
                  <c:v>2.4742829999999999E-3</c:v>
                </c:pt>
                <c:pt idx="79">
                  <c:v>2.7610869999999999E-2</c:v>
                </c:pt>
                <c:pt idx="80">
                  <c:v>1.01033E-3</c:v>
                </c:pt>
                <c:pt idx="81">
                  <c:v>4.3573160000000001E-4</c:v>
                </c:pt>
                <c:pt idx="82">
                  <c:v>4.3573160000000001E-4</c:v>
                </c:pt>
                <c:pt idx="83">
                  <c:v>1.3537250000000001E-3</c:v>
                </c:pt>
                <c:pt idx="84">
                  <c:v>5.7613480000000003E-3</c:v>
                </c:pt>
                <c:pt idx="85">
                  <c:v>1.6421939999999999E-2</c:v>
                </c:pt>
                <c:pt idx="86">
                  <c:v>2.3644700000000001E-2</c:v>
                </c:pt>
                <c:pt idx="87">
                  <c:v>1.159939E-3</c:v>
                </c:pt>
                <c:pt idx="88">
                  <c:v>1.552758E-3</c:v>
                </c:pt>
                <c:pt idx="89">
                  <c:v>2.3688580000000001E-2</c:v>
                </c:pt>
                <c:pt idx="90">
                  <c:v>2.983011E-2</c:v>
                </c:pt>
                <c:pt idx="91">
                  <c:v>5.4595219999999996E-3</c:v>
                </c:pt>
                <c:pt idx="92">
                  <c:v>4.0246350000000004E-3</c:v>
                </c:pt>
                <c:pt idx="93">
                  <c:v>5.1298689999999996E-3</c:v>
                </c:pt>
                <c:pt idx="94">
                  <c:v>3.2899100000000001E-3</c:v>
                </c:pt>
                <c:pt idx="95">
                  <c:v>1.778165E-3</c:v>
                </c:pt>
                <c:pt idx="96">
                  <c:v>3.413017E-3</c:v>
                </c:pt>
                <c:pt idx="97">
                  <c:v>6.9308839999999997E-2</c:v>
                </c:pt>
                <c:pt idx="98">
                  <c:v>9.2485500000000003E-4</c:v>
                </c:pt>
                <c:pt idx="99">
                  <c:v>1.003253E-3</c:v>
                </c:pt>
                <c:pt idx="100">
                  <c:v>1.6224480000000001E-3</c:v>
                </c:pt>
                <c:pt idx="101">
                  <c:v>2.657866E-2</c:v>
                </c:pt>
                <c:pt idx="102">
                  <c:v>1.484472E-2</c:v>
                </c:pt>
                <c:pt idx="103">
                  <c:v>6.7538750000000003E-3</c:v>
                </c:pt>
                <c:pt idx="104">
                  <c:v>2.291818E-2</c:v>
                </c:pt>
                <c:pt idx="105">
                  <c:v>2.0863140000000001E-3</c:v>
                </c:pt>
                <c:pt idx="106">
                  <c:v>6.3965769999999996E-3</c:v>
                </c:pt>
                <c:pt idx="107">
                  <c:v>2.1052240000000002E-3</c:v>
                </c:pt>
                <c:pt idx="108">
                  <c:v>1.094315E-3</c:v>
                </c:pt>
                <c:pt idx="109">
                  <c:v>1.1068989999999999E-3</c:v>
                </c:pt>
                <c:pt idx="110">
                  <c:v>7.9339080000000006E-2</c:v>
                </c:pt>
                <c:pt idx="111">
                  <c:v>1.455675E-3</c:v>
                </c:pt>
                <c:pt idx="112">
                  <c:v>1.877735E-3</c:v>
                </c:pt>
                <c:pt idx="113">
                  <c:v>1.5212730000000001E-3</c:v>
                </c:pt>
                <c:pt idx="114">
                  <c:v>9.0239059999999997E-4</c:v>
                </c:pt>
                <c:pt idx="115">
                  <c:v>9.6686759999999997E-2</c:v>
                </c:pt>
                <c:pt idx="116">
                  <c:v>2.8473209999999999E-2</c:v>
                </c:pt>
                <c:pt idx="117">
                  <c:v>1.286487E-3</c:v>
                </c:pt>
                <c:pt idx="118">
                  <c:v>1.0000460000000001E-3</c:v>
                </c:pt>
                <c:pt idx="119">
                  <c:v>2.1264700000000001E-3</c:v>
                </c:pt>
                <c:pt idx="120">
                  <c:v>3.0020270000000002E-2</c:v>
                </c:pt>
                <c:pt idx="121">
                  <c:v>3.2423389999999998E-4</c:v>
                </c:pt>
                <c:pt idx="122">
                  <c:v>2.5885779999999998E-3</c:v>
                </c:pt>
                <c:pt idx="123">
                  <c:v>1.8267120000000001E-3</c:v>
                </c:pt>
                <c:pt idx="124">
                  <c:v>5.6872750000000005E-4</c:v>
                </c:pt>
                <c:pt idx="125">
                  <c:v>1.8704380000000001E-3</c:v>
                </c:pt>
                <c:pt idx="126">
                  <c:v>2.3391689999999999E-3</c:v>
                </c:pt>
                <c:pt idx="127">
                  <c:v>2.7907209999999999E-3</c:v>
                </c:pt>
                <c:pt idx="128">
                  <c:v>1.189802E-3</c:v>
                </c:pt>
                <c:pt idx="129">
                  <c:v>2.289828E-2</c:v>
                </c:pt>
                <c:pt idx="130">
                  <c:v>1.9787149999999998E-3</c:v>
                </c:pt>
                <c:pt idx="131">
                  <c:v>3.3653379999999998E-3</c:v>
                </c:pt>
                <c:pt idx="132">
                  <c:v>2.4440859999999998E-3</c:v>
                </c:pt>
                <c:pt idx="133">
                  <c:v>1.948459E-2</c:v>
                </c:pt>
                <c:pt idx="134">
                  <c:v>6.2045800000000003E-3</c:v>
                </c:pt>
                <c:pt idx="135">
                  <c:v>2.1520900000000002E-3</c:v>
                </c:pt>
                <c:pt idx="136">
                  <c:v>4.7484339999999999E-4</c:v>
                </c:pt>
                <c:pt idx="137">
                  <c:v>1.0624790000000001E-3</c:v>
                </c:pt>
                <c:pt idx="138">
                  <c:v>5.3468330000000001E-2</c:v>
                </c:pt>
                <c:pt idx="139">
                  <c:v>7.6863110000000001E-4</c:v>
                </c:pt>
                <c:pt idx="140">
                  <c:v>1.091893E-3</c:v>
                </c:pt>
                <c:pt idx="141">
                  <c:v>1.0976040000000001E-3</c:v>
                </c:pt>
                <c:pt idx="142">
                  <c:v>3.0648209999999999E-4</c:v>
                </c:pt>
                <c:pt idx="143">
                  <c:v>5.3685950000000005E-4</c:v>
                </c:pt>
                <c:pt idx="144">
                  <c:v>3.9795239999999999E-3</c:v>
                </c:pt>
                <c:pt idx="145">
                  <c:v>1.5857989999999999E-3</c:v>
                </c:pt>
                <c:pt idx="146">
                  <c:v>1.2042680000000001E-3</c:v>
                </c:pt>
                <c:pt idx="147">
                  <c:v>8.6886000000000005E-4</c:v>
                </c:pt>
                <c:pt idx="148">
                  <c:v>2.0294229999999998E-3</c:v>
                </c:pt>
                <c:pt idx="149">
                  <c:v>2.491226E-3</c:v>
                </c:pt>
                <c:pt idx="150">
                  <c:v>2.0488749999999999E-3</c:v>
                </c:pt>
                <c:pt idx="151">
                  <c:v>3.2280870000000003E-2</c:v>
                </c:pt>
                <c:pt idx="152">
                  <c:v>3.048879E-3</c:v>
                </c:pt>
                <c:pt idx="153">
                  <c:v>6.0347060000000004E-4</c:v>
                </c:pt>
                <c:pt idx="154">
                  <c:v>6.0347060000000004E-4</c:v>
                </c:pt>
                <c:pt idx="155">
                  <c:v>2.1066769999999999E-3</c:v>
                </c:pt>
                <c:pt idx="156">
                  <c:v>2.608689E-3</c:v>
                </c:pt>
                <c:pt idx="157">
                  <c:v>7.2615209999999999E-3</c:v>
                </c:pt>
                <c:pt idx="158">
                  <c:v>9.3171210000000005E-4</c:v>
                </c:pt>
                <c:pt idx="159">
                  <c:v>3.787436E-4</c:v>
                </c:pt>
                <c:pt idx="160">
                  <c:v>3.6473449999999998E-2</c:v>
                </c:pt>
                <c:pt idx="161">
                  <c:v>9.6975819999999999E-4</c:v>
                </c:pt>
                <c:pt idx="162">
                  <c:v>1.3615140000000001E-3</c:v>
                </c:pt>
                <c:pt idx="163">
                  <c:v>6.6595369999999997E-4</c:v>
                </c:pt>
                <c:pt idx="164">
                  <c:v>8.8865449999999992E-3</c:v>
                </c:pt>
                <c:pt idx="165">
                  <c:v>2.2661510000000001E-3</c:v>
                </c:pt>
                <c:pt idx="166">
                  <c:v>1.028936E-3</c:v>
                </c:pt>
                <c:pt idx="167">
                  <c:v>7.1958590000000005E-5</c:v>
                </c:pt>
                <c:pt idx="168">
                  <c:v>2.8606619999999999E-3</c:v>
                </c:pt>
                <c:pt idx="169">
                  <c:v>2.3748129999999999E-3</c:v>
                </c:pt>
              </c:numCache>
            </c:numRef>
          </c:xVal>
          <c:yVal>
            <c:numRef>
              <c:f>Sheet8!$L$5:$L$174</c:f>
              <c:numCache>
                <c:formatCode>0.00E+00</c:formatCode>
                <c:ptCount val="170"/>
                <c:pt idx="0">
                  <c:v>1.6517705622808011E-2</c:v>
                </c:pt>
                <c:pt idx="1">
                  <c:v>1.459441113248105E-2</c:v>
                </c:pt>
                <c:pt idx="2">
                  <c:v>1.8441000113134969E-2</c:v>
                </c:pt>
                <c:pt idx="3">
                  <c:v>1.3915601312365652E-2</c:v>
                </c:pt>
                <c:pt idx="4">
                  <c:v>1.6743975562846476E-2</c:v>
                </c:pt>
                <c:pt idx="5">
                  <c:v>1.2557981672134857E-2</c:v>
                </c:pt>
                <c:pt idx="6">
                  <c:v>1.153976694196176E-2</c:v>
                </c:pt>
                <c:pt idx="7">
                  <c:v>1.153976694196176E-2</c:v>
                </c:pt>
                <c:pt idx="8">
                  <c:v>2.3645208734019686E-2</c:v>
                </c:pt>
                <c:pt idx="9">
                  <c:v>2.5229098314288947E-2</c:v>
                </c:pt>
                <c:pt idx="10">
                  <c:v>2.5229098314288947E-2</c:v>
                </c:pt>
                <c:pt idx="11">
                  <c:v>2.5229098314288947E-2</c:v>
                </c:pt>
                <c:pt idx="12">
                  <c:v>2.5229098314288947E-2</c:v>
                </c:pt>
                <c:pt idx="13">
                  <c:v>2.7831202624731304E-2</c:v>
                </c:pt>
                <c:pt idx="14">
                  <c:v>9.2770675415771008E-3</c:v>
                </c:pt>
                <c:pt idx="15">
                  <c:v>2.7831202624731304E-2</c:v>
                </c:pt>
                <c:pt idx="16">
                  <c:v>5.9961534110193459E-3</c:v>
                </c:pt>
                <c:pt idx="17">
                  <c:v>8.0325828713655387E-3</c:v>
                </c:pt>
                <c:pt idx="18">
                  <c:v>7.3537730512501414E-3</c:v>
                </c:pt>
                <c:pt idx="19">
                  <c:v>1.4368141192442584E-2</c:v>
                </c:pt>
                <c:pt idx="20">
                  <c:v>4.6385337707885504E-3</c:v>
                </c:pt>
                <c:pt idx="21">
                  <c:v>1.6404570652788778E-2</c:v>
                </c:pt>
                <c:pt idx="22">
                  <c:v>8.9376626315194035E-3</c:v>
                </c:pt>
                <c:pt idx="23">
                  <c:v>1.7309650412942641E-2</c:v>
                </c:pt>
                <c:pt idx="24">
                  <c:v>3.7334540106346873E-3</c:v>
                </c:pt>
                <c:pt idx="25">
                  <c:v>8.0325828713655387E-3</c:v>
                </c:pt>
                <c:pt idx="26">
                  <c:v>1.7762190293019571E-2</c:v>
                </c:pt>
                <c:pt idx="27">
                  <c:v>3.9597239506731531E-3</c:v>
                </c:pt>
                <c:pt idx="28">
                  <c:v>8.0325828713655387E-3</c:v>
                </c:pt>
                <c:pt idx="29">
                  <c:v>8.0325828713655387E-3</c:v>
                </c:pt>
                <c:pt idx="30">
                  <c:v>8.9376626315194035E-3</c:v>
                </c:pt>
                <c:pt idx="31">
                  <c:v>2.6021043104423576E-3</c:v>
                </c:pt>
                <c:pt idx="32">
                  <c:v>2.6021043104423576E-3</c:v>
                </c:pt>
                <c:pt idx="33">
                  <c:v>2.6021043104423576E-3</c:v>
                </c:pt>
                <c:pt idx="34">
                  <c:v>2.8283742504808238E-3</c:v>
                </c:pt>
                <c:pt idx="35">
                  <c:v>6.2224233510578117E-3</c:v>
                </c:pt>
                <c:pt idx="36">
                  <c:v>2.6021043104423576E-3</c:v>
                </c:pt>
                <c:pt idx="37">
                  <c:v>3.0546441905192896E-3</c:v>
                </c:pt>
                <c:pt idx="38">
                  <c:v>5.0910736508654828E-3</c:v>
                </c:pt>
                <c:pt idx="39">
                  <c:v>5.9961534110193459E-3</c:v>
                </c:pt>
                <c:pt idx="40">
                  <c:v>2.7152392804615905E-3</c:v>
                </c:pt>
                <c:pt idx="41">
                  <c:v>2.4889693404231247E-3</c:v>
                </c:pt>
                <c:pt idx="42">
                  <c:v>2.1495644303654261E-3</c:v>
                </c:pt>
                <c:pt idx="43">
                  <c:v>2.1495644303654261E-3</c:v>
                </c:pt>
                <c:pt idx="44">
                  <c:v>4.7516687408077837E-3</c:v>
                </c:pt>
                <c:pt idx="45">
                  <c:v>2.1495644303654261E-3</c:v>
                </c:pt>
                <c:pt idx="46">
                  <c:v>6.2224233510578117E-3</c:v>
                </c:pt>
                <c:pt idx="47">
                  <c:v>6.2224233510578117E-3</c:v>
                </c:pt>
                <c:pt idx="48">
                  <c:v>2.6021043104423576E-3</c:v>
                </c:pt>
                <c:pt idx="49">
                  <c:v>4.7516687408077837E-3</c:v>
                </c:pt>
                <c:pt idx="50">
                  <c:v>1.2331711732096391E-2</c:v>
                </c:pt>
                <c:pt idx="51">
                  <c:v>4.7516687408077837E-3</c:v>
                </c:pt>
                <c:pt idx="52">
                  <c:v>1.810159520307727E-3</c:v>
                </c:pt>
                <c:pt idx="53">
                  <c:v>2.1495644303654261E-3</c:v>
                </c:pt>
                <c:pt idx="54">
                  <c:v>3.1677791605385225E-3</c:v>
                </c:pt>
                <c:pt idx="55">
                  <c:v>2.1495644303654261E-3</c:v>
                </c:pt>
                <c:pt idx="56">
                  <c:v>1.6517705622808011E-2</c:v>
                </c:pt>
                <c:pt idx="57">
                  <c:v>2.262699400384659E-3</c:v>
                </c:pt>
                <c:pt idx="58">
                  <c:v>2.262699400384659E-3</c:v>
                </c:pt>
                <c:pt idx="59">
                  <c:v>3.2809141305577554E-3</c:v>
                </c:pt>
                <c:pt idx="60">
                  <c:v>1.6970245502884941E-3</c:v>
                </c:pt>
                <c:pt idx="61">
                  <c:v>9.5033374816155675E-3</c:v>
                </c:pt>
                <c:pt idx="62">
                  <c:v>2.9415092205000567E-3</c:v>
                </c:pt>
                <c:pt idx="63">
                  <c:v>1.9232944903269601E-3</c:v>
                </c:pt>
                <c:pt idx="64">
                  <c:v>2.262699400384659E-3</c:v>
                </c:pt>
                <c:pt idx="65">
                  <c:v>1.4707546102500284E-3</c:v>
                </c:pt>
                <c:pt idx="66">
                  <c:v>7.0143681411924423E-3</c:v>
                </c:pt>
                <c:pt idx="67">
                  <c:v>2.262699400384659E-3</c:v>
                </c:pt>
                <c:pt idx="68">
                  <c:v>1.2105441792057926E-2</c:v>
                </c:pt>
                <c:pt idx="69">
                  <c:v>5.0910736508654828E-3</c:v>
                </c:pt>
                <c:pt idx="70">
                  <c:v>1.1313497001923295E-3</c:v>
                </c:pt>
                <c:pt idx="71">
                  <c:v>9.2770675415771008E-3</c:v>
                </c:pt>
                <c:pt idx="72">
                  <c:v>3.9597239506731531E-3</c:v>
                </c:pt>
                <c:pt idx="73">
                  <c:v>1.3576196402307953E-3</c:v>
                </c:pt>
                <c:pt idx="74">
                  <c:v>4.864803710827017E-3</c:v>
                </c:pt>
                <c:pt idx="75">
                  <c:v>1.4707546102500284E-3</c:v>
                </c:pt>
                <c:pt idx="76">
                  <c:v>7.0143681411924423E-3</c:v>
                </c:pt>
                <c:pt idx="77">
                  <c:v>1.3576196402307953E-3</c:v>
                </c:pt>
                <c:pt idx="78">
                  <c:v>1.9232944903269601E-3</c:v>
                </c:pt>
                <c:pt idx="79">
                  <c:v>6.6749632311347441E-3</c:v>
                </c:pt>
                <c:pt idx="80">
                  <c:v>1.3576196402307953E-3</c:v>
                </c:pt>
                <c:pt idx="81">
                  <c:v>1.0182147301730966E-3</c:v>
                </c:pt>
                <c:pt idx="82">
                  <c:v>1.0182147301730966E-3</c:v>
                </c:pt>
                <c:pt idx="83">
                  <c:v>1.4707546102500284E-3</c:v>
                </c:pt>
                <c:pt idx="84">
                  <c:v>2.7152392804615905E-3</c:v>
                </c:pt>
                <c:pt idx="85">
                  <c:v>4.7516687408077837E-3</c:v>
                </c:pt>
                <c:pt idx="86">
                  <c:v>5.8830184410001134E-3</c:v>
                </c:pt>
                <c:pt idx="87">
                  <c:v>1.3576196402307953E-3</c:v>
                </c:pt>
                <c:pt idx="88">
                  <c:v>1.4707546102500284E-3</c:v>
                </c:pt>
                <c:pt idx="89">
                  <c:v>5.7698834709808801E-3</c:v>
                </c:pt>
                <c:pt idx="90">
                  <c:v>6.6749632311347441E-3</c:v>
                </c:pt>
                <c:pt idx="91">
                  <c:v>2.4889693404231247E-3</c:v>
                </c:pt>
                <c:pt idx="92">
                  <c:v>2.1495644303654261E-3</c:v>
                </c:pt>
                <c:pt idx="93">
                  <c:v>2.3758343704038919E-3</c:v>
                </c:pt>
                <c:pt idx="94">
                  <c:v>1.9232944903269601E-3</c:v>
                </c:pt>
                <c:pt idx="95">
                  <c:v>1.4707546102500284E-3</c:v>
                </c:pt>
                <c:pt idx="96">
                  <c:v>1.9232944903269601E-3</c:v>
                </c:pt>
                <c:pt idx="97">
                  <c:v>1.1652901911980993E-2</c:v>
                </c:pt>
                <c:pt idx="98">
                  <c:v>1.1313497001923295E-3</c:v>
                </c:pt>
                <c:pt idx="99">
                  <c:v>1.1313497001923295E-3</c:v>
                </c:pt>
                <c:pt idx="100">
                  <c:v>1.3576196402307953E-3</c:v>
                </c:pt>
                <c:pt idx="101">
                  <c:v>5.8830184410001134E-3</c:v>
                </c:pt>
                <c:pt idx="102">
                  <c:v>4.0728589206923864E-3</c:v>
                </c:pt>
                <c:pt idx="103">
                  <c:v>2.6021043104423576E-3</c:v>
                </c:pt>
                <c:pt idx="104">
                  <c:v>5.3173435909039486E-3</c:v>
                </c:pt>
                <c:pt idx="105">
                  <c:v>1.4707546102500284E-3</c:v>
                </c:pt>
                <c:pt idx="106">
                  <c:v>2.4889693404231247E-3</c:v>
                </c:pt>
                <c:pt idx="107">
                  <c:v>1.4707546102500284E-3</c:v>
                </c:pt>
                <c:pt idx="108">
                  <c:v>1.1313497001923295E-3</c:v>
                </c:pt>
                <c:pt idx="109">
                  <c:v>1.1313497001923295E-3</c:v>
                </c:pt>
                <c:pt idx="110">
                  <c:v>1.2557981672134857E-2</c:v>
                </c:pt>
                <c:pt idx="111">
                  <c:v>1.2444846702115624E-3</c:v>
                </c:pt>
                <c:pt idx="112">
                  <c:v>1.3576196402307953E-3</c:v>
                </c:pt>
                <c:pt idx="113">
                  <c:v>1.2444846702115624E-3</c:v>
                </c:pt>
                <c:pt idx="114">
                  <c:v>1.0182147301730966E-3</c:v>
                </c:pt>
                <c:pt idx="115">
                  <c:v>1.4368141192442584E-2</c:v>
                </c:pt>
                <c:pt idx="116">
                  <c:v>5.8830184410001134E-3</c:v>
                </c:pt>
                <c:pt idx="117">
                  <c:v>1.1313497001923295E-3</c:v>
                </c:pt>
                <c:pt idx="118">
                  <c:v>1.0182147301730966E-3</c:v>
                </c:pt>
                <c:pt idx="119">
                  <c:v>1.3576196402307953E-3</c:v>
                </c:pt>
                <c:pt idx="120">
                  <c:v>5.9961534110193459E-3</c:v>
                </c:pt>
                <c:pt idx="121">
                  <c:v>6.7880982011539763E-4</c:v>
                </c:pt>
                <c:pt idx="122">
                  <c:v>1.4707546102500284E-3</c:v>
                </c:pt>
                <c:pt idx="123">
                  <c:v>1.2444846702115624E-3</c:v>
                </c:pt>
                <c:pt idx="124">
                  <c:v>7.9194479013463062E-4</c:v>
                </c:pt>
                <c:pt idx="125">
                  <c:v>1.2444846702115624E-3</c:v>
                </c:pt>
                <c:pt idx="126">
                  <c:v>1.3576196402307953E-3</c:v>
                </c:pt>
                <c:pt idx="127">
                  <c:v>1.4707546102500284E-3</c:v>
                </c:pt>
                <c:pt idx="128">
                  <c:v>1.0182147301730966E-3</c:v>
                </c:pt>
                <c:pt idx="129">
                  <c:v>4.864803710827017E-3</c:v>
                </c:pt>
                <c:pt idx="130">
                  <c:v>1.2444846702115624E-3</c:v>
                </c:pt>
                <c:pt idx="131">
                  <c:v>1.5838895802692612E-3</c:v>
                </c:pt>
                <c:pt idx="132">
                  <c:v>1.3576196402307953E-3</c:v>
                </c:pt>
                <c:pt idx="133">
                  <c:v>4.2991288607308522E-3</c:v>
                </c:pt>
                <c:pt idx="134">
                  <c:v>2.1495644303654261E-3</c:v>
                </c:pt>
                <c:pt idx="135">
                  <c:v>1.2444846702115624E-3</c:v>
                </c:pt>
                <c:pt idx="136">
                  <c:v>6.7880982011539763E-4</c:v>
                </c:pt>
                <c:pt idx="137">
                  <c:v>9.0507976015386351E-4</c:v>
                </c:pt>
                <c:pt idx="138">
                  <c:v>8.5982577214617044E-3</c:v>
                </c:pt>
                <c:pt idx="139">
                  <c:v>7.9194479013463062E-4</c:v>
                </c:pt>
                <c:pt idx="140">
                  <c:v>9.0507976015386351E-4</c:v>
                </c:pt>
                <c:pt idx="141">
                  <c:v>9.0507976015386351E-4</c:v>
                </c:pt>
                <c:pt idx="142">
                  <c:v>5.6567485009616475E-4</c:v>
                </c:pt>
                <c:pt idx="143">
                  <c:v>6.7880982011539763E-4</c:v>
                </c:pt>
                <c:pt idx="144">
                  <c:v>1.5838895802692612E-3</c:v>
                </c:pt>
                <c:pt idx="145">
                  <c:v>1.0182147301730966E-3</c:v>
                </c:pt>
                <c:pt idx="146">
                  <c:v>9.0507976015386351E-4</c:v>
                </c:pt>
                <c:pt idx="147">
                  <c:v>7.9194479013463062E-4</c:v>
                </c:pt>
                <c:pt idx="148">
                  <c:v>1.1313497001923295E-3</c:v>
                </c:pt>
                <c:pt idx="149">
                  <c:v>1.2444846702115624E-3</c:v>
                </c:pt>
                <c:pt idx="150">
                  <c:v>1.1313497001923295E-3</c:v>
                </c:pt>
                <c:pt idx="151">
                  <c:v>5.7698834709808801E-3</c:v>
                </c:pt>
                <c:pt idx="152">
                  <c:v>1.3576196402307953E-3</c:v>
                </c:pt>
                <c:pt idx="153">
                  <c:v>6.7880982011539763E-4</c:v>
                </c:pt>
                <c:pt idx="154">
                  <c:v>6.7880982011539763E-4</c:v>
                </c:pt>
                <c:pt idx="155">
                  <c:v>1.1313497001923295E-3</c:v>
                </c:pt>
                <c:pt idx="156">
                  <c:v>1.2444846702115624E-3</c:v>
                </c:pt>
                <c:pt idx="157">
                  <c:v>2.1495644303654261E-3</c:v>
                </c:pt>
                <c:pt idx="158">
                  <c:v>7.9194479013463062E-4</c:v>
                </c:pt>
                <c:pt idx="159">
                  <c:v>5.6567485009616475E-4</c:v>
                </c:pt>
                <c:pt idx="160">
                  <c:v>6.2224233510578117E-3</c:v>
                </c:pt>
                <c:pt idx="161">
                  <c:v>7.9194479013463062E-4</c:v>
                </c:pt>
                <c:pt idx="162">
                  <c:v>9.0507976015386351E-4</c:v>
                </c:pt>
                <c:pt idx="163">
                  <c:v>6.7880982011539763E-4</c:v>
                </c:pt>
                <c:pt idx="164">
                  <c:v>2.3758343704038919E-3</c:v>
                </c:pt>
                <c:pt idx="165">
                  <c:v>1.1313497001923295E-3</c:v>
                </c:pt>
                <c:pt idx="166">
                  <c:v>7.9194479013463062E-4</c:v>
                </c:pt>
                <c:pt idx="167">
                  <c:v>3.3940491005769881E-4</c:v>
                </c:pt>
                <c:pt idx="168">
                  <c:v>1.2444846702115624E-3</c:v>
                </c:pt>
                <c:pt idx="169">
                  <c:v>1.1313497001923295E-3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570544"/>
        <c:axId val="326569760"/>
      </c:scatterChart>
      <c:valAx>
        <c:axId val="3265705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692854749687197"/>
              <c:y val="0.938958939335111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69760"/>
        <c:crosses val="autoZero"/>
        <c:crossBetween val="midCat"/>
      </c:valAx>
      <c:valAx>
        <c:axId val="3265697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917655746024111E-2"/>
              <c:y val="0.420494847526239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705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GRN9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136265645523666"/>
          <c:y val="2.22297895091942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4954808445092266E-2"/>
          <c:w val="0.80196442072682694"/>
          <c:h val="0.7969140851256134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6.6544798286440861E-3"/>
                  <c:y val="0.5463051130107122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5.1462090000000002E-2</c:v>
                </c:pt>
                <c:pt idx="1">
                  <c:v>5.9435229999999999E-2</c:v>
                </c:pt>
                <c:pt idx="2">
                  <c:v>1.325905E-2</c:v>
                </c:pt>
                <c:pt idx="3">
                  <c:v>5.8176029999999997E-2</c:v>
                </c:pt>
                <c:pt idx="4">
                  <c:v>5.8569950000000003E-2</c:v>
                </c:pt>
                <c:pt idx="5">
                  <c:v>3.8634540000000002E-2</c:v>
                </c:pt>
                <c:pt idx="6">
                  <c:v>8.0258069999999994E-3</c:v>
                </c:pt>
                <c:pt idx="7">
                  <c:v>1.3105790000000001E-2</c:v>
                </c:pt>
                <c:pt idx="8">
                  <c:v>2.3764179999999999E-2</c:v>
                </c:pt>
                <c:pt idx="9">
                  <c:v>1.1961289999999999E-2</c:v>
                </c:pt>
                <c:pt idx="10">
                  <c:v>1.701567E-2</c:v>
                </c:pt>
                <c:pt idx="11">
                  <c:v>1.539749E-2</c:v>
                </c:pt>
                <c:pt idx="12">
                  <c:v>9.3867159999999998E-3</c:v>
                </c:pt>
                <c:pt idx="13">
                  <c:v>9.4526230000000003E-3</c:v>
                </c:pt>
                <c:pt idx="14">
                  <c:v>5.4471140000000003E-3</c:v>
                </c:pt>
                <c:pt idx="15">
                  <c:v>3.261379E-3</c:v>
                </c:pt>
                <c:pt idx="16">
                  <c:v>7.45439E-3</c:v>
                </c:pt>
                <c:pt idx="17">
                  <c:v>4.8770259999999996E-3</c:v>
                </c:pt>
                <c:pt idx="18">
                  <c:v>6.1773000000000002E-3</c:v>
                </c:pt>
                <c:pt idx="19">
                  <c:v>4.9634240000000001E-3</c:v>
                </c:pt>
                <c:pt idx="20">
                  <c:v>3.5278879999999999E-3</c:v>
                </c:pt>
                <c:pt idx="21">
                  <c:v>9.4412140000000006E-2</c:v>
                </c:pt>
                <c:pt idx="22">
                  <c:v>7.4258049999999997E-3</c:v>
                </c:pt>
                <c:pt idx="23">
                  <c:v>2.5068030000000002E-2</c:v>
                </c:pt>
                <c:pt idx="24">
                  <c:v>3.9131030000000002E-3</c:v>
                </c:pt>
                <c:pt idx="25">
                  <c:v>6.9195999999999997E-3</c:v>
                </c:pt>
                <c:pt idx="26">
                  <c:v>7.7524250000000003E-3</c:v>
                </c:pt>
                <c:pt idx="27">
                  <c:v>5.2181240000000002E-3</c:v>
                </c:pt>
                <c:pt idx="28">
                  <c:v>3.8180720000000001E-2</c:v>
                </c:pt>
                <c:pt idx="29">
                  <c:v>3.867698E-2</c:v>
                </c:pt>
                <c:pt idx="30">
                  <c:v>6.5081469999999997E-3</c:v>
                </c:pt>
                <c:pt idx="31">
                  <c:v>5.6706580000000003E-3</c:v>
                </c:pt>
                <c:pt idx="32">
                  <c:v>1.9084859999999999E-2</c:v>
                </c:pt>
                <c:pt idx="33">
                  <c:v>9.8417320000000006E-3</c:v>
                </c:pt>
                <c:pt idx="34">
                  <c:v>1.3180849999999999E-2</c:v>
                </c:pt>
                <c:pt idx="35">
                  <c:v>1.284166E-2</c:v>
                </c:pt>
                <c:pt idx="36">
                  <c:v>1.2885199999999999E-2</c:v>
                </c:pt>
                <c:pt idx="37">
                  <c:v>7.9772620000000006E-3</c:v>
                </c:pt>
                <c:pt idx="38">
                  <c:v>1.2308319999999999E-2</c:v>
                </c:pt>
                <c:pt idx="39">
                  <c:v>4.0777369999999997E-3</c:v>
                </c:pt>
                <c:pt idx="40">
                  <c:v>3.2162160000000002E-2</c:v>
                </c:pt>
                <c:pt idx="41">
                  <c:v>3.9643359999999997E-3</c:v>
                </c:pt>
                <c:pt idx="42">
                  <c:v>2.3179350000000001E-2</c:v>
                </c:pt>
                <c:pt idx="43">
                  <c:v>1.334043E-2</c:v>
                </c:pt>
                <c:pt idx="44">
                  <c:v>1.406195E-2</c:v>
                </c:pt>
                <c:pt idx="45">
                  <c:v>2.714834E-2</c:v>
                </c:pt>
                <c:pt idx="46">
                  <c:v>5.6887229999999997E-2</c:v>
                </c:pt>
                <c:pt idx="47">
                  <c:v>9.5221279999999995E-3</c:v>
                </c:pt>
                <c:pt idx="48">
                  <c:v>3.6318690000000001E-2</c:v>
                </c:pt>
                <c:pt idx="49">
                  <c:v>0.1048897</c:v>
                </c:pt>
                <c:pt idx="50">
                  <c:v>8.9194339999999997E-2</c:v>
                </c:pt>
                <c:pt idx="51">
                  <c:v>7.5597060000000002E-3</c:v>
                </c:pt>
                <c:pt idx="52">
                  <c:v>7.3296330000000007E-2</c:v>
                </c:pt>
                <c:pt idx="53">
                  <c:v>1.076467E-2</c:v>
                </c:pt>
                <c:pt idx="54">
                  <c:v>6.7069279999999995E-2</c:v>
                </c:pt>
                <c:pt idx="55">
                  <c:v>2.340134E-2</c:v>
                </c:pt>
                <c:pt idx="56">
                  <c:v>2.4245409999999998E-2</c:v>
                </c:pt>
                <c:pt idx="57">
                  <c:v>3.9919499999999997E-2</c:v>
                </c:pt>
                <c:pt idx="58">
                  <c:v>4.4400849999999999E-3</c:v>
                </c:pt>
                <c:pt idx="59">
                  <c:v>5.381959E-2</c:v>
                </c:pt>
                <c:pt idx="60">
                  <c:v>4.5278810000000001E-3</c:v>
                </c:pt>
                <c:pt idx="61">
                  <c:v>4.9644019999999997E-3</c:v>
                </c:pt>
                <c:pt idx="62">
                  <c:v>8.2095499999999995E-3</c:v>
                </c:pt>
                <c:pt idx="63">
                  <c:v>8.2263219999999995E-3</c:v>
                </c:pt>
                <c:pt idx="64">
                  <c:v>7.8474150000000006E-2</c:v>
                </c:pt>
                <c:pt idx="65">
                  <c:v>2.567798E-2</c:v>
                </c:pt>
                <c:pt idx="66">
                  <c:v>7.9050179999999998E-2</c:v>
                </c:pt>
                <c:pt idx="67">
                  <c:v>7.9060050000000007E-2</c:v>
                </c:pt>
                <c:pt idx="68">
                  <c:v>8.8475459999999995E-3</c:v>
                </c:pt>
                <c:pt idx="69">
                  <c:v>8.9258900000000006E-3</c:v>
                </c:pt>
                <c:pt idx="70">
                  <c:v>8.9426609999999993E-3</c:v>
                </c:pt>
                <c:pt idx="71">
                  <c:v>2.1638669999999999E-2</c:v>
                </c:pt>
                <c:pt idx="72">
                  <c:v>9.6185090000000001E-2</c:v>
                </c:pt>
                <c:pt idx="73">
                  <c:v>7.9608860000000004E-3</c:v>
                </c:pt>
                <c:pt idx="74">
                  <c:v>0.148836</c:v>
                </c:pt>
                <c:pt idx="75">
                  <c:v>8.0325019999999997E-2</c:v>
                </c:pt>
                <c:pt idx="76">
                  <c:v>5.8718060000000002E-2</c:v>
                </c:pt>
                <c:pt idx="77">
                  <c:v>2.8955999999999999E-2</c:v>
                </c:pt>
                <c:pt idx="78">
                  <c:v>1.231925E-2</c:v>
                </c:pt>
                <c:pt idx="79">
                  <c:v>1.3168089999999999E-3</c:v>
                </c:pt>
                <c:pt idx="80">
                  <c:v>2.0572429999999999E-2</c:v>
                </c:pt>
                <c:pt idx="81">
                  <c:v>6.0204380000000002E-2</c:v>
                </c:pt>
                <c:pt idx="82">
                  <c:v>2.5720029999999998E-3</c:v>
                </c:pt>
                <c:pt idx="83">
                  <c:v>2.3647439999999999E-2</c:v>
                </c:pt>
                <c:pt idx="84">
                  <c:v>4.9029629999999998E-3</c:v>
                </c:pt>
                <c:pt idx="85">
                  <c:v>1.239052E-3</c:v>
                </c:pt>
                <c:pt idx="86">
                  <c:v>1.518974E-2</c:v>
                </c:pt>
                <c:pt idx="87">
                  <c:v>1.711553E-2</c:v>
                </c:pt>
                <c:pt idx="88">
                  <c:v>1.262303E-2</c:v>
                </c:pt>
                <c:pt idx="89">
                  <c:v>8.0249180000000003E-2</c:v>
                </c:pt>
                <c:pt idx="90">
                  <c:v>6.3104489999999999E-2</c:v>
                </c:pt>
                <c:pt idx="91">
                  <c:v>2.131057E-3</c:v>
                </c:pt>
                <c:pt idx="92">
                  <c:v>1.325895E-2</c:v>
                </c:pt>
                <c:pt idx="93">
                  <c:v>1.7013730000000001E-2</c:v>
                </c:pt>
                <c:pt idx="94">
                  <c:v>1.2960889999999999E-2</c:v>
                </c:pt>
                <c:pt idx="95">
                  <c:v>1.47289E-2</c:v>
                </c:pt>
                <c:pt idx="96">
                  <c:v>1.1954040000000001E-2</c:v>
                </c:pt>
                <c:pt idx="97">
                  <c:v>1.199329E-2</c:v>
                </c:pt>
                <c:pt idx="98">
                  <c:v>2.6528369999999999E-3</c:v>
                </c:pt>
                <c:pt idx="99">
                  <c:v>3.5279439999999999E-3</c:v>
                </c:pt>
                <c:pt idx="100">
                  <c:v>2.5912370000000001E-3</c:v>
                </c:pt>
                <c:pt idx="101">
                  <c:v>2.637983E-3</c:v>
                </c:pt>
                <c:pt idx="102">
                  <c:v>3.003931E-2</c:v>
                </c:pt>
                <c:pt idx="103">
                  <c:v>6.7605709999999999E-2</c:v>
                </c:pt>
                <c:pt idx="104">
                  <c:v>7.2487289999999996E-2</c:v>
                </c:pt>
                <c:pt idx="105">
                  <c:v>2.411659E-3</c:v>
                </c:pt>
                <c:pt idx="106">
                  <c:v>1.015626E-2</c:v>
                </c:pt>
                <c:pt idx="107">
                  <c:v>3.9456360000000003E-2</c:v>
                </c:pt>
                <c:pt idx="108">
                  <c:v>9.7348160000000003E-2</c:v>
                </c:pt>
                <c:pt idx="109">
                  <c:v>1.2824760000000001E-3</c:v>
                </c:pt>
                <c:pt idx="110">
                  <c:v>1.0555190000000001E-2</c:v>
                </c:pt>
                <c:pt idx="111">
                  <c:v>7.4562110000000001E-2</c:v>
                </c:pt>
                <c:pt idx="112">
                  <c:v>1.830294E-2</c:v>
                </c:pt>
                <c:pt idx="113">
                  <c:v>3.2244719999999998E-2</c:v>
                </c:pt>
                <c:pt idx="114">
                  <c:v>2.1927269999999998E-3</c:v>
                </c:pt>
                <c:pt idx="115">
                  <c:v>5.171775E-3</c:v>
                </c:pt>
                <c:pt idx="116">
                  <c:v>0.11008419999999999</c:v>
                </c:pt>
                <c:pt idx="117">
                  <c:v>2.6680739999999999E-3</c:v>
                </c:pt>
                <c:pt idx="118">
                  <c:v>3.3527549999999998E-3</c:v>
                </c:pt>
                <c:pt idx="119">
                  <c:v>1.793979E-3</c:v>
                </c:pt>
                <c:pt idx="120">
                  <c:v>8.6211789999999996E-2</c:v>
                </c:pt>
                <c:pt idx="121">
                  <c:v>7.3505529999999997E-4</c:v>
                </c:pt>
                <c:pt idx="122">
                  <c:v>7.3505529999999997E-4</c:v>
                </c:pt>
                <c:pt idx="123">
                  <c:v>2.4896290000000001E-3</c:v>
                </c:pt>
                <c:pt idx="124">
                  <c:v>2.2584719999999999E-2</c:v>
                </c:pt>
                <c:pt idx="125">
                  <c:v>2.8610509999999999E-3</c:v>
                </c:pt>
                <c:pt idx="126">
                  <c:v>7.5876280000000001E-4</c:v>
                </c:pt>
                <c:pt idx="127">
                  <c:v>7.6223389999999995E-4</c:v>
                </c:pt>
                <c:pt idx="128">
                  <c:v>7.6534689999999996E-4</c:v>
                </c:pt>
                <c:pt idx="129">
                  <c:v>1.3897710000000001E-2</c:v>
                </c:pt>
                <c:pt idx="130">
                  <c:v>1.225737E-2</c:v>
                </c:pt>
                <c:pt idx="131">
                  <c:v>2.0164919999999999E-2</c:v>
                </c:pt>
                <c:pt idx="132">
                  <c:v>1.6121699999999999E-2</c:v>
                </c:pt>
                <c:pt idx="133">
                  <c:v>8.3595389999999992E-3</c:v>
                </c:pt>
                <c:pt idx="134">
                  <c:v>4.5051040000000001E-2</c:v>
                </c:pt>
                <c:pt idx="135">
                  <c:v>3.3989480000000002E-3</c:v>
                </c:pt>
                <c:pt idx="136">
                  <c:v>1.2483080000000001E-2</c:v>
                </c:pt>
                <c:pt idx="137">
                  <c:v>2.726736E-3</c:v>
                </c:pt>
                <c:pt idx="138">
                  <c:v>4.8194939999999999E-2</c:v>
                </c:pt>
                <c:pt idx="139">
                  <c:v>2.7721009999999999E-3</c:v>
                </c:pt>
                <c:pt idx="140">
                  <c:v>3.88792E-3</c:v>
                </c:pt>
                <c:pt idx="141">
                  <c:v>2.7769520000000001E-3</c:v>
                </c:pt>
                <c:pt idx="142">
                  <c:v>8.7344219999999995E-4</c:v>
                </c:pt>
                <c:pt idx="143">
                  <c:v>2.774532E-2</c:v>
                </c:pt>
                <c:pt idx="144">
                  <c:v>3.6128269999999999E-3</c:v>
                </c:pt>
                <c:pt idx="145">
                  <c:v>1.374449E-3</c:v>
                </c:pt>
                <c:pt idx="146">
                  <c:v>1.3883890000000001E-3</c:v>
                </c:pt>
                <c:pt idx="147">
                  <c:v>6.8367259999999999E-2</c:v>
                </c:pt>
                <c:pt idx="148">
                  <c:v>2.1303610000000001E-2</c:v>
                </c:pt>
                <c:pt idx="149">
                  <c:v>1.7108620000000001E-2</c:v>
                </c:pt>
                <c:pt idx="150">
                  <c:v>1.3800659999999999E-2</c:v>
                </c:pt>
                <c:pt idx="151">
                  <c:v>8.9764150000000001E-2</c:v>
                </c:pt>
                <c:pt idx="152">
                  <c:v>6.9688830000000004E-3</c:v>
                </c:pt>
                <c:pt idx="153">
                  <c:v>9.6762720000000005E-4</c:v>
                </c:pt>
                <c:pt idx="154">
                  <c:v>1.270866E-2</c:v>
                </c:pt>
                <c:pt idx="155">
                  <c:v>2.167908E-2</c:v>
                </c:pt>
                <c:pt idx="156">
                  <c:v>2.8621400000000002E-2</c:v>
                </c:pt>
                <c:pt idx="157">
                  <c:v>2.1743700000000001E-2</c:v>
                </c:pt>
                <c:pt idx="158">
                  <c:v>2.1015980000000001E-3</c:v>
                </c:pt>
                <c:pt idx="159">
                  <c:v>4.7827139999999997E-2</c:v>
                </c:pt>
                <c:pt idx="160">
                  <c:v>4.3529270000000004E-3</c:v>
                </c:pt>
                <c:pt idx="161">
                  <c:v>2.90067E-2</c:v>
                </c:pt>
                <c:pt idx="162">
                  <c:v>4.0792219999999997E-2</c:v>
                </c:pt>
                <c:pt idx="163">
                  <c:v>7.2745739999999998E-3</c:v>
                </c:pt>
                <c:pt idx="164">
                  <c:v>1.061345E-3</c:v>
                </c:pt>
                <c:pt idx="165">
                  <c:v>2.6308459999999999E-2</c:v>
                </c:pt>
                <c:pt idx="166">
                  <c:v>2.7174770000000001E-2</c:v>
                </c:pt>
                <c:pt idx="167">
                  <c:v>0.11399289999999999</c:v>
                </c:pt>
                <c:pt idx="168">
                  <c:v>4.5493349999999998E-3</c:v>
                </c:pt>
                <c:pt idx="169">
                  <c:v>3.3042290000000001E-3</c:v>
                </c:pt>
                <c:pt idx="170">
                  <c:v>0.16970640000000001</c:v>
                </c:pt>
                <c:pt idx="171">
                  <c:v>5.5713280000000004E-3</c:v>
                </c:pt>
                <c:pt idx="172">
                  <c:v>7.052572E-2</c:v>
                </c:pt>
                <c:pt idx="173">
                  <c:v>1.1626410000000001E-3</c:v>
                </c:pt>
                <c:pt idx="174">
                  <c:v>4.7210459999999996E-3</c:v>
                </c:pt>
                <c:pt idx="175">
                  <c:v>3.0238080000000001E-2</c:v>
                </c:pt>
                <c:pt idx="176">
                  <c:v>5.0510480000000003E-2</c:v>
                </c:pt>
                <c:pt idx="177">
                  <c:v>7.2635820000000002E-3</c:v>
                </c:pt>
                <c:pt idx="178">
                  <c:v>1.1322219999999999E-2</c:v>
                </c:pt>
                <c:pt idx="179">
                  <c:v>2.3902559999999999E-3</c:v>
                </c:pt>
                <c:pt idx="180">
                  <c:v>3.4786869999999998E-2</c:v>
                </c:pt>
                <c:pt idx="181">
                  <c:v>7.9468200000000003E-3</c:v>
                </c:pt>
                <c:pt idx="182">
                  <c:v>1.7635399999999999E-2</c:v>
                </c:pt>
                <c:pt idx="183">
                  <c:v>1.158988E-2</c:v>
                </c:pt>
                <c:pt idx="184">
                  <c:v>1.2707409999999999E-3</c:v>
                </c:pt>
                <c:pt idx="185">
                  <c:v>2.4547099999999999E-2</c:v>
                </c:pt>
                <c:pt idx="186">
                  <c:v>2.1545189999999999E-2</c:v>
                </c:pt>
                <c:pt idx="187">
                  <c:v>1.57008E-3</c:v>
                </c:pt>
                <c:pt idx="188">
                  <c:v>6.2543120000000004E-4</c:v>
                </c:pt>
                <c:pt idx="189">
                  <c:v>6.2705759999999997E-4</c:v>
                </c:pt>
                <c:pt idx="190">
                  <c:v>2.422639E-2</c:v>
                </c:pt>
                <c:pt idx="191">
                  <c:v>1.364297E-3</c:v>
                </c:pt>
                <c:pt idx="192">
                  <c:v>2.3142779999999999E-3</c:v>
                </c:pt>
                <c:pt idx="193">
                  <c:v>1.6932099999999999E-2</c:v>
                </c:pt>
                <c:pt idx="194">
                  <c:v>4.3632649999999999E-3</c:v>
                </c:pt>
                <c:pt idx="195">
                  <c:v>5.3068430000000003E-3</c:v>
                </c:pt>
                <c:pt idx="196">
                  <c:v>3.8940580000000002E-2</c:v>
                </c:pt>
                <c:pt idx="197">
                  <c:v>3.9465910000000002E-3</c:v>
                </c:pt>
                <c:pt idx="198">
                  <c:v>1.411147E-3</c:v>
                </c:pt>
                <c:pt idx="199">
                  <c:v>2.331563E-2</c:v>
                </c:pt>
                <c:pt idx="200">
                  <c:v>1.5859890000000001E-2</c:v>
                </c:pt>
                <c:pt idx="201">
                  <c:v>4.9704909999999996E-3</c:v>
                </c:pt>
                <c:pt idx="202">
                  <c:v>1.7584040000000001E-3</c:v>
                </c:pt>
                <c:pt idx="203">
                  <c:v>4.9843530000000004E-3</c:v>
                </c:pt>
                <c:pt idx="204">
                  <c:v>1.4669500000000001E-3</c:v>
                </c:pt>
                <c:pt idx="205">
                  <c:v>2.7521400000000001E-2</c:v>
                </c:pt>
                <c:pt idx="206">
                  <c:v>2.8437369999999998E-3</c:v>
                </c:pt>
                <c:pt idx="207">
                  <c:v>4.0760459999999998E-2</c:v>
                </c:pt>
                <c:pt idx="208">
                  <c:v>4.6338829999999998E-2</c:v>
                </c:pt>
                <c:pt idx="209">
                  <c:v>7.816178E-2</c:v>
                </c:pt>
                <c:pt idx="210">
                  <c:v>2.9346279999999999E-3</c:v>
                </c:pt>
                <c:pt idx="211">
                  <c:v>4.3848480000000002E-2</c:v>
                </c:pt>
                <c:pt idx="212">
                  <c:v>1.5638659999999999E-2</c:v>
                </c:pt>
                <c:pt idx="213">
                  <c:v>8.4774499999999992E-3</c:v>
                </c:pt>
                <c:pt idx="214">
                  <c:v>1.0343349999999999E-3</c:v>
                </c:pt>
                <c:pt idx="215">
                  <c:v>1.1048219999999999E-2</c:v>
                </c:pt>
                <c:pt idx="216">
                  <c:v>2.50253E-2</c:v>
                </c:pt>
                <c:pt idx="217">
                  <c:v>5.6717950000000003E-2</c:v>
                </c:pt>
                <c:pt idx="218">
                  <c:v>0.12999939999999999</c:v>
                </c:pt>
                <c:pt idx="219">
                  <c:v>1.616391E-3</c:v>
                </c:pt>
                <c:pt idx="220">
                  <c:v>3.3558959999999999E-2</c:v>
                </c:pt>
                <c:pt idx="221">
                  <c:v>1.625484E-3</c:v>
                </c:pt>
                <c:pt idx="222">
                  <c:v>8.2473599999999996E-4</c:v>
                </c:pt>
                <c:pt idx="223">
                  <c:v>1.89614E-2</c:v>
                </c:pt>
                <c:pt idx="224">
                  <c:v>3.3737650000000001E-2</c:v>
                </c:pt>
                <c:pt idx="225">
                  <c:v>1.6480030000000001E-3</c:v>
                </c:pt>
                <c:pt idx="226">
                  <c:v>5.4366320000000003E-3</c:v>
                </c:pt>
                <c:pt idx="227">
                  <c:v>4.1077120000000002E-2</c:v>
                </c:pt>
                <c:pt idx="228">
                  <c:v>1.6754680000000001E-3</c:v>
                </c:pt>
                <c:pt idx="229">
                  <c:v>6.0819610000000003E-3</c:v>
                </c:pt>
                <c:pt idx="230">
                  <c:v>3.6536450000000001E-3</c:v>
                </c:pt>
                <c:pt idx="231">
                  <c:v>8.802016E-2</c:v>
                </c:pt>
                <c:pt idx="232">
                  <c:v>7.8022569999999999E-3</c:v>
                </c:pt>
                <c:pt idx="233">
                  <c:v>1.7371610000000001E-3</c:v>
                </c:pt>
                <c:pt idx="234">
                  <c:v>9.086834E-4</c:v>
                </c:pt>
                <c:pt idx="235">
                  <c:v>9.1771330000000001E-4</c:v>
                </c:pt>
                <c:pt idx="236">
                  <c:v>3.2903460000000002E-2</c:v>
                </c:pt>
                <c:pt idx="237">
                  <c:v>2.5585469999999999E-2</c:v>
                </c:pt>
                <c:pt idx="238">
                  <c:v>5.3091430000000005E-4</c:v>
                </c:pt>
                <c:pt idx="239">
                  <c:v>6.4216059999999998E-3</c:v>
                </c:pt>
                <c:pt idx="240">
                  <c:v>7.1458010000000002E-2</c:v>
                </c:pt>
                <c:pt idx="241">
                  <c:v>6.4529160000000002E-2</c:v>
                </c:pt>
                <c:pt idx="242">
                  <c:v>1.9277109999999999E-3</c:v>
                </c:pt>
                <c:pt idx="243">
                  <c:v>3.213481E-2</c:v>
                </c:pt>
                <c:pt idx="244">
                  <c:v>6.6084120000000001E-3</c:v>
                </c:pt>
                <c:pt idx="245">
                  <c:v>3.5856429999999999E-3</c:v>
                </c:pt>
                <c:pt idx="246">
                  <c:v>4.9149989999999998E-2</c:v>
                </c:pt>
                <c:pt idx="247">
                  <c:v>5.7217860000000002E-2</c:v>
                </c:pt>
                <c:pt idx="248">
                  <c:v>5.2243459999999999E-2</c:v>
                </c:pt>
                <c:pt idx="249">
                  <c:v>4.1166559999999998E-3</c:v>
                </c:pt>
                <c:pt idx="250">
                  <c:v>6.7861409999999999E-3</c:v>
                </c:pt>
                <c:pt idx="251">
                  <c:v>8.3588570000000001E-2</c:v>
                </c:pt>
                <c:pt idx="252">
                  <c:v>1.6897030000000001E-3</c:v>
                </c:pt>
                <c:pt idx="253">
                  <c:v>5.7514179999999998E-2</c:v>
                </c:pt>
                <c:pt idx="254">
                  <c:v>3.709852E-3</c:v>
                </c:pt>
                <c:pt idx="255">
                  <c:v>2.8363479999999998E-3</c:v>
                </c:pt>
                <c:pt idx="256">
                  <c:v>2.6870939999999999E-2</c:v>
                </c:pt>
                <c:pt idx="257">
                  <c:v>3.4817149999999998E-2</c:v>
                </c:pt>
                <c:pt idx="258">
                  <c:v>1.490874E-2</c:v>
                </c:pt>
                <c:pt idx="259">
                  <c:v>1.346807E-2</c:v>
                </c:pt>
                <c:pt idx="260">
                  <c:v>1.1275020000000001E-3</c:v>
                </c:pt>
                <c:pt idx="261">
                  <c:v>5.8264240000000002E-2</c:v>
                </c:pt>
                <c:pt idx="262">
                  <c:v>2.9585570000000001E-3</c:v>
                </c:pt>
                <c:pt idx="263">
                  <c:v>6.4902329999999998E-3</c:v>
                </c:pt>
                <c:pt idx="264">
                  <c:v>1.176016E-3</c:v>
                </c:pt>
                <c:pt idx="265">
                  <c:v>3.017671E-3</c:v>
                </c:pt>
                <c:pt idx="266">
                  <c:v>1.9152260000000001E-2</c:v>
                </c:pt>
                <c:pt idx="267">
                  <c:v>1.2076120000000001E-3</c:v>
                </c:pt>
                <c:pt idx="268">
                  <c:v>1.2114090000000001E-3</c:v>
                </c:pt>
                <c:pt idx="269">
                  <c:v>7.2484799999999999E-3</c:v>
                </c:pt>
                <c:pt idx="270">
                  <c:v>6.0888790000000002E-3</c:v>
                </c:pt>
                <c:pt idx="271">
                  <c:v>3.0692610000000002E-3</c:v>
                </c:pt>
                <c:pt idx="272">
                  <c:v>1.534695E-3</c:v>
                </c:pt>
                <c:pt idx="273">
                  <c:v>1.046645E-2</c:v>
                </c:pt>
                <c:pt idx="274">
                  <c:v>1.620922E-2</c:v>
                </c:pt>
                <c:pt idx="275">
                  <c:v>7.9156880000000006E-3</c:v>
                </c:pt>
                <c:pt idx="276">
                  <c:v>6.3312450000000006E-2</c:v>
                </c:pt>
                <c:pt idx="277">
                  <c:v>1.552758E-3</c:v>
                </c:pt>
                <c:pt idx="278">
                  <c:v>4.1461060000000001E-2</c:v>
                </c:pt>
                <c:pt idx="279">
                  <c:v>0.1421857</c:v>
                </c:pt>
                <c:pt idx="280">
                  <c:v>3.1419690000000001E-3</c:v>
                </c:pt>
                <c:pt idx="281">
                  <c:v>4.5472659999999998E-2</c:v>
                </c:pt>
                <c:pt idx="282">
                  <c:v>1.5794310000000001E-3</c:v>
                </c:pt>
                <c:pt idx="283">
                  <c:v>7.3111339999999995E-4</c:v>
                </c:pt>
                <c:pt idx="284">
                  <c:v>3.1789909999999999E-3</c:v>
                </c:pt>
                <c:pt idx="285">
                  <c:v>5.1689489999999999E-3</c:v>
                </c:pt>
                <c:pt idx="286">
                  <c:v>4.157511E-3</c:v>
                </c:pt>
                <c:pt idx="287">
                  <c:v>3.2237820000000001E-3</c:v>
                </c:pt>
                <c:pt idx="288">
                  <c:v>5.2850759999999997E-2</c:v>
                </c:pt>
                <c:pt idx="289">
                  <c:v>5.6949689999999997E-2</c:v>
                </c:pt>
                <c:pt idx="290">
                  <c:v>6.4291680000000004E-2</c:v>
                </c:pt>
                <c:pt idx="291">
                  <c:v>8.8643260000000005E-3</c:v>
                </c:pt>
                <c:pt idx="292">
                  <c:v>7.6159679999999999E-3</c:v>
                </c:pt>
                <c:pt idx="293">
                  <c:v>3.1962020000000001E-2</c:v>
                </c:pt>
                <c:pt idx="294">
                  <c:v>4.0354309999999997E-2</c:v>
                </c:pt>
                <c:pt idx="295">
                  <c:v>1.339359E-3</c:v>
                </c:pt>
                <c:pt idx="296">
                  <c:v>1.0953930000000001E-2</c:v>
                </c:pt>
                <c:pt idx="297">
                  <c:v>3.5883789999999999E-2</c:v>
                </c:pt>
                <c:pt idx="298">
                  <c:v>2.0779710000000001E-3</c:v>
                </c:pt>
                <c:pt idx="299">
                  <c:v>7.1606559999999996E-3</c:v>
                </c:pt>
                <c:pt idx="300">
                  <c:v>3.2337829999999998E-2</c:v>
                </c:pt>
                <c:pt idx="301">
                  <c:v>5.4672610000000003E-2</c:v>
                </c:pt>
                <c:pt idx="302">
                  <c:v>5.4534450000000003E-3</c:v>
                </c:pt>
                <c:pt idx="303">
                  <c:v>2.8049259999999999E-2</c:v>
                </c:pt>
                <c:pt idx="304">
                  <c:v>3.0793350000000001E-2</c:v>
                </c:pt>
                <c:pt idx="305">
                  <c:v>3.5502060000000002E-2</c:v>
                </c:pt>
                <c:pt idx="306">
                  <c:v>4.494151E-3</c:v>
                </c:pt>
                <c:pt idx="307">
                  <c:v>9.3039739999999996E-3</c:v>
                </c:pt>
                <c:pt idx="308">
                  <c:v>5.025077E-2</c:v>
                </c:pt>
                <c:pt idx="309">
                  <c:v>1.4557490000000001E-3</c:v>
                </c:pt>
                <c:pt idx="310">
                  <c:v>1.908174E-2</c:v>
                </c:pt>
                <c:pt idx="311">
                  <c:v>6.1769770000000002E-2</c:v>
                </c:pt>
                <c:pt idx="312">
                  <c:v>4.0496849999999999E-3</c:v>
                </c:pt>
                <c:pt idx="313">
                  <c:v>4.1927739999999999E-4</c:v>
                </c:pt>
                <c:pt idx="314">
                  <c:v>1.4802649999999999E-3</c:v>
                </c:pt>
                <c:pt idx="315">
                  <c:v>1.752652E-2</c:v>
                </c:pt>
                <c:pt idx="316">
                  <c:v>2.6502219999999998E-3</c:v>
                </c:pt>
                <c:pt idx="317">
                  <c:v>1.15365E-2</c:v>
                </c:pt>
                <c:pt idx="318">
                  <c:v>1.016617E-2</c:v>
                </c:pt>
                <c:pt idx="319">
                  <c:v>1.549101E-3</c:v>
                </c:pt>
                <c:pt idx="320">
                  <c:v>1.5598649999999999E-3</c:v>
                </c:pt>
                <c:pt idx="321">
                  <c:v>6.6814040000000005E-2</c:v>
                </c:pt>
                <c:pt idx="322">
                  <c:v>7.9870990000000003E-2</c:v>
                </c:pt>
                <c:pt idx="323">
                  <c:v>4.8351940000000003E-2</c:v>
                </c:pt>
                <c:pt idx="324">
                  <c:v>2.1316160000000001E-2</c:v>
                </c:pt>
                <c:pt idx="325">
                  <c:v>1.9727159999999998E-3</c:v>
                </c:pt>
                <c:pt idx="326">
                  <c:v>9.8244330000000005E-3</c:v>
                </c:pt>
                <c:pt idx="327">
                  <c:v>1.612755E-3</c:v>
                </c:pt>
                <c:pt idx="328">
                  <c:v>8.5243290000000006E-3</c:v>
                </c:pt>
                <c:pt idx="329">
                  <c:v>5.6164329999999998E-2</c:v>
                </c:pt>
                <c:pt idx="330">
                  <c:v>1.695062E-3</c:v>
                </c:pt>
                <c:pt idx="331">
                  <c:v>3.373777E-2</c:v>
                </c:pt>
                <c:pt idx="332">
                  <c:v>1.722403E-3</c:v>
                </c:pt>
                <c:pt idx="333">
                  <c:v>9.5712460000000003E-3</c:v>
                </c:pt>
                <c:pt idx="334">
                  <c:v>6.3224300000000004E-3</c:v>
                </c:pt>
                <c:pt idx="335">
                  <c:v>1.797984E-2</c:v>
                </c:pt>
                <c:pt idx="336">
                  <c:v>6.3367279999999998E-3</c:v>
                </c:pt>
                <c:pt idx="337">
                  <c:v>1.399391E-3</c:v>
                </c:pt>
                <c:pt idx="338">
                  <c:v>3.0571600000000002E-3</c:v>
                </c:pt>
                <c:pt idx="339">
                  <c:v>1.1861E-2</c:v>
                </c:pt>
                <c:pt idx="340">
                  <c:v>8.0975480000000004E-4</c:v>
                </c:pt>
                <c:pt idx="341">
                  <c:v>3.9234529999999997E-2</c:v>
                </c:pt>
                <c:pt idx="342">
                  <c:v>3.1669179999999999E-3</c:v>
                </c:pt>
                <c:pt idx="343">
                  <c:v>3.670436E-3</c:v>
                </c:pt>
                <c:pt idx="344">
                  <c:v>6.6290119999999994E-2</c:v>
                </c:pt>
                <c:pt idx="345">
                  <c:v>2.364376E-2</c:v>
                </c:pt>
                <c:pt idx="346">
                  <c:v>1.5060150000000001E-3</c:v>
                </c:pt>
                <c:pt idx="347">
                  <c:v>9.3034250000000006E-3</c:v>
                </c:pt>
                <c:pt idx="348">
                  <c:v>1.896923E-3</c:v>
                </c:pt>
                <c:pt idx="349">
                  <c:v>2.2009669999999999E-2</c:v>
                </c:pt>
                <c:pt idx="350">
                  <c:v>2.7946910000000002E-3</c:v>
                </c:pt>
                <c:pt idx="351">
                  <c:v>6.0786219999999999E-4</c:v>
                </c:pt>
                <c:pt idx="352">
                  <c:v>1.9224369999999999E-3</c:v>
                </c:pt>
                <c:pt idx="353">
                  <c:v>5.515898E-3</c:v>
                </c:pt>
                <c:pt idx="354">
                  <c:v>1.2067969999999999E-3</c:v>
                </c:pt>
                <c:pt idx="355">
                  <c:v>1.2106689999999999E-3</c:v>
                </c:pt>
                <c:pt idx="356">
                  <c:v>1.9674179999999999E-3</c:v>
                </c:pt>
                <c:pt idx="357">
                  <c:v>1.9757799999999999E-3</c:v>
                </c:pt>
                <c:pt idx="358">
                  <c:v>2.8662320000000002E-2</c:v>
                </c:pt>
                <c:pt idx="359">
                  <c:v>1.0315879999999999E-2</c:v>
                </c:pt>
                <c:pt idx="360">
                  <c:v>5.6451569999999996E-3</c:v>
                </c:pt>
                <c:pt idx="361">
                  <c:v>9.6546110000000004E-3</c:v>
                </c:pt>
                <c:pt idx="362">
                  <c:v>5.0808270000000004E-3</c:v>
                </c:pt>
                <c:pt idx="363">
                  <c:v>3.4527080000000001E-3</c:v>
                </c:pt>
                <c:pt idx="364">
                  <c:v>2.4937039999999998E-3</c:v>
                </c:pt>
                <c:pt idx="365">
                  <c:v>1.6483870000000001E-3</c:v>
                </c:pt>
                <c:pt idx="366">
                  <c:v>1.6483870000000001E-3</c:v>
                </c:pt>
                <c:pt idx="367">
                  <c:v>4.5875040000000001E-3</c:v>
                </c:pt>
                <c:pt idx="368">
                  <c:v>2.5570390000000001E-3</c:v>
                </c:pt>
                <c:pt idx="369">
                  <c:v>3.0373010000000001E-3</c:v>
                </c:pt>
                <c:pt idx="370">
                  <c:v>2.1112739999999998E-3</c:v>
                </c:pt>
                <c:pt idx="371">
                  <c:v>7.1307380000000002E-3</c:v>
                </c:pt>
                <c:pt idx="372">
                  <c:v>7.0269060000000005E-4</c:v>
                </c:pt>
                <c:pt idx="373">
                  <c:v>7.0269060000000005E-4</c:v>
                </c:pt>
                <c:pt idx="374">
                  <c:v>5.9009170000000003E-3</c:v>
                </c:pt>
                <c:pt idx="375">
                  <c:v>2.5819669999999999E-2</c:v>
                </c:pt>
                <c:pt idx="376">
                  <c:v>7.654466E-2</c:v>
                </c:pt>
                <c:pt idx="377">
                  <c:v>2.6155950000000001E-3</c:v>
                </c:pt>
                <c:pt idx="378">
                  <c:v>7.3192489999999999E-4</c:v>
                </c:pt>
                <c:pt idx="379">
                  <c:v>7.3367389999999999E-4</c:v>
                </c:pt>
                <c:pt idx="380">
                  <c:v>1.39211E-3</c:v>
                </c:pt>
                <c:pt idx="381">
                  <c:v>3.192926E-3</c:v>
                </c:pt>
                <c:pt idx="382">
                  <c:v>2.6980530000000002E-3</c:v>
                </c:pt>
                <c:pt idx="383">
                  <c:v>8.8061690000000008E-3</c:v>
                </c:pt>
                <c:pt idx="384">
                  <c:v>1.5805840000000002E-2</c:v>
                </c:pt>
                <c:pt idx="385">
                  <c:v>2.326762E-3</c:v>
                </c:pt>
                <c:pt idx="386">
                  <c:v>1.482684E-3</c:v>
                </c:pt>
                <c:pt idx="387">
                  <c:v>8.0164020000000002E-4</c:v>
                </c:pt>
                <c:pt idx="388">
                  <c:v>2.3591829999999999E-3</c:v>
                </c:pt>
                <c:pt idx="389">
                  <c:v>1.5351939999999999E-3</c:v>
                </c:pt>
                <c:pt idx="390">
                  <c:v>2.4125050000000001E-3</c:v>
                </c:pt>
                <c:pt idx="391">
                  <c:v>7.097608E-3</c:v>
                </c:pt>
                <c:pt idx="392">
                  <c:v>4.8113580000000003E-2</c:v>
                </c:pt>
                <c:pt idx="393">
                  <c:v>2.9328259999999999E-3</c:v>
                </c:pt>
                <c:pt idx="394">
                  <c:v>1.7289880000000001E-2</c:v>
                </c:pt>
                <c:pt idx="395">
                  <c:v>5.814158E-4</c:v>
                </c:pt>
                <c:pt idx="396">
                  <c:v>5.814158E-4</c:v>
                </c:pt>
                <c:pt idx="397">
                  <c:v>5.814158E-4</c:v>
                </c:pt>
                <c:pt idx="398">
                  <c:v>5.814158E-4</c:v>
                </c:pt>
                <c:pt idx="399">
                  <c:v>2.4478679999999999E-2</c:v>
                </c:pt>
                <c:pt idx="400">
                  <c:v>7.2375519999999999E-2</c:v>
                </c:pt>
                <c:pt idx="401">
                  <c:v>5.9245580000000003E-4</c:v>
                </c:pt>
                <c:pt idx="402">
                  <c:v>1.62509E-3</c:v>
                </c:pt>
                <c:pt idx="403">
                  <c:v>1.2443549999999999E-3</c:v>
                </c:pt>
                <c:pt idx="404">
                  <c:v>1.245903E-3</c:v>
                </c:pt>
                <c:pt idx="405">
                  <c:v>2.199947E-2</c:v>
                </c:pt>
                <c:pt idx="406">
                  <c:v>4.1545899999999997E-3</c:v>
                </c:pt>
                <c:pt idx="407">
                  <c:v>4.1635520000000001E-3</c:v>
                </c:pt>
                <c:pt idx="408">
                  <c:v>1.10294E-2</c:v>
                </c:pt>
                <c:pt idx="409">
                  <c:v>2.7673980000000001E-2</c:v>
                </c:pt>
                <c:pt idx="410">
                  <c:v>6.186605E-4</c:v>
                </c:pt>
                <c:pt idx="411">
                  <c:v>4.1834680000000001E-3</c:v>
                </c:pt>
                <c:pt idx="412">
                  <c:v>1.267787E-3</c:v>
                </c:pt>
                <c:pt idx="413">
                  <c:v>2.5740899999999998E-3</c:v>
                </c:pt>
                <c:pt idx="414">
                  <c:v>9.2061010000000002E-4</c:v>
                </c:pt>
                <c:pt idx="415">
                  <c:v>1.43371E-2</c:v>
                </c:pt>
                <c:pt idx="416">
                  <c:v>5.4486639999999998E-3</c:v>
                </c:pt>
                <c:pt idx="417">
                  <c:v>9.6377400000000002E-2</c:v>
                </c:pt>
                <c:pt idx="418">
                  <c:v>5.4681790000000001E-2</c:v>
                </c:pt>
                <c:pt idx="419">
                  <c:v>3.726119E-3</c:v>
                </c:pt>
                <c:pt idx="420">
                  <c:v>9.6971220000000003E-4</c:v>
                </c:pt>
                <c:pt idx="421">
                  <c:v>2.677118E-3</c:v>
                </c:pt>
                <c:pt idx="422">
                  <c:v>9.7189930000000002E-4</c:v>
                </c:pt>
                <c:pt idx="423">
                  <c:v>1.29362E-2</c:v>
                </c:pt>
                <c:pt idx="424">
                  <c:v>6.6512009999999998E-4</c:v>
                </c:pt>
                <c:pt idx="425">
                  <c:v>6.9339689999999999E-3</c:v>
                </c:pt>
                <c:pt idx="426">
                  <c:v>9.8102179999999995E-4</c:v>
                </c:pt>
                <c:pt idx="427">
                  <c:v>5.6072049999999997E-3</c:v>
                </c:pt>
                <c:pt idx="428">
                  <c:v>8.4059330000000008E-3</c:v>
                </c:pt>
                <c:pt idx="429">
                  <c:v>8.4436339999999999E-2</c:v>
                </c:pt>
                <c:pt idx="430">
                  <c:v>1.0039140000000001E-3</c:v>
                </c:pt>
                <c:pt idx="431">
                  <c:v>1.00578E-3</c:v>
                </c:pt>
                <c:pt idx="432">
                  <c:v>1.0069219999999999E-3</c:v>
                </c:pt>
                <c:pt idx="433">
                  <c:v>1.0162249999999999E-3</c:v>
                </c:pt>
                <c:pt idx="434">
                  <c:v>1.3947440000000001E-3</c:v>
                </c:pt>
                <c:pt idx="435">
                  <c:v>7.0964540000000003E-3</c:v>
                </c:pt>
                <c:pt idx="436">
                  <c:v>7.0964540000000003E-3</c:v>
                </c:pt>
                <c:pt idx="437">
                  <c:v>7.1024340000000004E-3</c:v>
                </c:pt>
                <c:pt idx="438">
                  <c:v>7.0406509999999996E-4</c:v>
                </c:pt>
                <c:pt idx="439">
                  <c:v>7.1020199999999995E-4</c:v>
                </c:pt>
                <c:pt idx="440">
                  <c:v>5.7840729999999998E-3</c:v>
                </c:pt>
                <c:pt idx="441">
                  <c:v>7.8669670000000008E-3</c:v>
                </c:pt>
                <c:pt idx="442">
                  <c:v>1.7573829999999999E-2</c:v>
                </c:pt>
                <c:pt idx="443">
                  <c:v>1.053546E-3</c:v>
                </c:pt>
                <c:pt idx="444">
                  <c:v>1.095367E-2</c:v>
                </c:pt>
                <c:pt idx="445">
                  <c:v>5.8450070000000002E-3</c:v>
                </c:pt>
                <c:pt idx="446">
                  <c:v>1.873223E-3</c:v>
                </c:pt>
                <c:pt idx="447">
                  <c:v>5.200489E-3</c:v>
                </c:pt>
                <c:pt idx="448">
                  <c:v>1.8760949999999999E-3</c:v>
                </c:pt>
                <c:pt idx="449">
                  <c:v>7.3409359999999999E-4</c:v>
                </c:pt>
                <c:pt idx="450">
                  <c:v>3.6916030000000002E-2</c:v>
                </c:pt>
                <c:pt idx="451">
                  <c:v>1.0734939999999999E-3</c:v>
                </c:pt>
                <c:pt idx="452">
                  <c:v>1.4625689999999999E-3</c:v>
                </c:pt>
                <c:pt idx="453">
                  <c:v>1.080719E-3</c:v>
                </c:pt>
                <c:pt idx="454">
                  <c:v>1.4699540000000001E-3</c:v>
                </c:pt>
                <c:pt idx="455">
                  <c:v>7.5012940000000001E-4</c:v>
                </c:pt>
                <c:pt idx="456">
                  <c:v>1.0901489999999999E-3</c:v>
                </c:pt>
                <c:pt idx="457">
                  <c:v>1.0911899999999999E-3</c:v>
                </c:pt>
                <c:pt idx="458">
                  <c:v>4.7484339999999999E-4</c:v>
                </c:pt>
                <c:pt idx="459">
                  <c:v>1.9271679999999999E-3</c:v>
                </c:pt>
                <c:pt idx="460">
                  <c:v>1.11268E-3</c:v>
                </c:pt>
                <c:pt idx="461">
                  <c:v>4.0964290000000004E-3</c:v>
                </c:pt>
                <c:pt idx="462">
                  <c:v>1.9532799999999999E-3</c:v>
                </c:pt>
                <c:pt idx="463">
                  <c:v>4.7155369999999997E-3</c:v>
                </c:pt>
                <c:pt idx="464">
                  <c:v>2.4790889999999999E-3</c:v>
                </c:pt>
                <c:pt idx="465">
                  <c:v>3.1293449999999998E-5</c:v>
                </c:pt>
                <c:pt idx="466">
                  <c:v>6.108942E-3</c:v>
                </c:pt>
                <c:pt idx="467">
                  <c:v>2.49183E-3</c:v>
                </c:pt>
                <c:pt idx="468">
                  <c:v>7.9812999999999998E-4</c:v>
                </c:pt>
                <c:pt idx="469">
                  <c:v>2.0060759999999999E-3</c:v>
                </c:pt>
                <c:pt idx="470">
                  <c:v>3.8689040000000001E-2</c:v>
                </c:pt>
                <c:pt idx="471">
                  <c:v>4.183601E-2</c:v>
                </c:pt>
                <c:pt idx="472">
                  <c:v>2.5191699999999998E-3</c:v>
                </c:pt>
                <c:pt idx="473">
                  <c:v>3.0748899999999998E-3</c:v>
                </c:pt>
                <c:pt idx="474">
                  <c:v>1.5978959999999999E-3</c:v>
                </c:pt>
                <c:pt idx="475">
                  <c:v>3.1053919999999998E-3</c:v>
                </c:pt>
                <c:pt idx="476">
                  <c:v>7.6738149999999996E-3</c:v>
                </c:pt>
                <c:pt idx="477">
                  <c:v>5.3307789999999995E-4</c:v>
                </c:pt>
                <c:pt idx="478">
                  <c:v>5.3685950000000005E-4</c:v>
                </c:pt>
                <c:pt idx="479">
                  <c:v>8.4450849999999995E-4</c:v>
                </c:pt>
                <c:pt idx="480">
                  <c:v>4.9652899999999998E-3</c:v>
                </c:pt>
                <c:pt idx="481">
                  <c:v>1.082258E-2</c:v>
                </c:pt>
                <c:pt idx="482">
                  <c:v>8.5217029999999996E-4</c:v>
                </c:pt>
                <c:pt idx="483">
                  <c:v>3.1572670000000001E-3</c:v>
                </c:pt>
                <c:pt idx="484">
                  <c:v>5.6789170000000003E-3</c:v>
                </c:pt>
                <c:pt idx="485">
                  <c:v>8.7496109999999998E-4</c:v>
                </c:pt>
                <c:pt idx="486">
                  <c:v>9.3734109999999999E-3</c:v>
                </c:pt>
                <c:pt idx="487">
                  <c:v>6.4636909999999997E-3</c:v>
                </c:pt>
                <c:pt idx="488">
                  <c:v>3.8357909999999999E-3</c:v>
                </c:pt>
                <c:pt idx="489">
                  <c:v>8.9921429999999995E-4</c:v>
                </c:pt>
                <c:pt idx="490">
                  <c:v>9.0685370000000002E-4</c:v>
                </c:pt>
                <c:pt idx="491">
                  <c:v>1.1960119999999999E-2</c:v>
                </c:pt>
                <c:pt idx="492">
                  <c:v>3.9149520000000002E-3</c:v>
                </c:pt>
                <c:pt idx="493">
                  <c:v>6.0347060000000004E-4</c:v>
                </c:pt>
                <c:pt idx="494">
                  <c:v>6.0347060000000004E-4</c:v>
                </c:pt>
                <c:pt idx="495">
                  <c:v>1.291868E-2</c:v>
                </c:pt>
                <c:pt idx="496">
                  <c:v>8.0966949999999992E-3</c:v>
                </c:pt>
                <c:pt idx="497">
                  <c:v>5.2688240000000001E-3</c:v>
                </c:pt>
                <c:pt idx="498">
                  <c:v>5.9615110000000001E-3</c:v>
                </c:pt>
                <c:pt idx="499">
                  <c:v>6.9157579999999996E-2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2.9867632085077499E-2</c:v>
                </c:pt>
                <c:pt idx="1">
                  <c:v>3.0546441905192893E-2</c:v>
                </c:pt>
                <c:pt idx="2">
                  <c:v>1.8101595203077272E-2</c:v>
                </c:pt>
                <c:pt idx="3">
                  <c:v>2.964136214503903E-2</c:v>
                </c:pt>
                <c:pt idx="4">
                  <c:v>2.6812987894558209E-2</c:v>
                </c:pt>
                <c:pt idx="5">
                  <c:v>2.2513859033827355E-2</c:v>
                </c:pt>
                <c:pt idx="6">
                  <c:v>1.153976694196176E-2</c:v>
                </c:pt>
                <c:pt idx="7">
                  <c:v>1.3349926462269488E-2</c:v>
                </c:pt>
                <c:pt idx="8">
                  <c:v>1.6404570652788778E-2</c:v>
                </c:pt>
                <c:pt idx="9">
                  <c:v>1.2444846702115623E-2</c:v>
                </c:pt>
                <c:pt idx="10">
                  <c:v>1.3915601312365652E-2</c:v>
                </c:pt>
                <c:pt idx="11">
                  <c:v>1.2218576762077158E-2</c:v>
                </c:pt>
                <c:pt idx="12">
                  <c:v>9.6164724516347999E-3</c:v>
                </c:pt>
                <c:pt idx="13">
                  <c:v>9.6164724516347999E-3</c:v>
                </c:pt>
                <c:pt idx="14">
                  <c:v>7.8063129313270729E-3</c:v>
                </c:pt>
                <c:pt idx="15">
                  <c:v>6.6749632311347441E-3</c:v>
                </c:pt>
                <c:pt idx="16">
                  <c:v>8.4851227514424702E-3</c:v>
                </c:pt>
                <c:pt idx="17">
                  <c:v>7.3537730512501414E-3</c:v>
                </c:pt>
                <c:pt idx="18">
                  <c:v>7.9194479013463062E-3</c:v>
                </c:pt>
                <c:pt idx="19">
                  <c:v>7.3537730512501414E-3</c:v>
                </c:pt>
                <c:pt idx="20">
                  <c:v>6.2224233510578117E-3</c:v>
                </c:pt>
                <c:pt idx="21">
                  <c:v>2.3645208734019686E-2</c:v>
                </c:pt>
                <c:pt idx="22">
                  <c:v>7.8063129313270729E-3</c:v>
                </c:pt>
                <c:pt idx="23">
                  <c:v>1.2331711732096391E-2</c:v>
                </c:pt>
                <c:pt idx="24">
                  <c:v>6.2224233510578117E-3</c:v>
                </c:pt>
                <c:pt idx="25">
                  <c:v>7.4669080212693747E-3</c:v>
                </c:pt>
                <c:pt idx="26">
                  <c:v>7.6931779613078404E-3</c:v>
                </c:pt>
                <c:pt idx="27">
                  <c:v>6.5618282611155107E-3</c:v>
                </c:pt>
                <c:pt idx="28">
                  <c:v>1.4368141192442584E-2</c:v>
                </c:pt>
                <c:pt idx="29">
                  <c:v>1.4368141192442584E-2</c:v>
                </c:pt>
                <c:pt idx="30">
                  <c:v>6.9012331711732098E-3</c:v>
                </c:pt>
                <c:pt idx="31">
                  <c:v>6.5618282611155107E-3</c:v>
                </c:pt>
                <c:pt idx="32">
                  <c:v>1.0182147301730966E-2</c:v>
                </c:pt>
                <c:pt idx="33">
                  <c:v>7.8063129313270729E-3</c:v>
                </c:pt>
                <c:pt idx="34">
                  <c:v>8.7113926914809368E-3</c:v>
                </c:pt>
                <c:pt idx="35">
                  <c:v>8.5982577214617044E-3</c:v>
                </c:pt>
                <c:pt idx="36">
                  <c:v>8.5982577214617044E-3</c:v>
                </c:pt>
                <c:pt idx="37">
                  <c:v>7.1275031112116756E-3</c:v>
                </c:pt>
                <c:pt idx="38">
                  <c:v>8.2588528114040053E-3</c:v>
                </c:pt>
                <c:pt idx="39">
                  <c:v>5.430478560923181E-3</c:v>
                </c:pt>
                <c:pt idx="40">
                  <c:v>1.2105441792057926E-2</c:v>
                </c:pt>
                <c:pt idx="41">
                  <c:v>5.0910736508654828E-3</c:v>
                </c:pt>
                <c:pt idx="42">
                  <c:v>9.955877361692499E-3</c:v>
                </c:pt>
                <c:pt idx="43">
                  <c:v>7.8063129313270729E-3</c:v>
                </c:pt>
                <c:pt idx="44">
                  <c:v>7.9194479013463062E-3</c:v>
                </c:pt>
                <c:pt idx="45">
                  <c:v>1.0521552211788665E-2</c:v>
                </c:pt>
                <c:pt idx="46">
                  <c:v>1.5273220952596447E-2</c:v>
                </c:pt>
                <c:pt idx="47">
                  <c:v>6.6749632311347441E-3</c:v>
                </c:pt>
                <c:pt idx="48">
                  <c:v>1.1992306822038692E-2</c:v>
                </c:pt>
                <c:pt idx="49">
                  <c:v>2.1269374363615794E-2</c:v>
                </c:pt>
                <c:pt idx="50">
                  <c:v>1.9346079873288832E-2</c:v>
                </c:pt>
                <c:pt idx="51">
                  <c:v>5.9961534110193459E-3</c:v>
                </c:pt>
                <c:pt idx="52">
                  <c:v>1.7196515442923409E-2</c:v>
                </c:pt>
                <c:pt idx="53">
                  <c:v>6.7880982011539765E-3</c:v>
                </c:pt>
                <c:pt idx="54">
                  <c:v>1.617830071275031E-2</c:v>
                </c:pt>
                <c:pt idx="55">
                  <c:v>9.390202511596335E-3</c:v>
                </c:pt>
                <c:pt idx="56">
                  <c:v>9.5033374816155675E-3</c:v>
                </c:pt>
                <c:pt idx="57">
                  <c:v>1.1992306822038692E-2</c:v>
                </c:pt>
                <c:pt idx="58">
                  <c:v>4.6385337707885504E-3</c:v>
                </c:pt>
                <c:pt idx="59">
                  <c:v>1.3915601312365652E-2</c:v>
                </c:pt>
                <c:pt idx="60">
                  <c:v>4.525398800769318E-3</c:v>
                </c:pt>
                <c:pt idx="61">
                  <c:v>4.525398800769318E-3</c:v>
                </c:pt>
                <c:pt idx="62">
                  <c:v>5.430478560923181E-3</c:v>
                </c:pt>
                <c:pt idx="63">
                  <c:v>5.430478560923181E-3</c:v>
                </c:pt>
                <c:pt idx="64">
                  <c:v>1.6517705622808011E-2</c:v>
                </c:pt>
                <c:pt idx="65">
                  <c:v>8.9376626315194035E-3</c:v>
                </c:pt>
                <c:pt idx="66">
                  <c:v>1.6404570652788778E-2</c:v>
                </c:pt>
                <c:pt idx="67">
                  <c:v>1.6404570652788778E-2</c:v>
                </c:pt>
                <c:pt idx="68">
                  <c:v>5.430478560923181E-3</c:v>
                </c:pt>
                <c:pt idx="69">
                  <c:v>5.430478560923181E-3</c:v>
                </c:pt>
                <c:pt idx="70">
                  <c:v>5.430478560923181E-3</c:v>
                </c:pt>
                <c:pt idx="71">
                  <c:v>8.0325828713655387E-3</c:v>
                </c:pt>
                <c:pt idx="72">
                  <c:v>1.7988460233058039E-2</c:v>
                </c:pt>
                <c:pt idx="73">
                  <c:v>4.9779386808462495E-3</c:v>
                </c:pt>
                <c:pt idx="74">
                  <c:v>2.3532073764000454E-2</c:v>
                </c:pt>
                <c:pt idx="75">
                  <c:v>1.5952030772711845E-2</c:v>
                </c:pt>
                <c:pt idx="76">
                  <c:v>1.3236791492250254E-2</c:v>
                </c:pt>
                <c:pt idx="77">
                  <c:v>8.9376626315194035E-3</c:v>
                </c:pt>
                <c:pt idx="78">
                  <c:v>5.8830184410001134E-3</c:v>
                </c:pt>
                <c:pt idx="79">
                  <c:v>2.6021043104423576E-3</c:v>
                </c:pt>
                <c:pt idx="80">
                  <c:v>7.4669080212693747E-3</c:v>
                </c:pt>
                <c:pt idx="81">
                  <c:v>1.3236791492250254E-2</c:v>
                </c:pt>
                <c:pt idx="82">
                  <c:v>3.1677791605385225E-3</c:v>
                </c:pt>
                <c:pt idx="83">
                  <c:v>7.9194479013463062E-3</c:v>
                </c:pt>
                <c:pt idx="84">
                  <c:v>3.9597239506731531E-3</c:v>
                </c:pt>
                <c:pt idx="85">
                  <c:v>2.4889693404231247E-3</c:v>
                </c:pt>
                <c:pt idx="86">
                  <c:v>6.335558321077045E-3</c:v>
                </c:pt>
                <c:pt idx="87">
                  <c:v>6.6749632311347441E-3</c:v>
                </c:pt>
                <c:pt idx="88">
                  <c:v>5.7698834709808801E-3</c:v>
                </c:pt>
                <c:pt idx="89">
                  <c:v>1.5499490892634913E-2</c:v>
                </c:pt>
                <c:pt idx="90">
                  <c:v>1.3236791492250254E-2</c:v>
                </c:pt>
                <c:pt idx="91">
                  <c:v>2.8283742504808238E-3</c:v>
                </c:pt>
                <c:pt idx="92">
                  <c:v>5.7698834709808801E-3</c:v>
                </c:pt>
                <c:pt idx="93">
                  <c:v>6.4486932910962783E-3</c:v>
                </c:pt>
                <c:pt idx="94">
                  <c:v>5.6567485009616477E-3</c:v>
                </c:pt>
                <c:pt idx="95">
                  <c:v>5.9961534110193459E-3</c:v>
                </c:pt>
                <c:pt idx="96">
                  <c:v>5.430478560923181E-3</c:v>
                </c:pt>
                <c:pt idx="97">
                  <c:v>5.430478560923181E-3</c:v>
                </c:pt>
                <c:pt idx="98">
                  <c:v>2.9415092205000567E-3</c:v>
                </c:pt>
                <c:pt idx="99">
                  <c:v>3.1677791605385225E-3</c:v>
                </c:pt>
                <c:pt idx="100">
                  <c:v>2.8283742504808238E-3</c:v>
                </c:pt>
                <c:pt idx="101">
                  <c:v>2.8283742504808238E-3</c:v>
                </c:pt>
                <c:pt idx="102">
                  <c:v>8.2588528114040053E-3</c:v>
                </c:pt>
                <c:pt idx="103">
                  <c:v>1.3236791492250254E-2</c:v>
                </c:pt>
                <c:pt idx="104">
                  <c:v>1.380246634234642E-2</c:v>
                </c:pt>
                <c:pt idx="105">
                  <c:v>2.7152392804615905E-3</c:v>
                </c:pt>
                <c:pt idx="106">
                  <c:v>4.7516687408077837E-3</c:v>
                </c:pt>
                <c:pt idx="107">
                  <c:v>9.5033374816155675E-3</c:v>
                </c:pt>
                <c:pt idx="108">
                  <c:v>1.6517705622808011E-2</c:v>
                </c:pt>
                <c:pt idx="109">
                  <c:v>2.1495644303654261E-3</c:v>
                </c:pt>
                <c:pt idx="110">
                  <c:v>4.7516687408077837E-3</c:v>
                </c:pt>
                <c:pt idx="111">
                  <c:v>1.380246634234642E-2</c:v>
                </c:pt>
                <c:pt idx="112">
                  <c:v>6.1092883810385792E-3</c:v>
                </c:pt>
                <c:pt idx="113">
                  <c:v>8.2588528114040053E-3</c:v>
                </c:pt>
                <c:pt idx="114">
                  <c:v>2.4889693404231247E-3</c:v>
                </c:pt>
                <c:pt idx="115">
                  <c:v>3.3940491005769883E-3</c:v>
                </c:pt>
                <c:pt idx="116">
                  <c:v>1.7422785382961874E-2</c:v>
                </c:pt>
                <c:pt idx="117">
                  <c:v>2.6021043104423576E-3</c:v>
                </c:pt>
                <c:pt idx="118">
                  <c:v>2.8283742504808238E-3</c:v>
                </c:pt>
                <c:pt idx="119">
                  <c:v>2.262699400384659E-3</c:v>
                </c:pt>
                <c:pt idx="120">
                  <c:v>1.4707546102500283E-2</c:v>
                </c:pt>
                <c:pt idx="121">
                  <c:v>1.6970245502884941E-3</c:v>
                </c:pt>
                <c:pt idx="122">
                  <c:v>1.6970245502884941E-3</c:v>
                </c:pt>
                <c:pt idx="123">
                  <c:v>2.4889693404231247E-3</c:v>
                </c:pt>
                <c:pt idx="124">
                  <c:v>6.5618282611155107E-3</c:v>
                </c:pt>
                <c:pt idx="125">
                  <c:v>2.6021043104423576E-3</c:v>
                </c:pt>
                <c:pt idx="126">
                  <c:v>1.6970245502884941E-3</c:v>
                </c:pt>
                <c:pt idx="127">
                  <c:v>1.6970245502884941E-3</c:v>
                </c:pt>
                <c:pt idx="128">
                  <c:v>1.6970245502884941E-3</c:v>
                </c:pt>
                <c:pt idx="129">
                  <c:v>5.0910736508654828E-3</c:v>
                </c:pt>
                <c:pt idx="130">
                  <c:v>4.7516687408077837E-3</c:v>
                </c:pt>
                <c:pt idx="131">
                  <c:v>6.1092883810385792E-3</c:v>
                </c:pt>
                <c:pt idx="132">
                  <c:v>5.430478560923181E-3</c:v>
                </c:pt>
                <c:pt idx="133">
                  <c:v>3.9597239506731531E-3</c:v>
                </c:pt>
                <c:pt idx="134">
                  <c:v>9.6164724516347999E-3</c:v>
                </c:pt>
                <c:pt idx="135">
                  <c:v>2.7152392804615905E-3</c:v>
                </c:pt>
                <c:pt idx="136">
                  <c:v>4.7516687408077837E-3</c:v>
                </c:pt>
                <c:pt idx="137">
                  <c:v>2.4889693404231247E-3</c:v>
                </c:pt>
                <c:pt idx="138">
                  <c:v>9.955877361692499E-3</c:v>
                </c:pt>
                <c:pt idx="139">
                  <c:v>2.4889693404231247E-3</c:v>
                </c:pt>
                <c:pt idx="140">
                  <c:v>2.8283742504808238E-3</c:v>
                </c:pt>
                <c:pt idx="141">
                  <c:v>2.4889693404231247E-3</c:v>
                </c:pt>
                <c:pt idx="142">
                  <c:v>1.6970245502884941E-3</c:v>
                </c:pt>
                <c:pt idx="143">
                  <c:v>7.1275031112116756E-3</c:v>
                </c:pt>
                <c:pt idx="144">
                  <c:v>2.7152392804615905E-3</c:v>
                </c:pt>
                <c:pt idx="145">
                  <c:v>1.9232944903269601E-3</c:v>
                </c:pt>
                <c:pt idx="146">
                  <c:v>1.9232944903269601E-3</c:v>
                </c:pt>
                <c:pt idx="147">
                  <c:v>1.2218576762077158E-2</c:v>
                </c:pt>
                <c:pt idx="148">
                  <c:v>6.1092883810385792E-3</c:v>
                </c:pt>
                <c:pt idx="149">
                  <c:v>5.430478560923181E-3</c:v>
                </c:pt>
                <c:pt idx="150">
                  <c:v>4.864803710827017E-3</c:v>
                </c:pt>
                <c:pt idx="151">
                  <c:v>1.459441113248105E-2</c:v>
                </c:pt>
                <c:pt idx="152">
                  <c:v>3.5071840705962211E-3</c:v>
                </c:pt>
                <c:pt idx="153">
                  <c:v>1.6970245502884941E-3</c:v>
                </c:pt>
                <c:pt idx="154">
                  <c:v>4.6385337707885504E-3</c:v>
                </c:pt>
                <c:pt idx="155">
                  <c:v>6.1092883810385792E-3</c:v>
                </c:pt>
                <c:pt idx="156">
                  <c:v>7.1275031112116756E-3</c:v>
                </c:pt>
                <c:pt idx="157">
                  <c:v>6.1092883810385792E-3</c:v>
                </c:pt>
                <c:pt idx="158">
                  <c:v>2.1495644303654261E-3</c:v>
                </c:pt>
                <c:pt idx="159">
                  <c:v>9.6164724516347999E-3</c:v>
                </c:pt>
                <c:pt idx="160">
                  <c:v>2.8283742504808238E-3</c:v>
                </c:pt>
                <c:pt idx="161">
                  <c:v>7.1275031112116756E-3</c:v>
                </c:pt>
                <c:pt idx="162">
                  <c:v>8.7113926914809368E-3</c:v>
                </c:pt>
                <c:pt idx="163">
                  <c:v>3.5071840705962211E-3</c:v>
                </c:pt>
                <c:pt idx="164">
                  <c:v>1.6970245502884941E-3</c:v>
                </c:pt>
                <c:pt idx="165">
                  <c:v>6.6749632311347441E-3</c:v>
                </c:pt>
                <c:pt idx="166">
                  <c:v>6.7880982011539765E-3</c:v>
                </c:pt>
                <c:pt idx="167">
                  <c:v>1.6857110532865708E-2</c:v>
                </c:pt>
                <c:pt idx="168">
                  <c:v>2.8283742504808238E-3</c:v>
                </c:pt>
                <c:pt idx="169">
                  <c:v>2.4889693404231247E-3</c:v>
                </c:pt>
                <c:pt idx="170">
                  <c:v>2.228758909378889E-2</c:v>
                </c:pt>
                <c:pt idx="171">
                  <c:v>3.0546441905192896E-3</c:v>
                </c:pt>
                <c:pt idx="172">
                  <c:v>1.2105441792057926E-2</c:v>
                </c:pt>
                <c:pt idx="173">
                  <c:v>1.6970245502884941E-3</c:v>
                </c:pt>
                <c:pt idx="174">
                  <c:v>2.8283742504808238E-3</c:v>
                </c:pt>
                <c:pt idx="175">
                  <c:v>7.1275031112116756E-3</c:v>
                </c:pt>
                <c:pt idx="176">
                  <c:v>9.7296074216540341E-3</c:v>
                </c:pt>
                <c:pt idx="177">
                  <c:v>3.3940491005769883E-3</c:v>
                </c:pt>
                <c:pt idx="178">
                  <c:v>4.1859938907116189E-3</c:v>
                </c:pt>
                <c:pt idx="179">
                  <c:v>2.1495644303654261E-3</c:v>
                </c:pt>
                <c:pt idx="180">
                  <c:v>7.6931779613078404E-3</c:v>
                </c:pt>
                <c:pt idx="181">
                  <c:v>3.5071840705962211E-3</c:v>
                </c:pt>
                <c:pt idx="182">
                  <c:v>5.2042086208847153E-3</c:v>
                </c:pt>
                <c:pt idx="183">
                  <c:v>4.1859938907116189E-3</c:v>
                </c:pt>
                <c:pt idx="184">
                  <c:v>1.6970245502884941E-3</c:v>
                </c:pt>
                <c:pt idx="185">
                  <c:v>6.2224233510578117E-3</c:v>
                </c:pt>
                <c:pt idx="186">
                  <c:v>5.7698834709808801E-3</c:v>
                </c:pt>
                <c:pt idx="187">
                  <c:v>1.810159520307727E-3</c:v>
                </c:pt>
                <c:pt idx="188">
                  <c:v>1.3576196402307953E-3</c:v>
                </c:pt>
                <c:pt idx="189">
                  <c:v>1.3576196402307953E-3</c:v>
                </c:pt>
                <c:pt idx="190">
                  <c:v>6.1092883810385792E-3</c:v>
                </c:pt>
                <c:pt idx="191">
                  <c:v>1.6970245502884941E-3</c:v>
                </c:pt>
                <c:pt idx="192">
                  <c:v>2.0364294603461932E-3</c:v>
                </c:pt>
                <c:pt idx="193">
                  <c:v>4.9779386808462495E-3</c:v>
                </c:pt>
                <c:pt idx="194">
                  <c:v>2.6021043104423576E-3</c:v>
                </c:pt>
                <c:pt idx="195">
                  <c:v>2.8283742504808238E-3</c:v>
                </c:pt>
                <c:pt idx="196">
                  <c:v>8.0325828713655387E-3</c:v>
                </c:pt>
                <c:pt idx="197">
                  <c:v>2.4889693404231247E-3</c:v>
                </c:pt>
                <c:pt idx="198">
                  <c:v>1.6970245502884941E-3</c:v>
                </c:pt>
                <c:pt idx="199">
                  <c:v>5.8830184410001134E-3</c:v>
                </c:pt>
                <c:pt idx="200">
                  <c:v>4.7516687408077837E-3</c:v>
                </c:pt>
                <c:pt idx="201">
                  <c:v>2.7152392804615905E-3</c:v>
                </c:pt>
                <c:pt idx="202">
                  <c:v>1.810159520307727E-3</c:v>
                </c:pt>
                <c:pt idx="203">
                  <c:v>2.7152392804615905E-3</c:v>
                </c:pt>
                <c:pt idx="204">
                  <c:v>1.6970245502884941E-3</c:v>
                </c:pt>
                <c:pt idx="205">
                  <c:v>6.4486932910962783E-3</c:v>
                </c:pt>
                <c:pt idx="206">
                  <c:v>2.1495644303654261E-3</c:v>
                </c:pt>
                <c:pt idx="207">
                  <c:v>8.1457178413847729E-3</c:v>
                </c:pt>
                <c:pt idx="208">
                  <c:v>8.8245276615001693E-3</c:v>
                </c:pt>
                <c:pt idx="209">
                  <c:v>1.2444846702115623E-2</c:v>
                </c:pt>
                <c:pt idx="210">
                  <c:v>2.1495644303654261E-3</c:v>
                </c:pt>
                <c:pt idx="211">
                  <c:v>8.4851227514424702E-3</c:v>
                </c:pt>
                <c:pt idx="212">
                  <c:v>4.6385337707885504E-3</c:v>
                </c:pt>
                <c:pt idx="213">
                  <c:v>3.3940491005769883E-3</c:v>
                </c:pt>
                <c:pt idx="214">
                  <c:v>1.4707546102500284E-3</c:v>
                </c:pt>
                <c:pt idx="215">
                  <c:v>3.8465889806539202E-3</c:v>
                </c:pt>
                <c:pt idx="216">
                  <c:v>5.9961534110193459E-3</c:v>
                </c:pt>
                <c:pt idx="217">
                  <c:v>9.955877361692499E-3</c:v>
                </c:pt>
                <c:pt idx="218">
                  <c:v>1.7649055323000339E-2</c:v>
                </c:pt>
                <c:pt idx="219">
                  <c:v>1.6970245502884941E-3</c:v>
                </c:pt>
                <c:pt idx="220">
                  <c:v>7.1275031112116756E-3</c:v>
                </c:pt>
                <c:pt idx="221">
                  <c:v>1.6970245502884941E-3</c:v>
                </c:pt>
                <c:pt idx="222">
                  <c:v>1.3576196402307953E-3</c:v>
                </c:pt>
                <c:pt idx="223">
                  <c:v>5.0910736508654828E-3</c:v>
                </c:pt>
                <c:pt idx="224">
                  <c:v>7.1275031112116756E-3</c:v>
                </c:pt>
                <c:pt idx="225">
                  <c:v>1.6970245502884941E-3</c:v>
                </c:pt>
                <c:pt idx="226">
                  <c:v>2.7152392804615905E-3</c:v>
                </c:pt>
                <c:pt idx="227">
                  <c:v>8.0325828713655387E-3</c:v>
                </c:pt>
                <c:pt idx="228">
                  <c:v>1.6970245502884941E-3</c:v>
                </c:pt>
                <c:pt idx="229">
                  <c:v>2.8283742504808238E-3</c:v>
                </c:pt>
                <c:pt idx="230">
                  <c:v>2.262699400384659E-3</c:v>
                </c:pt>
                <c:pt idx="231">
                  <c:v>1.3236791492250254E-2</c:v>
                </c:pt>
                <c:pt idx="232">
                  <c:v>3.1677791605385225E-3</c:v>
                </c:pt>
                <c:pt idx="233">
                  <c:v>1.6970245502884941E-3</c:v>
                </c:pt>
                <c:pt idx="234">
                  <c:v>1.3576196402307953E-3</c:v>
                </c:pt>
                <c:pt idx="235">
                  <c:v>1.3576196402307953E-3</c:v>
                </c:pt>
                <c:pt idx="236">
                  <c:v>6.9012331711732098E-3</c:v>
                </c:pt>
                <c:pt idx="237">
                  <c:v>5.8830184410001134E-3</c:v>
                </c:pt>
                <c:pt idx="238">
                  <c:v>1.1313497001923295E-3</c:v>
                </c:pt>
                <c:pt idx="239">
                  <c:v>2.8283742504808238E-3</c:v>
                </c:pt>
                <c:pt idx="240">
                  <c:v>1.1313497001923295E-2</c:v>
                </c:pt>
                <c:pt idx="241">
                  <c:v>1.0521552211788665E-2</c:v>
                </c:pt>
                <c:pt idx="242">
                  <c:v>1.6970245502884941E-3</c:v>
                </c:pt>
                <c:pt idx="243">
                  <c:v>6.6749632311347441E-3</c:v>
                </c:pt>
                <c:pt idx="244">
                  <c:v>2.8283742504808238E-3</c:v>
                </c:pt>
                <c:pt idx="245">
                  <c:v>2.1495644303654261E-3</c:v>
                </c:pt>
                <c:pt idx="246">
                  <c:v>8.7113926914809368E-3</c:v>
                </c:pt>
                <c:pt idx="247">
                  <c:v>9.6164724516347999E-3</c:v>
                </c:pt>
                <c:pt idx="248">
                  <c:v>9.0507976015386359E-3</c:v>
                </c:pt>
                <c:pt idx="249">
                  <c:v>2.262699400384659E-3</c:v>
                </c:pt>
                <c:pt idx="250">
                  <c:v>2.8283742504808238E-3</c:v>
                </c:pt>
                <c:pt idx="251">
                  <c:v>1.2444846702115623E-2</c:v>
                </c:pt>
                <c:pt idx="252">
                  <c:v>1.5838895802692612E-3</c:v>
                </c:pt>
                <c:pt idx="253">
                  <c:v>9.6164724516347999E-3</c:v>
                </c:pt>
                <c:pt idx="254">
                  <c:v>2.1495644303654261E-3</c:v>
                </c:pt>
                <c:pt idx="255">
                  <c:v>1.9232944903269601E-3</c:v>
                </c:pt>
                <c:pt idx="256">
                  <c:v>5.8830184410001134E-3</c:v>
                </c:pt>
                <c:pt idx="257">
                  <c:v>6.9012331711732098E-3</c:v>
                </c:pt>
                <c:pt idx="258">
                  <c:v>4.1859938907116189E-3</c:v>
                </c:pt>
                <c:pt idx="259">
                  <c:v>3.9597239506731531E-3</c:v>
                </c:pt>
                <c:pt idx="260">
                  <c:v>1.3576196402307953E-3</c:v>
                </c:pt>
                <c:pt idx="261">
                  <c:v>9.6164724516347999E-3</c:v>
                </c:pt>
                <c:pt idx="262">
                  <c:v>1.9232944903269601E-3</c:v>
                </c:pt>
                <c:pt idx="263">
                  <c:v>2.7152392804615905E-3</c:v>
                </c:pt>
                <c:pt idx="264">
                  <c:v>1.3576196402307953E-3</c:v>
                </c:pt>
                <c:pt idx="265">
                  <c:v>1.9232944903269601E-3</c:v>
                </c:pt>
                <c:pt idx="266">
                  <c:v>4.7516687408077837E-3</c:v>
                </c:pt>
                <c:pt idx="267">
                  <c:v>1.3576196402307953E-3</c:v>
                </c:pt>
                <c:pt idx="268">
                  <c:v>1.3576196402307953E-3</c:v>
                </c:pt>
                <c:pt idx="269">
                  <c:v>2.8283742504808238E-3</c:v>
                </c:pt>
                <c:pt idx="270">
                  <c:v>2.6021043104423576E-3</c:v>
                </c:pt>
                <c:pt idx="271">
                  <c:v>1.9232944903269601E-3</c:v>
                </c:pt>
                <c:pt idx="272">
                  <c:v>1.4707546102500284E-3</c:v>
                </c:pt>
                <c:pt idx="273">
                  <c:v>3.3940491005769883E-3</c:v>
                </c:pt>
                <c:pt idx="274">
                  <c:v>4.2991288607308522E-3</c:v>
                </c:pt>
                <c:pt idx="275">
                  <c:v>2.9415092205000567E-3</c:v>
                </c:pt>
                <c:pt idx="276">
                  <c:v>1.0069012331711731E-2</c:v>
                </c:pt>
                <c:pt idx="277">
                  <c:v>1.4707546102500284E-3</c:v>
                </c:pt>
                <c:pt idx="278">
                  <c:v>7.5800429912886071E-3</c:v>
                </c:pt>
                <c:pt idx="279">
                  <c:v>1.7988460233058039E-2</c:v>
                </c:pt>
                <c:pt idx="280">
                  <c:v>1.9232944903269601E-3</c:v>
                </c:pt>
                <c:pt idx="281">
                  <c:v>8.0325828713655387E-3</c:v>
                </c:pt>
                <c:pt idx="282">
                  <c:v>1.4707546102500284E-3</c:v>
                </c:pt>
                <c:pt idx="283">
                  <c:v>1.1313497001923295E-3</c:v>
                </c:pt>
                <c:pt idx="284">
                  <c:v>1.9232944903269601E-3</c:v>
                </c:pt>
                <c:pt idx="285">
                  <c:v>2.3758343704038919E-3</c:v>
                </c:pt>
                <c:pt idx="286">
                  <c:v>2.1495644303654261E-3</c:v>
                </c:pt>
                <c:pt idx="287">
                  <c:v>1.9232944903269601E-3</c:v>
                </c:pt>
                <c:pt idx="288">
                  <c:v>8.8245276615001693E-3</c:v>
                </c:pt>
                <c:pt idx="289">
                  <c:v>9.2770675415771008E-3</c:v>
                </c:pt>
                <c:pt idx="290">
                  <c:v>1.0069012331711731E-2</c:v>
                </c:pt>
                <c:pt idx="291">
                  <c:v>3.0546441905192896E-3</c:v>
                </c:pt>
                <c:pt idx="292">
                  <c:v>2.8283742504808238E-3</c:v>
                </c:pt>
                <c:pt idx="293">
                  <c:v>6.335558321077045E-3</c:v>
                </c:pt>
                <c:pt idx="294">
                  <c:v>7.3537730512501414E-3</c:v>
                </c:pt>
                <c:pt idx="295">
                  <c:v>1.3576196402307953E-3</c:v>
                </c:pt>
                <c:pt idx="296">
                  <c:v>3.3940491005769883E-3</c:v>
                </c:pt>
                <c:pt idx="297">
                  <c:v>6.7880982011539765E-3</c:v>
                </c:pt>
                <c:pt idx="298">
                  <c:v>1.5838895802692612E-3</c:v>
                </c:pt>
                <c:pt idx="299">
                  <c:v>2.7152392804615905E-3</c:v>
                </c:pt>
                <c:pt idx="300">
                  <c:v>6.335558321077045E-3</c:v>
                </c:pt>
                <c:pt idx="301">
                  <c:v>8.9376626315194035E-3</c:v>
                </c:pt>
                <c:pt idx="302">
                  <c:v>2.3758343704038919E-3</c:v>
                </c:pt>
                <c:pt idx="303">
                  <c:v>5.7698834709808801E-3</c:v>
                </c:pt>
                <c:pt idx="304">
                  <c:v>6.1092883810385792E-3</c:v>
                </c:pt>
                <c:pt idx="305">
                  <c:v>6.6749632311347441E-3</c:v>
                </c:pt>
                <c:pt idx="306">
                  <c:v>2.1495644303654261E-3</c:v>
                </c:pt>
                <c:pt idx="307">
                  <c:v>3.0546441905192896E-3</c:v>
                </c:pt>
                <c:pt idx="308">
                  <c:v>8.3719877814232378E-3</c:v>
                </c:pt>
                <c:pt idx="309">
                  <c:v>1.3576196402307953E-3</c:v>
                </c:pt>
                <c:pt idx="310">
                  <c:v>4.525398800769318E-3</c:v>
                </c:pt>
                <c:pt idx="311">
                  <c:v>9.6164724516347999E-3</c:v>
                </c:pt>
                <c:pt idx="312">
                  <c:v>2.0364294603461932E-3</c:v>
                </c:pt>
                <c:pt idx="313">
                  <c:v>9.0507976015386351E-4</c:v>
                </c:pt>
                <c:pt idx="314">
                  <c:v>1.3576196402307953E-3</c:v>
                </c:pt>
                <c:pt idx="315">
                  <c:v>4.2991288607308522E-3</c:v>
                </c:pt>
                <c:pt idx="316">
                  <c:v>1.6970245502884941E-3</c:v>
                </c:pt>
                <c:pt idx="317">
                  <c:v>3.3940491005769883E-3</c:v>
                </c:pt>
                <c:pt idx="318">
                  <c:v>3.1677791605385225E-3</c:v>
                </c:pt>
                <c:pt idx="319">
                  <c:v>1.3576196402307953E-3</c:v>
                </c:pt>
                <c:pt idx="320">
                  <c:v>1.3576196402307953E-3</c:v>
                </c:pt>
                <c:pt idx="321">
                  <c:v>1.0069012331711731E-2</c:v>
                </c:pt>
                <c:pt idx="322">
                  <c:v>1.1426631971942528E-2</c:v>
                </c:pt>
                <c:pt idx="323">
                  <c:v>8.0325828713655387E-3</c:v>
                </c:pt>
                <c:pt idx="324">
                  <c:v>4.7516687408077837E-3</c:v>
                </c:pt>
                <c:pt idx="325">
                  <c:v>1.4707546102500284E-3</c:v>
                </c:pt>
                <c:pt idx="326">
                  <c:v>3.0546441905192896E-3</c:v>
                </c:pt>
                <c:pt idx="327">
                  <c:v>1.3576196402307953E-3</c:v>
                </c:pt>
                <c:pt idx="328">
                  <c:v>2.8283742504808238E-3</c:v>
                </c:pt>
                <c:pt idx="329">
                  <c:v>8.8245276615001693E-3</c:v>
                </c:pt>
                <c:pt idx="330">
                  <c:v>1.3576196402307953E-3</c:v>
                </c:pt>
                <c:pt idx="331">
                  <c:v>6.2224233510578117E-3</c:v>
                </c:pt>
                <c:pt idx="332">
                  <c:v>1.3576196402307953E-3</c:v>
                </c:pt>
                <c:pt idx="333">
                  <c:v>2.9415092205000567E-3</c:v>
                </c:pt>
                <c:pt idx="334">
                  <c:v>2.3758343704038919E-3</c:v>
                </c:pt>
                <c:pt idx="335">
                  <c:v>4.1859938907116189E-3</c:v>
                </c:pt>
                <c:pt idx="336">
                  <c:v>2.3758343704038919E-3</c:v>
                </c:pt>
                <c:pt idx="337">
                  <c:v>1.2444846702115624E-3</c:v>
                </c:pt>
                <c:pt idx="338">
                  <c:v>1.6970245502884941E-3</c:v>
                </c:pt>
                <c:pt idx="339">
                  <c:v>3.2809141305577554E-3</c:v>
                </c:pt>
                <c:pt idx="340">
                  <c:v>1.0182147301730966E-3</c:v>
                </c:pt>
                <c:pt idx="341">
                  <c:v>6.7880982011539765E-3</c:v>
                </c:pt>
                <c:pt idx="342">
                  <c:v>1.6970245502884941E-3</c:v>
                </c:pt>
                <c:pt idx="343">
                  <c:v>1.810159520307727E-3</c:v>
                </c:pt>
                <c:pt idx="344">
                  <c:v>9.7296074216540341E-3</c:v>
                </c:pt>
                <c:pt idx="345">
                  <c:v>4.864803710827017E-3</c:v>
                </c:pt>
                <c:pt idx="346">
                  <c:v>1.2444846702115624E-3</c:v>
                </c:pt>
                <c:pt idx="347">
                  <c:v>2.8283742504808238E-3</c:v>
                </c:pt>
                <c:pt idx="348">
                  <c:v>1.3576196402307953E-3</c:v>
                </c:pt>
                <c:pt idx="349">
                  <c:v>4.6385337707885504E-3</c:v>
                </c:pt>
                <c:pt idx="350">
                  <c:v>1.5838895802692612E-3</c:v>
                </c:pt>
                <c:pt idx="351">
                  <c:v>9.0507976015386351E-4</c:v>
                </c:pt>
                <c:pt idx="352">
                  <c:v>1.3576196402307953E-3</c:v>
                </c:pt>
                <c:pt idx="353">
                  <c:v>2.1495644303654261E-3</c:v>
                </c:pt>
                <c:pt idx="354">
                  <c:v>1.1313497001923295E-3</c:v>
                </c:pt>
                <c:pt idx="355">
                  <c:v>1.1313497001923295E-3</c:v>
                </c:pt>
                <c:pt idx="356">
                  <c:v>1.3576196402307953E-3</c:v>
                </c:pt>
                <c:pt idx="357">
                  <c:v>1.3576196402307953E-3</c:v>
                </c:pt>
                <c:pt idx="358">
                  <c:v>5.430478560923181E-3</c:v>
                </c:pt>
                <c:pt idx="359">
                  <c:v>2.9415092205000567E-3</c:v>
                </c:pt>
                <c:pt idx="360">
                  <c:v>2.1495644303654261E-3</c:v>
                </c:pt>
                <c:pt idx="361">
                  <c:v>2.8283742504808238E-3</c:v>
                </c:pt>
                <c:pt idx="362">
                  <c:v>2.0364294603461932E-3</c:v>
                </c:pt>
                <c:pt idx="363">
                  <c:v>1.6970245502884941E-3</c:v>
                </c:pt>
                <c:pt idx="364">
                  <c:v>1.4707546102500284E-3</c:v>
                </c:pt>
                <c:pt idx="365">
                  <c:v>1.2444846702115624E-3</c:v>
                </c:pt>
                <c:pt idx="366">
                  <c:v>1.2444846702115624E-3</c:v>
                </c:pt>
                <c:pt idx="367">
                  <c:v>1.9232944903269601E-3</c:v>
                </c:pt>
                <c:pt idx="368">
                  <c:v>1.4707546102500284E-3</c:v>
                </c:pt>
                <c:pt idx="369">
                  <c:v>1.5838895802692612E-3</c:v>
                </c:pt>
                <c:pt idx="370">
                  <c:v>1.3576196402307953E-3</c:v>
                </c:pt>
                <c:pt idx="371">
                  <c:v>2.3758343704038919E-3</c:v>
                </c:pt>
                <c:pt idx="372">
                  <c:v>9.0507976015386351E-4</c:v>
                </c:pt>
                <c:pt idx="373">
                  <c:v>9.0507976015386351E-4</c:v>
                </c:pt>
                <c:pt idx="374">
                  <c:v>2.1495644303654261E-3</c:v>
                </c:pt>
                <c:pt idx="375">
                  <c:v>4.9779386808462495E-3</c:v>
                </c:pt>
                <c:pt idx="376">
                  <c:v>1.0521552211788665E-2</c:v>
                </c:pt>
                <c:pt idx="377">
                  <c:v>1.4707546102500284E-3</c:v>
                </c:pt>
                <c:pt idx="378">
                  <c:v>9.0507976015386351E-4</c:v>
                </c:pt>
                <c:pt idx="379">
                  <c:v>9.0507976015386351E-4</c:v>
                </c:pt>
                <c:pt idx="380">
                  <c:v>1.1313497001923295E-3</c:v>
                </c:pt>
                <c:pt idx="381">
                  <c:v>1.5838895802692612E-3</c:v>
                </c:pt>
                <c:pt idx="382">
                  <c:v>1.4707546102500284E-3</c:v>
                </c:pt>
                <c:pt idx="383">
                  <c:v>2.6021043104423576E-3</c:v>
                </c:pt>
                <c:pt idx="384">
                  <c:v>3.620319040615454E-3</c:v>
                </c:pt>
                <c:pt idx="385">
                  <c:v>1.3576196402307953E-3</c:v>
                </c:pt>
                <c:pt idx="386">
                  <c:v>1.1313497001923295E-3</c:v>
                </c:pt>
                <c:pt idx="387">
                  <c:v>9.0507976015386351E-4</c:v>
                </c:pt>
                <c:pt idx="388">
                  <c:v>1.3576196402307953E-3</c:v>
                </c:pt>
                <c:pt idx="389">
                  <c:v>1.1313497001923295E-3</c:v>
                </c:pt>
                <c:pt idx="390">
                  <c:v>1.3576196402307953E-3</c:v>
                </c:pt>
                <c:pt idx="391">
                  <c:v>2.262699400384659E-3</c:v>
                </c:pt>
                <c:pt idx="392">
                  <c:v>7.3537730512501414E-3</c:v>
                </c:pt>
                <c:pt idx="393">
                  <c:v>1.4707546102500284E-3</c:v>
                </c:pt>
                <c:pt idx="394">
                  <c:v>3.7334540106346873E-3</c:v>
                </c:pt>
                <c:pt idx="395">
                  <c:v>7.9194479013463062E-4</c:v>
                </c:pt>
                <c:pt idx="396">
                  <c:v>7.9194479013463062E-4</c:v>
                </c:pt>
                <c:pt idx="397">
                  <c:v>7.9194479013463062E-4</c:v>
                </c:pt>
                <c:pt idx="398">
                  <c:v>7.9194479013463062E-4</c:v>
                </c:pt>
                <c:pt idx="399">
                  <c:v>4.6385337707885504E-3</c:v>
                </c:pt>
                <c:pt idx="400">
                  <c:v>9.8427423916732665E-3</c:v>
                </c:pt>
                <c:pt idx="401">
                  <c:v>7.9194479013463062E-4</c:v>
                </c:pt>
                <c:pt idx="402">
                  <c:v>1.1313497001923295E-3</c:v>
                </c:pt>
                <c:pt idx="403">
                  <c:v>1.0182147301730966E-3</c:v>
                </c:pt>
                <c:pt idx="404">
                  <c:v>1.0182147301730966E-3</c:v>
                </c:pt>
                <c:pt idx="405">
                  <c:v>4.2991288607308522E-3</c:v>
                </c:pt>
                <c:pt idx="406">
                  <c:v>1.6970245502884941E-3</c:v>
                </c:pt>
                <c:pt idx="407">
                  <c:v>1.6970245502884941E-3</c:v>
                </c:pt>
                <c:pt idx="408">
                  <c:v>2.8283742504808238E-3</c:v>
                </c:pt>
                <c:pt idx="409">
                  <c:v>4.9779386808462495E-3</c:v>
                </c:pt>
                <c:pt idx="410">
                  <c:v>7.9194479013463062E-4</c:v>
                </c:pt>
                <c:pt idx="411">
                  <c:v>1.6970245502884941E-3</c:v>
                </c:pt>
                <c:pt idx="412">
                  <c:v>1.0182147301730966E-3</c:v>
                </c:pt>
                <c:pt idx="413">
                  <c:v>1.3576196402307953E-3</c:v>
                </c:pt>
                <c:pt idx="414">
                  <c:v>9.0507976015386351E-4</c:v>
                </c:pt>
                <c:pt idx="415">
                  <c:v>3.2809141305577554E-3</c:v>
                </c:pt>
                <c:pt idx="416">
                  <c:v>1.9232944903269601E-3</c:v>
                </c:pt>
                <c:pt idx="417">
                  <c:v>1.2105441792057926E-2</c:v>
                </c:pt>
                <c:pt idx="418">
                  <c:v>7.9194479013463062E-3</c:v>
                </c:pt>
                <c:pt idx="419">
                  <c:v>1.5838895802692612E-3</c:v>
                </c:pt>
                <c:pt idx="420">
                  <c:v>9.0507976015386351E-4</c:v>
                </c:pt>
                <c:pt idx="421">
                  <c:v>1.3576196402307953E-3</c:v>
                </c:pt>
                <c:pt idx="422">
                  <c:v>9.0507976015386351E-4</c:v>
                </c:pt>
                <c:pt idx="423">
                  <c:v>3.0546441905192896E-3</c:v>
                </c:pt>
                <c:pt idx="424">
                  <c:v>7.9194479013463062E-4</c:v>
                </c:pt>
                <c:pt idx="425">
                  <c:v>2.1495644303654261E-3</c:v>
                </c:pt>
                <c:pt idx="426">
                  <c:v>9.0507976015386351E-4</c:v>
                </c:pt>
                <c:pt idx="427">
                  <c:v>1.9232944903269601E-3</c:v>
                </c:pt>
                <c:pt idx="428">
                  <c:v>2.3758343704038919E-3</c:v>
                </c:pt>
                <c:pt idx="429">
                  <c:v>1.0860957121846362E-2</c:v>
                </c:pt>
                <c:pt idx="430">
                  <c:v>9.0507976015386351E-4</c:v>
                </c:pt>
                <c:pt idx="431">
                  <c:v>9.0507976015386351E-4</c:v>
                </c:pt>
                <c:pt idx="432">
                  <c:v>9.0507976015386351E-4</c:v>
                </c:pt>
                <c:pt idx="433">
                  <c:v>9.0507976015386351E-4</c:v>
                </c:pt>
                <c:pt idx="434">
                  <c:v>1.0182147301730966E-3</c:v>
                </c:pt>
                <c:pt idx="435">
                  <c:v>2.1495644303654261E-3</c:v>
                </c:pt>
                <c:pt idx="436">
                  <c:v>2.1495644303654261E-3</c:v>
                </c:pt>
                <c:pt idx="437">
                  <c:v>2.1495644303654261E-3</c:v>
                </c:pt>
                <c:pt idx="438">
                  <c:v>7.9194479013463062E-4</c:v>
                </c:pt>
                <c:pt idx="439">
                  <c:v>7.9194479013463062E-4</c:v>
                </c:pt>
                <c:pt idx="440">
                  <c:v>1.9232944903269601E-3</c:v>
                </c:pt>
                <c:pt idx="441">
                  <c:v>2.262699400384659E-3</c:v>
                </c:pt>
                <c:pt idx="442">
                  <c:v>3.620319040615454E-3</c:v>
                </c:pt>
                <c:pt idx="443">
                  <c:v>9.0507976015386351E-4</c:v>
                </c:pt>
                <c:pt idx="444">
                  <c:v>2.7152392804615905E-3</c:v>
                </c:pt>
                <c:pt idx="445">
                  <c:v>1.9232944903269601E-3</c:v>
                </c:pt>
                <c:pt idx="446">
                  <c:v>1.1313497001923295E-3</c:v>
                </c:pt>
                <c:pt idx="447">
                  <c:v>1.810159520307727E-3</c:v>
                </c:pt>
                <c:pt idx="448">
                  <c:v>1.1313497001923295E-3</c:v>
                </c:pt>
                <c:pt idx="449">
                  <c:v>7.9194479013463062E-4</c:v>
                </c:pt>
                <c:pt idx="450">
                  <c:v>5.8830184410001134E-3</c:v>
                </c:pt>
                <c:pt idx="451">
                  <c:v>9.0507976015386351E-4</c:v>
                </c:pt>
                <c:pt idx="452">
                  <c:v>1.0182147301730966E-3</c:v>
                </c:pt>
                <c:pt idx="453">
                  <c:v>9.0507976015386351E-4</c:v>
                </c:pt>
                <c:pt idx="454">
                  <c:v>1.0182147301730966E-3</c:v>
                </c:pt>
                <c:pt idx="455">
                  <c:v>7.9194479013463062E-4</c:v>
                </c:pt>
                <c:pt idx="456">
                  <c:v>9.0507976015386351E-4</c:v>
                </c:pt>
                <c:pt idx="457">
                  <c:v>9.0507976015386351E-4</c:v>
                </c:pt>
                <c:pt idx="458">
                  <c:v>6.7880982011539763E-4</c:v>
                </c:pt>
                <c:pt idx="459">
                  <c:v>1.1313497001923295E-3</c:v>
                </c:pt>
                <c:pt idx="460">
                  <c:v>9.0507976015386351E-4</c:v>
                </c:pt>
                <c:pt idx="461">
                  <c:v>1.5838895802692612E-3</c:v>
                </c:pt>
                <c:pt idx="462">
                  <c:v>1.1313497001923295E-3</c:v>
                </c:pt>
                <c:pt idx="463">
                  <c:v>1.6970245502884941E-3</c:v>
                </c:pt>
                <c:pt idx="464">
                  <c:v>1.2444846702115624E-3</c:v>
                </c:pt>
                <c:pt idx="465">
                  <c:v>3.3940491005769881E-4</c:v>
                </c:pt>
                <c:pt idx="466">
                  <c:v>1.9232944903269601E-3</c:v>
                </c:pt>
                <c:pt idx="467">
                  <c:v>1.2444846702115624E-3</c:v>
                </c:pt>
                <c:pt idx="468">
                  <c:v>7.9194479013463062E-4</c:v>
                </c:pt>
                <c:pt idx="469">
                  <c:v>1.1313497001923295E-3</c:v>
                </c:pt>
                <c:pt idx="470">
                  <c:v>5.9961534110193459E-3</c:v>
                </c:pt>
                <c:pt idx="471">
                  <c:v>6.335558321077045E-3</c:v>
                </c:pt>
                <c:pt idx="472">
                  <c:v>1.2444846702115624E-3</c:v>
                </c:pt>
                <c:pt idx="473">
                  <c:v>1.3576196402307953E-3</c:v>
                </c:pt>
                <c:pt idx="474">
                  <c:v>1.0182147301730966E-3</c:v>
                </c:pt>
                <c:pt idx="475">
                  <c:v>1.3576196402307953E-3</c:v>
                </c:pt>
                <c:pt idx="476">
                  <c:v>2.1495644303654261E-3</c:v>
                </c:pt>
                <c:pt idx="477">
                  <c:v>6.7880982011539763E-4</c:v>
                </c:pt>
                <c:pt idx="478">
                  <c:v>6.7880982011539763E-4</c:v>
                </c:pt>
                <c:pt idx="479">
                  <c:v>7.9194479013463062E-4</c:v>
                </c:pt>
                <c:pt idx="480">
                  <c:v>1.6970245502884941E-3</c:v>
                </c:pt>
                <c:pt idx="481">
                  <c:v>2.6021043104423576E-3</c:v>
                </c:pt>
                <c:pt idx="482">
                  <c:v>7.9194479013463062E-4</c:v>
                </c:pt>
                <c:pt idx="483">
                  <c:v>1.3576196402307953E-3</c:v>
                </c:pt>
                <c:pt idx="484">
                  <c:v>1.810159520307727E-3</c:v>
                </c:pt>
                <c:pt idx="485">
                  <c:v>7.9194479013463062E-4</c:v>
                </c:pt>
                <c:pt idx="486">
                  <c:v>2.3758343704038919E-3</c:v>
                </c:pt>
                <c:pt idx="487">
                  <c:v>1.9232944903269601E-3</c:v>
                </c:pt>
                <c:pt idx="488">
                  <c:v>1.4707546102500284E-3</c:v>
                </c:pt>
                <c:pt idx="489">
                  <c:v>7.9194479013463062E-4</c:v>
                </c:pt>
                <c:pt idx="490">
                  <c:v>7.9194479013463062E-4</c:v>
                </c:pt>
                <c:pt idx="491">
                  <c:v>2.7152392804615905E-3</c:v>
                </c:pt>
                <c:pt idx="492">
                  <c:v>1.4707546102500284E-3</c:v>
                </c:pt>
                <c:pt idx="493">
                  <c:v>6.7880982011539763E-4</c:v>
                </c:pt>
                <c:pt idx="494">
                  <c:v>6.7880982011539763E-4</c:v>
                </c:pt>
                <c:pt idx="495">
                  <c:v>2.8283742504808238E-3</c:v>
                </c:pt>
                <c:pt idx="496">
                  <c:v>2.1495644303654261E-3</c:v>
                </c:pt>
                <c:pt idx="497">
                  <c:v>1.6970245502884941E-3</c:v>
                </c:pt>
                <c:pt idx="498">
                  <c:v>1.810159520307727E-3</c:v>
                </c:pt>
                <c:pt idx="499">
                  <c:v>8.9376626315194035E-3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571328"/>
        <c:axId val="326990656"/>
      </c:scatterChart>
      <c:valAx>
        <c:axId val="3265713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425726977511441"/>
              <c:y val="0.945021609201255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90656"/>
        <c:crosses val="autoZero"/>
        <c:crossBetween val="midCat"/>
      </c:valAx>
      <c:valAx>
        <c:axId val="32699065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3451911290375632E-2"/>
              <c:y val="0.3780561584632325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5713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GRN9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796944534498611"/>
          <c:y val="2.22297895091942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1.0191886723575252E-2"/>
                  <c:y val="0.47252321636570788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Sheet6!$K$5:$K$137</c:f>
              <c:numCache>
                <c:formatCode>0.00E+00</c:formatCode>
                <c:ptCount val="133"/>
                <c:pt idx="0">
                  <c:v>6.5344949999999999E-2</c:v>
                </c:pt>
                <c:pt idx="1">
                  <c:v>0.138493</c:v>
                </c:pt>
                <c:pt idx="2">
                  <c:v>0.13484940000000001</c:v>
                </c:pt>
                <c:pt idx="3">
                  <c:v>0.1124284</c:v>
                </c:pt>
                <c:pt idx="4">
                  <c:v>8.2432699999999998E-2</c:v>
                </c:pt>
                <c:pt idx="5">
                  <c:v>5.373228E-2</c:v>
                </c:pt>
                <c:pt idx="6">
                  <c:v>1.6649560000000001E-2</c:v>
                </c:pt>
                <c:pt idx="7">
                  <c:v>3.8939010000000003E-2</c:v>
                </c:pt>
                <c:pt idx="8">
                  <c:v>4.9321480000000001E-2</c:v>
                </c:pt>
                <c:pt idx="9">
                  <c:v>3.9220610000000003E-2</c:v>
                </c:pt>
                <c:pt idx="10">
                  <c:v>0.1508574</c:v>
                </c:pt>
                <c:pt idx="11">
                  <c:v>3.6520730000000001E-2</c:v>
                </c:pt>
                <c:pt idx="12">
                  <c:v>3.6561799999999998E-2</c:v>
                </c:pt>
                <c:pt idx="13">
                  <c:v>0.1026741</c:v>
                </c:pt>
                <c:pt idx="14">
                  <c:v>7.668266E-2</c:v>
                </c:pt>
                <c:pt idx="15">
                  <c:v>4.8777260000000003E-2</c:v>
                </c:pt>
                <c:pt idx="16">
                  <c:v>1.154109E-2</c:v>
                </c:pt>
                <c:pt idx="17">
                  <c:v>4.5611190000000003E-2</c:v>
                </c:pt>
                <c:pt idx="18">
                  <c:v>4.8646710000000003E-2</c:v>
                </c:pt>
                <c:pt idx="19">
                  <c:v>4.8866930000000003E-2</c:v>
                </c:pt>
                <c:pt idx="20">
                  <c:v>6.9673319999999997E-3</c:v>
                </c:pt>
                <c:pt idx="21">
                  <c:v>2.4466020000000002E-2</c:v>
                </c:pt>
                <c:pt idx="22">
                  <c:v>2.2365589999999999E-3</c:v>
                </c:pt>
                <c:pt idx="23">
                  <c:v>1.6592880000000001E-3</c:v>
                </c:pt>
                <c:pt idx="24">
                  <c:v>1.7407550000000001E-3</c:v>
                </c:pt>
                <c:pt idx="25">
                  <c:v>3.102484E-3</c:v>
                </c:pt>
                <c:pt idx="26">
                  <c:v>2.4708320000000001E-3</c:v>
                </c:pt>
                <c:pt idx="27">
                  <c:v>2.6132600000000001E-3</c:v>
                </c:pt>
                <c:pt idx="28">
                  <c:v>2.2599950000000001E-2</c:v>
                </c:pt>
                <c:pt idx="29">
                  <c:v>2.2871840000000001E-2</c:v>
                </c:pt>
                <c:pt idx="30">
                  <c:v>2.9061590000000002E-3</c:v>
                </c:pt>
                <c:pt idx="31">
                  <c:v>1.4644219999999999E-3</c:v>
                </c:pt>
                <c:pt idx="32">
                  <c:v>6.5467520000000001E-2</c:v>
                </c:pt>
                <c:pt idx="33">
                  <c:v>8.9970080000000008E-3</c:v>
                </c:pt>
                <c:pt idx="34">
                  <c:v>1.988496E-2</c:v>
                </c:pt>
                <c:pt idx="35">
                  <c:v>2.2465559999999998E-3</c:v>
                </c:pt>
                <c:pt idx="36">
                  <c:v>2.3834759999999998E-3</c:v>
                </c:pt>
                <c:pt idx="37">
                  <c:v>7.1187860000000006E-2</c:v>
                </c:pt>
                <c:pt idx="38">
                  <c:v>1.7109800000000001E-2</c:v>
                </c:pt>
                <c:pt idx="39">
                  <c:v>5.4955070000000002E-3</c:v>
                </c:pt>
                <c:pt idx="40">
                  <c:v>5.7719269999999996E-3</c:v>
                </c:pt>
                <c:pt idx="41">
                  <c:v>6.3843899999999995E-2</c:v>
                </c:pt>
                <c:pt idx="42">
                  <c:v>9.2085730000000005E-2</c:v>
                </c:pt>
                <c:pt idx="43">
                  <c:v>2.2014209999999998E-3</c:v>
                </c:pt>
                <c:pt idx="44">
                  <c:v>5.1945660000000003E-3</c:v>
                </c:pt>
                <c:pt idx="45">
                  <c:v>1.90315E-2</c:v>
                </c:pt>
                <c:pt idx="46">
                  <c:v>1.60059E-2</c:v>
                </c:pt>
                <c:pt idx="47">
                  <c:v>9.1515940000000007E-3</c:v>
                </c:pt>
                <c:pt idx="48">
                  <c:v>2.7944480000000001E-2</c:v>
                </c:pt>
                <c:pt idx="49">
                  <c:v>2.8406480000000001E-2</c:v>
                </c:pt>
                <c:pt idx="50">
                  <c:v>3.1586330000000003E-2</c:v>
                </c:pt>
                <c:pt idx="51">
                  <c:v>2.537095E-2</c:v>
                </c:pt>
                <c:pt idx="52">
                  <c:v>2.663099E-2</c:v>
                </c:pt>
                <c:pt idx="53">
                  <c:v>9.948610000000001E-4</c:v>
                </c:pt>
                <c:pt idx="54">
                  <c:v>3.554321E-3</c:v>
                </c:pt>
                <c:pt idx="55">
                  <c:v>1.214314E-3</c:v>
                </c:pt>
                <c:pt idx="56">
                  <c:v>7.1895929999999997E-2</c:v>
                </c:pt>
                <c:pt idx="57">
                  <c:v>7.303026E-2</c:v>
                </c:pt>
                <c:pt idx="58">
                  <c:v>1.7848989999999999E-2</c:v>
                </c:pt>
                <c:pt idx="59">
                  <c:v>7.8448089999999995E-3</c:v>
                </c:pt>
                <c:pt idx="60">
                  <c:v>6.5782710000000001E-3</c:v>
                </c:pt>
                <c:pt idx="61">
                  <c:v>6.2432629999999998E-3</c:v>
                </c:pt>
                <c:pt idx="62">
                  <c:v>3.3871919999999998E-3</c:v>
                </c:pt>
                <c:pt idx="63">
                  <c:v>3.4538340000000001E-2</c:v>
                </c:pt>
                <c:pt idx="64">
                  <c:v>2.024667E-3</c:v>
                </c:pt>
                <c:pt idx="65">
                  <c:v>2.8825209999999999E-3</c:v>
                </c:pt>
                <c:pt idx="66">
                  <c:v>2.065735E-3</c:v>
                </c:pt>
                <c:pt idx="67">
                  <c:v>2.8985109999999999E-3</c:v>
                </c:pt>
                <c:pt idx="68">
                  <c:v>3.9411209999999997E-3</c:v>
                </c:pt>
                <c:pt idx="69">
                  <c:v>2.0455190000000001E-4</c:v>
                </c:pt>
                <c:pt idx="70">
                  <c:v>8.3811910000000005E-4</c:v>
                </c:pt>
                <c:pt idx="71">
                  <c:v>8.1796000000000004E-3</c:v>
                </c:pt>
                <c:pt idx="72">
                  <c:v>3.4260829999999999E-3</c:v>
                </c:pt>
                <c:pt idx="73">
                  <c:v>1.5805219999999998E-2</c:v>
                </c:pt>
                <c:pt idx="74">
                  <c:v>3.023417E-3</c:v>
                </c:pt>
                <c:pt idx="75">
                  <c:v>9.7931850000000003E-4</c:v>
                </c:pt>
                <c:pt idx="76">
                  <c:v>7.0269060000000005E-4</c:v>
                </c:pt>
                <c:pt idx="77">
                  <c:v>1.7438950000000001E-3</c:v>
                </c:pt>
                <c:pt idx="78">
                  <c:v>7.3296419999999997E-4</c:v>
                </c:pt>
                <c:pt idx="79">
                  <c:v>7.3720049999999998E-4</c:v>
                </c:pt>
                <c:pt idx="80">
                  <c:v>1.0449630000000001E-3</c:v>
                </c:pt>
                <c:pt idx="81">
                  <c:v>1.987005E-2</c:v>
                </c:pt>
                <c:pt idx="82">
                  <c:v>7.5605690000000005E-4</c:v>
                </c:pt>
                <c:pt idx="83">
                  <c:v>1.07609E-3</c:v>
                </c:pt>
                <c:pt idx="84">
                  <c:v>7.8962430000000005E-4</c:v>
                </c:pt>
                <c:pt idx="85">
                  <c:v>1.1114269999999999E-3</c:v>
                </c:pt>
                <c:pt idx="86">
                  <c:v>2.0379290000000001E-2</c:v>
                </c:pt>
                <c:pt idx="87">
                  <c:v>2.7729159999999999E-2</c:v>
                </c:pt>
                <c:pt idx="88">
                  <c:v>1.5131280000000001E-3</c:v>
                </c:pt>
                <c:pt idx="89">
                  <c:v>2.3898880000000002E-3</c:v>
                </c:pt>
                <c:pt idx="90">
                  <c:v>8.5414089999999996E-4</c:v>
                </c:pt>
                <c:pt idx="91">
                  <c:v>1.732419E-2</c:v>
                </c:pt>
                <c:pt idx="92">
                  <c:v>1.2386809999999999E-3</c:v>
                </c:pt>
                <c:pt idx="93">
                  <c:v>2.5536399999999998E-3</c:v>
                </c:pt>
                <c:pt idx="94">
                  <c:v>1.2730389999999999E-2</c:v>
                </c:pt>
                <c:pt idx="95">
                  <c:v>5.4673329999999996E-3</c:v>
                </c:pt>
                <c:pt idx="96">
                  <c:v>6.8059239999999997E-3</c:v>
                </c:pt>
                <c:pt idx="97">
                  <c:v>6.4141049999999998E-4</c:v>
                </c:pt>
                <c:pt idx="98">
                  <c:v>3.2984470000000002E-2</c:v>
                </c:pt>
                <c:pt idx="99">
                  <c:v>1.385641E-2</c:v>
                </c:pt>
                <c:pt idx="100">
                  <c:v>1.002548E-3</c:v>
                </c:pt>
                <c:pt idx="101">
                  <c:v>1.379672E-3</c:v>
                </c:pt>
                <c:pt idx="102">
                  <c:v>1.052533E-3</c:v>
                </c:pt>
                <c:pt idx="103">
                  <c:v>2.8600639999999998E-3</c:v>
                </c:pt>
                <c:pt idx="104">
                  <c:v>2.3817109999999999E-3</c:v>
                </c:pt>
                <c:pt idx="105">
                  <c:v>1.634012E-2</c:v>
                </c:pt>
                <c:pt idx="106">
                  <c:v>1.4637499999999999E-2</c:v>
                </c:pt>
                <c:pt idx="107">
                  <c:v>3.1482389999999999E-2</c:v>
                </c:pt>
                <c:pt idx="108">
                  <c:v>1.153346E-3</c:v>
                </c:pt>
                <c:pt idx="109">
                  <c:v>2.2800529999999999E-2</c:v>
                </c:pt>
                <c:pt idx="110">
                  <c:v>2.0349360000000002E-3</c:v>
                </c:pt>
                <c:pt idx="111">
                  <c:v>1.400302E-2</c:v>
                </c:pt>
                <c:pt idx="112">
                  <c:v>1.6681999999999999E-2</c:v>
                </c:pt>
                <c:pt idx="113">
                  <c:v>1.2745370000000001E-3</c:v>
                </c:pt>
                <c:pt idx="114">
                  <c:v>2.591626E-2</c:v>
                </c:pt>
                <c:pt idx="115">
                  <c:v>6.2143859999999997E-4</c:v>
                </c:pt>
                <c:pt idx="116">
                  <c:v>1.3530269999999999E-3</c:v>
                </c:pt>
                <c:pt idx="117">
                  <c:v>1.3798879999999999E-3</c:v>
                </c:pt>
                <c:pt idx="118">
                  <c:v>2.402132E-3</c:v>
                </c:pt>
                <c:pt idx="119">
                  <c:v>1.458928E-3</c:v>
                </c:pt>
                <c:pt idx="120">
                  <c:v>3.1567449999999999E-3</c:v>
                </c:pt>
                <c:pt idx="121">
                  <c:v>8.8469320000000001E-3</c:v>
                </c:pt>
                <c:pt idx="122">
                  <c:v>1.3213819999999999E-2</c:v>
                </c:pt>
                <c:pt idx="123">
                  <c:v>2.369451E-4</c:v>
                </c:pt>
                <c:pt idx="124">
                  <c:v>2.2566779999999998E-3</c:v>
                </c:pt>
                <c:pt idx="125">
                  <c:v>3.6933800000000003E-2</c:v>
                </c:pt>
                <c:pt idx="126">
                  <c:v>3.7005860000000002E-2</c:v>
                </c:pt>
                <c:pt idx="127">
                  <c:v>1.001717E-4</c:v>
                </c:pt>
                <c:pt idx="128">
                  <c:v>1.001717E-4</c:v>
                </c:pt>
                <c:pt idx="129">
                  <c:v>1.6965149999999998E-2</c:v>
                </c:pt>
                <c:pt idx="130">
                  <c:v>5.8821329999999997E-4</c:v>
                </c:pt>
                <c:pt idx="131">
                  <c:v>1.920693E-3</c:v>
                </c:pt>
                <c:pt idx="132">
                  <c:v>4.3485339999999997E-2</c:v>
                </c:pt>
              </c:numCache>
            </c:numRef>
          </c:xVal>
          <c:yVal>
            <c:numRef>
              <c:f>Sheet6!$L$5:$L$137</c:f>
              <c:numCache>
                <c:formatCode>0.00E+00</c:formatCode>
                <c:ptCount val="133"/>
                <c:pt idx="0">
                  <c:v>7.6818644643059167E-2</c:v>
                </c:pt>
                <c:pt idx="1">
                  <c:v>7.6818644643059167E-2</c:v>
                </c:pt>
                <c:pt idx="2">
                  <c:v>7.6818644643059167E-2</c:v>
                </c:pt>
                <c:pt idx="3">
                  <c:v>7.6818644643059167E-2</c:v>
                </c:pt>
                <c:pt idx="4">
                  <c:v>6.6636497341328205E-2</c:v>
                </c:pt>
                <c:pt idx="5">
                  <c:v>6.5278877701097415E-2</c:v>
                </c:pt>
                <c:pt idx="6">
                  <c:v>2.1043104423577329E-2</c:v>
                </c:pt>
                <c:pt idx="7">
                  <c:v>2.6360448014481275E-2</c:v>
                </c:pt>
                <c:pt idx="8">
                  <c:v>2.8736282384885167E-2</c:v>
                </c:pt>
                <c:pt idx="9">
                  <c:v>2.6360448014481275E-2</c:v>
                </c:pt>
                <c:pt idx="10">
                  <c:v>4.2651883697250821E-2</c:v>
                </c:pt>
                <c:pt idx="11">
                  <c:v>2.2853263943885056E-2</c:v>
                </c:pt>
                <c:pt idx="12">
                  <c:v>2.2853263943885056E-2</c:v>
                </c:pt>
                <c:pt idx="13">
                  <c:v>3.2696006335558324E-2</c:v>
                </c:pt>
                <c:pt idx="14">
                  <c:v>2.7265527774635138E-2</c:v>
                </c:pt>
                <c:pt idx="15">
                  <c:v>2.2174454123769657E-2</c:v>
                </c:pt>
                <c:pt idx="16">
                  <c:v>1.1879171852019459E-2</c:v>
                </c:pt>
                <c:pt idx="17">
                  <c:v>1.9798619753365766E-2</c:v>
                </c:pt>
                <c:pt idx="18">
                  <c:v>1.9798619753365766E-2</c:v>
                </c:pt>
                <c:pt idx="19">
                  <c:v>1.9798619753365766E-2</c:v>
                </c:pt>
                <c:pt idx="20">
                  <c:v>9.1639325715578684E-3</c:v>
                </c:pt>
                <c:pt idx="21">
                  <c:v>1.4255006222423351E-2</c:v>
                </c:pt>
                <c:pt idx="22">
                  <c:v>5.8830184410001134E-3</c:v>
                </c:pt>
                <c:pt idx="23">
                  <c:v>5.0910736508654828E-3</c:v>
                </c:pt>
                <c:pt idx="24">
                  <c:v>5.0910736508654828E-3</c:v>
                </c:pt>
                <c:pt idx="25">
                  <c:v>5.8830184410001134E-3</c:v>
                </c:pt>
                <c:pt idx="26">
                  <c:v>5.430478560923181E-3</c:v>
                </c:pt>
                <c:pt idx="27">
                  <c:v>5.430478560923181E-3</c:v>
                </c:pt>
                <c:pt idx="28">
                  <c:v>1.153976694196176E-2</c:v>
                </c:pt>
                <c:pt idx="29">
                  <c:v>1.153976694196176E-2</c:v>
                </c:pt>
                <c:pt idx="30">
                  <c:v>5.3173435909039486E-3</c:v>
                </c:pt>
                <c:pt idx="31">
                  <c:v>3.9597239506731531E-3</c:v>
                </c:pt>
                <c:pt idx="32">
                  <c:v>1.6291435682769546E-2</c:v>
                </c:pt>
                <c:pt idx="33">
                  <c:v>6.2224233510578117E-3</c:v>
                </c:pt>
                <c:pt idx="34">
                  <c:v>8.5982577214617044E-3</c:v>
                </c:pt>
                <c:pt idx="35">
                  <c:v>3.620319040615454E-3</c:v>
                </c:pt>
                <c:pt idx="36">
                  <c:v>3.620319040615454E-3</c:v>
                </c:pt>
                <c:pt idx="37">
                  <c:v>1.5838895802692612E-2</c:v>
                </c:pt>
                <c:pt idx="38">
                  <c:v>7.4669080212693747E-3</c:v>
                </c:pt>
                <c:pt idx="39">
                  <c:v>4.6385337707885504E-3</c:v>
                </c:pt>
                <c:pt idx="40">
                  <c:v>4.525398800769318E-3</c:v>
                </c:pt>
                <c:pt idx="41">
                  <c:v>1.4255006222423351E-2</c:v>
                </c:pt>
                <c:pt idx="42">
                  <c:v>1.7649055323000339E-2</c:v>
                </c:pt>
                <c:pt idx="43">
                  <c:v>2.9415092205000567E-3</c:v>
                </c:pt>
                <c:pt idx="44">
                  <c:v>3.620319040615454E-3</c:v>
                </c:pt>
                <c:pt idx="45">
                  <c:v>6.4486932910962783E-3</c:v>
                </c:pt>
                <c:pt idx="46">
                  <c:v>5.8830184410001134E-3</c:v>
                </c:pt>
                <c:pt idx="47">
                  <c:v>4.525398800769318E-3</c:v>
                </c:pt>
                <c:pt idx="48">
                  <c:v>7.6931779613078404E-3</c:v>
                </c:pt>
                <c:pt idx="49">
                  <c:v>7.6931779613078404E-3</c:v>
                </c:pt>
                <c:pt idx="50">
                  <c:v>8.0325828713655387E-3</c:v>
                </c:pt>
                <c:pt idx="51">
                  <c:v>7.0143681411924423E-3</c:v>
                </c:pt>
                <c:pt idx="52">
                  <c:v>6.9012331711732098E-3</c:v>
                </c:pt>
                <c:pt idx="53">
                  <c:v>1.6970245502884941E-3</c:v>
                </c:pt>
                <c:pt idx="54">
                  <c:v>2.6021043104423576E-3</c:v>
                </c:pt>
                <c:pt idx="55">
                  <c:v>1.6970245502884941E-3</c:v>
                </c:pt>
                <c:pt idx="56">
                  <c:v>1.2105441792057926E-2</c:v>
                </c:pt>
                <c:pt idx="57">
                  <c:v>1.2105441792057926E-2</c:v>
                </c:pt>
                <c:pt idx="58">
                  <c:v>5.0910736508654828E-3</c:v>
                </c:pt>
                <c:pt idx="59">
                  <c:v>3.2809141305577554E-3</c:v>
                </c:pt>
                <c:pt idx="60">
                  <c:v>2.9415092205000567E-3</c:v>
                </c:pt>
                <c:pt idx="61">
                  <c:v>2.8283742504808238E-3</c:v>
                </c:pt>
                <c:pt idx="62">
                  <c:v>2.1495644303654261E-3</c:v>
                </c:pt>
                <c:pt idx="63">
                  <c:v>7.0143681411924423E-3</c:v>
                </c:pt>
                <c:pt idx="64">
                  <c:v>1.5838895802692612E-3</c:v>
                </c:pt>
                <c:pt idx="65">
                  <c:v>1.810159520307727E-3</c:v>
                </c:pt>
                <c:pt idx="66">
                  <c:v>1.5838895802692612E-3</c:v>
                </c:pt>
                <c:pt idx="67">
                  <c:v>1.6970245502884941E-3</c:v>
                </c:pt>
                <c:pt idx="68">
                  <c:v>1.9232944903269601E-3</c:v>
                </c:pt>
                <c:pt idx="69">
                  <c:v>6.7880982011539763E-4</c:v>
                </c:pt>
                <c:pt idx="70">
                  <c:v>1.0182147301730966E-3</c:v>
                </c:pt>
                <c:pt idx="71">
                  <c:v>2.6021043104423576E-3</c:v>
                </c:pt>
                <c:pt idx="72">
                  <c:v>1.6970245502884941E-3</c:v>
                </c:pt>
                <c:pt idx="73">
                  <c:v>3.7334540106346873E-3</c:v>
                </c:pt>
                <c:pt idx="74">
                  <c:v>1.5838895802692612E-3</c:v>
                </c:pt>
                <c:pt idx="75">
                  <c:v>1.0182147301730966E-3</c:v>
                </c:pt>
                <c:pt idx="76">
                  <c:v>9.0507976015386351E-4</c:v>
                </c:pt>
                <c:pt idx="77">
                  <c:v>1.2444846702115624E-3</c:v>
                </c:pt>
                <c:pt idx="78">
                  <c:v>9.0507976015386351E-4</c:v>
                </c:pt>
                <c:pt idx="79">
                  <c:v>9.0507976015386351E-4</c:v>
                </c:pt>
                <c:pt idx="80">
                  <c:v>1.0182147301730966E-3</c:v>
                </c:pt>
                <c:pt idx="81">
                  <c:v>4.1859938907116189E-3</c:v>
                </c:pt>
                <c:pt idx="82">
                  <c:v>9.0507976015386351E-4</c:v>
                </c:pt>
                <c:pt idx="83">
                  <c:v>1.0182147301730966E-3</c:v>
                </c:pt>
                <c:pt idx="84">
                  <c:v>9.0507976015386351E-4</c:v>
                </c:pt>
                <c:pt idx="85">
                  <c:v>1.0182147301730966E-3</c:v>
                </c:pt>
                <c:pt idx="86">
                  <c:v>4.1859938907116189E-3</c:v>
                </c:pt>
                <c:pt idx="87">
                  <c:v>5.0910736508654828E-3</c:v>
                </c:pt>
                <c:pt idx="88">
                  <c:v>1.1313497001923295E-3</c:v>
                </c:pt>
                <c:pt idx="89">
                  <c:v>1.3576196402307953E-3</c:v>
                </c:pt>
                <c:pt idx="90">
                  <c:v>9.0507976015386351E-4</c:v>
                </c:pt>
                <c:pt idx="91">
                  <c:v>3.7334540106346873E-3</c:v>
                </c:pt>
                <c:pt idx="92">
                  <c:v>1.0182147301730966E-3</c:v>
                </c:pt>
                <c:pt idx="93">
                  <c:v>1.3576196402307953E-3</c:v>
                </c:pt>
                <c:pt idx="94">
                  <c:v>3.0546441905192896E-3</c:v>
                </c:pt>
                <c:pt idx="95">
                  <c:v>1.9232944903269601E-3</c:v>
                </c:pt>
                <c:pt idx="96">
                  <c:v>2.1495644303654261E-3</c:v>
                </c:pt>
                <c:pt idx="97">
                  <c:v>7.9194479013463062E-4</c:v>
                </c:pt>
                <c:pt idx="98">
                  <c:v>5.5436135309424144E-3</c:v>
                </c:pt>
                <c:pt idx="99">
                  <c:v>3.1677791605385225E-3</c:v>
                </c:pt>
                <c:pt idx="100">
                  <c:v>9.0507976015386351E-4</c:v>
                </c:pt>
                <c:pt idx="101">
                  <c:v>1.0182147301730966E-3</c:v>
                </c:pt>
                <c:pt idx="102">
                  <c:v>9.0507976015386351E-4</c:v>
                </c:pt>
                <c:pt idx="103">
                  <c:v>1.3576196402307953E-3</c:v>
                </c:pt>
                <c:pt idx="104">
                  <c:v>1.2444846702115624E-3</c:v>
                </c:pt>
                <c:pt idx="105">
                  <c:v>3.3940491005769883E-3</c:v>
                </c:pt>
                <c:pt idx="106">
                  <c:v>3.1677791605385225E-3</c:v>
                </c:pt>
                <c:pt idx="107">
                  <c:v>5.2042086208847153E-3</c:v>
                </c:pt>
                <c:pt idx="108">
                  <c:v>9.0507976015386351E-4</c:v>
                </c:pt>
                <c:pt idx="109">
                  <c:v>4.1859938907116189E-3</c:v>
                </c:pt>
                <c:pt idx="110">
                  <c:v>1.1313497001923295E-3</c:v>
                </c:pt>
                <c:pt idx="111">
                  <c:v>3.0546441905192896E-3</c:v>
                </c:pt>
                <c:pt idx="112">
                  <c:v>3.3940491005769883E-3</c:v>
                </c:pt>
                <c:pt idx="113">
                  <c:v>9.0507976015386351E-4</c:v>
                </c:pt>
                <c:pt idx="114">
                  <c:v>4.4122638307500846E-3</c:v>
                </c:pt>
                <c:pt idx="115">
                  <c:v>6.7880982011539763E-4</c:v>
                </c:pt>
                <c:pt idx="116">
                  <c:v>9.0507976015386351E-4</c:v>
                </c:pt>
                <c:pt idx="117">
                  <c:v>9.0507976015386351E-4</c:v>
                </c:pt>
                <c:pt idx="118">
                  <c:v>1.1313497001923295E-3</c:v>
                </c:pt>
                <c:pt idx="119">
                  <c:v>9.0507976015386351E-4</c:v>
                </c:pt>
                <c:pt idx="120">
                  <c:v>1.2444846702115624E-3</c:v>
                </c:pt>
                <c:pt idx="121">
                  <c:v>2.1495644303654261E-3</c:v>
                </c:pt>
                <c:pt idx="122">
                  <c:v>2.7152392804615905E-3</c:v>
                </c:pt>
                <c:pt idx="123">
                  <c:v>4.5253988007693175E-4</c:v>
                </c:pt>
                <c:pt idx="124">
                  <c:v>1.0182147301730966E-3</c:v>
                </c:pt>
                <c:pt idx="125">
                  <c:v>5.3173435909039486E-3</c:v>
                </c:pt>
                <c:pt idx="126">
                  <c:v>5.3173435909039486E-3</c:v>
                </c:pt>
                <c:pt idx="127">
                  <c:v>3.3940491005769881E-4</c:v>
                </c:pt>
                <c:pt idx="128">
                  <c:v>3.3940491005769881E-4</c:v>
                </c:pt>
                <c:pt idx="129">
                  <c:v>3.0546441905192896E-3</c:v>
                </c:pt>
                <c:pt idx="130">
                  <c:v>5.6567485009616475E-4</c:v>
                </c:pt>
                <c:pt idx="131">
                  <c:v>9.0507976015386351E-4</c:v>
                </c:pt>
                <c:pt idx="132">
                  <c:v>5.8830184410001134E-3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992224"/>
        <c:axId val="326990264"/>
      </c:scatterChart>
      <c:valAx>
        <c:axId val="3269922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132578086381744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90264"/>
        <c:crosses val="autoZero"/>
        <c:crossBetween val="midCat"/>
      </c:valAx>
      <c:valAx>
        <c:axId val="32699026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447774428622226E-2"/>
              <c:y val="0.377045713485541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922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GRN9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613364196294808"/>
          <c:y val="1.41462296876690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6.2091820465001078E-2"/>
                  <c:y val="0.6108289467821703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Sheet8!$K$5:$K$173</c:f>
              <c:numCache>
                <c:formatCode>0.00E+00</c:formatCode>
                <c:ptCount val="169"/>
                <c:pt idx="0">
                  <c:v>1.040632E-2</c:v>
                </c:pt>
                <c:pt idx="1">
                  <c:v>1.221642E-2</c:v>
                </c:pt>
                <c:pt idx="2">
                  <c:v>9.7873030000000007E-3</c:v>
                </c:pt>
                <c:pt idx="3">
                  <c:v>1.7625499999999999E-2</c:v>
                </c:pt>
                <c:pt idx="4">
                  <c:v>2.1043530000000001E-2</c:v>
                </c:pt>
                <c:pt idx="5">
                  <c:v>8.95081E-3</c:v>
                </c:pt>
                <c:pt idx="6">
                  <c:v>7.1606869999999998E-3</c:v>
                </c:pt>
                <c:pt idx="7">
                  <c:v>7.2124590000000001E-3</c:v>
                </c:pt>
                <c:pt idx="8">
                  <c:v>4.994879E-2</c:v>
                </c:pt>
                <c:pt idx="9">
                  <c:v>5.7737419999999998E-2</c:v>
                </c:pt>
                <c:pt idx="10">
                  <c:v>5.8319389999999999E-2</c:v>
                </c:pt>
                <c:pt idx="11">
                  <c:v>6.0718389999999997E-2</c:v>
                </c:pt>
                <c:pt idx="12">
                  <c:v>6.0740750000000003E-2</c:v>
                </c:pt>
                <c:pt idx="13">
                  <c:v>8.6559189999999998E-3</c:v>
                </c:pt>
                <c:pt idx="14">
                  <c:v>3.1930539999999999E-3</c:v>
                </c:pt>
                <c:pt idx="15">
                  <c:v>9.7080310000000003E-2</c:v>
                </c:pt>
                <c:pt idx="16">
                  <c:v>0.10136969999999999</c:v>
                </c:pt>
                <c:pt idx="17">
                  <c:v>8.4818289999999998E-3</c:v>
                </c:pt>
                <c:pt idx="18">
                  <c:v>3.3867319999999999E-3</c:v>
                </c:pt>
                <c:pt idx="19">
                  <c:v>2.0911160000000001E-3</c:v>
                </c:pt>
                <c:pt idx="20">
                  <c:v>3.0624979999999999E-3</c:v>
                </c:pt>
                <c:pt idx="21">
                  <c:v>1.7075170000000001E-2</c:v>
                </c:pt>
                <c:pt idx="22">
                  <c:v>1.003106E-2</c:v>
                </c:pt>
                <c:pt idx="23">
                  <c:v>5.4776140000000001E-2</c:v>
                </c:pt>
                <c:pt idx="24">
                  <c:v>1.714922E-2</c:v>
                </c:pt>
                <c:pt idx="25">
                  <c:v>9.8483300000000006E-4</c:v>
                </c:pt>
                <c:pt idx="26">
                  <c:v>9.8483300000000006E-4</c:v>
                </c:pt>
                <c:pt idx="27">
                  <c:v>1.042584E-3</c:v>
                </c:pt>
                <c:pt idx="28">
                  <c:v>1.437818E-3</c:v>
                </c:pt>
                <c:pt idx="29">
                  <c:v>2.1798070000000002E-3</c:v>
                </c:pt>
                <c:pt idx="30">
                  <c:v>1.153263E-2</c:v>
                </c:pt>
                <c:pt idx="31">
                  <c:v>1.6203490000000001E-2</c:v>
                </c:pt>
                <c:pt idx="32">
                  <c:v>1.6473680000000001E-2</c:v>
                </c:pt>
                <c:pt idx="33">
                  <c:v>1.2585109999999999E-3</c:v>
                </c:pt>
                <c:pt idx="34">
                  <c:v>6.7538750000000003E-3</c:v>
                </c:pt>
                <c:pt idx="35">
                  <c:v>1.3138769999999999E-2</c:v>
                </c:pt>
                <c:pt idx="36">
                  <c:v>5.7654530000000002E-2</c:v>
                </c:pt>
                <c:pt idx="37">
                  <c:v>1.930511E-3</c:v>
                </c:pt>
                <c:pt idx="38">
                  <c:v>1.515169E-3</c:v>
                </c:pt>
                <c:pt idx="39">
                  <c:v>6.5324839999999995E-2</c:v>
                </c:pt>
                <c:pt idx="40">
                  <c:v>4.1330220000000001E-2</c:v>
                </c:pt>
                <c:pt idx="41">
                  <c:v>9.0914610000000003E-3</c:v>
                </c:pt>
                <c:pt idx="42">
                  <c:v>1.8790910000000001E-2</c:v>
                </c:pt>
                <c:pt idx="43">
                  <c:v>8.5044089999999992E-3</c:v>
                </c:pt>
                <c:pt idx="44">
                  <c:v>1.1260720000000001E-3</c:v>
                </c:pt>
                <c:pt idx="45">
                  <c:v>1.1260720000000001E-3</c:v>
                </c:pt>
                <c:pt idx="46">
                  <c:v>4.3678689999999999E-2</c:v>
                </c:pt>
                <c:pt idx="47">
                  <c:v>9.9639780000000001E-3</c:v>
                </c:pt>
                <c:pt idx="48">
                  <c:v>7.2319640000000004E-2</c:v>
                </c:pt>
                <c:pt idx="49">
                  <c:v>1.0171879999999999E-2</c:v>
                </c:pt>
                <c:pt idx="50">
                  <c:v>1.2524280000000001E-3</c:v>
                </c:pt>
                <c:pt idx="51">
                  <c:v>2.3896030000000001E-3</c:v>
                </c:pt>
                <c:pt idx="52">
                  <c:v>1.5737500000000001E-3</c:v>
                </c:pt>
                <c:pt idx="53">
                  <c:v>9.0606289999999999E-4</c:v>
                </c:pt>
                <c:pt idx="54">
                  <c:v>2.299816E-2</c:v>
                </c:pt>
                <c:pt idx="55">
                  <c:v>7.3505529999999997E-4</c:v>
                </c:pt>
                <c:pt idx="56">
                  <c:v>1.740024E-3</c:v>
                </c:pt>
                <c:pt idx="57">
                  <c:v>1.5929579999999999E-2</c:v>
                </c:pt>
                <c:pt idx="58">
                  <c:v>8.7727349999999998E-4</c:v>
                </c:pt>
                <c:pt idx="59">
                  <c:v>2.167403E-3</c:v>
                </c:pt>
                <c:pt idx="60">
                  <c:v>2.7610869999999999E-2</c:v>
                </c:pt>
                <c:pt idx="61">
                  <c:v>1.6365319999999999E-2</c:v>
                </c:pt>
                <c:pt idx="62">
                  <c:v>1.0810590000000001E-3</c:v>
                </c:pt>
                <c:pt idx="63">
                  <c:v>1.948459E-2</c:v>
                </c:pt>
                <c:pt idx="64">
                  <c:v>1.1211369999999999E-3</c:v>
                </c:pt>
                <c:pt idx="65">
                  <c:v>1.151334E-3</c:v>
                </c:pt>
                <c:pt idx="66">
                  <c:v>1.700177E-3</c:v>
                </c:pt>
                <c:pt idx="67">
                  <c:v>1.515742E-2</c:v>
                </c:pt>
                <c:pt idx="68">
                  <c:v>5.7331910000000003E-3</c:v>
                </c:pt>
                <c:pt idx="69">
                  <c:v>4.8038229999999996E-3</c:v>
                </c:pt>
                <c:pt idx="70">
                  <c:v>2.983011E-2</c:v>
                </c:pt>
                <c:pt idx="71">
                  <c:v>1.2405599999999999E-3</c:v>
                </c:pt>
                <c:pt idx="72">
                  <c:v>2.9632819999999998E-3</c:v>
                </c:pt>
                <c:pt idx="73">
                  <c:v>1.365364E-3</c:v>
                </c:pt>
                <c:pt idx="74">
                  <c:v>1.369706E-3</c:v>
                </c:pt>
                <c:pt idx="75">
                  <c:v>1.423278E-3</c:v>
                </c:pt>
                <c:pt idx="76">
                  <c:v>2.0682389999999999E-3</c:v>
                </c:pt>
                <c:pt idx="77">
                  <c:v>9.6340179999999996E-4</c:v>
                </c:pt>
                <c:pt idx="78">
                  <c:v>1.5868169999999999E-3</c:v>
                </c:pt>
                <c:pt idx="79">
                  <c:v>1.6027490000000001E-3</c:v>
                </c:pt>
                <c:pt idx="80">
                  <c:v>2.4428729999999999E-3</c:v>
                </c:pt>
                <c:pt idx="81">
                  <c:v>9.086834E-4</c:v>
                </c:pt>
                <c:pt idx="82">
                  <c:v>2.4742829999999999E-3</c:v>
                </c:pt>
                <c:pt idx="83">
                  <c:v>1.1876650000000001E-3</c:v>
                </c:pt>
                <c:pt idx="84">
                  <c:v>9.7238200000000004E-4</c:v>
                </c:pt>
                <c:pt idx="85">
                  <c:v>6.4359169999999993E-2</c:v>
                </c:pt>
                <c:pt idx="86">
                  <c:v>1.01033E-3</c:v>
                </c:pt>
                <c:pt idx="87">
                  <c:v>1.3537250000000001E-3</c:v>
                </c:pt>
                <c:pt idx="88">
                  <c:v>1.159939E-3</c:v>
                </c:pt>
                <c:pt idx="89">
                  <c:v>1.662976E-2</c:v>
                </c:pt>
                <c:pt idx="90">
                  <c:v>1.093419E-2</c:v>
                </c:pt>
                <c:pt idx="91">
                  <c:v>1.552758E-3</c:v>
                </c:pt>
                <c:pt idx="92">
                  <c:v>5.1298689999999996E-3</c:v>
                </c:pt>
                <c:pt idx="93">
                  <c:v>1.6421939999999999E-2</c:v>
                </c:pt>
                <c:pt idx="94">
                  <c:v>2.375935E-3</c:v>
                </c:pt>
                <c:pt idx="95">
                  <c:v>3.2899100000000001E-3</c:v>
                </c:pt>
                <c:pt idx="96">
                  <c:v>3.413017E-3</c:v>
                </c:pt>
                <c:pt idx="97">
                  <c:v>1.778165E-3</c:v>
                </c:pt>
                <c:pt idx="98">
                  <c:v>3.0020270000000002E-2</c:v>
                </c:pt>
                <c:pt idx="99">
                  <c:v>1.8704380000000001E-3</c:v>
                </c:pt>
                <c:pt idx="100">
                  <c:v>9.2485500000000003E-4</c:v>
                </c:pt>
                <c:pt idx="101">
                  <c:v>1.6224480000000001E-3</c:v>
                </c:pt>
                <c:pt idx="102">
                  <c:v>1.003253E-3</c:v>
                </c:pt>
                <c:pt idx="103">
                  <c:v>2.0863140000000001E-3</c:v>
                </c:pt>
                <c:pt idx="104">
                  <c:v>2.3644700000000001E-2</c:v>
                </c:pt>
                <c:pt idx="105">
                  <c:v>2.1052240000000002E-3</c:v>
                </c:pt>
                <c:pt idx="106">
                  <c:v>4.437924E-2</c:v>
                </c:pt>
                <c:pt idx="107">
                  <c:v>6.3965769999999996E-3</c:v>
                </c:pt>
                <c:pt idx="108">
                  <c:v>1.1068989999999999E-3</c:v>
                </c:pt>
                <c:pt idx="109">
                  <c:v>3.147726E-3</c:v>
                </c:pt>
                <c:pt idx="110">
                  <c:v>1.455675E-3</c:v>
                </c:pt>
                <c:pt idx="111">
                  <c:v>1.877735E-3</c:v>
                </c:pt>
                <c:pt idx="112">
                  <c:v>1.5212730000000001E-3</c:v>
                </c:pt>
                <c:pt idx="113">
                  <c:v>5.4595219999999996E-3</c:v>
                </c:pt>
                <c:pt idx="114">
                  <c:v>1.286487E-3</c:v>
                </c:pt>
                <c:pt idx="115">
                  <c:v>9.8338390000000009E-4</c:v>
                </c:pt>
                <c:pt idx="116">
                  <c:v>6.9308839999999997E-2</c:v>
                </c:pt>
                <c:pt idx="117">
                  <c:v>1.8267120000000001E-3</c:v>
                </c:pt>
                <c:pt idx="118">
                  <c:v>2.657866E-2</c:v>
                </c:pt>
                <c:pt idx="119">
                  <c:v>2.3391689999999999E-3</c:v>
                </c:pt>
                <c:pt idx="120">
                  <c:v>3.2423389999999998E-4</c:v>
                </c:pt>
                <c:pt idx="121">
                  <c:v>5.6872750000000005E-4</c:v>
                </c:pt>
                <c:pt idx="122">
                  <c:v>1.9787149999999998E-3</c:v>
                </c:pt>
                <c:pt idx="123">
                  <c:v>2.4440859999999998E-3</c:v>
                </c:pt>
                <c:pt idx="124">
                  <c:v>4.6938700000000002E-3</c:v>
                </c:pt>
                <c:pt idx="125">
                  <c:v>3.0694059999999998E-3</c:v>
                </c:pt>
                <c:pt idx="126">
                  <c:v>2.5885779999999998E-3</c:v>
                </c:pt>
                <c:pt idx="127">
                  <c:v>5.4345009999999996E-3</c:v>
                </c:pt>
                <c:pt idx="128">
                  <c:v>6.2045800000000003E-3</c:v>
                </c:pt>
                <c:pt idx="129">
                  <c:v>1.0000460000000001E-3</c:v>
                </c:pt>
                <c:pt idx="130">
                  <c:v>3.9795239999999999E-3</c:v>
                </c:pt>
                <c:pt idx="131">
                  <c:v>4.7484339999999999E-4</c:v>
                </c:pt>
                <c:pt idx="132">
                  <c:v>1.0976040000000001E-3</c:v>
                </c:pt>
                <c:pt idx="133">
                  <c:v>9.6686759999999997E-2</c:v>
                </c:pt>
                <c:pt idx="134">
                  <c:v>7.6863110000000001E-4</c:v>
                </c:pt>
                <c:pt idx="135">
                  <c:v>2.491226E-3</c:v>
                </c:pt>
                <c:pt idx="136">
                  <c:v>2.0294229999999998E-3</c:v>
                </c:pt>
                <c:pt idx="137">
                  <c:v>2.7708880000000002E-2</c:v>
                </c:pt>
                <c:pt idx="138">
                  <c:v>1.2042680000000001E-3</c:v>
                </c:pt>
                <c:pt idx="139">
                  <c:v>5.3685950000000005E-4</c:v>
                </c:pt>
                <c:pt idx="140">
                  <c:v>3.13547E-3</c:v>
                </c:pt>
                <c:pt idx="141">
                  <c:v>2.1066769999999999E-3</c:v>
                </c:pt>
                <c:pt idx="142">
                  <c:v>8.6886000000000005E-4</c:v>
                </c:pt>
                <c:pt idx="143">
                  <c:v>7.2615209999999999E-3</c:v>
                </c:pt>
                <c:pt idx="144">
                  <c:v>2.227967E-3</c:v>
                </c:pt>
                <c:pt idx="145">
                  <c:v>3.9134039999999997E-3</c:v>
                </c:pt>
                <c:pt idx="146">
                  <c:v>6.0347060000000004E-4</c:v>
                </c:pt>
                <c:pt idx="147">
                  <c:v>6.0347060000000004E-4</c:v>
                </c:pt>
                <c:pt idx="148">
                  <c:v>2.2661510000000001E-3</c:v>
                </c:pt>
                <c:pt idx="149">
                  <c:v>9.6975819999999999E-4</c:v>
                </c:pt>
                <c:pt idx="150">
                  <c:v>2.8606619999999999E-3</c:v>
                </c:pt>
                <c:pt idx="151">
                  <c:v>1.8455769999999999E-3</c:v>
                </c:pt>
                <c:pt idx="152">
                  <c:v>6.6595369999999997E-4</c:v>
                </c:pt>
                <c:pt idx="153">
                  <c:v>1.028936E-3</c:v>
                </c:pt>
                <c:pt idx="154">
                  <c:v>2.421954E-3</c:v>
                </c:pt>
                <c:pt idx="155">
                  <c:v>2.9567889999999999E-2</c:v>
                </c:pt>
                <c:pt idx="156">
                  <c:v>2.3688580000000001E-2</c:v>
                </c:pt>
                <c:pt idx="157">
                  <c:v>1.0624790000000001E-3</c:v>
                </c:pt>
                <c:pt idx="158">
                  <c:v>7.4031620000000005E-4</c:v>
                </c:pt>
                <c:pt idx="159">
                  <c:v>2.0488749999999999E-3</c:v>
                </c:pt>
                <c:pt idx="160">
                  <c:v>1.5857989999999999E-3</c:v>
                </c:pt>
                <c:pt idx="161">
                  <c:v>7.1958590000000005E-5</c:v>
                </c:pt>
                <c:pt idx="162">
                  <c:v>1.6100979999999999E-3</c:v>
                </c:pt>
                <c:pt idx="163">
                  <c:v>8.2123799999999996E-4</c:v>
                </c:pt>
                <c:pt idx="164">
                  <c:v>1.6904960000000001E-3</c:v>
                </c:pt>
                <c:pt idx="165">
                  <c:v>8.5774320000000001E-2</c:v>
                </c:pt>
                <c:pt idx="166">
                  <c:v>1.446513E-2</c:v>
                </c:pt>
                <c:pt idx="167">
                  <c:v>2.8574659999999999E-3</c:v>
                </c:pt>
                <c:pt idx="168">
                  <c:v>8.8809459999999996E-4</c:v>
                </c:pt>
              </c:numCache>
            </c:numRef>
          </c:xVal>
          <c:yVal>
            <c:numRef>
              <c:f>Sheet8!$L$5:$L$173</c:f>
              <c:numCache>
                <c:formatCode>0.00E+00</c:formatCode>
                <c:ptCount val="169"/>
                <c:pt idx="0">
                  <c:v>1.7196515442923409E-2</c:v>
                </c:pt>
                <c:pt idx="1">
                  <c:v>1.6404570652788778E-2</c:v>
                </c:pt>
                <c:pt idx="2">
                  <c:v>1.3915601312365652E-2</c:v>
                </c:pt>
                <c:pt idx="3">
                  <c:v>1.6517705622808011E-2</c:v>
                </c:pt>
                <c:pt idx="4">
                  <c:v>1.7083380472904176E-2</c:v>
                </c:pt>
                <c:pt idx="5">
                  <c:v>1.2444846702115623E-2</c:v>
                </c:pt>
                <c:pt idx="6">
                  <c:v>1.153976694196176E-2</c:v>
                </c:pt>
                <c:pt idx="7">
                  <c:v>1.153976694196176E-2</c:v>
                </c:pt>
                <c:pt idx="8">
                  <c:v>2.0929969453558094E-2</c:v>
                </c:pt>
                <c:pt idx="9">
                  <c:v>2.1043104423577329E-2</c:v>
                </c:pt>
                <c:pt idx="10">
                  <c:v>2.1043104423577329E-2</c:v>
                </c:pt>
                <c:pt idx="11">
                  <c:v>2.1043104423577329E-2</c:v>
                </c:pt>
                <c:pt idx="12">
                  <c:v>2.1043104423577329E-2</c:v>
                </c:pt>
                <c:pt idx="13">
                  <c:v>8.8245276615001693E-3</c:v>
                </c:pt>
                <c:pt idx="14">
                  <c:v>6.335558321077045E-3</c:v>
                </c:pt>
                <c:pt idx="15">
                  <c:v>2.3758343704038919E-2</c:v>
                </c:pt>
                <c:pt idx="16">
                  <c:v>2.3758343704038919E-2</c:v>
                </c:pt>
                <c:pt idx="17">
                  <c:v>7.6931779613078404E-3</c:v>
                </c:pt>
                <c:pt idx="18">
                  <c:v>4.6385337707885504E-3</c:v>
                </c:pt>
                <c:pt idx="19">
                  <c:v>3.7334540106346873E-3</c:v>
                </c:pt>
                <c:pt idx="20">
                  <c:v>3.9597239506731531E-3</c:v>
                </c:pt>
                <c:pt idx="21">
                  <c:v>7.6931779613078404E-3</c:v>
                </c:pt>
                <c:pt idx="22">
                  <c:v>6.1092883810385792E-3</c:v>
                </c:pt>
                <c:pt idx="23">
                  <c:v>1.380246634234642E-2</c:v>
                </c:pt>
                <c:pt idx="24">
                  <c:v>7.6931779613078404E-3</c:v>
                </c:pt>
                <c:pt idx="25">
                  <c:v>2.6021043104423576E-3</c:v>
                </c:pt>
                <c:pt idx="26">
                  <c:v>2.6021043104423576E-3</c:v>
                </c:pt>
                <c:pt idx="27">
                  <c:v>2.6021043104423576E-3</c:v>
                </c:pt>
                <c:pt idx="28">
                  <c:v>2.8283742504808238E-3</c:v>
                </c:pt>
                <c:pt idx="29">
                  <c:v>3.1677791605385225E-3</c:v>
                </c:pt>
                <c:pt idx="30">
                  <c:v>5.8830184410001134E-3</c:v>
                </c:pt>
                <c:pt idx="31">
                  <c:v>6.7880982011539765E-3</c:v>
                </c:pt>
                <c:pt idx="32">
                  <c:v>6.7880982011539765E-3</c:v>
                </c:pt>
                <c:pt idx="33">
                  <c:v>2.6021043104423576E-3</c:v>
                </c:pt>
                <c:pt idx="34">
                  <c:v>4.525398800769318E-3</c:v>
                </c:pt>
                <c:pt idx="35">
                  <c:v>5.9961534110193459E-3</c:v>
                </c:pt>
                <c:pt idx="36">
                  <c:v>1.2897386582192557E-2</c:v>
                </c:pt>
                <c:pt idx="37">
                  <c:v>2.7152392804615905E-3</c:v>
                </c:pt>
                <c:pt idx="38">
                  <c:v>2.4889693404231247E-3</c:v>
                </c:pt>
                <c:pt idx="39">
                  <c:v>1.3349926462269488E-2</c:v>
                </c:pt>
                <c:pt idx="40">
                  <c:v>1.0182147301730966E-2</c:v>
                </c:pt>
                <c:pt idx="41">
                  <c:v>4.7516687408077837E-3</c:v>
                </c:pt>
                <c:pt idx="42">
                  <c:v>6.5618282611155107E-3</c:v>
                </c:pt>
                <c:pt idx="43">
                  <c:v>4.525398800769318E-3</c:v>
                </c:pt>
                <c:pt idx="44">
                  <c:v>2.1495644303654261E-3</c:v>
                </c:pt>
                <c:pt idx="45">
                  <c:v>2.1495644303654261E-3</c:v>
                </c:pt>
                <c:pt idx="46">
                  <c:v>1.0182147301730966E-2</c:v>
                </c:pt>
                <c:pt idx="47">
                  <c:v>4.7516687408077837E-3</c:v>
                </c:pt>
                <c:pt idx="48">
                  <c:v>1.3689331372327185E-2</c:v>
                </c:pt>
                <c:pt idx="49">
                  <c:v>4.7516687408077837E-3</c:v>
                </c:pt>
                <c:pt idx="50">
                  <c:v>2.1495644303654261E-3</c:v>
                </c:pt>
                <c:pt idx="51">
                  <c:v>2.6021043104423576E-3</c:v>
                </c:pt>
                <c:pt idx="52">
                  <c:v>2.1495644303654261E-3</c:v>
                </c:pt>
                <c:pt idx="53">
                  <c:v>1.810159520307727E-3</c:v>
                </c:pt>
                <c:pt idx="54">
                  <c:v>6.6749632311347441E-3</c:v>
                </c:pt>
                <c:pt idx="55">
                  <c:v>1.6970245502884941E-3</c:v>
                </c:pt>
                <c:pt idx="56">
                  <c:v>2.1495644303654261E-3</c:v>
                </c:pt>
                <c:pt idx="57">
                  <c:v>5.3173435909039486E-3</c:v>
                </c:pt>
                <c:pt idx="58">
                  <c:v>1.6970245502884941E-3</c:v>
                </c:pt>
                <c:pt idx="59">
                  <c:v>2.262699400384659E-3</c:v>
                </c:pt>
                <c:pt idx="60">
                  <c:v>7.0143681411924423E-3</c:v>
                </c:pt>
                <c:pt idx="61">
                  <c:v>5.2042086208847153E-3</c:v>
                </c:pt>
                <c:pt idx="62">
                  <c:v>1.6970245502884941E-3</c:v>
                </c:pt>
                <c:pt idx="63">
                  <c:v>5.6567485009616477E-3</c:v>
                </c:pt>
                <c:pt idx="64">
                  <c:v>1.6970245502884941E-3</c:v>
                </c:pt>
                <c:pt idx="65">
                  <c:v>1.6970245502884941E-3</c:v>
                </c:pt>
                <c:pt idx="66">
                  <c:v>1.9232944903269601E-3</c:v>
                </c:pt>
                <c:pt idx="67">
                  <c:v>4.864803710827017E-3</c:v>
                </c:pt>
                <c:pt idx="68">
                  <c:v>3.0546441905192896E-3</c:v>
                </c:pt>
                <c:pt idx="69">
                  <c:v>2.8283742504808238E-3</c:v>
                </c:pt>
                <c:pt idx="70">
                  <c:v>7.0143681411924423E-3</c:v>
                </c:pt>
                <c:pt idx="71">
                  <c:v>1.6970245502884941E-3</c:v>
                </c:pt>
                <c:pt idx="72">
                  <c:v>2.262699400384659E-3</c:v>
                </c:pt>
                <c:pt idx="73">
                  <c:v>1.6970245502884941E-3</c:v>
                </c:pt>
                <c:pt idx="74">
                  <c:v>1.6970245502884941E-3</c:v>
                </c:pt>
                <c:pt idx="75">
                  <c:v>1.6970245502884941E-3</c:v>
                </c:pt>
                <c:pt idx="76">
                  <c:v>1.9232944903269601E-3</c:v>
                </c:pt>
                <c:pt idx="77">
                  <c:v>1.4707546102500284E-3</c:v>
                </c:pt>
                <c:pt idx="78">
                  <c:v>1.6970245502884941E-3</c:v>
                </c:pt>
                <c:pt idx="79">
                  <c:v>1.6970245502884941E-3</c:v>
                </c:pt>
                <c:pt idx="80">
                  <c:v>1.9232944903269601E-3</c:v>
                </c:pt>
                <c:pt idx="81">
                  <c:v>1.3576196402307953E-3</c:v>
                </c:pt>
                <c:pt idx="82">
                  <c:v>1.9232944903269601E-3</c:v>
                </c:pt>
                <c:pt idx="83">
                  <c:v>1.4707546102500284E-3</c:v>
                </c:pt>
                <c:pt idx="84">
                  <c:v>1.3576196402307953E-3</c:v>
                </c:pt>
                <c:pt idx="85">
                  <c:v>1.0521552211788665E-2</c:v>
                </c:pt>
                <c:pt idx="86">
                  <c:v>1.3576196402307953E-3</c:v>
                </c:pt>
                <c:pt idx="87">
                  <c:v>1.4707546102500284E-3</c:v>
                </c:pt>
                <c:pt idx="88">
                  <c:v>1.3576196402307953E-3</c:v>
                </c:pt>
                <c:pt idx="89">
                  <c:v>4.4122638307500846E-3</c:v>
                </c:pt>
                <c:pt idx="90">
                  <c:v>3.5071840705962211E-3</c:v>
                </c:pt>
                <c:pt idx="91">
                  <c:v>1.4707546102500284E-3</c:v>
                </c:pt>
                <c:pt idx="92">
                  <c:v>2.3758343704038919E-3</c:v>
                </c:pt>
                <c:pt idx="93">
                  <c:v>4.2991288607308522E-3</c:v>
                </c:pt>
                <c:pt idx="94">
                  <c:v>1.6970245502884941E-3</c:v>
                </c:pt>
                <c:pt idx="95">
                  <c:v>1.9232944903269601E-3</c:v>
                </c:pt>
                <c:pt idx="96">
                  <c:v>1.9232944903269601E-3</c:v>
                </c:pt>
                <c:pt idx="97">
                  <c:v>1.4707546102500284E-3</c:v>
                </c:pt>
                <c:pt idx="98">
                  <c:v>5.9961534110193459E-3</c:v>
                </c:pt>
                <c:pt idx="99">
                  <c:v>1.4707546102500284E-3</c:v>
                </c:pt>
                <c:pt idx="100">
                  <c:v>1.1313497001923295E-3</c:v>
                </c:pt>
                <c:pt idx="101">
                  <c:v>1.3576196402307953E-3</c:v>
                </c:pt>
                <c:pt idx="102">
                  <c:v>1.1313497001923295E-3</c:v>
                </c:pt>
                <c:pt idx="103">
                  <c:v>1.4707546102500284E-3</c:v>
                </c:pt>
                <c:pt idx="104">
                  <c:v>4.9779386808462495E-3</c:v>
                </c:pt>
                <c:pt idx="105">
                  <c:v>1.4707546102500284E-3</c:v>
                </c:pt>
                <c:pt idx="106">
                  <c:v>7.4669080212693747E-3</c:v>
                </c:pt>
                <c:pt idx="107">
                  <c:v>2.3758343704038919E-3</c:v>
                </c:pt>
                <c:pt idx="108">
                  <c:v>1.1313497001923295E-3</c:v>
                </c:pt>
                <c:pt idx="109">
                  <c:v>1.6970245502884941E-3</c:v>
                </c:pt>
                <c:pt idx="110">
                  <c:v>1.2444846702115624E-3</c:v>
                </c:pt>
                <c:pt idx="111">
                  <c:v>1.3576196402307953E-3</c:v>
                </c:pt>
                <c:pt idx="112">
                  <c:v>1.2444846702115624E-3</c:v>
                </c:pt>
                <c:pt idx="113">
                  <c:v>2.1495644303654261E-3</c:v>
                </c:pt>
                <c:pt idx="114">
                  <c:v>1.1313497001923295E-3</c:v>
                </c:pt>
                <c:pt idx="115">
                  <c:v>1.0182147301730966E-3</c:v>
                </c:pt>
                <c:pt idx="116">
                  <c:v>9.7296074216540341E-3</c:v>
                </c:pt>
                <c:pt idx="117">
                  <c:v>1.2444846702115624E-3</c:v>
                </c:pt>
                <c:pt idx="118">
                  <c:v>4.9779386808462495E-3</c:v>
                </c:pt>
                <c:pt idx="119">
                  <c:v>1.3576196402307953E-3</c:v>
                </c:pt>
                <c:pt idx="120">
                  <c:v>6.7880982011539763E-4</c:v>
                </c:pt>
                <c:pt idx="121">
                  <c:v>7.9194479013463062E-4</c:v>
                </c:pt>
                <c:pt idx="122">
                  <c:v>1.2444846702115624E-3</c:v>
                </c:pt>
                <c:pt idx="123">
                  <c:v>1.3576196402307953E-3</c:v>
                </c:pt>
                <c:pt idx="124">
                  <c:v>1.810159520307727E-3</c:v>
                </c:pt>
                <c:pt idx="125">
                  <c:v>1.4707546102500284E-3</c:v>
                </c:pt>
                <c:pt idx="126">
                  <c:v>1.3576196402307953E-3</c:v>
                </c:pt>
                <c:pt idx="127">
                  <c:v>1.9232944903269601E-3</c:v>
                </c:pt>
                <c:pt idx="128">
                  <c:v>2.0364294603461932E-3</c:v>
                </c:pt>
                <c:pt idx="129">
                  <c:v>9.0507976015386351E-4</c:v>
                </c:pt>
                <c:pt idx="130">
                  <c:v>1.5838895802692612E-3</c:v>
                </c:pt>
                <c:pt idx="131">
                  <c:v>6.7880982011539763E-4</c:v>
                </c:pt>
                <c:pt idx="132">
                  <c:v>9.0507976015386351E-4</c:v>
                </c:pt>
                <c:pt idx="133">
                  <c:v>1.1879171852019459E-2</c:v>
                </c:pt>
                <c:pt idx="134">
                  <c:v>7.9194479013463062E-4</c:v>
                </c:pt>
                <c:pt idx="135">
                  <c:v>1.2444846702115624E-3</c:v>
                </c:pt>
                <c:pt idx="136">
                  <c:v>1.1313497001923295E-3</c:v>
                </c:pt>
                <c:pt idx="137">
                  <c:v>4.7516687408077837E-3</c:v>
                </c:pt>
                <c:pt idx="138">
                  <c:v>9.0507976015386351E-4</c:v>
                </c:pt>
                <c:pt idx="139">
                  <c:v>6.7880982011539763E-4</c:v>
                </c:pt>
                <c:pt idx="140">
                  <c:v>1.3576196402307953E-3</c:v>
                </c:pt>
                <c:pt idx="141">
                  <c:v>1.1313497001923295E-3</c:v>
                </c:pt>
                <c:pt idx="142">
                  <c:v>7.9194479013463062E-4</c:v>
                </c:pt>
                <c:pt idx="143">
                  <c:v>2.0364294603461932E-3</c:v>
                </c:pt>
                <c:pt idx="144">
                  <c:v>1.1313497001923295E-3</c:v>
                </c:pt>
                <c:pt idx="145">
                  <c:v>1.4707546102500284E-3</c:v>
                </c:pt>
                <c:pt idx="146">
                  <c:v>6.7880982011539763E-4</c:v>
                </c:pt>
                <c:pt idx="147">
                  <c:v>6.7880982011539763E-4</c:v>
                </c:pt>
                <c:pt idx="148">
                  <c:v>1.1313497001923295E-3</c:v>
                </c:pt>
                <c:pt idx="149">
                  <c:v>7.9194479013463062E-4</c:v>
                </c:pt>
                <c:pt idx="150">
                  <c:v>1.2444846702115624E-3</c:v>
                </c:pt>
                <c:pt idx="151">
                  <c:v>1.0182147301730966E-3</c:v>
                </c:pt>
                <c:pt idx="152">
                  <c:v>6.7880982011539763E-4</c:v>
                </c:pt>
                <c:pt idx="153">
                  <c:v>7.9194479013463062E-4</c:v>
                </c:pt>
                <c:pt idx="154">
                  <c:v>1.1313497001923295E-3</c:v>
                </c:pt>
                <c:pt idx="155">
                  <c:v>4.7516687408077837E-3</c:v>
                </c:pt>
                <c:pt idx="156">
                  <c:v>4.0728589206923864E-3</c:v>
                </c:pt>
                <c:pt idx="157">
                  <c:v>7.9194479013463062E-4</c:v>
                </c:pt>
                <c:pt idx="158">
                  <c:v>6.7880982011539763E-4</c:v>
                </c:pt>
                <c:pt idx="159">
                  <c:v>1.0182147301730966E-3</c:v>
                </c:pt>
                <c:pt idx="160">
                  <c:v>9.0507976015386351E-4</c:v>
                </c:pt>
                <c:pt idx="161">
                  <c:v>3.3940491005769881E-4</c:v>
                </c:pt>
                <c:pt idx="162">
                  <c:v>9.0507976015386351E-4</c:v>
                </c:pt>
                <c:pt idx="163">
                  <c:v>6.7880982011539763E-4</c:v>
                </c:pt>
                <c:pt idx="164">
                  <c:v>9.0507976015386351E-4</c:v>
                </c:pt>
                <c:pt idx="165">
                  <c:v>1.0182147301730966E-2</c:v>
                </c:pt>
                <c:pt idx="166">
                  <c:v>2.8283742504808238E-3</c:v>
                </c:pt>
                <c:pt idx="167">
                  <c:v>1.1313497001923295E-3</c:v>
                </c:pt>
                <c:pt idx="168">
                  <c:v>6.7880982011539763E-4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987912"/>
        <c:axId val="326991048"/>
      </c:scatterChart>
      <c:valAx>
        <c:axId val="3269879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Grenome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546280304122346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91048"/>
        <c:crosses val="autoZero"/>
        <c:crossBetween val="midCat"/>
      </c:valAx>
      <c:valAx>
        <c:axId val="3269910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2379263339919183E-2"/>
              <c:y val="0.368962153664016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879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GRN10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395337593840828"/>
          <c:y val="1.81880095984316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4954808445092266E-2"/>
          <c:w val="0.80196442072682694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0250311066751502E-2"/>
                  <c:y val="-0.2637029068990318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6.6856410000000005E-2</c:v>
                </c:pt>
                <c:pt idx="1">
                  <c:v>4.8309749999999999E-2</c:v>
                </c:pt>
                <c:pt idx="2">
                  <c:v>4.146238E-2</c:v>
                </c:pt>
                <c:pt idx="3">
                  <c:v>3.2261379999999999E-2</c:v>
                </c:pt>
                <c:pt idx="4">
                  <c:v>3.1629589999999999E-2</c:v>
                </c:pt>
                <c:pt idx="5">
                  <c:v>1.7600000000000001E-2</c:v>
                </c:pt>
                <c:pt idx="6">
                  <c:v>1.7612269999999999E-2</c:v>
                </c:pt>
                <c:pt idx="7">
                  <c:v>2.460505E-2</c:v>
                </c:pt>
                <c:pt idx="8">
                  <c:v>2.482666E-2</c:v>
                </c:pt>
                <c:pt idx="9">
                  <c:v>1.679398E-2</c:v>
                </c:pt>
                <c:pt idx="10">
                  <c:v>1.691544E-2</c:v>
                </c:pt>
                <c:pt idx="11">
                  <c:v>1.2354749999999999E-2</c:v>
                </c:pt>
                <c:pt idx="12">
                  <c:v>1.0880590000000001E-2</c:v>
                </c:pt>
                <c:pt idx="13">
                  <c:v>4.2753800000000002E-2</c:v>
                </c:pt>
                <c:pt idx="14">
                  <c:v>1.058914E-2</c:v>
                </c:pt>
                <c:pt idx="15">
                  <c:v>1.06067E-2</c:v>
                </c:pt>
                <c:pt idx="16">
                  <c:v>9.4319130000000001E-3</c:v>
                </c:pt>
                <c:pt idx="17">
                  <c:v>9.2490300000000001E-3</c:v>
                </c:pt>
                <c:pt idx="18">
                  <c:v>4.5229180000000001E-2</c:v>
                </c:pt>
                <c:pt idx="19">
                  <c:v>3.4273249999999998E-2</c:v>
                </c:pt>
                <c:pt idx="20">
                  <c:v>9.7659830000000006E-3</c:v>
                </c:pt>
                <c:pt idx="21">
                  <c:v>4.9412070000000002E-2</c:v>
                </c:pt>
                <c:pt idx="22">
                  <c:v>4.4781090000000003E-2</c:v>
                </c:pt>
                <c:pt idx="23">
                  <c:v>4.5041520000000002E-2</c:v>
                </c:pt>
                <c:pt idx="24">
                  <c:v>1.0609189999999999E-2</c:v>
                </c:pt>
                <c:pt idx="25">
                  <c:v>8.784488E-3</c:v>
                </c:pt>
                <c:pt idx="26">
                  <c:v>4.0690029999999999E-3</c:v>
                </c:pt>
                <c:pt idx="27">
                  <c:v>4.089947E-3</c:v>
                </c:pt>
                <c:pt idx="28">
                  <c:v>2.257263E-2</c:v>
                </c:pt>
                <c:pt idx="29">
                  <c:v>3.5778440000000002E-3</c:v>
                </c:pt>
                <c:pt idx="30">
                  <c:v>3.4615050000000001E-2</c:v>
                </c:pt>
                <c:pt idx="31">
                  <c:v>3.3075960000000001E-2</c:v>
                </c:pt>
                <c:pt idx="32">
                  <c:v>8.5731370000000001E-2</c:v>
                </c:pt>
                <c:pt idx="33">
                  <c:v>8.3553670000000007E-3</c:v>
                </c:pt>
                <c:pt idx="34">
                  <c:v>8.2287190000000007E-3</c:v>
                </c:pt>
                <c:pt idx="35">
                  <c:v>3.1270430000000002E-2</c:v>
                </c:pt>
                <c:pt idx="36">
                  <c:v>1.5289219999999999E-2</c:v>
                </c:pt>
                <c:pt idx="37">
                  <c:v>3.2713440000000003E-2</c:v>
                </c:pt>
                <c:pt idx="38">
                  <c:v>3.6565279999999999E-2</c:v>
                </c:pt>
                <c:pt idx="39">
                  <c:v>1.6541710000000001E-2</c:v>
                </c:pt>
                <c:pt idx="40">
                  <c:v>3.9725280000000002E-2</c:v>
                </c:pt>
                <c:pt idx="41">
                  <c:v>5.7252140000000002E-3</c:v>
                </c:pt>
                <c:pt idx="42">
                  <c:v>3.600925E-3</c:v>
                </c:pt>
                <c:pt idx="43">
                  <c:v>9.0400399999999992E-3</c:v>
                </c:pt>
                <c:pt idx="44">
                  <c:v>6.5774639999999999E-3</c:v>
                </c:pt>
                <c:pt idx="45">
                  <c:v>1.339515E-2</c:v>
                </c:pt>
                <c:pt idx="46">
                  <c:v>7.1280709999999997E-3</c:v>
                </c:pt>
                <c:pt idx="47">
                  <c:v>4.0496849999999999E-3</c:v>
                </c:pt>
                <c:pt idx="48">
                  <c:v>5.2361389999999999E-3</c:v>
                </c:pt>
                <c:pt idx="49">
                  <c:v>4.5043669999999996E-3</c:v>
                </c:pt>
                <c:pt idx="50">
                  <c:v>4.5681289999999998E-3</c:v>
                </c:pt>
                <c:pt idx="51">
                  <c:v>6.6923140000000004E-3</c:v>
                </c:pt>
                <c:pt idx="52">
                  <c:v>7.1975959999999997E-3</c:v>
                </c:pt>
                <c:pt idx="53">
                  <c:v>8.4969610000000001E-2</c:v>
                </c:pt>
                <c:pt idx="54">
                  <c:v>2.402572E-3</c:v>
                </c:pt>
                <c:pt idx="55">
                  <c:v>8.5981829999999995E-2</c:v>
                </c:pt>
                <c:pt idx="56">
                  <c:v>4.7179500000000003E-3</c:v>
                </c:pt>
                <c:pt idx="57">
                  <c:v>4.7893839999999998E-3</c:v>
                </c:pt>
                <c:pt idx="58">
                  <c:v>2.7686789999999999E-2</c:v>
                </c:pt>
                <c:pt idx="59">
                  <c:v>6.5402730000000001E-3</c:v>
                </c:pt>
                <c:pt idx="60">
                  <c:v>1.004357E-2</c:v>
                </c:pt>
                <c:pt idx="61">
                  <c:v>2.8994519999999999E-2</c:v>
                </c:pt>
                <c:pt idx="62">
                  <c:v>7.0180900000000003E-3</c:v>
                </c:pt>
                <c:pt idx="63">
                  <c:v>2.3136210000000001E-3</c:v>
                </c:pt>
                <c:pt idx="64">
                  <c:v>5.6599470000000002E-3</c:v>
                </c:pt>
                <c:pt idx="65">
                  <c:v>8.7627989999999997E-4</c:v>
                </c:pt>
                <c:pt idx="66">
                  <c:v>7.7047740000000002E-3</c:v>
                </c:pt>
                <c:pt idx="67">
                  <c:v>2.029852E-3</c:v>
                </c:pt>
                <c:pt idx="68">
                  <c:v>1.772402E-2</c:v>
                </c:pt>
                <c:pt idx="69">
                  <c:v>3.5500990000000001E-3</c:v>
                </c:pt>
                <c:pt idx="70">
                  <c:v>7.3135750000000003E-4</c:v>
                </c:pt>
                <c:pt idx="71">
                  <c:v>2.502006E-2</c:v>
                </c:pt>
                <c:pt idx="72">
                  <c:v>7.4769080000000002E-4</c:v>
                </c:pt>
                <c:pt idx="73">
                  <c:v>1.273062E-2</c:v>
                </c:pt>
                <c:pt idx="74">
                  <c:v>7.8205600000000005E-4</c:v>
                </c:pt>
                <c:pt idx="75">
                  <c:v>9.7543650000000005E-4</c:v>
                </c:pt>
                <c:pt idx="76">
                  <c:v>1.473556E-2</c:v>
                </c:pt>
                <c:pt idx="77">
                  <c:v>1.1993660000000001E-3</c:v>
                </c:pt>
                <c:pt idx="78">
                  <c:v>5.16797E-3</c:v>
                </c:pt>
                <c:pt idx="79">
                  <c:v>1.2955339999999999E-2</c:v>
                </c:pt>
                <c:pt idx="80">
                  <c:v>1.047646E-3</c:v>
                </c:pt>
                <c:pt idx="81">
                  <c:v>2.8968330000000001E-3</c:v>
                </c:pt>
                <c:pt idx="82">
                  <c:v>1.060644E-2</c:v>
                </c:pt>
                <c:pt idx="83">
                  <c:v>1.1362620000000001E-3</c:v>
                </c:pt>
                <c:pt idx="84">
                  <c:v>4.735792E-3</c:v>
                </c:pt>
                <c:pt idx="85">
                  <c:v>7.5989079999999997E-3</c:v>
                </c:pt>
                <c:pt idx="86">
                  <c:v>9.7953220000000004E-4</c:v>
                </c:pt>
                <c:pt idx="87">
                  <c:v>1.9032609999999998E-2</c:v>
                </c:pt>
                <c:pt idx="88">
                  <c:v>1.397536E-3</c:v>
                </c:pt>
                <c:pt idx="89">
                  <c:v>1.0315809999999999E-3</c:v>
                </c:pt>
                <c:pt idx="90">
                  <c:v>1.06057E-3</c:v>
                </c:pt>
                <c:pt idx="91">
                  <c:v>1.0653139999999999E-3</c:v>
                </c:pt>
                <c:pt idx="92">
                  <c:v>1.51745E-3</c:v>
                </c:pt>
                <c:pt idx="93">
                  <c:v>7.804592E-3</c:v>
                </c:pt>
                <c:pt idx="94">
                  <c:v>1.338159E-3</c:v>
                </c:pt>
                <c:pt idx="95">
                  <c:v>7.4240139999999996E-3</c:v>
                </c:pt>
                <c:pt idx="96">
                  <c:v>2.0702329999999999E-3</c:v>
                </c:pt>
                <c:pt idx="97">
                  <c:v>2.6254949999999998E-3</c:v>
                </c:pt>
                <c:pt idx="98">
                  <c:v>4.6692540000000003E-3</c:v>
                </c:pt>
                <c:pt idx="99">
                  <c:v>8.7731779999999995E-2</c:v>
                </c:pt>
                <c:pt idx="100">
                  <c:v>3.6458860000000001E-3</c:v>
                </c:pt>
                <c:pt idx="101">
                  <c:v>4.7229749999999999E-3</c:v>
                </c:pt>
                <c:pt idx="102">
                  <c:v>1.715299E-3</c:v>
                </c:pt>
                <c:pt idx="103">
                  <c:v>4.1563859999999998E-3</c:v>
                </c:pt>
                <c:pt idx="104">
                  <c:v>3.1572670000000001E-3</c:v>
                </c:pt>
                <c:pt idx="105">
                  <c:v>7.6400399999999999E-4</c:v>
                </c:pt>
                <c:pt idx="106">
                  <c:v>1.5469450000000001E-3</c:v>
                </c:pt>
                <c:pt idx="107">
                  <c:v>5.5410579999999997E-3</c:v>
                </c:pt>
                <c:pt idx="108">
                  <c:v>1.8789620000000001E-3</c:v>
                </c:pt>
                <c:pt idx="109">
                  <c:v>2.2954439999999998E-3</c:v>
                </c:pt>
                <c:pt idx="110">
                  <c:v>1.301803E-2</c:v>
                </c:pt>
                <c:pt idx="111">
                  <c:v>1.5370449999999999E-3</c:v>
                </c:pt>
                <c:pt idx="112">
                  <c:v>6.8763499999999998E-3</c:v>
                </c:pt>
                <c:pt idx="113">
                  <c:v>2.695228E-3</c:v>
                </c:pt>
                <c:pt idx="114">
                  <c:v>1.6018390000000001E-3</c:v>
                </c:pt>
                <c:pt idx="115">
                  <c:v>7.0779629999999996E-3</c:v>
                </c:pt>
                <c:pt idx="116">
                  <c:v>1.6511480000000001E-3</c:v>
                </c:pt>
                <c:pt idx="117">
                  <c:v>7.1930120000000004E-3</c:v>
                </c:pt>
                <c:pt idx="118">
                  <c:v>1.6783360000000001E-3</c:v>
                </c:pt>
                <c:pt idx="119">
                  <c:v>1.020916E-3</c:v>
                </c:pt>
                <c:pt idx="120">
                  <c:v>2.167908E-2</c:v>
                </c:pt>
                <c:pt idx="121">
                  <c:v>6.0121380000000002E-3</c:v>
                </c:pt>
                <c:pt idx="122">
                  <c:v>2.1743700000000001E-2</c:v>
                </c:pt>
                <c:pt idx="123">
                  <c:v>1.790151E-3</c:v>
                </c:pt>
                <c:pt idx="124">
                  <c:v>4.0809959999999999E-3</c:v>
                </c:pt>
                <c:pt idx="125">
                  <c:v>1.116585E-3</c:v>
                </c:pt>
                <c:pt idx="126">
                  <c:v>1.1431999999999999E-2</c:v>
                </c:pt>
                <c:pt idx="127">
                  <c:v>2.5025440000000002E-3</c:v>
                </c:pt>
                <c:pt idx="128">
                  <c:v>4.3034270000000003E-3</c:v>
                </c:pt>
                <c:pt idx="129">
                  <c:v>1.3501040000000001E-2</c:v>
                </c:pt>
                <c:pt idx="130">
                  <c:v>3.2377360000000002E-3</c:v>
                </c:pt>
                <c:pt idx="131">
                  <c:v>3.2556210000000002E-3</c:v>
                </c:pt>
                <c:pt idx="132">
                  <c:v>1.6204659999999999E-2</c:v>
                </c:pt>
                <c:pt idx="133">
                  <c:v>1.7300169999999999E-3</c:v>
                </c:pt>
                <c:pt idx="134">
                  <c:v>7.0971109999999997E-3</c:v>
                </c:pt>
                <c:pt idx="135">
                  <c:v>4.0989060000000003E-3</c:v>
                </c:pt>
                <c:pt idx="136">
                  <c:v>2.4383310000000002E-3</c:v>
                </c:pt>
                <c:pt idx="137">
                  <c:v>2.7639180000000002E-3</c:v>
                </c:pt>
                <c:pt idx="138">
                  <c:v>1.642653E-3</c:v>
                </c:pt>
                <c:pt idx="139">
                  <c:v>1.642653E-3</c:v>
                </c:pt>
                <c:pt idx="140">
                  <c:v>4.0208420000000002E-3</c:v>
                </c:pt>
                <c:pt idx="141">
                  <c:v>1.183424E-3</c:v>
                </c:pt>
                <c:pt idx="142">
                  <c:v>2.576559E-3</c:v>
                </c:pt>
                <c:pt idx="143">
                  <c:v>4.8603300000000004E-3</c:v>
                </c:pt>
                <c:pt idx="144">
                  <c:v>2.2688259999999998E-3</c:v>
                </c:pt>
                <c:pt idx="145">
                  <c:v>2.0164919999999999E-2</c:v>
                </c:pt>
                <c:pt idx="146">
                  <c:v>5.8685480000000003E-3</c:v>
                </c:pt>
                <c:pt idx="147">
                  <c:v>2.3273950000000002E-2</c:v>
                </c:pt>
                <c:pt idx="148">
                  <c:v>6.9213979999999996E-3</c:v>
                </c:pt>
                <c:pt idx="149">
                  <c:v>2.3929749999999999E-3</c:v>
                </c:pt>
                <c:pt idx="150">
                  <c:v>2.3425640000000001E-2</c:v>
                </c:pt>
                <c:pt idx="151">
                  <c:v>3.4510980000000001E-3</c:v>
                </c:pt>
                <c:pt idx="152">
                  <c:v>2.7809319999999998E-3</c:v>
                </c:pt>
                <c:pt idx="153">
                  <c:v>1.208834E-2</c:v>
                </c:pt>
                <c:pt idx="154">
                  <c:v>2.853759E-3</c:v>
                </c:pt>
                <c:pt idx="155">
                  <c:v>2.5259499999999999E-3</c:v>
                </c:pt>
                <c:pt idx="156">
                  <c:v>1.9449280000000001E-3</c:v>
                </c:pt>
                <c:pt idx="157">
                  <c:v>2.587303E-3</c:v>
                </c:pt>
                <c:pt idx="158">
                  <c:v>3.2337829999999998E-2</c:v>
                </c:pt>
                <c:pt idx="159">
                  <c:v>2.6542670000000001E-3</c:v>
                </c:pt>
                <c:pt idx="160">
                  <c:v>4.7427570000000002E-3</c:v>
                </c:pt>
                <c:pt idx="161">
                  <c:v>1.296157E-2</c:v>
                </c:pt>
                <c:pt idx="162">
                  <c:v>2.7637109999999999E-3</c:v>
                </c:pt>
                <c:pt idx="163">
                  <c:v>1.825641E-3</c:v>
                </c:pt>
                <c:pt idx="164">
                  <c:v>1.186604E-2</c:v>
                </c:pt>
                <c:pt idx="165">
                  <c:v>3.2019349999999999E-3</c:v>
                </c:pt>
                <c:pt idx="166">
                  <c:v>4.9086060000000003E-3</c:v>
                </c:pt>
                <c:pt idx="167">
                  <c:v>2.197601E-3</c:v>
                </c:pt>
                <c:pt idx="168">
                  <c:v>2.2023260000000001E-3</c:v>
                </c:pt>
                <c:pt idx="169">
                  <c:v>3.1962020000000001E-2</c:v>
                </c:pt>
                <c:pt idx="170">
                  <c:v>6.5888910000000004E-3</c:v>
                </c:pt>
                <c:pt idx="171">
                  <c:v>2.4547099999999999E-2</c:v>
                </c:pt>
                <c:pt idx="172">
                  <c:v>1.2114090000000001E-3</c:v>
                </c:pt>
                <c:pt idx="173">
                  <c:v>9.8218190000000003E-4</c:v>
                </c:pt>
                <c:pt idx="174">
                  <c:v>3.5767820000000001E-3</c:v>
                </c:pt>
                <c:pt idx="175">
                  <c:v>3.177259E-3</c:v>
                </c:pt>
                <c:pt idx="176">
                  <c:v>1.297702E-3</c:v>
                </c:pt>
                <c:pt idx="177">
                  <c:v>5.184362E-2</c:v>
                </c:pt>
                <c:pt idx="178">
                  <c:v>6.2543120000000004E-4</c:v>
                </c:pt>
                <c:pt idx="179">
                  <c:v>6.2705759999999997E-4</c:v>
                </c:pt>
                <c:pt idx="180">
                  <c:v>3.3275850000000001E-3</c:v>
                </c:pt>
                <c:pt idx="181">
                  <c:v>1.876274E-2</c:v>
                </c:pt>
                <c:pt idx="182">
                  <c:v>5.1249989999999999E-3</c:v>
                </c:pt>
                <c:pt idx="183">
                  <c:v>2.2629999999999998E-3</c:v>
                </c:pt>
                <c:pt idx="184">
                  <c:v>1.366099E-3</c:v>
                </c:pt>
                <c:pt idx="185">
                  <c:v>1.9673780000000001E-3</c:v>
                </c:pt>
                <c:pt idx="186">
                  <c:v>1.9721029999999998E-3</c:v>
                </c:pt>
                <c:pt idx="187">
                  <c:v>3.5335409999999998E-2</c:v>
                </c:pt>
                <c:pt idx="188">
                  <c:v>6.8692609999999998E-3</c:v>
                </c:pt>
                <c:pt idx="189">
                  <c:v>5.3545090000000004E-3</c:v>
                </c:pt>
                <c:pt idx="190">
                  <c:v>4.0160120000000002E-3</c:v>
                </c:pt>
                <c:pt idx="191">
                  <c:v>3.4335499999999998E-2</c:v>
                </c:pt>
                <c:pt idx="192">
                  <c:v>3.4337550000000001E-2</c:v>
                </c:pt>
                <c:pt idx="193">
                  <c:v>1.4962E-3</c:v>
                </c:pt>
                <c:pt idx="194">
                  <c:v>1.830294E-2</c:v>
                </c:pt>
                <c:pt idx="195">
                  <c:v>1.406195E-2</c:v>
                </c:pt>
                <c:pt idx="196">
                  <c:v>1.078198E-2</c:v>
                </c:pt>
                <c:pt idx="197">
                  <c:v>7.2401990000000001E-3</c:v>
                </c:pt>
                <c:pt idx="198">
                  <c:v>2.5929569999999999E-3</c:v>
                </c:pt>
                <c:pt idx="199">
                  <c:v>1.2824760000000001E-3</c:v>
                </c:pt>
                <c:pt idx="200">
                  <c:v>4.7631160000000004E-3</c:v>
                </c:pt>
                <c:pt idx="201">
                  <c:v>1.600831E-3</c:v>
                </c:pt>
                <c:pt idx="202">
                  <c:v>1.620114E-3</c:v>
                </c:pt>
                <c:pt idx="203">
                  <c:v>8.2473599999999996E-4</c:v>
                </c:pt>
                <c:pt idx="204">
                  <c:v>3.9465910000000002E-3</c:v>
                </c:pt>
                <c:pt idx="205">
                  <c:v>8.2780379999999997E-3</c:v>
                </c:pt>
                <c:pt idx="206">
                  <c:v>5.0137130000000004E-3</c:v>
                </c:pt>
                <c:pt idx="207">
                  <c:v>1.346807E-2</c:v>
                </c:pt>
                <c:pt idx="208">
                  <c:v>1.726843E-3</c:v>
                </c:pt>
                <c:pt idx="209">
                  <c:v>1.029326E-2</c:v>
                </c:pt>
                <c:pt idx="210">
                  <c:v>5.1345100000000001E-3</c:v>
                </c:pt>
                <c:pt idx="211">
                  <c:v>9.1771330000000001E-4</c:v>
                </c:pt>
                <c:pt idx="212">
                  <c:v>1.1771749999999999E-3</c:v>
                </c:pt>
                <c:pt idx="213">
                  <c:v>3.7610289999999999E-3</c:v>
                </c:pt>
                <c:pt idx="214">
                  <c:v>3.3532000000000002E-3</c:v>
                </c:pt>
                <c:pt idx="215">
                  <c:v>3.3532000000000002E-3</c:v>
                </c:pt>
                <c:pt idx="216">
                  <c:v>1.0595510000000001E-2</c:v>
                </c:pt>
                <c:pt idx="217">
                  <c:v>4.3548800000000002E-3</c:v>
                </c:pt>
                <c:pt idx="218">
                  <c:v>3.6406710000000002E-2</c:v>
                </c:pt>
                <c:pt idx="219">
                  <c:v>1.9193019999999999E-3</c:v>
                </c:pt>
                <c:pt idx="220">
                  <c:v>1.5917430000000001E-3</c:v>
                </c:pt>
                <c:pt idx="221">
                  <c:v>1.2964610000000001E-3</c:v>
                </c:pt>
                <c:pt idx="222">
                  <c:v>4.4906490000000002E-3</c:v>
                </c:pt>
                <c:pt idx="223">
                  <c:v>8.4496710000000006E-3</c:v>
                </c:pt>
                <c:pt idx="224">
                  <c:v>3.9933070000000001E-4</c:v>
                </c:pt>
                <c:pt idx="225">
                  <c:v>1.6549539999999999E-3</c:v>
                </c:pt>
                <c:pt idx="226">
                  <c:v>9.1417040000000005E-3</c:v>
                </c:pt>
                <c:pt idx="227">
                  <c:v>6.1418279999999996E-4</c:v>
                </c:pt>
                <c:pt idx="228">
                  <c:v>6.8982260000000004E-3</c:v>
                </c:pt>
                <c:pt idx="229">
                  <c:v>2.1015980000000001E-3</c:v>
                </c:pt>
                <c:pt idx="230">
                  <c:v>1.7954939999999999E-2</c:v>
                </c:pt>
                <c:pt idx="231">
                  <c:v>6.9836100000000003E-3</c:v>
                </c:pt>
                <c:pt idx="232">
                  <c:v>9.4402370000000006E-3</c:v>
                </c:pt>
                <c:pt idx="233">
                  <c:v>2.1303610000000001E-2</c:v>
                </c:pt>
                <c:pt idx="234">
                  <c:v>1.15695E-2</c:v>
                </c:pt>
                <c:pt idx="235">
                  <c:v>1.8393560000000001E-3</c:v>
                </c:pt>
                <c:pt idx="236">
                  <c:v>3.097188E-2</c:v>
                </c:pt>
                <c:pt idx="237">
                  <c:v>9.3081109999999996E-4</c:v>
                </c:pt>
                <c:pt idx="238">
                  <c:v>4.9959269999999998E-3</c:v>
                </c:pt>
                <c:pt idx="239">
                  <c:v>1.5598649999999999E-3</c:v>
                </c:pt>
                <c:pt idx="240">
                  <c:v>3.5856429999999999E-3</c:v>
                </c:pt>
                <c:pt idx="241">
                  <c:v>9.8242290000000003E-4</c:v>
                </c:pt>
                <c:pt idx="242">
                  <c:v>1.9757799999999999E-3</c:v>
                </c:pt>
                <c:pt idx="243">
                  <c:v>8.1545709999999993E-3</c:v>
                </c:pt>
                <c:pt idx="244">
                  <c:v>1.9881690000000001E-3</c:v>
                </c:pt>
                <c:pt idx="245">
                  <c:v>6.3815690000000001E-3</c:v>
                </c:pt>
                <c:pt idx="246">
                  <c:v>5.8638809999999996E-3</c:v>
                </c:pt>
                <c:pt idx="247">
                  <c:v>1.6804910000000001E-3</c:v>
                </c:pt>
                <c:pt idx="248">
                  <c:v>1.681147E-3</c:v>
                </c:pt>
                <c:pt idx="249">
                  <c:v>3.7116079999999999E-4</c:v>
                </c:pt>
                <c:pt idx="250">
                  <c:v>1.0572940000000001E-3</c:v>
                </c:pt>
                <c:pt idx="251">
                  <c:v>6.5411660000000002E-3</c:v>
                </c:pt>
                <c:pt idx="252">
                  <c:v>9.5635719999999994E-2</c:v>
                </c:pt>
                <c:pt idx="253">
                  <c:v>5.4431200000000001E-3</c:v>
                </c:pt>
                <c:pt idx="254">
                  <c:v>3.3920719999999999E-3</c:v>
                </c:pt>
                <c:pt idx="255">
                  <c:v>1.0969339999999999E-3</c:v>
                </c:pt>
                <c:pt idx="256">
                  <c:v>1.7560150000000001E-3</c:v>
                </c:pt>
                <c:pt idx="257">
                  <c:v>1.7793139999999999E-3</c:v>
                </c:pt>
                <c:pt idx="258">
                  <c:v>2.5790909999999999E-3</c:v>
                </c:pt>
                <c:pt idx="259">
                  <c:v>8.0030980000000002E-3</c:v>
                </c:pt>
                <c:pt idx="260">
                  <c:v>1.13557E-3</c:v>
                </c:pt>
                <c:pt idx="261">
                  <c:v>2.6247729999999999E-3</c:v>
                </c:pt>
                <c:pt idx="262">
                  <c:v>3.0748899999999998E-3</c:v>
                </c:pt>
                <c:pt idx="263">
                  <c:v>6.28614E-4</c:v>
                </c:pt>
                <c:pt idx="264">
                  <c:v>8.1290279999999999E-3</c:v>
                </c:pt>
                <c:pt idx="265">
                  <c:v>1.524847E-3</c:v>
                </c:pt>
                <c:pt idx="266">
                  <c:v>1.549101E-3</c:v>
                </c:pt>
                <c:pt idx="267">
                  <c:v>6.6482759999999998E-4</c:v>
                </c:pt>
                <c:pt idx="268">
                  <c:v>4.2201169999999998E-3</c:v>
                </c:pt>
                <c:pt idx="269">
                  <c:v>2.3394990000000001E-3</c:v>
                </c:pt>
                <c:pt idx="270">
                  <c:v>7.1307380000000002E-3</c:v>
                </c:pt>
                <c:pt idx="271">
                  <c:v>2.3591829999999999E-3</c:v>
                </c:pt>
                <c:pt idx="272">
                  <c:v>8.4332399999999998E-3</c:v>
                </c:pt>
                <c:pt idx="273">
                  <c:v>1.6589349999999999E-2</c:v>
                </c:pt>
                <c:pt idx="274">
                  <c:v>5.5047289999999999E-3</c:v>
                </c:pt>
                <c:pt idx="275">
                  <c:v>2.47555E-3</c:v>
                </c:pt>
                <c:pt idx="276">
                  <c:v>1.296191E-2</c:v>
                </c:pt>
                <c:pt idx="277">
                  <c:v>5.1006209999999996E-4</c:v>
                </c:pt>
                <c:pt idx="278">
                  <c:v>2.530282E-3</c:v>
                </c:pt>
                <c:pt idx="279">
                  <c:v>7.5520009999999996E-4</c:v>
                </c:pt>
                <c:pt idx="280">
                  <c:v>2.9087180000000001E-2</c:v>
                </c:pt>
                <c:pt idx="281">
                  <c:v>2.534461E-3</c:v>
                </c:pt>
                <c:pt idx="282">
                  <c:v>1.3639329999999999E-3</c:v>
                </c:pt>
                <c:pt idx="283">
                  <c:v>5.8863289999999999E-2</c:v>
                </c:pt>
                <c:pt idx="284">
                  <c:v>2.9150249999999999E-2</c:v>
                </c:pt>
                <c:pt idx="285">
                  <c:v>2.1279990000000002E-3</c:v>
                </c:pt>
                <c:pt idx="286">
                  <c:v>7.6901580000000001E-4</c:v>
                </c:pt>
                <c:pt idx="287">
                  <c:v>6.4419480000000001E-2</c:v>
                </c:pt>
                <c:pt idx="288">
                  <c:v>4.6178E-3</c:v>
                </c:pt>
                <c:pt idx="289">
                  <c:v>7.9167280000000005E-4</c:v>
                </c:pt>
                <c:pt idx="290">
                  <c:v>7.6484600000000002E-3</c:v>
                </c:pt>
                <c:pt idx="291">
                  <c:v>3.1053919999999998E-3</c:v>
                </c:pt>
                <c:pt idx="292">
                  <c:v>2.8669199999999999E-2</c:v>
                </c:pt>
                <c:pt idx="293">
                  <c:v>1.4501189999999999E-3</c:v>
                </c:pt>
                <c:pt idx="294">
                  <c:v>2.53472E-2</c:v>
                </c:pt>
                <c:pt idx="295">
                  <c:v>2.328157E-3</c:v>
                </c:pt>
                <c:pt idx="296">
                  <c:v>6.1310949999999998E-4</c:v>
                </c:pt>
                <c:pt idx="297">
                  <c:v>2.8437369999999998E-3</c:v>
                </c:pt>
                <c:pt idx="298">
                  <c:v>3.0463359999999998E-2</c:v>
                </c:pt>
                <c:pt idx="299">
                  <c:v>6.8307719999999997E-3</c:v>
                </c:pt>
                <c:pt idx="300">
                  <c:v>1.589175E-3</c:v>
                </c:pt>
                <c:pt idx="301">
                  <c:v>9.6126670000000001E-3</c:v>
                </c:pt>
                <c:pt idx="302">
                  <c:v>1.492112E-2</c:v>
                </c:pt>
                <c:pt idx="303">
                  <c:v>3.4144190000000001E-3</c:v>
                </c:pt>
                <c:pt idx="304">
                  <c:v>8.2630770000000006E-3</c:v>
                </c:pt>
                <c:pt idx="305">
                  <c:v>1.4238590000000001E-2</c:v>
                </c:pt>
                <c:pt idx="306">
                  <c:v>4.0387449999999998E-3</c:v>
                </c:pt>
                <c:pt idx="307">
                  <c:v>9.6798529999999998E-4</c:v>
                </c:pt>
                <c:pt idx="308">
                  <c:v>9.7254229999999995E-4</c:v>
                </c:pt>
                <c:pt idx="309">
                  <c:v>7.7428829999999999E-3</c:v>
                </c:pt>
                <c:pt idx="310">
                  <c:v>7.391259E-2</c:v>
                </c:pt>
                <c:pt idx="311">
                  <c:v>1.060668E-2</c:v>
                </c:pt>
                <c:pt idx="312">
                  <c:v>3.221396E-2</c:v>
                </c:pt>
                <c:pt idx="313">
                  <c:v>2.567798E-2</c:v>
                </c:pt>
                <c:pt idx="314">
                  <c:v>2.5740899999999998E-3</c:v>
                </c:pt>
                <c:pt idx="315">
                  <c:v>1.349732E-3</c:v>
                </c:pt>
                <c:pt idx="316">
                  <c:v>1.3026039999999999E-2</c:v>
                </c:pt>
                <c:pt idx="317">
                  <c:v>1.0106939999999999E-3</c:v>
                </c:pt>
                <c:pt idx="318">
                  <c:v>4.6844109999999998E-4</c:v>
                </c:pt>
                <c:pt idx="319">
                  <c:v>2.6351119999999998E-3</c:v>
                </c:pt>
                <c:pt idx="320">
                  <c:v>1.3712939999999999E-3</c:v>
                </c:pt>
                <c:pt idx="321">
                  <c:v>7.2974049999999999E-3</c:v>
                </c:pt>
                <c:pt idx="322">
                  <c:v>1.78903E-3</c:v>
                </c:pt>
                <c:pt idx="323">
                  <c:v>3.188874E-3</c:v>
                </c:pt>
                <c:pt idx="324">
                  <c:v>8.8643260000000005E-3</c:v>
                </c:pt>
                <c:pt idx="325">
                  <c:v>6.1560510000000001E-3</c:v>
                </c:pt>
                <c:pt idx="326">
                  <c:v>1.4632689999999999E-3</c:v>
                </c:pt>
                <c:pt idx="327">
                  <c:v>7.905972E-2</c:v>
                </c:pt>
                <c:pt idx="328">
                  <c:v>1.120897E-3</c:v>
                </c:pt>
                <c:pt idx="329">
                  <c:v>5.3307789999999995E-4</c:v>
                </c:pt>
                <c:pt idx="330">
                  <c:v>1.1259099999999999E-2</c:v>
                </c:pt>
                <c:pt idx="331">
                  <c:v>1.526247E-2</c:v>
                </c:pt>
                <c:pt idx="332">
                  <c:v>5.685992E-3</c:v>
                </c:pt>
                <c:pt idx="333">
                  <c:v>5.3061850000000001E-2</c:v>
                </c:pt>
                <c:pt idx="334">
                  <c:v>1.5361820000000001E-3</c:v>
                </c:pt>
                <c:pt idx="335">
                  <c:v>6.9837819999999995E-2</c:v>
                </c:pt>
                <c:pt idx="336">
                  <c:v>3.4221339999999999E-4</c:v>
                </c:pt>
                <c:pt idx="337">
                  <c:v>8.5328929999999997E-3</c:v>
                </c:pt>
                <c:pt idx="338">
                  <c:v>7.84346E-3</c:v>
                </c:pt>
                <c:pt idx="339">
                  <c:v>1.5711830000000001E-3</c:v>
                </c:pt>
                <c:pt idx="340">
                  <c:v>0.1216822</c:v>
                </c:pt>
                <c:pt idx="341">
                  <c:v>1.159642E-2</c:v>
                </c:pt>
                <c:pt idx="342">
                  <c:v>4.9498439999999998E-2</c:v>
                </c:pt>
                <c:pt idx="343">
                  <c:v>2.4836630000000001E-3</c:v>
                </c:pt>
                <c:pt idx="344">
                  <c:v>1.2339149999999999E-3</c:v>
                </c:pt>
                <c:pt idx="345">
                  <c:v>4.157511E-3</c:v>
                </c:pt>
                <c:pt idx="346">
                  <c:v>1.2543229999999999E-3</c:v>
                </c:pt>
                <c:pt idx="347">
                  <c:v>9.1130720000000005E-4</c:v>
                </c:pt>
                <c:pt idx="348">
                  <c:v>3.7467480000000003E-4</c:v>
                </c:pt>
                <c:pt idx="349">
                  <c:v>3.1093370000000002E-3</c:v>
                </c:pt>
                <c:pt idx="350">
                  <c:v>6.7876189999999999E-3</c:v>
                </c:pt>
                <c:pt idx="351">
                  <c:v>2.6406450000000001E-3</c:v>
                </c:pt>
                <c:pt idx="352">
                  <c:v>1.7218400000000001E-3</c:v>
                </c:pt>
                <c:pt idx="353">
                  <c:v>1.7944930000000001E-2</c:v>
                </c:pt>
                <c:pt idx="354">
                  <c:v>1.1314090000000001E-2</c:v>
                </c:pt>
                <c:pt idx="355">
                  <c:v>2.0699929999999998E-2</c:v>
                </c:pt>
                <c:pt idx="356">
                  <c:v>1.7454479999999999E-3</c:v>
                </c:pt>
                <c:pt idx="357">
                  <c:v>1.3381560000000001E-3</c:v>
                </c:pt>
                <c:pt idx="358">
                  <c:v>9.8244330000000005E-3</c:v>
                </c:pt>
                <c:pt idx="359">
                  <c:v>2.164344E-4</c:v>
                </c:pt>
                <c:pt idx="360">
                  <c:v>1.7527199999999999E-3</c:v>
                </c:pt>
                <c:pt idx="361">
                  <c:v>7.1721499999999994E-2</c:v>
                </c:pt>
                <c:pt idx="362">
                  <c:v>6.7331940000000005E-4</c:v>
                </c:pt>
                <c:pt idx="363">
                  <c:v>1.3586449999999999E-3</c:v>
                </c:pt>
                <c:pt idx="364">
                  <c:v>1.3715089999999999E-3</c:v>
                </c:pt>
                <c:pt idx="365">
                  <c:v>1.0036940000000001E-3</c:v>
                </c:pt>
                <c:pt idx="366">
                  <c:v>4.4569550000000003E-3</c:v>
                </c:pt>
                <c:pt idx="367">
                  <c:v>1.392786E-3</c:v>
                </c:pt>
                <c:pt idx="368">
                  <c:v>7.1024340000000004E-3</c:v>
                </c:pt>
                <c:pt idx="369">
                  <c:v>1.405175E-3</c:v>
                </c:pt>
                <c:pt idx="370">
                  <c:v>1.4080270000000001E-3</c:v>
                </c:pt>
                <c:pt idx="371">
                  <c:v>2.3805279999999999E-4</c:v>
                </c:pt>
                <c:pt idx="372">
                  <c:v>4.530109E-3</c:v>
                </c:pt>
                <c:pt idx="373">
                  <c:v>4.5174350000000001E-4</c:v>
                </c:pt>
                <c:pt idx="374">
                  <c:v>1.016617E-2</c:v>
                </c:pt>
                <c:pt idx="375">
                  <c:v>1.4378209999999999E-3</c:v>
                </c:pt>
                <c:pt idx="376">
                  <c:v>2.4794809999999999E-4</c:v>
                </c:pt>
                <c:pt idx="377">
                  <c:v>2.8955999999999999E-2</c:v>
                </c:pt>
                <c:pt idx="378">
                  <c:v>2.328481E-2</c:v>
                </c:pt>
                <c:pt idx="379">
                  <c:v>4.6784399999999997E-4</c:v>
                </c:pt>
                <c:pt idx="380">
                  <c:v>4.6981460000000003E-4</c:v>
                </c:pt>
                <c:pt idx="381">
                  <c:v>4.7484339999999999E-4</c:v>
                </c:pt>
                <c:pt idx="382">
                  <c:v>7.6175839999999999E-4</c:v>
                </c:pt>
                <c:pt idx="383">
                  <c:v>1.042629E-2</c:v>
                </c:pt>
                <c:pt idx="384">
                  <c:v>3.0083650000000001E-5</c:v>
                </c:pt>
                <c:pt idx="385">
                  <c:v>3.0083650000000001E-5</c:v>
                </c:pt>
                <c:pt idx="386">
                  <c:v>1.136675E-3</c:v>
                </c:pt>
                <c:pt idx="387">
                  <c:v>3.1293449999999998E-5</c:v>
                </c:pt>
                <c:pt idx="388">
                  <c:v>2.5633159999999999E-2</c:v>
                </c:pt>
                <c:pt idx="389">
                  <c:v>5.1181990000000004E-4</c:v>
                </c:pt>
                <c:pt idx="390">
                  <c:v>1.648668E-2</c:v>
                </c:pt>
                <c:pt idx="391">
                  <c:v>1.650225E-2</c:v>
                </c:pt>
                <c:pt idx="392">
                  <c:v>8.1252400000000002E-4</c:v>
                </c:pt>
                <c:pt idx="393">
                  <c:v>1.308872E-2</c:v>
                </c:pt>
                <c:pt idx="394">
                  <c:v>1.226851E-2</c:v>
                </c:pt>
                <c:pt idx="395">
                  <c:v>3.6369689999999999E-3</c:v>
                </c:pt>
                <c:pt idx="396">
                  <c:v>2.5472120000000001E-3</c:v>
                </c:pt>
                <c:pt idx="397">
                  <c:v>3.4454449999999997E-5</c:v>
                </c:pt>
                <c:pt idx="398">
                  <c:v>1.751018E-2</c:v>
                </c:pt>
                <c:pt idx="399">
                  <c:v>5.2871730000000005E-4</c:v>
                </c:pt>
                <c:pt idx="400">
                  <c:v>5.3241409999999997E-4</c:v>
                </c:pt>
                <c:pt idx="401">
                  <c:v>2.0324020000000002E-2</c:v>
                </c:pt>
                <c:pt idx="402">
                  <c:v>5.3645299999999999E-4</c:v>
                </c:pt>
                <c:pt idx="403">
                  <c:v>2.094893E-3</c:v>
                </c:pt>
                <c:pt idx="404">
                  <c:v>1.163177E-2</c:v>
                </c:pt>
                <c:pt idx="405">
                  <c:v>7.7459190000000004E-3</c:v>
                </c:pt>
                <c:pt idx="406">
                  <c:v>1.2158150000000001E-3</c:v>
                </c:pt>
                <c:pt idx="407">
                  <c:v>3.6713720000000002E-5</c:v>
                </c:pt>
                <c:pt idx="408">
                  <c:v>4.9843530000000004E-3</c:v>
                </c:pt>
                <c:pt idx="409">
                  <c:v>3.7388439999999998E-3</c:v>
                </c:pt>
                <c:pt idx="410">
                  <c:v>1.251971E-2</c:v>
                </c:pt>
                <c:pt idx="411">
                  <c:v>1.6590800000000001E-3</c:v>
                </c:pt>
                <c:pt idx="412">
                  <c:v>1.6001339999999999E-2</c:v>
                </c:pt>
                <c:pt idx="413">
                  <c:v>1.6893959999999999E-3</c:v>
                </c:pt>
                <c:pt idx="414">
                  <c:v>3.2440170000000001E-4</c:v>
                </c:pt>
                <c:pt idx="415">
                  <c:v>2.0786039999999999E-2</c:v>
                </c:pt>
                <c:pt idx="416">
                  <c:v>5.8424110000000003E-4</c:v>
                </c:pt>
                <c:pt idx="417">
                  <c:v>5.9405980000000003E-4</c:v>
                </c:pt>
                <c:pt idx="418">
                  <c:v>4.5418510000000004E-3</c:v>
                </c:pt>
                <c:pt idx="419">
                  <c:v>9.3520259999999994E-2</c:v>
                </c:pt>
                <c:pt idx="420">
                  <c:v>1.761887E-3</c:v>
                </c:pt>
                <c:pt idx="421">
                  <c:v>6.0347060000000004E-4</c:v>
                </c:pt>
                <c:pt idx="422">
                  <c:v>6.0347060000000004E-4</c:v>
                </c:pt>
                <c:pt idx="423">
                  <c:v>5.2484760000000002E-3</c:v>
                </c:pt>
                <c:pt idx="424">
                  <c:v>1.787826E-3</c:v>
                </c:pt>
                <c:pt idx="425">
                  <c:v>2.3109929999999999E-3</c:v>
                </c:pt>
                <c:pt idx="426">
                  <c:v>6.3109319999999996E-4</c:v>
                </c:pt>
                <c:pt idx="427">
                  <c:v>6.3339120000000004E-4</c:v>
                </c:pt>
                <c:pt idx="428">
                  <c:v>6.7861409999999999E-3</c:v>
                </c:pt>
                <c:pt idx="429">
                  <c:v>5.0245509999999999E-5</c:v>
                </c:pt>
                <c:pt idx="430">
                  <c:v>2.895585E-3</c:v>
                </c:pt>
                <c:pt idx="431">
                  <c:v>3.7288460000000002E-4</c:v>
                </c:pt>
                <c:pt idx="432">
                  <c:v>4.1144119999999996E-3</c:v>
                </c:pt>
                <c:pt idx="433">
                  <c:v>1.869173E-3</c:v>
                </c:pt>
                <c:pt idx="434">
                  <c:v>3.5132840000000002E-3</c:v>
                </c:pt>
                <c:pt idx="435">
                  <c:v>1.5957579999999999E-2</c:v>
                </c:pt>
                <c:pt idx="436">
                  <c:v>1.883963E-3</c:v>
                </c:pt>
                <c:pt idx="437">
                  <c:v>1.884457E-3</c:v>
                </c:pt>
                <c:pt idx="438">
                  <c:v>3.5278879999999999E-3</c:v>
                </c:pt>
                <c:pt idx="439">
                  <c:v>2.3969239999999999E-3</c:v>
                </c:pt>
                <c:pt idx="440">
                  <c:v>1.335835E-2</c:v>
                </c:pt>
                <c:pt idx="441">
                  <c:v>6.7049060000000003E-4</c:v>
                </c:pt>
                <c:pt idx="442">
                  <c:v>1.029669E-3</c:v>
                </c:pt>
                <c:pt idx="443">
                  <c:v>6.7909100000000005E-4</c:v>
                </c:pt>
                <c:pt idx="444">
                  <c:v>1.9259310000000001E-3</c:v>
                </c:pt>
                <c:pt idx="445">
                  <c:v>6.8493739999999997E-4</c:v>
                </c:pt>
                <c:pt idx="446">
                  <c:v>1.095367E-2</c:v>
                </c:pt>
                <c:pt idx="447">
                  <c:v>1.6181750000000002E-2</c:v>
                </c:pt>
                <c:pt idx="448">
                  <c:v>1.4746309999999999E-3</c:v>
                </c:pt>
                <c:pt idx="449">
                  <c:v>1.9592210000000001E-3</c:v>
                </c:pt>
                <c:pt idx="450">
                  <c:v>4.1118429999999998E-4</c:v>
                </c:pt>
                <c:pt idx="451">
                  <c:v>4.1820140000000002E-4</c:v>
                </c:pt>
                <c:pt idx="452">
                  <c:v>4.1820140000000002E-4</c:v>
                </c:pt>
                <c:pt idx="453">
                  <c:v>4.1956030000000002E-4</c:v>
                </c:pt>
                <c:pt idx="454">
                  <c:v>7.9579839999999995E-3</c:v>
                </c:pt>
                <c:pt idx="455">
                  <c:v>1.291868E-2</c:v>
                </c:pt>
                <c:pt idx="456">
                  <c:v>4.3036099999999998E-4</c:v>
                </c:pt>
                <c:pt idx="457">
                  <c:v>1.3807099999999999E-2</c:v>
                </c:pt>
                <c:pt idx="458">
                  <c:v>3.1483869999999999E-3</c:v>
                </c:pt>
                <c:pt idx="459">
                  <c:v>1.3847079999999999E-2</c:v>
                </c:pt>
                <c:pt idx="460">
                  <c:v>2.616578E-2</c:v>
                </c:pt>
                <c:pt idx="461">
                  <c:v>7.6299099999999997E-4</c:v>
                </c:pt>
                <c:pt idx="462">
                  <c:v>7.0427449999999999E-5</c:v>
                </c:pt>
                <c:pt idx="463">
                  <c:v>1.152845E-3</c:v>
                </c:pt>
                <c:pt idx="464">
                  <c:v>4.5600810000000002E-4</c:v>
                </c:pt>
                <c:pt idx="465">
                  <c:v>4.5719960000000003E-4</c:v>
                </c:pt>
                <c:pt idx="466">
                  <c:v>7.7518499999999996E-4</c:v>
                </c:pt>
                <c:pt idx="467">
                  <c:v>1.496492E-2</c:v>
                </c:pt>
                <c:pt idx="468">
                  <c:v>4.602397E-4</c:v>
                </c:pt>
                <c:pt idx="469">
                  <c:v>4.6299729999999998E-4</c:v>
                </c:pt>
                <c:pt idx="470">
                  <c:v>4.6654980000000002E-4</c:v>
                </c:pt>
                <c:pt idx="471">
                  <c:v>7.4268580000000001E-5</c:v>
                </c:pt>
                <c:pt idx="472">
                  <c:v>3.9131030000000002E-3</c:v>
                </c:pt>
                <c:pt idx="473">
                  <c:v>9.8663580000000004E-3</c:v>
                </c:pt>
                <c:pt idx="474">
                  <c:v>1.5104070000000001E-2</c:v>
                </c:pt>
                <c:pt idx="475">
                  <c:v>2.6682089999999999E-2</c:v>
                </c:pt>
                <c:pt idx="476">
                  <c:v>2.167015E-3</c:v>
                </c:pt>
                <c:pt idx="477">
                  <c:v>1.2051340000000001E-3</c:v>
                </c:pt>
                <c:pt idx="478">
                  <c:v>2.4296690000000001E-4</c:v>
                </c:pt>
                <c:pt idx="479">
                  <c:v>8.3060190000000002E-4</c:v>
                </c:pt>
                <c:pt idx="480">
                  <c:v>2.218177E-3</c:v>
                </c:pt>
                <c:pt idx="481">
                  <c:v>1.6238309999999999E-2</c:v>
                </c:pt>
                <c:pt idx="482">
                  <c:v>5.4040679999999997E-3</c:v>
                </c:pt>
                <c:pt idx="483">
                  <c:v>2.4026970000000002E-2</c:v>
                </c:pt>
                <c:pt idx="484">
                  <c:v>5.101897E-4</c:v>
                </c:pt>
                <c:pt idx="485">
                  <c:v>1.737578E-3</c:v>
                </c:pt>
                <c:pt idx="486">
                  <c:v>8.6075190000000005E-5</c:v>
                </c:pt>
                <c:pt idx="487">
                  <c:v>1.2773980000000001E-2</c:v>
                </c:pt>
                <c:pt idx="488">
                  <c:v>2.5625289999999998E-4</c:v>
                </c:pt>
                <c:pt idx="489">
                  <c:v>5.2494939999999995E-4</c:v>
                </c:pt>
                <c:pt idx="490">
                  <c:v>5.5548000000000004E-3</c:v>
                </c:pt>
                <c:pt idx="491">
                  <c:v>2.667085E-4</c:v>
                </c:pt>
                <c:pt idx="492">
                  <c:v>2.8429360000000001E-2</c:v>
                </c:pt>
                <c:pt idx="493">
                  <c:v>9.2364860000000005E-5</c:v>
                </c:pt>
                <c:pt idx="494">
                  <c:v>1.311628E-3</c:v>
                </c:pt>
                <c:pt idx="495">
                  <c:v>1.3172240000000001E-3</c:v>
                </c:pt>
                <c:pt idx="496">
                  <c:v>1.3194509999999999E-3</c:v>
                </c:pt>
                <c:pt idx="497">
                  <c:v>2.353936E-3</c:v>
                </c:pt>
                <c:pt idx="498">
                  <c:v>2.2532699999999999E-2</c:v>
                </c:pt>
                <c:pt idx="499">
                  <c:v>1.3453060000000001E-3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7.6705509673039934E-2</c:v>
                </c:pt>
                <c:pt idx="1">
                  <c:v>4.5593392917750879E-2</c:v>
                </c:pt>
                <c:pt idx="2">
                  <c:v>4.5480257947731646E-2</c:v>
                </c:pt>
                <c:pt idx="3">
                  <c:v>3.5298110646000677E-2</c:v>
                </c:pt>
                <c:pt idx="4">
                  <c:v>3.495870573594298E-2</c:v>
                </c:pt>
                <c:pt idx="5">
                  <c:v>1.9798619753365766E-2</c:v>
                </c:pt>
                <c:pt idx="6">
                  <c:v>1.9798619753365766E-2</c:v>
                </c:pt>
                <c:pt idx="7">
                  <c:v>2.0138024663423463E-2</c:v>
                </c:pt>
                <c:pt idx="8">
                  <c:v>2.0138024663423463E-2</c:v>
                </c:pt>
                <c:pt idx="9">
                  <c:v>1.5612625862654146E-2</c:v>
                </c:pt>
                <c:pt idx="10">
                  <c:v>1.5612625862654146E-2</c:v>
                </c:pt>
                <c:pt idx="11">
                  <c:v>1.4028736282384885E-2</c:v>
                </c:pt>
                <c:pt idx="12">
                  <c:v>1.3349926462269488E-2</c:v>
                </c:pt>
                <c:pt idx="13">
                  <c:v>2.1721914243692724E-2</c:v>
                </c:pt>
                <c:pt idx="14">
                  <c:v>1.2897386582192557E-2</c:v>
                </c:pt>
                <c:pt idx="15">
                  <c:v>1.2897386582192557E-2</c:v>
                </c:pt>
                <c:pt idx="16">
                  <c:v>1.1766036882000227E-2</c:v>
                </c:pt>
                <c:pt idx="17">
                  <c:v>1.153976694196176E-2</c:v>
                </c:pt>
                <c:pt idx="18">
                  <c:v>2.0364294603461931E-2</c:v>
                </c:pt>
                <c:pt idx="19">
                  <c:v>1.7649055323000339E-2</c:v>
                </c:pt>
                <c:pt idx="20">
                  <c:v>1.0860957121846362E-2</c:v>
                </c:pt>
                <c:pt idx="21">
                  <c:v>1.9798619753365766E-2</c:v>
                </c:pt>
                <c:pt idx="22">
                  <c:v>1.8893539993211902E-2</c:v>
                </c:pt>
                <c:pt idx="23">
                  <c:v>1.8893539993211902E-2</c:v>
                </c:pt>
                <c:pt idx="24">
                  <c:v>1.0521552211788665E-2</c:v>
                </c:pt>
                <c:pt idx="25">
                  <c:v>9.8427423916732665E-3</c:v>
                </c:pt>
                <c:pt idx="26">
                  <c:v>7.6931779613078404E-3</c:v>
                </c:pt>
                <c:pt idx="27">
                  <c:v>7.6931779613078404E-3</c:v>
                </c:pt>
                <c:pt idx="28">
                  <c:v>1.3576196402307953E-2</c:v>
                </c:pt>
                <c:pt idx="29">
                  <c:v>7.1275031112116756E-3</c:v>
                </c:pt>
                <c:pt idx="30">
                  <c:v>1.5838895802692612E-2</c:v>
                </c:pt>
                <c:pt idx="31">
                  <c:v>1.5386355922615681E-2</c:v>
                </c:pt>
                <c:pt idx="32">
                  <c:v>2.3418938793981221E-2</c:v>
                </c:pt>
                <c:pt idx="33">
                  <c:v>8.4851227514424702E-3</c:v>
                </c:pt>
                <c:pt idx="34">
                  <c:v>8.3719877814232378E-3</c:v>
                </c:pt>
                <c:pt idx="35">
                  <c:v>1.4028736282384885E-2</c:v>
                </c:pt>
                <c:pt idx="36">
                  <c:v>1.0408417241769431E-2</c:v>
                </c:pt>
                <c:pt idx="37">
                  <c:v>1.4255006222423351E-2</c:v>
                </c:pt>
                <c:pt idx="38">
                  <c:v>1.4933816042538749E-2</c:v>
                </c:pt>
                <c:pt idx="39">
                  <c:v>1.0634687181807897E-2</c:v>
                </c:pt>
                <c:pt idx="40">
                  <c:v>1.5386355922615681E-2</c:v>
                </c:pt>
                <c:pt idx="41">
                  <c:v>7.1275031112116756E-3</c:v>
                </c:pt>
                <c:pt idx="42">
                  <c:v>5.9961534110193459E-3</c:v>
                </c:pt>
                <c:pt idx="43">
                  <c:v>7.6931779613078404E-3</c:v>
                </c:pt>
                <c:pt idx="44">
                  <c:v>6.5618282611155107E-3</c:v>
                </c:pt>
                <c:pt idx="45">
                  <c:v>8.4851227514424702E-3</c:v>
                </c:pt>
                <c:pt idx="46">
                  <c:v>6.6749632311347441E-3</c:v>
                </c:pt>
                <c:pt idx="47">
                  <c:v>5.430478560923181E-3</c:v>
                </c:pt>
                <c:pt idx="48">
                  <c:v>5.6567485009616477E-3</c:v>
                </c:pt>
                <c:pt idx="49">
                  <c:v>5.3173435909039486E-3</c:v>
                </c:pt>
                <c:pt idx="50">
                  <c:v>5.3173435909039486E-3</c:v>
                </c:pt>
                <c:pt idx="51">
                  <c:v>5.9961534110193459E-3</c:v>
                </c:pt>
                <c:pt idx="52">
                  <c:v>5.7698834709808801E-3</c:v>
                </c:pt>
                <c:pt idx="53">
                  <c:v>1.8554135083154202E-2</c:v>
                </c:pt>
                <c:pt idx="54">
                  <c:v>3.9597239506731531E-3</c:v>
                </c:pt>
                <c:pt idx="55">
                  <c:v>1.8554135083154202E-2</c:v>
                </c:pt>
                <c:pt idx="56">
                  <c:v>4.864803710827017E-3</c:v>
                </c:pt>
                <c:pt idx="57">
                  <c:v>4.864803710827017E-3</c:v>
                </c:pt>
                <c:pt idx="58">
                  <c:v>1.0069012331711731E-2</c:v>
                </c:pt>
                <c:pt idx="59">
                  <c:v>5.430478560923181E-3</c:v>
                </c:pt>
                <c:pt idx="60">
                  <c:v>6.335558321077045E-3</c:v>
                </c:pt>
                <c:pt idx="61">
                  <c:v>1.0182147301730966E-2</c:v>
                </c:pt>
                <c:pt idx="62">
                  <c:v>5.430478560923181E-3</c:v>
                </c:pt>
                <c:pt idx="63">
                  <c:v>3.620319040615454E-3</c:v>
                </c:pt>
                <c:pt idx="64">
                  <c:v>4.864803710827017E-3</c:v>
                </c:pt>
                <c:pt idx="65">
                  <c:v>2.7152392804615905E-3</c:v>
                </c:pt>
                <c:pt idx="66">
                  <c:v>5.430478560923181E-3</c:v>
                </c:pt>
                <c:pt idx="67">
                  <c:v>3.3940491005769883E-3</c:v>
                </c:pt>
                <c:pt idx="68">
                  <c:v>7.4669080212693747E-3</c:v>
                </c:pt>
                <c:pt idx="69">
                  <c:v>3.8465889806539202E-3</c:v>
                </c:pt>
                <c:pt idx="70">
                  <c:v>2.3758343704038919E-3</c:v>
                </c:pt>
                <c:pt idx="71">
                  <c:v>8.5982577214617044E-3</c:v>
                </c:pt>
                <c:pt idx="72">
                  <c:v>2.3758343704038919E-3</c:v>
                </c:pt>
                <c:pt idx="73">
                  <c:v>6.2224233510578117E-3</c:v>
                </c:pt>
                <c:pt idx="74">
                  <c:v>2.3758343704038919E-3</c:v>
                </c:pt>
                <c:pt idx="75">
                  <c:v>2.4889693404231247E-3</c:v>
                </c:pt>
                <c:pt idx="76">
                  <c:v>6.5618282611155107E-3</c:v>
                </c:pt>
                <c:pt idx="77">
                  <c:v>2.6021043104423576E-3</c:v>
                </c:pt>
                <c:pt idx="78">
                  <c:v>4.1859938907116189E-3</c:v>
                </c:pt>
                <c:pt idx="79">
                  <c:v>6.1092883810385792E-3</c:v>
                </c:pt>
                <c:pt idx="80">
                  <c:v>2.4889693404231247E-3</c:v>
                </c:pt>
                <c:pt idx="81">
                  <c:v>3.3940491005769883E-3</c:v>
                </c:pt>
                <c:pt idx="82">
                  <c:v>5.5436135309424144E-3</c:v>
                </c:pt>
                <c:pt idx="83">
                  <c:v>2.4889693404231247E-3</c:v>
                </c:pt>
                <c:pt idx="84">
                  <c:v>3.9597239506731531E-3</c:v>
                </c:pt>
                <c:pt idx="85">
                  <c:v>4.7516687408077837E-3</c:v>
                </c:pt>
                <c:pt idx="86">
                  <c:v>2.3758343704038919E-3</c:v>
                </c:pt>
                <c:pt idx="87">
                  <c:v>7.1275031112116756E-3</c:v>
                </c:pt>
                <c:pt idx="88">
                  <c:v>2.6021043104423576E-3</c:v>
                </c:pt>
                <c:pt idx="89">
                  <c:v>2.3758343704038919E-3</c:v>
                </c:pt>
                <c:pt idx="90">
                  <c:v>2.3758343704038919E-3</c:v>
                </c:pt>
                <c:pt idx="91">
                  <c:v>2.3758343704038919E-3</c:v>
                </c:pt>
                <c:pt idx="92">
                  <c:v>2.6021043104423576E-3</c:v>
                </c:pt>
                <c:pt idx="93">
                  <c:v>4.6385337707885504E-3</c:v>
                </c:pt>
                <c:pt idx="94">
                  <c:v>2.4889693404231247E-3</c:v>
                </c:pt>
                <c:pt idx="95">
                  <c:v>4.525398800769318E-3</c:v>
                </c:pt>
                <c:pt idx="96">
                  <c:v>2.8283742504808238E-3</c:v>
                </c:pt>
                <c:pt idx="97">
                  <c:v>3.0546441905192896E-3</c:v>
                </c:pt>
                <c:pt idx="98">
                  <c:v>3.7334540106346873E-3</c:v>
                </c:pt>
                <c:pt idx="99">
                  <c:v>1.617830071275031E-2</c:v>
                </c:pt>
                <c:pt idx="100">
                  <c:v>3.3940491005769883E-3</c:v>
                </c:pt>
                <c:pt idx="101">
                  <c:v>3.7334540106346873E-3</c:v>
                </c:pt>
                <c:pt idx="102">
                  <c:v>2.6021043104423576E-3</c:v>
                </c:pt>
                <c:pt idx="103">
                  <c:v>3.5071840705962211E-3</c:v>
                </c:pt>
                <c:pt idx="104">
                  <c:v>3.1677791605385225E-3</c:v>
                </c:pt>
                <c:pt idx="105">
                  <c:v>2.0364294603461932E-3</c:v>
                </c:pt>
                <c:pt idx="106">
                  <c:v>2.4889693404231247E-3</c:v>
                </c:pt>
                <c:pt idx="107">
                  <c:v>3.8465889806539202E-3</c:v>
                </c:pt>
                <c:pt idx="108">
                  <c:v>2.6021043104423576E-3</c:v>
                </c:pt>
                <c:pt idx="109">
                  <c:v>2.7152392804615905E-3</c:v>
                </c:pt>
                <c:pt idx="110">
                  <c:v>5.430478560923181E-3</c:v>
                </c:pt>
                <c:pt idx="111">
                  <c:v>2.3758343704038919E-3</c:v>
                </c:pt>
                <c:pt idx="112">
                  <c:v>4.0728589206923864E-3</c:v>
                </c:pt>
                <c:pt idx="113">
                  <c:v>2.8283742504808238E-3</c:v>
                </c:pt>
                <c:pt idx="114">
                  <c:v>2.3758343704038919E-3</c:v>
                </c:pt>
                <c:pt idx="115">
                  <c:v>4.0728589206923864E-3</c:v>
                </c:pt>
                <c:pt idx="116">
                  <c:v>2.3758343704038919E-3</c:v>
                </c:pt>
                <c:pt idx="117">
                  <c:v>4.0728589206923864E-3</c:v>
                </c:pt>
                <c:pt idx="118">
                  <c:v>2.3758343704038919E-3</c:v>
                </c:pt>
                <c:pt idx="119">
                  <c:v>2.0364294603461932E-3</c:v>
                </c:pt>
                <c:pt idx="120">
                  <c:v>6.7880982011539765E-3</c:v>
                </c:pt>
                <c:pt idx="121">
                  <c:v>3.7334540106346873E-3</c:v>
                </c:pt>
                <c:pt idx="122">
                  <c:v>6.7880982011539765E-3</c:v>
                </c:pt>
                <c:pt idx="123">
                  <c:v>2.3758343704038919E-3</c:v>
                </c:pt>
                <c:pt idx="124">
                  <c:v>3.1677791605385225E-3</c:v>
                </c:pt>
                <c:pt idx="125">
                  <c:v>2.0364294603461932E-3</c:v>
                </c:pt>
                <c:pt idx="126">
                  <c:v>4.864803710827017E-3</c:v>
                </c:pt>
                <c:pt idx="127">
                  <c:v>2.6021043104423576E-3</c:v>
                </c:pt>
                <c:pt idx="128">
                  <c:v>3.1677791605385225E-3</c:v>
                </c:pt>
                <c:pt idx="129">
                  <c:v>5.2042086208847153E-3</c:v>
                </c:pt>
                <c:pt idx="130">
                  <c:v>2.8283742504808238E-3</c:v>
                </c:pt>
                <c:pt idx="131">
                  <c:v>2.8283742504808238E-3</c:v>
                </c:pt>
                <c:pt idx="132">
                  <c:v>5.6567485009616477E-3</c:v>
                </c:pt>
                <c:pt idx="133">
                  <c:v>2.262699400384659E-3</c:v>
                </c:pt>
                <c:pt idx="134">
                  <c:v>3.8465889806539202E-3</c:v>
                </c:pt>
                <c:pt idx="135">
                  <c:v>3.0546441905192896E-3</c:v>
                </c:pt>
                <c:pt idx="136">
                  <c:v>2.4889693404231247E-3</c:v>
                </c:pt>
                <c:pt idx="137">
                  <c:v>2.6021043104423576E-3</c:v>
                </c:pt>
                <c:pt idx="138">
                  <c:v>2.1495644303654261E-3</c:v>
                </c:pt>
                <c:pt idx="139">
                  <c:v>2.1495644303654261E-3</c:v>
                </c:pt>
                <c:pt idx="140">
                  <c:v>2.9415092205000567E-3</c:v>
                </c:pt>
                <c:pt idx="141">
                  <c:v>1.9232944903269601E-3</c:v>
                </c:pt>
                <c:pt idx="142">
                  <c:v>2.4889693404231247E-3</c:v>
                </c:pt>
                <c:pt idx="143">
                  <c:v>3.1677791605385225E-3</c:v>
                </c:pt>
                <c:pt idx="144">
                  <c:v>2.3758343704038919E-3</c:v>
                </c:pt>
                <c:pt idx="145">
                  <c:v>6.1092883810385792E-3</c:v>
                </c:pt>
                <c:pt idx="146">
                  <c:v>3.3940491005769883E-3</c:v>
                </c:pt>
                <c:pt idx="147">
                  <c:v>6.5618282611155107E-3</c:v>
                </c:pt>
                <c:pt idx="148">
                  <c:v>3.620319040615454E-3</c:v>
                </c:pt>
                <c:pt idx="149">
                  <c:v>2.3758343704038919E-3</c:v>
                </c:pt>
                <c:pt idx="150">
                  <c:v>6.5618282611155107E-3</c:v>
                </c:pt>
                <c:pt idx="151">
                  <c:v>2.7152392804615905E-3</c:v>
                </c:pt>
                <c:pt idx="152">
                  <c:v>2.4889693404231247E-3</c:v>
                </c:pt>
                <c:pt idx="153">
                  <c:v>4.6385337707885504E-3</c:v>
                </c:pt>
                <c:pt idx="154">
                  <c:v>2.4889693404231247E-3</c:v>
                </c:pt>
                <c:pt idx="155">
                  <c:v>2.3758343704038919E-3</c:v>
                </c:pt>
                <c:pt idx="156">
                  <c:v>2.1495644303654261E-3</c:v>
                </c:pt>
                <c:pt idx="157">
                  <c:v>2.3758343704038919E-3</c:v>
                </c:pt>
                <c:pt idx="158">
                  <c:v>7.6931779613078404E-3</c:v>
                </c:pt>
                <c:pt idx="159">
                  <c:v>2.3758343704038919E-3</c:v>
                </c:pt>
                <c:pt idx="160">
                  <c:v>2.9415092205000567E-3</c:v>
                </c:pt>
                <c:pt idx="161">
                  <c:v>4.6385337707885504E-3</c:v>
                </c:pt>
                <c:pt idx="162">
                  <c:v>2.3758343704038919E-3</c:v>
                </c:pt>
                <c:pt idx="163">
                  <c:v>2.0364294603461932E-3</c:v>
                </c:pt>
                <c:pt idx="164">
                  <c:v>4.4122638307500846E-3</c:v>
                </c:pt>
                <c:pt idx="165">
                  <c:v>2.4889693404231247E-3</c:v>
                </c:pt>
                <c:pt idx="166">
                  <c:v>2.9415092205000567E-3</c:v>
                </c:pt>
                <c:pt idx="167">
                  <c:v>2.1495644303654261E-3</c:v>
                </c:pt>
                <c:pt idx="168">
                  <c:v>2.1495644303654261E-3</c:v>
                </c:pt>
                <c:pt idx="169">
                  <c:v>7.4669080212693747E-3</c:v>
                </c:pt>
                <c:pt idx="170">
                  <c:v>3.2809141305577554E-3</c:v>
                </c:pt>
                <c:pt idx="171">
                  <c:v>6.335558321077045E-3</c:v>
                </c:pt>
                <c:pt idx="172">
                  <c:v>1.6970245502884941E-3</c:v>
                </c:pt>
                <c:pt idx="173">
                  <c:v>1.5838895802692612E-3</c:v>
                </c:pt>
                <c:pt idx="174">
                  <c:v>2.4889693404231247E-3</c:v>
                </c:pt>
                <c:pt idx="175">
                  <c:v>2.3758343704038919E-3</c:v>
                </c:pt>
                <c:pt idx="176">
                  <c:v>1.6970245502884941E-3</c:v>
                </c:pt>
                <c:pt idx="177">
                  <c:v>9.7296074216540341E-3</c:v>
                </c:pt>
                <c:pt idx="178">
                  <c:v>1.3576196402307953E-3</c:v>
                </c:pt>
                <c:pt idx="179">
                  <c:v>1.3576196402307953E-3</c:v>
                </c:pt>
                <c:pt idx="180">
                  <c:v>2.3758343704038919E-3</c:v>
                </c:pt>
                <c:pt idx="181">
                  <c:v>5.3173435909039486E-3</c:v>
                </c:pt>
                <c:pt idx="182">
                  <c:v>2.8283742504808238E-3</c:v>
                </c:pt>
                <c:pt idx="183">
                  <c:v>2.0364294603461932E-3</c:v>
                </c:pt>
                <c:pt idx="184">
                  <c:v>1.6970245502884941E-3</c:v>
                </c:pt>
                <c:pt idx="185">
                  <c:v>1.9232944903269601E-3</c:v>
                </c:pt>
                <c:pt idx="186">
                  <c:v>1.9232944903269601E-3</c:v>
                </c:pt>
                <c:pt idx="187">
                  <c:v>7.5800429912886071E-3</c:v>
                </c:pt>
                <c:pt idx="188">
                  <c:v>3.1677791605385225E-3</c:v>
                </c:pt>
                <c:pt idx="189">
                  <c:v>2.8283742504808238E-3</c:v>
                </c:pt>
                <c:pt idx="190">
                  <c:v>2.4889693404231247E-3</c:v>
                </c:pt>
                <c:pt idx="191">
                  <c:v>7.3537730512501414E-3</c:v>
                </c:pt>
                <c:pt idx="192">
                  <c:v>7.3537730512501414E-3</c:v>
                </c:pt>
                <c:pt idx="193">
                  <c:v>1.6970245502884941E-3</c:v>
                </c:pt>
                <c:pt idx="194">
                  <c:v>5.0910736508654828E-3</c:v>
                </c:pt>
                <c:pt idx="195">
                  <c:v>4.4122638307500846E-3</c:v>
                </c:pt>
                <c:pt idx="196">
                  <c:v>3.8465889806539202E-3</c:v>
                </c:pt>
                <c:pt idx="197">
                  <c:v>3.1677791605385225E-3</c:v>
                </c:pt>
                <c:pt idx="198">
                  <c:v>2.0364294603461932E-3</c:v>
                </c:pt>
                <c:pt idx="199">
                  <c:v>1.5838895802692612E-3</c:v>
                </c:pt>
                <c:pt idx="200">
                  <c:v>2.6021043104423576E-3</c:v>
                </c:pt>
                <c:pt idx="201">
                  <c:v>1.6970245502884941E-3</c:v>
                </c:pt>
                <c:pt idx="202">
                  <c:v>1.6970245502884941E-3</c:v>
                </c:pt>
                <c:pt idx="203">
                  <c:v>1.3576196402307953E-3</c:v>
                </c:pt>
                <c:pt idx="204">
                  <c:v>2.3758343704038919E-3</c:v>
                </c:pt>
                <c:pt idx="205">
                  <c:v>3.2809141305577554E-3</c:v>
                </c:pt>
                <c:pt idx="206">
                  <c:v>2.6021043104423576E-3</c:v>
                </c:pt>
                <c:pt idx="207">
                  <c:v>4.1859938907116189E-3</c:v>
                </c:pt>
                <c:pt idx="208">
                  <c:v>1.6970245502884941E-3</c:v>
                </c:pt>
                <c:pt idx="209">
                  <c:v>3.620319040615454E-3</c:v>
                </c:pt>
                <c:pt idx="210">
                  <c:v>2.6021043104423576E-3</c:v>
                </c:pt>
                <c:pt idx="211">
                  <c:v>1.3576196402307953E-3</c:v>
                </c:pt>
                <c:pt idx="212">
                  <c:v>1.4707546102500284E-3</c:v>
                </c:pt>
                <c:pt idx="213">
                  <c:v>2.262699400384659E-3</c:v>
                </c:pt>
                <c:pt idx="214">
                  <c:v>2.1495644303654261E-3</c:v>
                </c:pt>
                <c:pt idx="215">
                  <c:v>2.1495644303654261E-3</c:v>
                </c:pt>
                <c:pt idx="216">
                  <c:v>3.620319040615454E-3</c:v>
                </c:pt>
                <c:pt idx="217">
                  <c:v>2.3758343704038919E-3</c:v>
                </c:pt>
                <c:pt idx="218">
                  <c:v>7.240638081230908E-3</c:v>
                </c:pt>
                <c:pt idx="219">
                  <c:v>1.6970245502884941E-3</c:v>
                </c:pt>
                <c:pt idx="220">
                  <c:v>1.5838895802692612E-3</c:v>
                </c:pt>
                <c:pt idx="221">
                  <c:v>1.4707546102500284E-3</c:v>
                </c:pt>
                <c:pt idx="222">
                  <c:v>2.3758343704038919E-3</c:v>
                </c:pt>
                <c:pt idx="223">
                  <c:v>3.1677791605385225E-3</c:v>
                </c:pt>
                <c:pt idx="224">
                  <c:v>1.0182147301730966E-3</c:v>
                </c:pt>
                <c:pt idx="225">
                  <c:v>1.5838895802692612E-3</c:v>
                </c:pt>
                <c:pt idx="226">
                  <c:v>3.2809141305577554E-3</c:v>
                </c:pt>
                <c:pt idx="227">
                  <c:v>1.1313497001923295E-3</c:v>
                </c:pt>
                <c:pt idx="228">
                  <c:v>2.8283742504808238E-3</c:v>
                </c:pt>
                <c:pt idx="229">
                  <c:v>1.6970245502884941E-3</c:v>
                </c:pt>
                <c:pt idx="230">
                  <c:v>4.6385337707885504E-3</c:v>
                </c:pt>
                <c:pt idx="231">
                  <c:v>2.8283742504808238E-3</c:v>
                </c:pt>
                <c:pt idx="232">
                  <c:v>3.2809141305577554E-3</c:v>
                </c:pt>
                <c:pt idx="233">
                  <c:v>5.0910736508654828E-3</c:v>
                </c:pt>
                <c:pt idx="234">
                  <c:v>3.620319040615454E-3</c:v>
                </c:pt>
                <c:pt idx="235">
                  <c:v>1.5838895802692612E-3</c:v>
                </c:pt>
                <c:pt idx="236">
                  <c:v>6.335558321077045E-3</c:v>
                </c:pt>
                <c:pt idx="237">
                  <c:v>1.2444846702115624E-3</c:v>
                </c:pt>
                <c:pt idx="238">
                  <c:v>2.3758343704038919E-3</c:v>
                </c:pt>
                <c:pt idx="239">
                  <c:v>1.4707546102500284E-3</c:v>
                </c:pt>
                <c:pt idx="240">
                  <c:v>2.0364294603461932E-3</c:v>
                </c:pt>
                <c:pt idx="241">
                  <c:v>1.2444846702115624E-3</c:v>
                </c:pt>
                <c:pt idx="242">
                  <c:v>1.5838895802692612E-3</c:v>
                </c:pt>
                <c:pt idx="243">
                  <c:v>2.9415092205000567E-3</c:v>
                </c:pt>
                <c:pt idx="244">
                  <c:v>1.5838895802692612E-3</c:v>
                </c:pt>
                <c:pt idx="245">
                  <c:v>2.6021043104423576E-3</c:v>
                </c:pt>
                <c:pt idx="246">
                  <c:v>2.4889693404231247E-3</c:v>
                </c:pt>
                <c:pt idx="247">
                  <c:v>1.4707546102500284E-3</c:v>
                </c:pt>
                <c:pt idx="248">
                  <c:v>1.4707546102500284E-3</c:v>
                </c:pt>
                <c:pt idx="249">
                  <c:v>9.0507976015386351E-4</c:v>
                </c:pt>
                <c:pt idx="250">
                  <c:v>1.2444846702115624E-3</c:v>
                </c:pt>
                <c:pt idx="251">
                  <c:v>2.6021043104423576E-3</c:v>
                </c:pt>
                <c:pt idx="252">
                  <c:v>1.3236791492250254E-2</c:v>
                </c:pt>
                <c:pt idx="253">
                  <c:v>2.3758343704038919E-3</c:v>
                </c:pt>
                <c:pt idx="254">
                  <c:v>1.9232944903269601E-3</c:v>
                </c:pt>
                <c:pt idx="255">
                  <c:v>1.2444846702115624E-3</c:v>
                </c:pt>
                <c:pt idx="256">
                  <c:v>1.4707546102500284E-3</c:v>
                </c:pt>
                <c:pt idx="257">
                  <c:v>1.4707546102500284E-3</c:v>
                </c:pt>
                <c:pt idx="258">
                  <c:v>1.6970245502884941E-3</c:v>
                </c:pt>
                <c:pt idx="259">
                  <c:v>2.8283742504808238E-3</c:v>
                </c:pt>
                <c:pt idx="260">
                  <c:v>1.2444846702115624E-3</c:v>
                </c:pt>
                <c:pt idx="261">
                  <c:v>1.6970245502884941E-3</c:v>
                </c:pt>
                <c:pt idx="262">
                  <c:v>1.810159520307727E-3</c:v>
                </c:pt>
                <c:pt idx="263">
                  <c:v>1.0182147301730966E-3</c:v>
                </c:pt>
                <c:pt idx="264">
                  <c:v>2.8283742504808238E-3</c:v>
                </c:pt>
                <c:pt idx="265">
                  <c:v>1.3576196402307953E-3</c:v>
                </c:pt>
                <c:pt idx="266">
                  <c:v>1.3576196402307953E-3</c:v>
                </c:pt>
                <c:pt idx="267">
                  <c:v>1.0182147301730966E-3</c:v>
                </c:pt>
                <c:pt idx="268">
                  <c:v>2.0364294603461932E-3</c:v>
                </c:pt>
                <c:pt idx="269">
                  <c:v>1.5838895802692612E-3</c:v>
                </c:pt>
                <c:pt idx="270">
                  <c:v>2.6021043104423576E-3</c:v>
                </c:pt>
                <c:pt idx="271">
                  <c:v>1.5838895802692612E-3</c:v>
                </c:pt>
                <c:pt idx="272">
                  <c:v>2.8283742504808238E-3</c:v>
                </c:pt>
                <c:pt idx="273">
                  <c:v>4.0728589206923864E-3</c:v>
                </c:pt>
                <c:pt idx="274">
                  <c:v>2.262699400384659E-3</c:v>
                </c:pt>
                <c:pt idx="275">
                  <c:v>1.5838895802692612E-3</c:v>
                </c:pt>
                <c:pt idx="276">
                  <c:v>3.5071840705962211E-3</c:v>
                </c:pt>
                <c:pt idx="277">
                  <c:v>9.0507976015386351E-4</c:v>
                </c:pt>
                <c:pt idx="278">
                  <c:v>1.5838895802692612E-3</c:v>
                </c:pt>
                <c:pt idx="279">
                  <c:v>1.0182147301730966E-3</c:v>
                </c:pt>
                <c:pt idx="280">
                  <c:v>5.6567485009616477E-3</c:v>
                </c:pt>
                <c:pt idx="281">
                  <c:v>1.5838895802692612E-3</c:v>
                </c:pt>
                <c:pt idx="282">
                  <c:v>1.2444846702115624E-3</c:v>
                </c:pt>
                <c:pt idx="283">
                  <c:v>9.0507976015386359E-3</c:v>
                </c:pt>
                <c:pt idx="284">
                  <c:v>5.6567485009616477E-3</c:v>
                </c:pt>
                <c:pt idx="285">
                  <c:v>1.4707546102500284E-3</c:v>
                </c:pt>
                <c:pt idx="286">
                  <c:v>1.0182147301730966E-3</c:v>
                </c:pt>
                <c:pt idx="287">
                  <c:v>9.6164724516347999E-3</c:v>
                </c:pt>
                <c:pt idx="288">
                  <c:v>2.0364294603461932E-3</c:v>
                </c:pt>
                <c:pt idx="289">
                  <c:v>1.0182147301730966E-3</c:v>
                </c:pt>
                <c:pt idx="290">
                  <c:v>2.6021043104423576E-3</c:v>
                </c:pt>
                <c:pt idx="291">
                  <c:v>1.6970245502884941E-3</c:v>
                </c:pt>
                <c:pt idx="292">
                  <c:v>5.5436135309424144E-3</c:v>
                </c:pt>
                <c:pt idx="293">
                  <c:v>1.2444846702115624E-3</c:v>
                </c:pt>
                <c:pt idx="294">
                  <c:v>5.0910736508654828E-3</c:v>
                </c:pt>
                <c:pt idx="295">
                  <c:v>1.4707546102500284E-3</c:v>
                </c:pt>
                <c:pt idx="296">
                  <c:v>9.0507976015386351E-4</c:v>
                </c:pt>
                <c:pt idx="297">
                  <c:v>1.5838895802692612E-3</c:v>
                </c:pt>
                <c:pt idx="298">
                  <c:v>5.6567485009616477E-3</c:v>
                </c:pt>
                <c:pt idx="299">
                  <c:v>2.3758343704038919E-3</c:v>
                </c:pt>
                <c:pt idx="300">
                  <c:v>1.2444846702115624E-3</c:v>
                </c:pt>
                <c:pt idx="301">
                  <c:v>2.8283742504808238E-3</c:v>
                </c:pt>
                <c:pt idx="302">
                  <c:v>3.620319040615454E-3</c:v>
                </c:pt>
                <c:pt idx="303">
                  <c:v>1.6970245502884941E-3</c:v>
                </c:pt>
                <c:pt idx="304">
                  <c:v>2.6021043104423576E-3</c:v>
                </c:pt>
                <c:pt idx="305">
                  <c:v>3.5071840705962211E-3</c:v>
                </c:pt>
                <c:pt idx="306">
                  <c:v>1.810159520307727E-3</c:v>
                </c:pt>
                <c:pt idx="307">
                  <c:v>1.0182147301730966E-3</c:v>
                </c:pt>
                <c:pt idx="308">
                  <c:v>1.0182147301730966E-3</c:v>
                </c:pt>
                <c:pt idx="309">
                  <c:v>2.4889693404231247E-3</c:v>
                </c:pt>
                <c:pt idx="310">
                  <c:v>1.0295282271750198E-2</c:v>
                </c:pt>
                <c:pt idx="311">
                  <c:v>2.9415092205000567E-3</c:v>
                </c:pt>
                <c:pt idx="312">
                  <c:v>5.7698834709808801E-3</c:v>
                </c:pt>
                <c:pt idx="313">
                  <c:v>4.9779386808462495E-3</c:v>
                </c:pt>
                <c:pt idx="314">
                  <c:v>1.4707546102500284E-3</c:v>
                </c:pt>
                <c:pt idx="315">
                  <c:v>1.1313497001923295E-3</c:v>
                </c:pt>
                <c:pt idx="316">
                  <c:v>3.2809141305577554E-3</c:v>
                </c:pt>
                <c:pt idx="317">
                  <c:v>1.0182147301730966E-3</c:v>
                </c:pt>
                <c:pt idx="318">
                  <c:v>7.9194479013463062E-4</c:v>
                </c:pt>
                <c:pt idx="319">
                  <c:v>1.4707546102500284E-3</c:v>
                </c:pt>
                <c:pt idx="320">
                  <c:v>1.1313497001923295E-3</c:v>
                </c:pt>
                <c:pt idx="321">
                  <c:v>2.3758343704038919E-3</c:v>
                </c:pt>
                <c:pt idx="322">
                  <c:v>1.2444846702115624E-3</c:v>
                </c:pt>
                <c:pt idx="323">
                  <c:v>1.5838895802692612E-3</c:v>
                </c:pt>
                <c:pt idx="324">
                  <c:v>2.6021043104423576E-3</c:v>
                </c:pt>
                <c:pt idx="325">
                  <c:v>2.1495644303654261E-3</c:v>
                </c:pt>
                <c:pt idx="326">
                  <c:v>1.1313497001923295E-3</c:v>
                </c:pt>
                <c:pt idx="327">
                  <c:v>1.0634687181807897E-2</c:v>
                </c:pt>
                <c:pt idx="328">
                  <c:v>1.0182147301730966E-3</c:v>
                </c:pt>
                <c:pt idx="329">
                  <c:v>7.9194479013463062E-4</c:v>
                </c:pt>
                <c:pt idx="330">
                  <c:v>2.9415092205000567E-3</c:v>
                </c:pt>
                <c:pt idx="331">
                  <c:v>3.5071840705962211E-3</c:v>
                </c:pt>
                <c:pt idx="332">
                  <c:v>2.0364294603461932E-3</c:v>
                </c:pt>
                <c:pt idx="333">
                  <c:v>7.9194479013463062E-3</c:v>
                </c:pt>
                <c:pt idx="334">
                  <c:v>1.1313497001923295E-3</c:v>
                </c:pt>
                <c:pt idx="335">
                  <c:v>9.6164724516347999E-3</c:v>
                </c:pt>
                <c:pt idx="336">
                  <c:v>6.7880982011539763E-4</c:v>
                </c:pt>
                <c:pt idx="337">
                  <c:v>2.4889693404231247E-3</c:v>
                </c:pt>
                <c:pt idx="338">
                  <c:v>2.3758343704038919E-3</c:v>
                </c:pt>
                <c:pt idx="339">
                  <c:v>1.1313497001923295E-3</c:v>
                </c:pt>
                <c:pt idx="340">
                  <c:v>1.459441113248105E-2</c:v>
                </c:pt>
                <c:pt idx="341">
                  <c:v>2.9415092205000567E-3</c:v>
                </c:pt>
                <c:pt idx="342">
                  <c:v>7.4669080212693747E-3</c:v>
                </c:pt>
                <c:pt idx="343">
                  <c:v>1.3576196402307953E-3</c:v>
                </c:pt>
                <c:pt idx="344">
                  <c:v>1.0182147301730966E-3</c:v>
                </c:pt>
                <c:pt idx="345">
                  <c:v>1.6970245502884941E-3</c:v>
                </c:pt>
                <c:pt idx="346">
                  <c:v>1.0182147301730966E-3</c:v>
                </c:pt>
                <c:pt idx="347">
                  <c:v>9.0507976015386351E-4</c:v>
                </c:pt>
                <c:pt idx="348">
                  <c:v>6.7880982011539763E-4</c:v>
                </c:pt>
                <c:pt idx="349">
                  <c:v>1.4707546102500284E-3</c:v>
                </c:pt>
                <c:pt idx="350">
                  <c:v>2.1495644303654261E-3</c:v>
                </c:pt>
                <c:pt idx="351">
                  <c:v>1.3576196402307953E-3</c:v>
                </c:pt>
                <c:pt idx="352">
                  <c:v>1.1313497001923295E-3</c:v>
                </c:pt>
                <c:pt idx="353">
                  <c:v>3.7334540106346873E-3</c:v>
                </c:pt>
                <c:pt idx="354">
                  <c:v>2.8283742504808238E-3</c:v>
                </c:pt>
                <c:pt idx="355">
                  <c:v>4.0728589206923864E-3</c:v>
                </c:pt>
                <c:pt idx="356">
                  <c:v>1.1313497001923295E-3</c:v>
                </c:pt>
                <c:pt idx="357">
                  <c:v>1.0182147301730966E-3</c:v>
                </c:pt>
                <c:pt idx="358">
                  <c:v>2.6021043104423576E-3</c:v>
                </c:pt>
                <c:pt idx="359">
                  <c:v>5.6567485009616475E-4</c:v>
                </c:pt>
                <c:pt idx="360">
                  <c:v>1.1313497001923295E-3</c:v>
                </c:pt>
                <c:pt idx="361">
                  <c:v>9.6164724516347999E-3</c:v>
                </c:pt>
                <c:pt idx="362">
                  <c:v>7.9194479013463062E-4</c:v>
                </c:pt>
                <c:pt idx="363">
                  <c:v>1.0182147301730966E-3</c:v>
                </c:pt>
                <c:pt idx="364">
                  <c:v>1.0182147301730966E-3</c:v>
                </c:pt>
                <c:pt idx="365">
                  <c:v>9.0507976015386351E-4</c:v>
                </c:pt>
                <c:pt idx="366">
                  <c:v>1.6970245502884941E-3</c:v>
                </c:pt>
                <c:pt idx="367">
                  <c:v>1.0182147301730966E-3</c:v>
                </c:pt>
                <c:pt idx="368">
                  <c:v>2.1495644303654261E-3</c:v>
                </c:pt>
                <c:pt idx="369">
                  <c:v>1.0182147301730966E-3</c:v>
                </c:pt>
                <c:pt idx="370">
                  <c:v>1.0182147301730966E-3</c:v>
                </c:pt>
                <c:pt idx="371">
                  <c:v>5.6567485009616475E-4</c:v>
                </c:pt>
                <c:pt idx="372">
                  <c:v>1.6970245502884941E-3</c:v>
                </c:pt>
                <c:pt idx="373">
                  <c:v>6.7880982011539763E-4</c:v>
                </c:pt>
                <c:pt idx="374">
                  <c:v>2.6021043104423576E-3</c:v>
                </c:pt>
                <c:pt idx="375">
                  <c:v>1.0182147301730966E-3</c:v>
                </c:pt>
                <c:pt idx="376">
                  <c:v>5.6567485009616475E-4</c:v>
                </c:pt>
                <c:pt idx="377">
                  <c:v>4.9779386808462495E-3</c:v>
                </c:pt>
                <c:pt idx="378">
                  <c:v>4.2991288607308522E-3</c:v>
                </c:pt>
                <c:pt idx="379">
                  <c:v>6.7880982011539763E-4</c:v>
                </c:pt>
                <c:pt idx="380">
                  <c:v>6.7880982011539763E-4</c:v>
                </c:pt>
                <c:pt idx="381">
                  <c:v>6.7880982011539763E-4</c:v>
                </c:pt>
                <c:pt idx="382">
                  <c:v>7.9194479013463062E-4</c:v>
                </c:pt>
                <c:pt idx="383">
                  <c:v>2.6021043104423576E-3</c:v>
                </c:pt>
                <c:pt idx="384">
                  <c:v>3.3940491005769881E-4</c:v>
                </c:pt>
                <c:pt idx="385">
                  <c:v>3.3940491005769881E-4</c:v>
                </c:pt>
                <c:pt idx="386">
                  <c:v>9.0507976015386351E-4</c:v>
                </c:pt>
                <c:pt idx="387">
                  <c:v>3.3940491005769881E-4</c:v>
                </c:pt>
                <c:pt idx="388">
                  <c:v>4.525398800769318E-3</c:v>
                </c:pt>
                <c:pt idx="389">
                  <c:v>6.7880982011539763E-4</c:v>
                </c:pt>
                <c:pt idx="390">
                  <c:v>3.3940491005769883E-3</c:v>
                </c:pt>
                <c:pt idx="391">
                  <c:v>3.3940491005769883E-3</c:v>
                </c:pt>
                <c:pt idx="392">
                  <c:v>7.9194479013463062E-4</c:v>
                </c:pt>
                <c:pt idx="393">
                  <c:v>2.9415092205000567E-3</c:v>
                </c:pt>
                <c:pt idx="394">
                  <c:v>2.8283742504808238E-3</c:v>
                </c:pt>
                <c:pt idx="395">
                  <c:v>1.4707546102500284E-3</c:v>
                </c:pt>
                <c:pt idx="396">
                  <c:v>1.2444846702115624E-3</c:v>
                </c:pt>
                <c:pt idx="397">
                  <c:v>3.3940491005769881E-4</c:v>
                </c:pt>
                <c:pt idx="398">
                  <c:v>3.5071840705962211E-3</c:v>
                </c:pt>
                <c:pt idx="399">
                  <c:v>6.7880982011539763E-4</c:v>
                </c:pt>
                <c:pt idx="400">
                  <c:v>6.7880982011539763E-4</c:v>
                </c:pt>
                <c:pt idx="401">
                  <c:v>3.8465889806539202E-3</c:v>
                </c:pt>
                <c:pt idx="402">
                  <c:v>6.7880982011539763E-4</c:v>
                </c:pt>
                <c:pt idx="403">
                  <c:v>1.1313497001923295E-3</c:v>
                </c:pt>
                <c:pt idx="404">
                  <c:v>2.7152392804615905E-3</c:v>
                </c:pt>
                <c:pt idx="405">
                  <c:v>2.1495644303654261E-3</c:v>
                </c:pt>
                <c:pt idx="406">
                  <c:v>9.0507976015386351E-4</c:v>
                </c:pt>
                <c:pt idx="407">
                  <c:v>3.3940491005769881E-4</c:v>
                </c:pt>
                <c:pt idx="408">
                  <c:v>1.6970245502884941E-3</c:v>
                </c:pt>
                <c:pt idx="409">
                  <c:v>1.4707546102500284E-3</c:v>
                </c:pt>
                <c:pt idx="410">
                  <c:v>2.8283742504808238E-3</c:v>
                </c:pt>
                <c:pt idx="411">
                  <c:v>1.0182147301730966E-3</c:v>
                </c:pt>
                <c:pt idx="412">
                  <c:v>3.2809141305577554E-3</c:v>
                </c:pt>
                <c:pt idx="413">
                  <c:v>1.0182147301730966E-3</c:v>
                </c:pt>
                <c:pt idx="414">
                  <c:v>5.6567485009616475E-4</c:v>
                </c:pt>
                <c:pt idx="415">
                  <c:v>3.8465889806539202E-3</c:v>
                </c:pt>
                <c:pt idx="416">
                  <c:v>6.7880982011539763E-4</c:v>
                </c:pt>
                <c:pt idx="417">
                  <c:v>6.7880982011539763E-4</c:v>
                </c:pt>
                <c:pt idx="418">
                  <c:v>1.5838895802692612E-3</c:v>
                </c:pt>
                <c:pt idx="419">
                  <c:v>1.1313497001923295E-2</c:v>
                </c:pt>
                <c:pt idx="420">
                  <c:v>1.0182147301730966E-3</c:v>
                </c:pt>
                <c:pt idx="421">
                  <c:v>6.7880982011539763E-4</c:v>
                </c:pt>
                <c:pt idx="422">
                  <c:v>6.7880982011539763E-4</c:v>
                </c:pt>
                <c:pt idx="423">
                  <c:v>1.6970245502884941E-3</c:v>
                </c:pt>
                <c:pt idx="424">
                  <c:v>1.0182147301730966E-3</c:v>
                </c:pt>
                <c:pt idx="425">
                  <c:v>1.1313497001923295E-3</c:v>
                </c:pt>
                <c:pt idx="426">
                  <c:v>6.7880982011539763E-4</c:v>
                </c:pt>
                <c:pt idx="427">
                  <c:v>6.7880982011539763E-4</c:v>
                </c:pt>
                <c:pt idx="428">
                  <c:v>1.9232944903269601E-3</c:v>
                </c:pt>
                <c:pt idx="429">
                  <c:v>3.3940491005769881E-4</c:v>
                </c:pt>
                <c:pt idx="430">
                  <c:v>1.2444846702115624E-3</c:v>
                </c:pt>
                <c:pt idx="431">
                  <c:v>5.6567485009616475E-4</c:v>
                </c:pt>
                <c:pt idx="432">
                  <c:v>1.4707546102500284E-3</c:v>
                </c:pt>
                <c:pt idx="433">
                  <c:v>1.0182147301730966E-3</c:v>
                </c:pt>
                <c:pt idx="434">
                  <c:v>1.3576196402307953E-3</c:v>
                </c:pt>
                <c:pt idx="435">
                  <c:v>3.1677791605385225E-3</c:v>
                </c:pt>
                <c:pt idx="436">
                  <c:v>1.0182147301730966E-3</c:v>
                </c:pt>
                <c:pt idx="437">
                  <c:v>1.0182147301730966E-3</c:v>
                </c:pt>
                <c:pt idx="438">
                  <c:v>1.3576196402307953E-3</c:v>
                </c:pt>
                <c:pt idx="439">
                  <c:v>1.1313497001923295E-3</c:v>
                </c:pt>
                <c:pt idx="440">
                  <c:v>2.8283742504808238E-3</c:v>
                </c:pt>
                <c:pt idx="441">
                  <c:v>6.7880982011539763E-4</c:v>
                </c:pt>
                <c:pt idx="442">
                  <c:v>7.9194479013463062E-4</c:v>
                </c:pt>
                <c:pt idx="443">
                  <c:v>6.7880982011539763E-4</c:v>
                </c:pt>
                <c:pt idx="444">
                  <c:v>1.0182147301730966E-3</c:v>
                </c:pt>
                <c:pt idx="445">
                  <c:v>6.7880982011539763E-4</c:v>
                </c:pt>
                <c:pt idx="446">
                  <c:v>2.4889693404231247E-3</c:v>
                </c:pt>
                <c:pt idx="447">
                  <c:v>3.1677791605385225E-3</c:v>
                </c:pt>
                <c:pt idx="448">
                  <c:v>9.0507976015386351E-4</c:v>
                </c:pt>
                <c:pt idx="449">
                  <c:v>1.0182147301730966E-3</c:v>
                </c:pt>
                <c:pt idx="450">
                  <c:v>5.6567485009616475E-4</c:v>
                </c:pt>
                <c:pt idx="451">
                  <c:v>5.6567485009616475E-4</c:v>
                </c:pt>
                <c:pt idx="452">
                  <c:v>5.6567485009616475E-4</c:v>
                </c:pt>
                <c:pt idx="453">
                  <c:v>5.6567485009616475E-4</c:v>
                </c:pt>
                <c:pt idx="454">
                  <c:v>2.0364294603461932E-3</c:v>
                </c:pt>
                <c:pt idx="455">
                  <c:v>2.7152392804615905E-3</c:v>
                </c:pt>
                <c:pt idx="456">
                  <c:v>5.6567485009616475E-4</c:v>
                </c:pt>
                <c:pt idx="457">
                  <c:v>2.8283742504808238E-3</c:v>
                </c:pt>
                <c:pt idx="458">
                  <c:v>1.2444846702115624E-3</c:v>
                </c:pt>
                <c:pt idx="459">
                  <c:v>2.8283742504808238E-3</c:v>
                </c:pt>
                <c:pt idx="460">
                  <c:v>4.2991288607308522E-3</c:v>
                </c:pt>
                <c:pt idx="461">
                  <c:v>6.7880982011539763E-4</c:v>
                </c:pt>
                <c:pt idx="462">
                  <c:v>3.3940491005769881E-4</c:v>
                </c:pt>
                <c:pt idx="463">
                  <c:v>7.9194479013463062E-4</c:v>
                </c:pt>
                <c:pt idx="464">
                  <c:v>5.6567485009616475E-4</c:v>
                </c:pt>
                <c:pt idx="465">
                  <c:v>5.6567485009616475E-4</c:v>
                </c:pt>
                <c:pt idx="466">
                  <c:v>6.7880982011539763E-4</c:v>
                </c:pt>
                <c:pt idx="467">
                  <c:v>2.9415092205000567E-3</c:v>
                </c:pt>
                <c:pt idx="468">
                  <c:v>5.6567485009616475E-4</c:v>
                </c:pt>
                <c:pt idx="469">
                  <c:v>5.6567485009616475E-4</c:v>
                </c:pt>
                <c:pt idx="470">
                  <c:v>5.6567485009616475E-4</c:v>
                </c:pt>
                <c:pt idx="471">
                  <c:v>3.3940491005769881E-4</c:v>
                </c:pt>
                <c:pt idx="472">
                  <c:v>1.3576196402307953E-3</c:v>
                </c:pt>
                <c:pt idx="473">
                  <c:v>2.262699400384659E-3</c:v>
                </c:pt>
                <c:pt idx="474">
                  <c:v>2.9415092205000567E-3</c:v>
                </c:pt>
                <c:pt idx="475">
                  <c:v>4.2991288607308522E-3</c:v>
                </c:pt>
                <c:pt idx="476">
                  <c:v>1.0182147301730966E-3</c:v>
                </c:pt>
                <c:pt idx="477">
                  <c:v>7.9194479013463062E-4</c:v>
                </c:pt>
                <c:pt idx="478">
                  <c:v>4.5253988007693175E-4</c:v>
                </c:pt>
                <c:pt idx="479">
                  <c:v>6.7880982011539763E-4</c:v>
                </c:pt>
                <c:pt idx="480">
                  <c:v>1.0182147301730966E-3</c:v>
                </c:pt>
                <c:pt idx="481">
                  <c:v>3.0546441905192896E-3</c:v>
                </c:pt>
                <c:pt idx="482">
                  <c:v>1.5838895802692612E-3</c:v>
                </c:pt>
                <c:pt idx="483">
                  <c:v>3.9597239506731531E-3</c:v>
                </c:pt>
                <c:pt idx="484">
                  <c:v>5.6567485009616475E-4</c:v>
                </c:pt>
                <c:pt idx="485">
                  <c:v>9.0507976015386351E-4</c:v>
                </c:pt>
                <c:pt idx="486">
                  <c:v>3.3940491005769881E-4</c:v>
                </c:pt>
                <c:pt idx="487">
                  <c:v>2.6021043104423576E-3</c:v>
                </c:pt>
                <c:pt idx="488">
                  <c:v>4.5253988007693175E-4</c:v>
                </c:pt>
                <c:pt idx="489">
                  <c:v>5.6567485009616475E-4</c:v>
                </c:pt>
                <c:pt idx="490">
                  <c:v>1.5838895802692612E-3</c:v>
                </c:pt>
                <c:pt idx="491">
                  <c:v>4.5253988007693175E-4</c:v>
                </c:pt>
                <c:pt idx="492">
                  <c:v>4.4122638307500846E-3</c:v>
                </c:pt>
                <c:pt idx="493">
                  <c:v>3.3940491005769881E-4</c:v>
                </c:pt>
                <c:pt idx="494">
                  <c:v>7.9194479013463062E-4</c:v>
                </c:pt>
                <c:pt idx="495">
                  <c:v>7.9194479013463062E-4</c:v>
                </c:pt>
                <c:pt idx="496">
                  <c:v>7.9194479013463062E-4</c:v>
                </c:pt>
                <c:pt idx="497">
                  <c:v>1.0182147301730966E-3</c:v>
                </c:pt>
                <c:pt idx="498">
                  <c:v>3.7334540106346873E-3</c:v>
                </c:pt>
                <c:pt idx="499">
                  <c:v>7.9194479013463062E-4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989088"/>
        <c:axId val="326991440"/>
      </c:scatterChart>
      <c:valAx>
        <c:axId val="3269890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132578086381744"/>
              <c:y val="0.945021609201255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91440"/>
        <c:crosses val="autoZero"/>
        <c:crossBetween val="midCat"/>
      </c:valAx>
      <c:valAx>
        <c:axId val="3269914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917655746024111E-2"/>
              <c:y val="0.3831083833516858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890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GRN10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202579387085682"/>
          <c:y val="2.020889955381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80095586503637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4808545497919736E-2"/>
                  <c:y val="0.344693174802207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Sheet6!$K$5:$K$45</c:f>
              <c:numCache>
                <c:formatCode>0.00E+00</c:formatCode>
                <c:ptCount val="41"/>
                <c:pt idx="0">
                  <c:v>9.4416680000000003E-2</c:v>
                </c:pt>
                <c:pt idx="1">
                  <c:v>7.2146580000000002E-2</c:v>
                </c:pt>
                <c:pt idx="2">
                  <c:v>2.586128E-3</c:v>
                </c:pt>
                <c:pt idx="3">
                  <c:v>1.1961980000000001E-2</c:v>
                </c:pt>
                <c:pt idx="4">
                  <c:v>9.9958259999999993E-3</c:v>
                </c:pt>
                <c:pt idx="5">
                  <c:v>7.8876650000000003E-3</c:v>
                </c:pt>
                <c:pt idx="6">
                  <c:v>4.802087E-3</c:v>
                </c:pt>
                <c:pt idx="7">
                  <c:v>1.349232E-2</c:v>
                </c:pt>
                <c:pt idx="8">
                  <c:v>1.590798E-3</c:v>
                </c:pt>
                <c:pt idx="9">
                  <c:v>1.409263E-2</c:v>
                </c:pt>
                <c:pt idx="10">
                  <c:v>4.3591890000000003E-3</c:v>
                </c:pt>
                <c:pt idx="11">
                  <c:v>2.9402080000000001E-2</c:v>
                </c:pt>
                <c:pt idx="12">
                  <c:v>3.0626049999999998E-2</c:v>
                </c:pt>
                <c:pt idx="13">
                  <c:v>8.6040820000000007E-3</c:v>
                </c:pt>
                <c:pt idx="14">
                  <c:v>2.6119020000000001E-3</c:v>
                </c:pt>
                <c:pt idx="15">
                  <c:v>1.4363219999999999E-2</c:v>
                </c:pt>
                <c:pt idx="16">
                  <c:v>1.6114179999999999E-2</c:v>
                </c:pt>
                <c:pt idx="17">
                  <c:v>2.9699799999999998E-2</c:v>
                </c:pt>
                <c:pt idx="18">
                  <c:v>9.2884579999999994E-3</c:v>
                </c:pt>
                <c:pt idx="19">
                  <c:v>9.4661499999999996E-3</c:v>
                </c:pt>
                <c:pt idx="20">
                  <c:v>5.3112279999999998E-2</c:v>
                </c:pt>
                <c:pt idx="21">
                  <c:v>4.1835560000000001E-2</c:v>
                </c:pt>
                <c:pt idx="22">
                  <c:v>1.350082E-2</c:v>
                </c:pt>
                <c:pt idx="23">
                  <c:v>6.7285300000000006E-2</c:v>
                </c:pt>
                <c:pt idx="24">
                  <c:v>6.0392130000000002E-2</c:v>
                </c:pt>
                <c:pt idx="25">
                  <c:v>2.3898880000000002E-3</c:v>
                </c:pt>
                <c:pt idx="26">
                  <c:v>5.271439E-2</c:v>
                </c:pt>
                <c:pt idx="27">
                  <c:v>4.4158349999999999E-2</c:v>
                </c:pt>
                <c:pt idx="28">
                  <c:v>1.3042189999999999E-3</c:v>
                </c:pt>
                <c:pt idx="29">
                  <c:v>2.760729E-2</c:v>
                </c:pt>
                <c:pt idx="30">
                  <c:v>1.1097889999999999E-2</c:v>
                </c:pt>
                <c:pt idx="31">
                  <c:v>2.2036669999999999E-4</c:v>
                </c:pt>
                <c:pt idx="32">
                  <c:v>7.3876230000000001E-4</c:v>
                </c:pt>
                <c:pt idx="33">
                  <c:v>6.077837E-3</c:v>
                </c:pt>
                <c:pt idx="34">
                  <c:v>5.9760779999999995E-4</c:v>
                </c:pt>
                <c:pt idx="35">
                  <c:v>9.021055E-3</c:v>
                </c:pt>
                <c:pt idx="36">
                  <c:v>1.0219070000000001E-3</c:v>
                </c:pt>
                <c:pt idx="37">
                  <c:v>6.1480580000000001E-5</c:v>
                </c:pt>
                <c:pt idx="38">
                  <c:v>2.2428940000000001E-2</c:v>
                </c:pt>
                <c:pt idx="39">
                  <c:v>2.5771639999999998E-2</c:v>
                </c:pt>
                <c:pt idx="40">
                  <c:v>4.6320859999999997E-3</c:v>
                </c:pt>
              </c:numCache>
            </c:numRef>
          </c:xVal>
          <c:yVal>
            <c:numRef>
              <c:f>Sheet6!$L$5:$L$45</c:f>
              <c:numCache>
                <c:formatCode>0.00E+00</c:formatCode>
                <c:ptCount val="41"/>
                <c:pt idx="0">
                  <c:v>4.3217558547346983E-2</c:v>
                </c:pt>
                <c:pt idx="1">
                  <c:v>3.5976920466116079E-2</c:v>
                </c:pt>
                <c:pt idx="2">
                  <c:v>4.525398800769318E-3</c:v>
                </c:pt>
                <c:pt idx="3">
                  <c:v>7.6931779613078404E-3</c:v>
                </c:pt>
                <c:pt idx="4">
                  <c:v>5.9961534110193459E-3</c:v>
                </c:pt>
                <c:pt idx="5">
                  <c:v>5.0910736508654828E-3</c:v>
                </c:pt>
                <c:pt idx="6">
                  <c:v>3.9597239506731531E-3</c:v>
                </c:pt>
                <c:pt idx="7">
                  <c:v>5.9961534110193459E-3</c:v>
                </c:pt>
                <c:pt idx="8">
                  <c:v>2.4889693404231247E-3</c:v>
                </c:pt>
                <c:pt idx="9">
                  <c:v>5.7698834709808801E-3</c:v>
                </c:pt>
                <c:pt idx="10">
                  <c:v>3.3940491005769883E-3</c:v>
                </c:pt>
                <c:pt idx="11">
                  <c:v>7.9194479013463062E-3</c:v>
                </c:pt>
                <c:pt idx="12">
                  <c:v>7.9194479013463062E-3</c:v>
                </c:pt>
                <c:pt idx="13">
                  <c:v>3.8465889806539202E-3</c:v>
                </c:pt>
                <c:pt idx="14">
                  <c:v>2.262699400384659E-3</c:v>
                </c:pt>
                <c:pt idx="15">
                  <c:v>4.6385337707885504E-3</c:v>
                </c:pt>
                <c:pt idx="16">
                  <c:v>4.864803710827017E-3</c:v>
                </c:pt>
                <c:pt idx="17">
                  <c:v>6.6749632311347441E-3</c:v>
                </c:pt>
                <c:pt idx="18">
                  <c:v>3.5071840705962211E-3</c:v>
                </c:pt>
                <c:pt idx="19">
                  <c:v>3.5071840705962211E-3</c:v>
                </c:pt>
                <c:pt idx="20">
                  <c:v>9.390202511596335E-3</c:v>
                </c:pt>
                <c:pt idx="21">
                  <c:v>7.9194479013463062E-3</c:v>
                </c:pt>
                <c:pt idx="22">
                  <c:v>4.0728589206923864E-3</c:v>
                </c:pt>
                <c:pt idx="23">
                  <c:v>1.0182147301730966E-2</c:v>
                </c:pt>
                <c:pt idx="24">
                  <c:v>9.390202511596335E-3</c:v>
                </c:pt>
                <c:pt idx="25">
                  <c:v>1.5838895802692612E-3</c:v>
                </c:pt>
                <c:pt idx="26">
                  <c:v>8.4851227514424702E-3</c:v>
                </c:pt>
                <c:pt idx="27">
                  <c:v>7.240638081230908E-3</c:v>
                </c:pt>
                <c:pt idx="28">
                  <c:v>1.1313497001923295E-3</c:v>
                </c:pt>
                <c:pt idx="29">
                  <c:v>5.2042086208847153E-3</c:v>
                </c:pt>
                <c:pt idx="30">
                  <c:v>2.9415092205000567E-3</c:v>
                </c:pt>
                <c:pt idx="31">
                  <c:v>5.6567485009616475E-4</c:v>
                </c:pt>
                <c:pt idx="32">
                  <c:v>7.9194479013463062E-4</c:v>
                </c:pt>
                <c:pt idx="33">
                  <c:v>1.9232944903269601E-3</c:v>
                </c:pt>
                <c:pt idx="34">
                  <c:v>6.7880982011539763E-4</c:v>
                </c:pt>
                <c:pt idx="35">
                  <c:v>2.262699400384659E-3</c:v>
                </c:pt>
                <c:pt idx="36">
                  <c:v>7.9194479013463062E-4</c:v>
                </c:pt>
                <c:pt idx="37">
                  <c:v>3.3940491005769881E-4</c:v>
                </c:pt>
                <c:pt idx="38">
                  <c:v>3.8465889806539202E-3</c:v>
                </c:pt>
                <c:pt idx="39">
                  <c:v>4.1859938907116189E-3</c:v>
                </c:pt>
                <c:pt idx="40">
                  <c:v>1.4707546102500284E-3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994968"/>
        <c:axId val="326987520"/>
      </c:scatterChart>
      <c:valAx>
        <c:axId val="3269949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472993081339931"/>
              <c:y val="0.938958939335111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87520"/>
        <c:crosses val="autoZero"/>
        <c:crossBetween val="midCat"/>
      </c:valAx>
      <c:valAx>
        <c:axId val="3269875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 set coverage</a:t>
                </a:r>
              </a:p>
            </c:rich>
          </c:tx>
          <c:layout>
            <c:manualLayout>
              <c:xMode val="edge"/>
              <c:yMode val="edge"/>
              <c:x val="2.3451911290375632E-2"/>
              <c:y val="0.374014378552469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949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Molecular Function: GRN1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7733917522905719"/>
          <c:y val="1.61671196430503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269648044748833"/>
          <c:y val="3.6557899292847647E-2"/>
          <c:w val="0.79756718735988141"/>
          <c:h val="0.8353109942778580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4.6763134195598868E-2"/>
                  <c:y val="0.5651423533979592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Sheet8!$K$5:$K$204</c:f>
              <c:numCache>
                <c:formatCode>0.00E+00</c:formatCode>
                <c:ptCount val="200"/>
                <c:pt idx="0">
                  <c:v>1.040632E-2</c:v>
                </c:pt>
                <c:pt idx="1">
                  <c:v>1.7625499999999999E-2</c:v>
                </c:pt>
                <c:pt idx="2">
                  <c:v>8.9519929999999998E-2</c:v>
                </c:pt>
                <c:pt idx="3">
                  <c:v>7.1606869999999998E-3</c:v>
                </c:pt>
                <c:pt idx="4">
                  <c:v>7.2124590000000001E-3</c:v>
                </c:pt>
                <c:pt idx="5">
                  <c:v>1.5929579999999999E-2</c:v>
                </c:pt>
                <c:pt idx="6">
                  <c:v>8.95081E-3</c:v>
                </c:pt>
                <c:pt idx="7">
                  <c:v>3.2280870000000003E-2</c:v>
                </c:pt>
                <c:pt idx="8">
                  <c:v>9.7873030000000007E-3</c:v>
                </c:pt>
                <c:pt idx="9">
                  <c:v>4.994879E-2</c:v>
                </c:pt>
                <c:pt idx="10">
                  <c:v>5.7737419999999998E-2</c:v>
                </c:pt>
                <c:pt idx="11">
                  <c:v>5.8319389999999999E-2</c:v>
                </c:pt>
                <c:pt idx="12">
                  <c:v>4.3678689999999999E-2</c:v>
                </c:pt>
                <c:pt idx="13">
                  <c:v>2.1043530000000001E-2</c:v>
                </c:pt>
                <c:pt idx="14">
                  <c:v>1.221642E-2</c:v>
                </c:pt>
                <c:pt idx="15">
                  <c:v>5.7654530000000002E-2</c:v>
                </c:pt>
                <c:pt idx="16">
                  <c:v>6.0718389999999997E-2</c:v>
                </c:pt>
                <c:pt idx="17">
                  <c:v>6.0740750000000003E-2</c:v>
                </c:pt>
                <c:pt idx="18">
                  <c:v>7.9339080000000006E-2</c:v>
                </c:pt>
                <c:pt idx="19">
                  <c:v>4.0936779999999999E-3</c:v>
                </c:pt>
                <c:pt idx="20">
                  <c:v>2.5885779999999998E-3</c:v>
                </c:pt>
                <c:pt idx="21">
                  <c:v>6.4024090000000002E-4</c:v>
                </c:pt>
                <c:pt idx="22">
                  <c:v>6.5324839999999995E-2</c:v>
                </c:pt>
                <c:pt idx="23">
                  <c:v>8.4818289999999998E-3</c:v>
                </c:pt>
                <c:pt idx="24">
                  <c:v>8.6559189999999998E-3</c:v>
                </c:pt>
                <c:pt idx="25">
                  <c:v>8.3593670000000004E-4</c:v>
                </c:pt>
                <c:pt idx="26">
                  <c:v>1.003106E-2</c:v>
                </c:pt>
                <c:pt idx="27">
                  <c:v>1.437818E-3</c:v>
                </c:pt>
                <c:pt idx="28">
                  <c:v>5.1298689999999996E-3</c:v>
                </c:pt>
                <c:pt idx="29">
                  <c:v>1.8790910000000001E-2</c:v>
                </c:pt>
                <c:pt idx="30">
                  <c:v>2.291818E-2</c:v>
                </c:pt>
                <c:pt idx="31">
                  <c:v>4.2483410000000001E-3</c:v>
                </c:pt>
                <c:pt idx="32">
                  <c:v>7.2319640000000004E-2</c:v>
                </c:pt>
                <c:pt idx="33">
                  <c:v>6.4359169999999993E-2</c:v>
                </c:pt>
                <c:pt idx="34">
                  <c:v>2.1798070000000002E-3</c:v>
                </c:pt>
                <c:pt idx="35">
                  <c:v>6.3965769999999996E-3</c:v>
                </c:pt>
                <c:pt idx="36">
                  <c:v>2.289828E-2</c:v>
                </c:pt>
                <c:pt idx="37">
                  <c:v>1.2452299999999999E-3</c:v>
                </c:pt>
                <c:pt idx="38">
                  <c:v>2.3688580000000001E-2</c:v>
                </c:pt>
                <c:pt idx="39">
                  <c:v>9.7080310000000003E-2</c:v>
                </c:pt>
                <c:pt idx="40">
                  <c:v>7.164569E-3</c:v>
                </c:pt>
                <c:pt idx="41">
                  <c:v>1.515169E-3</c:v>
                </c:pt>
                <c:pt idx="42">
                  <c:v>2.3644700000000001E-2</c:v>
                </c:pt>
                <c:pt idx="43">
                  <c:v>1.0825260000000001E-3</c:v>
                </c:pt>
                <c:pt idx="44">
                  <c:v>1.6365319999999999E-2</c:v>
                </c:pt>
                <c:pt idx="45">
                  <c:v>0.10136969999999999</c:v>
                </c:pt>
                <c:pt idx="46">
                  <c:v>1.1260720000000001E-3</c:v>
                </c:pt>
                <c:pt idx="47">
                  <c:v>1.1260720000000001E-3</c:v>
                </c:pt>
                <c:pt idx="48">
                  <c:v>1.6472979999999999E-3</c:v>
                </c:pt>
                <c:pt idx="49">
                  <c:v>5.4776140000000001E-2</c:v>
                </c:pt>
                <c:pt idx="50">
                  <c:v>3.1930539999999999E-3</c:v>
                </c:pt>
                <c:pt idx="51">
                  <c:v>1.7264100000000001E-3</c:v>
                </c:pt>
                <c:pt idx="52">
                  <c:v>2.8473209999999999E-2</c:v>
                </c:pt>
                <c:pt idx="53">
                  <c:v>1.2524280000000001E-3</c:v>
                </c:pt>
                <c:pt idx="54">
                  <c:v>2.4694310000000001E-2</c:v>
                </c:pt>
                <c:pt idx="55">
                  <c:v>2.299816E-2</c:v>
                </c:pt>
                <c:pt idx="56">
                  <c:v>2.9838730000000002E-3</c:v>
                </c:pt>
                <c:pt idx="57">
                  <c:v>6.217289E-3</c:v>
                </c:pt>
                <c:pt idx="58">
                  <c:v>9.0606289999999999E-4</c:v>
                </c:pt>
                <c:pt idx="59">
                  <c:v>1.7909499999999998E-2</c:v>
                </c:pt>
                <c:pt idx="60">
                  <c:v>4.1350730000000004E-3</c:v>
                </c:pt>
                <c:pt idx="61">
                  <c:v>2.657866E-2</c:v>
                </c:pt>
                <c:pt idx="62">
                  <c:v>1.930511E-3</c:v>
                </c:pt>
                <c:pt idx="63">
                  <c:v>2.8852769999999999E-3</c:v>
                </c:pt>
                <c:pt idx="64">
                  <c:v>1.5737500000000001E-3</c:v>
                </c:pt>
                <c:pt idx="65">
                  <c:v>4.651189E-3</c:v>
                </c:pt>
                <c:pt idx="66">
                  <c:v>5.9535640000000004E-4</c:v>
                </c:pt>
                <c:pt idx="67">
                  <c:v>5.9535640000000004E-4</c:v>
                </c:pt>
                <c:pt idx="68">
                  <c:v>1.662976E-2</c:v>
                </c:pt>
                <c:pt idx="69">
                  <c:v>5.2662300000000002E-3</c:v>
                </c:pt>
                <c:pt idx="70">
                  <c:v>4.437924E-2</c:v>
                </c:pt>
                <c:pt idx="71">
                  <c:v>5.6860530000000002E-4</c:v>
                </c:pt>
                <c:pt idx="72">
                  <c:v>2.3270700000000001E-3</c:v>
                </c:pt>
                <c:pt idx="73">
                  <c:v>1.7075170000000001E-2</c:v>
                </c:pt>
                <c:pt idx="74">
                  <c:v>1.714922E-2</c:v>
                </c:pt>
                <c:pt idx="75">
                  <c:v>1.7288689999999999E-2</c:v>
                </c:pt>
                <c:pt idx="76">
                  <c:v>5.5605899999999998E-3</c:v>
                </c:pt>
                <c:pt idx="77">
                  <c:v>4.6477389999999997E-3</c:v>
                </c:pt>
                <c:pt idx="78">
                  <c:v>1.446513E-2</c:v>
                </c:pt>
                <c:pt idx="79">
                  <c:v>2.4454920000000001E-3</c:v>
                </c:pt>
                <c:pt idx="80">
                  <c:v>7.838551E-4</c:v>
                </c:pt>
                <c:pt idx="81">
                  <c:v>2.227967E-3</c:v>
                </c:pt>
                <c:pt idx="82">
                  <c:v>6.0397749999999998E-3</c:v>
                </c:pt>
                <c:pt idx="83">
                  <c:v>6.5108280000000004E-4</c:v>
                </c:pt>
                <c:pt idx="84">
                  <c:v>1.1876650000000001E-3</c:v>
                </c:pt>
                <c:pt idx="85">
                  <c:v>3.3653379999999998E-3</c:v>
                </c:pt>
                <c:pt idx="86">
                  <c:v>7.9826020000000001E-3</c:v>
                </c:pt>
                <c:pt idx="87">
                  <c:v>2.1052240000000002E-3</c:v>
                </c:pt>
                <c:pt idx="88">
                  <c:v>6.9395950000000002E-4</c:v>
                </c:pt>
                <c:pt idx="89">
                  <c:v>8.5774320000000001E-2</c:v>
                </c:pt>
                <c:pt idx="90">
                  <c:v>2.167403E-3</c:v>
                </c:pt>
                <c:pt idx="91">
                  <c:v>5.4595219999999996E-3</c:v>
                </c:pt>
                <c:pt idx="92">
                  <c:v>1.309111E-3</c:v>
                </c:pt>
                <c:pt idx="93">
                  <c:v>1.6971079999999999E-2</c:v>
                </c:pt>
                <c:pt idx="94">
                  <c:v>4.811266E-4</c:v>
                </c:pt>
                <c:pt idx="95">
                  <c:v>3.7808970000000001E-3</c:v>
                </c:pt>
                <c:pt idx="96">
                  <c:v>4.7321409999999996E-3</c:v>
                </c:pt>
                <c:pt idx="97">
                  <c:v>1.093419E-2</c:v>
                </c:pt>
                <c:pt idx="98">
                  <c:v>1.6421939999999999E-2</c:v>
                </c:pt>
                <c:pt idx="99">
                  <c:v>4.4140749999999999E-2</c:v>
                </c:pt>
                <c:pt idx="100">
                  <c:v>6.8314280000000003E-4</c:v>
                </c:pt>
                <c:pt idx="101">
                  <c:v>4.2153939999999999E-3</c:v>
                </c:pt>
                <c:pt idx="102">
                  <c:v>7.0640510000000004E-4</c:v>
                </c:pt>
                <c:pt idx="103">
                  <c:v>1.2948359999999999E-3</c:v>
                </c:pt>
                <c:pt idx="104">
                  <c:v>1.8904030000000001E-4</c:v>
                </c:pt>
                <c:pt idx="105">
                  <c:v>9.086834E-4</c:v>
                </c:pt>
                <c:pt idx="106">
                  <c:v>2.0311249999999999E-3</c:v>
                </c:pt>
                <c:pt idx="107">
                  <c:v>5.7331910000000003E-3</c:v>
                </c:pt>
                <c:pt idx="108">
                  <c:v>1.3537250000000001E-3</c:v>
                </c:pt>
                <c:pt idx="109">
                  <c:v>3.1842950000000002E-3</c:v>
                </c:pt>
                <c:pt idx="110">
                  <c:v>4.3573160000000001E-4</c:v>
                </c:pt>
                <c:pt idx="111">
                  <c:v>4.3573160000000001E-4</c:v>
                </c:pt>
                <c:pt idx="112">
                  <c:v>1.153263E-2</c:v>
                </c:pt>
                <c:pt idx="113">
                  <c:v>2.0738540000000001E-4</c:v>
                </c:pt>
                <c:pt idx="114">
                  <c:v>9.7238200000000004E-4</c:v>
                </c:pt>
                <c:pt idx="115">
                  <c:v>2.1520900000000002E-3</c:v>
                </c:pt>
                <c:pt idx="116">
                  <c:v>2.7907209999999999E-3</c:v>
                </c:pt>
                <c:pt idx="117">
                  <c:v>3.1176390000000002E-3</c:v>
                </c:pt>
                <c:pt idx="118">
                  <c:v>2.336547E-3</c:v>
                </c:pt>
                <c:pt idx="119">
                  <c:v>2.5629649999999999E-4</c:v>
                </c:pt>
                <c:pt idx="120">
                  <c:v>1.061899E-2</c:v>
                </c:pt>
                <c:pt idx="121">
                  <c:v>1.8704380000000001E-3</c:v>
                </c:pt>
                <c:pt idx="122">
                  <c:v>1.159939E-3</c:v>
                </c:pt>
                <c:pt idx="123">
                  <c:v>9.2151990000000003E-3</c:v>
                </c:pt>
                <c:pt idx="124">
                  <c:v>4.4260699999999998E-3</c:v>
                </c:pt>
                <c:pt idx="125">
                  <c:v>7.7538529999999998E-3</c:v>
                </c:pt>
                <c:pt idx="126">
                  <c:v>1.948459E-2</c:v>
                </c:pt>
                <c:pt idx="127">
                  <c:v>4.4841949999999998E-3</c:v>
                </c:pt>
                <c:pt idx="128">
                  <c:v>1.740024E-3</c:v>
                </c:pt>
                <c:pt idx="129">
                  <c:v>1.778165E-3</c:v>
                </c:pt>
                <c:pt idx="130">
                  <c:v>5.2941189999999999E-3</c:v>
                </c:pt>
                <c:pt idx="131">
                  <c:v>1.2555699999999999E-2</c:v>
                </c:pt>
                <c:pt idx="132">
                  <c:v>6.4903659999999996E-4</c:v>
                </c:pt>
                <c:pt idx="133">
                  <c:v>6.4903659999999996E-4</c:v>
                </c:pt>
                <c:pt idx="134">
                  <c:v>6.4903659999999996E-4</c:v>
                </c:pt>
                <c:pt idx="135">
                  <c:v>6.4903659999999996E-4</c:v>
                </c:pt>
                <c:pt idx="136">
                  <c:v>3.0156079999999998E-2</c:v>
                </c:pt>
                <c:pt idx="137">
                  <c:v>2.971844E-3</c:v>
                </c:pt>
                <c:pt idx="138">
                  <c:v>1.320084E-3</c:v>
                </c:pt>
                <c:pt idx="139">
                  <c:v>1.141988E-2</c:v>
                </c:pt>
                <c:pt idx="140">
                  <c:v>7.3110830000000003E-3</c:v>
                </c:pt>
                <c:pt idx="141">
                  <c:v>1.852596E-3</c:v>
                </c:pt>
                <c:pt idx="142">
                  <c:v>1.6224480000000001E-3</c:v>
                </c:pt>
                <c:pt idx="143">
                  <c:v>3.0637169999999998E-2</c:v>
                </c:pt>
                <c:pt idx="144">
                  <c:v>2.4742829999999999E-3</c:v>
                </c:pt>
                <c:pt idx="145">
                  <c:v>1.8402669999999999E-2</c:v>
                </c:pt>
                <c:pt idx="146">
                  <c:v>4.4707799999999997E-3</c:v>
                </c:pt>
                <c:pt idx="147">
                  <c:v>4.4416089999999998E-2</c:v>
                </c:pt>
                <c:pt idx="148">
                  <c:v>7.361507E-4</c:v>
                </c:pt>
                <c:pt idx="149">
                  <c:v>1.420113E-3</c:v>
                </c:pt>
                <c:pt idx="150">
                  <c:v>3.838984E-4</c:v>
                </c:pt>
                <c:pt idx="151">
                  <c:v>2.9106230000000002E-3</c:v>
                </c:pt>
                <c:pt idx="152">
                  <c:v>2.8147459999999999E-2</c:v>
                </c:pt>
                <c:pt idx="153">
                  <c:v>1.5613359999999999E-4</c:v>
                </c:pt>
                <c:pt idx="154">
                  <c:v>4.0246350000000004E-3</c:v>
                </c:pt>
                <c:pt idx="155">
                  <c:v>9.6686759999999997E-2</c:v>
                </c:pt>
                <c:pt idx="156">
                  <c:v>1.7666100000000001E-2</c:v>
                </c:pt>
                <c:pt idx="157">
                  <c:v>7.7240580000000003E-2</c:v>
                </c:pt>
                <c:pt idx="158">
                  <c:v>1.552758E-3</c:v>
                </c:pt>
                <c:pt idx="159">
                  <c:v>1.0640350000000001E-3</c:v>
                </c:pt>
                <c:pt idx="160">
                  <c:v>1.2378109999999999E-2</c:v>
                </c:pt>
                <c:pt idx="161">
                  <c:v>1.7467590000000001E-4</c:v>
                </c:pt>
                <c:pt idx="162">
                  <c:v>1.094315E-3</c:v>
                </c:pt>
                <c:pt idx="163">
                  <c:v>4.818871E-4</c:v>
                </c:pt>
                <c:pt idx="164">
                  <c:v>5.7613480000000003E-3</c:v>
                </c:pt>
                <c:pt idx="165">
                  <c:v>6.1648659999999997E-3</c:v>
                </c:pt>
                <c:pt idx="166">
                  <c:v>3.2423389999999998E-4</c:v>
                </c:pt>
                <c:pt idx="167">
                  <c:v>9.0239059999999997E-4</c:v>
                </c:pt>
                <c:pt idx="168">
                  <c:v>1.147952E-3</c:v>
                </c:pt>
                <c:pt idx="169">
                  <c:v>1.1511500000000001E-3</c:v>
                </c:pt>
                <c:pt idx="170">
                  <c:v>1.152927E-3</c:v>
                </c:pt>
                <c:pt idx="171">
                  <c:v>7.4677709999999998E-3</c:v>
                </c:pt>
                <c:pt idx="172">
                  <c:v>3.9795239999999999E-3</c:v>
                </c:pt>
                <c:pt idx="173">
                  <c:v>3.6251579999999999E-3</c:v>
                </c:pt>
                <c:pt idx="174">
                  <c:v>3.2899100000000001E-3</c:v>
                </c:pt>
                <c:pt idx="175">
                  <c:v>1.172677E-3</c:v>
                </c:pt>
                <c:pt idx="176">
                  <c:v>5.8911720000000001E-3</c:v>
                </c:pt>
                <c:pt idx="177">
                  <c:v>2.634323E-3</c:v>
                </c:pt>
                <c:pt idx="178">
                  <c:v>2.9632819999999998E-3</c:v>
                </c:pt>
                <c:pt idx="179">
                  <c:v>1.455675E-3</c:v>
                </c:pt>
                <c:pt idx="180">
                  <c:v>9.7335909999999998E-3</c:v>
                </c:pt>
                <c:pt idx="181">
                  <c:v>2.0881299999999999E-4</c:v>
                </c:pt>
                <c:pt idx="182">
                  <c:v>2.0863140000000001E-3</c:v>
                </c:pt>
                <c:pt idx="183">
                  <c:v>2.729319E-3</c:v>
                </c:pt>
                <c:pt idx="184">
                  <c:v>3.413017E-3</c:v>
                </c:pt>
                <c:pt idx="185">
                  <c:v>3.4193079999999998E-3</c:v>
                </c:pt>
                <c:pt idx="186">
                  <c:v>1.4907419999999999E-2</c:v>
                </c:pt>
                <c:pt idx="187">
                  <c:v>6.7361660000000004E-2</c:v>
                </c:pt>
                <c:pt idx="188">
                  <c:v>3.4309919999999999E-3</c:v>
                </c:pt>
                <c:pt idx="189">
                  <c:v>1.5212730000000001E-3</c:v>
                </c:pt>
                <c:pt idx="190">
                  <c:v>1.0000460000000001E-3</c:v>
                </c:pt>
                <c:pt idx="191">
                  <c:v>4.9258629999999999E-3</c:v>
                </c:pt>
                <c:pt idx="192">
                  <c:v>7.3426280000000003E-3</c:v>
                </c:pt>
                <c:pt idx="193">
                  <c:v>3.495251E-3</c:v>
                </c:pt>
                <c:pt idx="194">
                  <c:v>1.877735E-3</c:v>
                </c:pt>
                <c:pt idx="195">
                  <c:v>2.8574659999999999E-3</c:v>
                </c:pt>
                <c:pt idx="196">
                  <c:v>1.067148E-3</c:v>
                </c:pt>
                <c:pt idx="197">
                  <c:v>1.621852E-3</c:v>
                </c:pt>
                <c:pt idx="198">
                  <c:v>3.2510439999999998E-3</c:v>
                </c:pt>
                <c:pt idx="199">
                  <c:v>5.5322599999999998E-3</c:v>
                </c:pt>
              </c:numCache>
            </c:numRef>
          </c:xVal>
          <c:yVal>
            <c:numRef>
              <c:f>Sheet8!$L$5:$L$204</c:f>
              <c:numCache>
                <c:formatCode>0.00E+00</c:formatCode>
                <c:ptCount val="200"/>
                <c:pt idx="0">
                  <c:v>1.074782215182713E-2</c:v>
                </c:pt>
                <c:pt idx="1">
                  <c:v>1.3010521552211789E-2</c:v>
                </c:pt>
                <c:pt idx="2">
                  <c:v>3.2017196515442922E-2</c:v>
                </c:pt>
                <c:pt idx="3">
                  <c:v>7.5800429912886071E-3</c:v>
                </c:pt>
                <c:pt idx="4">
                  <c:v>7.5800429912886071E-3</c:v>
                </c:pt>
                <c:pt idx="5">
                  <c:v>1.1087227061884829E-2</c:v>
                </c:pt>
                <c:pt idx="6">
                  <c:v>8.2588528114040053E-3</c:v>
                </c:pt>
                <c:pt idx="7">
                  <c:v>1.6065165742731077E-2</c:v>
                </c:pt>
                <c:pt idx="8">
                  <c:v>8.3719877814232378E-3</c:v>
                </c:pt>
                <c:pt idx="9">
                  <c:v>2.0703699513519629E-2</c:v>
                </c:pt>
                <c:pt idx="10">
                  <c:v>2.2626994003846591E-2</c:v>
                </c:pt>
                <c:pt idx="11">
                  <c:v>2.2626994003846591E-2</c:v>
                </c:pt>
                <c:pt idx="12">
                  <c:v>1.8667270053173438E-2</c:v>
                </c:pt>
                <c:pt idx="13">
                  <c:v>1.1992306822038692E-2</c:v>
                </c:pt>
                <c:pt idx="14">
                  <c:v>8.9376626315194035E-3</c:v>
                </c:pt>
                <c:pt idx="15">
                  <c:v>2.2174454123769657E-2</c:v>
                </c:pt>
                <c:pt idx="16">
                  <c:v>2.2740128973865823E-2</c:v>
                </c:pt>
                <c:pt idx="17">
                  <c:v>2.2740128973865823E-2</c:v>
                </c:pt>
                <c:pt idx="18">
                  <c:v>2.7152392804615906E-2</c:v>
                </c:pt>
                <c:pt idx="19">
                  <c:v>5.0910736508654828E-3</c:v>
                </c:pt>
                <c:pt idx="20">
                  <c:v>4.0728589206923864E-3</c:v>
                </c:pt>
                <c:pt idx="21">
                  <c:v>2.4889693404231247E-3</c:v>
                </c:pt>
                <c:pt idx="22">
                  <c:v>2.2626994003846591E-2</c:v>
                </c:pt>
                <c:pt idx="23">
                  <c:v>6.6749632311347441E-3</c:v>
                </c:pt>
                <c:pt idx="24">
                  <c:v>6.6749632311347441E-3</c:v>
                </c:pt>
                <c:pt idx="25">
                  <c:v>2.4889693404231247E-3</c:v>
                </c:pt>
                <c:pt idx="26">
                  <c:v>7.0143681411924423E-3</c:v>
                </c:pt>
                <c:pt idx="27">
                  <c:v>2.8283742504808238E-3</c:v>
                </c:pt>
                <c:pt idx="28">
                  <c:v>4.7516687408077837E-3</c:v>
                </c:pt>
                <c:pt idx="29">
                  <c:v>9.5033374816155675E-3</c:v>
                </c:pt>
                <c:pt idx="30">
                  <c:v>1.0634687181807897E-2</c:v>
                </c:pt>
                <c:pt idx="31">
                  <c:v>4.2991288607308522E-3</c:v>
                </c:pt>
                <c:pt idx="32">
                  <c:v>2.2853263943885056E-2</c:v>
                </c:pt>
                <c:pt idx="33">
                  <c:v>2.0929969453558094E-2</c:v>
                </c:pt>
                <c:pt idx="34">
                  <c:v>3.1677791605385225E-3</c:v>
                </c:pt>
                <c:pt idx="35">
                  <c:v>5.0910736508654828E-3</c:v>
                </c:pt>
                <c:pt idx="36">
                  <c:v>1.0408417241769431E-2</c:v>
                </c:pt>
                <c:pt idx="37">
                  <c:v>2.4889693404231247E-3</c:v>
                </c:pt>
                <c:pt idx="38">
                  <c:v>1.0521552211788665E-2</c:v>
                </c:pt>
                <c:pt idx="39">
                  <c:v>2.7604932684692839E-2</c:v>
                </c:pt>
                <c:pt idx="40">
                  <c:v>5.0910736508654828E-3</c:v>
                </c:pt>
                <c:pt idx="41">
                  <c:v>2.4889693404231247E-3</c:v>
                </c:pt>
                <c:pt idx="42">
                  <c:v>1.0069012331711731E-2</c:v>
                </c:pt>
                <c:pt idx="43">
                  <c:v>2.1495644303654261E-3</c:v>
                </c:pt>
                <c:pt idx="44">
                  <c:v>7.9194479013463062E-3</c:v>
                </c:pt>
                <c:pt idx="45">
                  <c:v>2.7831202624731304E-2</c:v>
                </c:pt>
                <c:pt idx="46">
                  <c:v>2.1495644303654261E-3</c:v>
                </c:pt>
                <c:pt idx="47">
                  <c:v>2.1495644303654261E-3</c:v>
                </c:pt>
                <c:pt idx="48">
                  <c:v>2.4889693404231247E-3</c:v>
                </c:pt>
                <c:pt idx="49">
                  <c:v>1.7535920352981106E-2</c:v>
                </c:pt>
                <c:pt idx="50">
                  <c:v>3.2809141305577554E-3</c:v>
                </c:pt>
                <c:pt idx="51">
                  <c:v>2.4889693404231247E-3</c:v>
                </c:pt>
                <c:pt idx="52">
                  <c:v>1.0974092091865596E-2</c:v>
                </c:pt>
                <c:pt idx="53">
                  <c:v>2.1495644303654261E-3</c:v>
                </c:pt>
                <c:pt idx="54">
                  <c:v>9.955877361692499E-3</c:v>
                </c:pt>
                <c:pt idx="55">
                  <c:v>9.5033374816155675E-3</c:v>
                </c:pt>
                <c:pt idx="56">
                  <c:v>3.0546441905192896E-3</c:v>
                </c:pt>
                <c:pt idx="57">
                  <c:v>4.2991288607308522E-3</c:v>
                </c:pt>
                <c:pt idx="58">
                  <c:v>1.810159520307727E-3</c:v>
                </c:pt>
                <c:pt idx="59">
                  <c:v>7.8063129313270729E-3</c:v>
                </c:pt>
                <c:pt idx="60">
                  <c:v>3.3940491005769883E-3</c:v>
                </c:pt>
                <c:pt idx="61">
                  <c:v>1.0069012331711731E-2</c:v>
                </c:pt>
                <c:pt idx="62">
                  <c:v>2.3758343704038919E-3</c:v>
                </c:pt>
                <c:pt idx="63">
                  <c:v>2.8283742504808238E-3</c:v>
                </c:pt>
                <c:pt idx="64">
                  <c:v>2.1495644303654261E-3</c:v>
                </c:pt>
                <c:pt idx="65">
                  <c:v>3.5071840705962211E-3</c:v>
                </c:pt>
                <c:pt idx="66">
                  <c:v>1.4707546102500284E-3</c:v>
                </c:pt>
                <c:pt idx="67">
                  <c:v>1.4707546102500284E-3</c:v>
                </c:pt>
                <c:pt idx="68">
                  <c:v>7.240638081230908E-3</c:v>
                </c:pt>
                <c:pt idx="69">
                  <c:v>3.620319040615454E-3</c:v>
                </c:pt>
                <c:pt idx="70">
                  <c:v>1.3915601312365652E-2</c:v>
                </c:pt>
                <c:pt idx="71">
                  <c:v>1.3576196402307953E-3</c:v>
                </c:pt>
                <c:pt idx="72">
                  <c:v>2.3758343704038919E-3</c:v>
                </c:pt>
                <c:pt idx="73">
                  <c:v>7.1275031112116756E-3</c:v>
                </c:pt>
                <c:pt idx="74">
                  <c:v>7.1275031112116756E-3</c:v>
                </c:pt>
                <c:pt idx="75">
                  <c:v>7.1275031112116756E-3</c:v>
                </c:pt>
                <c:pt idx="76">
                  <c:v>3.620319040615454E-3</c:v>
                </c:pt>
                <c:pt idx="77">
                  <c:v>3.2809141305577554E-3</c:v>
                </c:pt>
                <c:pt idx="78">
                  <c:v>6.335558321077045E-3</c:v>
                </c:pt>
                <c:pt idx="79">
                  <c:v>2.3758343704038919E-3</c:v>
                </c:pt>
                <c:pt idx="80">
                  <c:v>1.4707546102500284E-3</c:v>
                </c:pt>
                <c:pt idx="81">
                  <c:v>2.262699400384659E-3</c:v>
                </c:pt>
                <c:pt idx="82">
                  <c:v>3.7334540106346873E-3</c:v>
                </c:pt>
                <c:pt idx="83">
                  <c:v>1.3576196402307953E-3</c:v>
                </c:pt>
                <c:pt idx="84">
                  <c:v>1.6970245502884941E-3</c:v>
                </c:pt>
                <c:pt idx="85">
                  <c:v>2.7152392804615905E-3</c:v>
                </c:pt>
                <c:pt idx="86">
                  <c:v>4.2991288607308522E-3</c:v>
                </c:pt>
                <c:pt idx="87">
                  <c:v>2.1495644303654261E-3</c:v>
                </c:pt>
                <c:pt idx="88">
                  <c:v>1.3576196402307953E-3</c:v>
                </c:pt>
                <c:pt idx="89">
                  <c:v>2.228758909378889E-2</c:v>
                </c:pt>
                <c:pt idx="90">
                  <c:v>2.1495644303654261E-3</c:v>
                </c:pt>
                <c:pt idx="91">
                  <c:v>3.3940491005769883E-3</c:v>
                </c:pt>
                <c:pt idx="92">
                  <c:v>1.6970245502884941E-3</c:v>
                </c:pt>
                <c:pt idx="93">
                  <c:v>6.6749632311347441E-3</c:v>
                </c:pt>
                <c:pt idx="94">
                  <c:v>1.1313497001923295E-3</c:v>
                </c:pt>
                <c:pt idx="95">
                  <c:v>2.7152392804615905E-3</c:v>
                </c:pt>
                <c:pt idx="96">
                  <c:v>3.0546441905192896E-3</c:v>
                </c:pt>
                <c:pt idx="97">
                  <c:v>4.9779386808462495E-3</c:v>
                </c:pt>
                <c:pt idx="98">
                  <c:v>6.4486932910962783E-3</c:v>
                </c:pt>
                <c:pt idx="99">
                  <c:v>1.3010521552211789E-2</c:v>
                </c:pt>
                <c:pt idx="100">
                  <c:v>1.2444846702115624E-3</c:v>
                </c:pt>
                <c:pt idx="101">
                  <c:v>2.8283742504808238E-3</c:v>
                </c:pt>
                <c:pt idx="102">
                  <c:v>1.2444846702115624E-3</c:v>
                </c:pt>
                <c:pt idx="103">
                  <c:v>1.5838895802692612E-3</c:v>
                </c:pt>
                <c:pt idx="104">
                  <c:v>7.9194479013463062E-4</c:v>
                </c:pt>
                <c:pt idx="105">
                  <c:v>1.3576196402307953E-3</c:v>
                </c:pt>
                <c:pt idx="106">
                  <c:v>1.9232944903269601E-3</c:v>
                </c:pt>
                <c:pt idx="107">
                  <c:v>3.2809141305577554E-3</c:v>
                </c:pt>
                <c:pt idx="108">
                  <c:v>1.5838895802692612E-3</c:v>
                </c:pt>
                <c:pt idx="109">
                  <c:v>2.3758343704038919E-3</c:v>
                </c:pt>
                <c:pt idx="110">
                  <c:v>1.0182147301730966E-3</c:v>
                </c:pt>
                <c:pt idx="111">
                  <c:v>1.0182147301730966E-3</c:v>
                </c:pt>
                <c:pt idx="112">
                  <c:v>4.9779386808462495E-3</c:v>
                </c:pt>
                <c:pt idx="113">
                  <c:v>7.9194479013463062E-4</c:v>
                </c:pt>
                <c:pt idx="114">
                  <c:v>1.3576196402307953E-3</c:v>
                </c:pt>
                <c:pt idx="115">
                  <c:v>1.9232944903269601E-3</c:v>
                </c:pt>
                <c:pt idx="116">
                  <c:v>2.1495644303654261E-3</c:v>
                </c:pt>
                <c:pt idx="117">
                  <c:v>2.262699400384659E-3</c:v>
                </c:pt>
                <c:pt idx="118">
                  <c:v>1.9232944903269601E-3</c:v>
                </c:pt>
                <c:pt idx="119">
                  <c:v>7.9194479013463062E-4</c:v>
                </c:pt>
                <c:pt idx="120">
                  <c:v>4.525398800769318E-3</c:v>
                </c:pt>
                <c:pt idx="121">
                  <c:v>1.6970245502884941E-3</c:v>
                </c:pt>
                <c:pt idx="122">
                  <c:v>1.3576196402307953E-3</c:v>
                </c:pt>
                <c:pt idx="123">
                  <c:v>4.0728589206923864E-3</c:v>
                </c:pt>
                <c:pt idx="124">
                  <c:v>2.6021043104423576E-3</c:v>
                </c:pt>
                <c:pt idx="125">
                  <c:v>3.620319040615454E-3</c:v>
                </c:pt>
                <c:pt idx="126">
                  <c:v>6.6749632311347441E-3</c:v>
                </c:pt>
                <c:pt idx="127">
                  <c:v>2.6021043104423576E-3</c:v>
                </c:pt>
                <c:pt idx="128">
                  <c:v>1.5838895802692612E-3</c:v>
                </c:pt>
                <c:pt idx="129">
                  <c:v>1.5838895802692612E-3</c:v>
                </c:pt>
                <c:pt idx="130">
                  <c:v>2.8283742504808238E-3</c:v>
                </c:pt>
                <c:pt idx="131">
                  <c:v>4.864803710827017E-3</c:v>
                </c:pt>
                <c:pt idx="132">
                  <c:v>1.0182147301730966E-3</c:v>
                </c:pt>
                <c:pt idx="133">
                  <c:v>1.0182147301730966E-3</c:v>
                </c:pt>
                <c:pt idx="134">
                  <c:v>1.0182147301730966E-3</c:v>
                </c:pt>
                <c:pt idx="135">
                  <c:v>1.0182147301730966E-3</c:v>
                </c:pt>
                <c:pt idx="136">
                  <c:v>9.0507976015386359E-3</c:v>
                </c:pt>
                <c:pt idx="137">
                  <c:v>2.0364294603461932E-3</c:v>
                </c:pt>
                <c:pt idx="138">
                  <c:v>1.3576196402307953E-3</c:v>
                </c:pt>
                <c:pt idx="139">
                  <c:v>4.525398800769318E-3</c:v>
                </c:pt>
                <c:pt idx="140">
                  <c:v>3.3940491005769883E-3</c:v>
                </c:pt>
                <c:pt idx="141">
                  <c:v>1.5838895802692612E-3</c:v>
                </c:pt>
                <c:pt idx="142">
                  <c:v>1.4707546102500284E-3</c:v>
                </c:pt>
                <c:pt idx="143">
                  <c:v>9.0507976015386359E-3</c:v>
                </c:pt>
                <c:pt idx="144">
                  <c:v>1.810159520307727E-3</c:v>
                </c:pt>
                <c:pt idx="145">
                  <c:v>6.2224233510578117E-3</c:v>
                </c:pt>
                <c:pt idx="146">
                  <c:v>2.4889693404231247E-3</c:v>
                </c:pt>
                <c:pt idx="147">
                  <c:v>1.1992306822038692E-2</c:v>
                </c:pt>
                <c:pt idx="148">
                  <c:v>1.0182147301730966E-3</c:v>
                </c:pt>
                <c:pt idx="149">
                  <c:v>1.3576196402307953E-3</c:v>
                </c:pt>
                <c:pt idx="150">
                  <c:v>7.9194479013463062E-4</c:v>
                </c:pt>
                <c:pt idx="151">
                  <c:v>1.9232944903269601E-3</c:v>
                </c:pt>
                <c:pt idx="152">
                  <c:v>8.3719877814232378E-3</c:v>
                </c:pt>
                <c:pt idx="153">
                  <c:v>5.6567485009616475E-4</c:v>
                </c:pt>
                <c:pt idx="154">
                  <c:v>2.262699400384659E-3</c:v>
                </c:pt>
                <c:pt idx="155">
                  <c:v>2.228758909378889E-2</c:v>
                </c:pt>
                <c:pt idx="156">
                  <c:v>5.8830184410001134E-3</c:v>
                </c:pt>
                <c:pt idx="157">
                  <c:v>1.8441000113134969E-2</c:v>
                </c:pt>
                <c:pt idx="158">
                  <c:v>1.3576196402307953E-3</c:v>
                </c:pt>
                <c:pt idx="159">
                  <c:v>1.1313497001923295E-3</c:v>
                </c:pt>
                <c:pt idx="160">
                  <c:v>4.525398800769318E-3</c:v>
                </c:pt>
                <c:pt idx="161">
                  <c:v>5.6567485009616475E-4</c:v>
                </c:pt>
                <c:pt idx="162">
                  <c:v>1.1313497001923295E-3</c:v>
                </c:pt>
                <c:pt idx="163">
                  <c:v>7.9194479013463062E-4</c:v>
                </c:pt>
                <c:pt idx="164">
                  <c:v>2.7152392804615905E-3</c:v>
                </c:pt>
                <c:pt idx="165">
                  <c:v>2.8283742504808238E-3</c:v>
                </c:pt>
                <c:pt idx="166">
                  <c:v>6.7880982011539763E-4</c:v>
                </c:pt>
                <c:pt idx="167">
                  <c:v>1.0182147301730966E-3</c:v>
                </c:pt>
                <c:pt idx="168">
                  <c:v>1.1313497001923295E-3</c:v>
                </c:pt>
                <c:pt idx="169">
                  <c:v>1.1313497001923295E-3</c:v>
                </c:pt>
                <c:pt idx="170">
                  <c:v>1.1313497001923295E-3</c:v>
                </c:pt>
                <c:pt idx="171">
                  <c:v>3.1677791605385225E-3</c:v>
                </c:pt>
                <c:pt idx="172">
                  <c:v>2.1495644303654261E-3</c:v>
                </c:pt>
                <c:pt idx="173">
                  <c:v>2.0364294603461932E-3</c:v>
                </c:pt>
                <c:pt idx="174">
                  <c:v>1.9232944903269601E-3</c:v>
                </c:pt>
                <c:pt idx="175">
                  <c:v>1.1313497001923295E-3</c:v>
                </c:pt>
                <c:pt idx="176">
                  <c:v>2.7152392804615905E-3</c:v>
                </c:pt>
                <c:pt idx="177">
                  <c:v>1.6970245502884941E-3</c:v>
                </c:pt>
                <c:pt idx="178">
                  <c:v>1.810159520307727E-3</c:v>
                </c:pt>
                <c:pt idx="179">
                  <c:v>1.2444846702115624E-3</c:v>
                </c:pt>
                <c:pt idx="180">
                  <c:v>3.7334540106346873E-3</c:v>
                </c:pt>
                <c:pt idx="181">
                  <c:v>5.6567485009616475E-4</c:v>
                </c:pt>
                <c:pt idx="182">
                  <c:v>1.4707546102500284E-3</c:v>
                </c:pt>
                <c:pt idx="183">
                  <c:v>1.6970245502884941E-3</c:v>
                </c:pt>
                <c:pt idx="184">
                  <c:v>1.9232944903269601E-3</c:v>
                </c:pt>
                <c:pt idx="185">
                  <c:v>1.9232944903269601E-3</c:v>
                </c:pt>
                <c:pt idx="186">
                  <c:v>4.9779386808462495E-3</c:v>
                </c:pt>
                <c:pt idx="187">
                  <c:v>1.6065165742731077E-2</c:v>
                </c:pt>
                <c:pt idx="188">
                  <c:v>1.9232944903269601E-3</c:v>
                </c:pt>
                <c:pt idx="189">
                  <c:v>1.2444846702115624E-3</c:v>
                </c:pt>
                <c:pt idx="190">
                  <c:v>1.0182147301730966E-3</c:v>
                </c:pt>
                <c:pt idx="191">
                  <c:v>2.3758343704038919E-3</c:v>
                </c:pt>
                <c:pt idx="192">
                  <c:v>3.0546441905192896E-3</c:v>
                </c:pt>
                <c:pt idx="193">
                  <c:v>1.9232944903269601E-3</c:v>
                </c:pt>
                <c:pt idx="194">
                  <c:v>1.3576196402307953E-3</c:v>
                </c:pt>
                <c:pt idx="195">
                  <c:v>1.6970245502884941E-3</c:v>
                </c:pt>
                <c:pt idx="196">
                  <c:v>1.0182147301730966E-3</c:v>
                </c:pt>
                <c:pt idx="197">
                  <c:v>1.2444846702115624E-3</c:v>
                </c:pt>
                <c:pt idx="198">
                  <c:v>1.810159520307727E-3</c:v>
                </c:pt>
                <c:pt idx="199">
                  <c:v>2.4889693404231247E-3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5085656"/>
        <c:axId val="285091928"/>
      </c:scatterChart>
      <c:valAx>
        <c:axId val="2850856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472993081339931"/>
              <c:y val="0.938958939335111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5091928"/>
        <c:crosses val="autoZero"/>
        <c:crossBetween val="midCat"/>
      </c:valAx>
      <c:valAx>
        <c:axId val="28509192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0780633568618019E-2"/>
              <c:y val="0.4033172829054987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50856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GRN10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6699829038798254"/>
          <c:y val="2.020889955381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2.1632195319335513E-2"/>
                  <c:y val="-7.7773870370252504E-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Sheet8!$K$5:$K$152</c:f>
              <c:numCache>
                <c:formatCode>0.00E+00</c:formatCode>
                <c:ptCount val="148"/>
                <c:pt idx="0">
                  <c:v>3.3164840000000001E-2</c:v>
                </c:pt>
                <c:pt idx="1">
                  <c:v>2.491606E-2</c:v>
                </c:pt>
                <c:pt idx="2">
                  <c:v>1.7786659999999999E-2</c:v>
                </c:pt>
                <c:pt idx="3">
                  <c:v>9.5375819999999993E-3</c:v>
                </c:pt>
                <c:pt idx="4">
                  <c:v>1.1373019999999999E-2</c:v>
                </c:pt>
                <c:pt idx="5">
                  <c:v>5.704303E-3</c:v>
                </c:pt>
                <c:pt idx="6">
                  <c:v>5.9200019999999997E-3</c:v>
                </c:pt>
                <c:pt idx="7">
                  <c:v>4.4949459999999997E-3</c:v>
                </c:pt>
                <c:pt idx="8">
                  <c:v>2.586128E-3</c:v>
                </c:pt>
                <c:pt idx="9">
                  <c:v>3.298769E-3</c:v>
                </c:pt>
                <c:pt idx="10">
                  <c:v>6.0828239999999997E-3</c:v>
                </c:pt>
                <c:pt idx="11">
                  <c:v>2.7948550000000002E-3</c:v>
                </c:pt>
                <c:pt idx="12">
                  <c:v>3.025289E-3</c:v>
                </c:pt>
                <c:pt idx="13">
                  <c:v>2.3391689999999999E-3</c:v>
                </c:pt>
                <c:pt idx="14">
                  <c:v>5.4074140000000001E-3</c:v>
                </c:pt>
                <c:pt idx="15">
                  <c:v>7.2841500000000005E-4</c:v>
                </c:pt>
                <c:pt idx="16">
                  <c:v>3.2899100000000001E-3</c:v>
                </c:pt>
                <c:pt idx="17">
                  <c:v>3.413017E-3</c:v>
                </c:pt>
                <c:pt idx="18">
                  <c:v>3.5500990000000001E-3</c:v>
                </c:pt>
                <c:pt idx="19">
                  <c:v>7.8859519999999997E-4</c:v>
                </c:pt>
                <c:pt idx="20">
                  <c:v>2.7481930000000002E-2</c:v>
                </c:pt>
                <c:pt idx="21">
                  <c:v>1.621852E-3</c:v>
                </c:pt>
                <c:pt idx="22">
                  <c:v>1.877735E-3</c:v>
                </c:pt>
                <c:pt idx="23">
                  <c:v>1.1362620000000001E-3</c:v>
                </c:pt>
                <c:pt idx="24">
                  <c:v>2.5776940000000002E-2</c:v>
                </c:pt>
                <c:pt idx="25">
                  <c:v>6.6022909999999995E-4</c:v>
                </c:pt>
                <c:pt idx="26">
                  <c:v>1.5328110000000001E-2</c:v>
                </c:pt>
                <c:pt idx="27">
                  <c:v>2.554945E-5</c:v>
                </c:pt>
                <c:pt idx="28">
                  <c:v>2.2961209999999999E-3</c:v>
                </c:pt>
                <c:pt idx="29">
                  <c:v>4.0953750000000001E-3</c:v>
                </c:pt>
                <c:pt idx="30">
                  <c:v>1.3083490000000001E-3</c:v>
                </c:pt>
                <c:pt idx="31">
                  <c:v>6.4892819999999999E-3</c:v>
                </c:pt>
                <c:pt idx="32">
                  <c:v>7.4037889999999996E-4</c:v>
                </c:pt>
                <c:pt idx="33">
                  <c:v>2.1217160000000001E-3</c:v>
                </c:pt>
                <c:pt idx="34">
                  <c:v>4.1487360000000001E-3</c:v>
                </c:pt>
                <c:pt idx="35">
                  <c:v>1.0181159999999999E-3</c:v>
                </c:pt>
                <c:pt idx="36">
                  <c:v>6.6786229999999999E-3</c:v>
                </c:pt>
                <c:pt idx="37">
                  <c:v>6.8194859999999996E-3</c:v>
                </c:pt>
                <c:pt idx="38">
                  <c:v>3.6251579999999999E-3</c:v>
                </c:pt>
                <c:pt idx="39">
                  <c:v>2.553867E-3</c:v>
                </c:pt>
                <c:pt idx="40">
                  <c:v>1.2555699999999999E-2</c:v>
                </c:pt>
                <c:pt idx="41">
                  <c:v>4.0197940000000001E-3</c:v>
                </c:pt>
                <c:pt idx="42">
                  <c:v>4.1503599999999996E-3</c:v>
                </c:pt>
                <c:pt idx="43">
                  <c:v>1.0839000000000001E-3</c:v>
                </c:pt>
                <c:pt idx="44">
                  <c:v>1.388037E-3</c:v>
                </c:pt>
                <c:pt idx="45">
                  <c:v>6.9840929999999998E-4</c:v>
                </c:pt>
                <c:pt idx="46">
                  <c:v>1.2378109999999999E-2</c:v>
                </c:pt>
                <c:pt idx="47">
                  <c:v>9.7238200000000004E-4</c:v>
                </c:pt>
                <c:pt idx="48">
                  <c:v>8.8865449999999992E-3</c:v>
                </c:pt>
                <c:pt idx="49">
                  <c:v>1.141988E-2</c:v>
                </c:pt>
                <c:pt idx="50">
                  <c:v>3.7088879999999999E-4</c:v>
                </c:pt>
                <c:pt idx="51">
                  <c:v>3.7088879999999999E-4</c:v>
                </c:pt>
                <c:pt idx="52">
                  <c:v>3.58217E-3</c:v>
                </c:pt>
                <c:pt idx="53">
                  <c:v>6.1418279999999996E-4</c:v>
                </c:pt>
                <c:pt idx="54">
                  <c:v>1.1260720000000001E-3</c:v>
                </c:pt>
                <c:pt idx="55">
                  <c:v>1.1260720000000001E-3</c:v>
                </c:pt>
                <c:pt idx="56">
                  <c:v>9.1803220000000001E-4</c:v>
                </c:pt>
                <c:pt idx="57">
                  <c:v>1.2524280000000001E-3</c:v>
                </c:pt>
                <c:pt idx="58">
                  <c:v>3.7116079999999999E-4</c:v>
                </c:pt>
                <c:pt idx="59">
                  <c:v>1.1237560000000001E-2</c:v>
                </c:pt>
                <c:pt idx="60">
                  <c:v>9.2151990000000003E-3</c:v>
                </c:pt>
                <c:pt idx="61">
                  <c:v>6.0493199999999997E-4</c:v>
                </c:pt>
                <c:pt idx="62">
                  <c:v>1.806188E-3</c:v>
                </c:pt>
                <c:pt idx="63">
                  <c:v>2.5629649999999999E-4</c:v>
                </c:pt>
                <c:pt idx="64">
                  <c:v>6.28614E-4</c:v>
                </c:pt>
                <c:pt idx="65">
                  <c:v>3.6494380000000001E-3</c:v>
                </c:pt>
                <c:pt idx="66">
                  <c:v>1.5737500000000001E-3</c:v>
                </c:pt>
                <c:pt idx="67">
                  <c:v>1.2497299999999999E-3</c:v>
                </c:pt>
                <c:pt idx="68">
                  <c:v>7.0841380000000002E-4</c:v>
                </c:pt>
                <c:pt idx="69">
                  <c:v>7.9826020000000001E-3</c:v>
                </c:pt>
                <c:pt idx="70">
                  <c:v>1.177616E-3</c:v>
                </c:pt>
                <c:pt idx="71">
                  <c:v>1.226666E-3</c:v>
                </c:pt>
                <c:pt idx="72">
                  <c:v>1.6173520000000001E-3</c:v>
                </c:pt>
                <c:pt idx="73">
                  <c:v>1.269844E-3</c:v>
                </c:pt>
                <c:pt idx="74">
                  <c:v>1.296768E-3</c:v>
                </c:pt>
                <c:pt idx="75">
                  <c:v>4.614342E-4</c:v>
                </c:pt>
                <c:pt idx="76">
                  <c:v>1.005237E-3</c:v>
                </c:pt>
                <c:pt idx="77">
                  <c:v>1.005237E-3</c:v>
                </c:pt>
                <c:pt idx="78">
                  <c:v>1.877347E-2</c:v>
                </c:pt>
                <c:pt idx="79">
                  <c:v>2.7521419999999998E-4</c:v>
                </c:pt>
                <c:pt idx="80">
                  <c:v>1.3660059999999999E-3</c:v>
                </c:pt>
                <c:pt idx="81">
                  <c:v>2.1798070000000002E-3</c:v>
                </c:pt>
                <c:pt idx="82">
                  <c:v>2.182706E-3</c:v>
                </c:pt>
                <c:pt idx="83">
                  <c:v>1.0350310000000001E-3</c:v>
                </c:pt>
                <c:pt idx="84">
                  <c:v>5.1036880000000003E-4</c:v>
                </c:pt>
                <c:pt idx="85">
                  <c:v>3.2789149999999999E-3</c:v>
                </c:pt>
                <c:pt idx="86">
                  <c:v>1.886354E-3</c:v>
                </c:pt>
                <c:pt idx="87">
                  <c:v>3.2166829999999999E-4</c:v>
                </c:pt>
                <c:pt idx="88">
                  <c:v>3.3471960000000002E-3</c:v>
                </c:pt>
                <c:pt idx="89">
                  <c:v>4.4658850000000002E-3</c:v>
                </c:pt>
                <c:pt idx="90">
                  <c:v>5.5941509999999999E-4</c:v>
                </c:pt>
                <c:pt idx="91">
                  <c:v>1.175958E-3</c:v>
                </c:pt>
                <c:pt idx="92">
                  <c:v>1.797704E-4</c:v>
                </c:pt>
                <c:pt idx="93">
                  <c:v>1.008734E-2</c:v>
                </c:pt>
                <c:pt idx="94">
                  <c:v>2.041719E-3</c:v>
                </c:pt>
                <c:pt idx="95">
                  <c:v>1.025091E-2</c:v>
                </c:pt>
                <c:pt idx="96">
                  <c:v>1.2949649999999999E-3</c:v>
                </c:pt>
                <c:pt idx="97">
                  <c:v>2.5072199999999999E-2</c:v>
                </c:pt>
                <c:pt idx="98">
                  <c:v>1.3302920000000001E-3</c:v>
                </c:pt>
                <c:pt idx="99">
                  <c:v>1.3532080000000001E-3</c:v>
                </c:pt>
                <c:pt idx="100">
                  <c:v>2.2036669999999999E-4</c:v>
                </c:pt>
                <c:pt idx="101">
                  <c:v>2.295478E-4</c:v>
                </c:pt>
                <c:pt idx="102">
                  <c:v>2.3805279999999999E-4</c:v>
                </c:pt>
                <c:pt idx="103">
                  <c:v>7.1576039999999999E-4</c:v>
                </c:pt>
                <c:pt idx="104">
                  <c:v>5.1690800000000004E-3</c:v>
                </c:pt>
                <c:pt idx="105">
                  <c:v>1.4334300000000001E-3</c:v>
                </c:pt>
                <c:pt idx="106">
                  <c:v>1.058333E-4</c:v>
                </c:pt>
                <c:pt idx="107">
                  <c:v>4.7484339999999999E-4</c:v>
                </c:pt>
                <c:pt idx="108">
                  <c:v>1.518185E-3</c:v>
                </c:pt>
                <c:pt idx="109">
                  <c:v>7.7831500000000002E-4</c:v>
                </c:pt>
                <c:pt idx="110">
                  <c:v>7.867029E-4</c:v>
                </c:pt>
                <c:pt idx="111">
                  <c:v>1.3802200000000001E-2</c:v>
                </c:pt>
                <c:pt idx="112">
                  <c:v>2.7598690000000002E-4</c:v>
                </c:pt>
                <c:pt idx="113">
                  <c:v>1.164626E-3</c:v>
                </c:pt>
                <c:pt idx="114">
                  <c:v>8.3459789999999995E-4</c:v>
                </c:pt>
                <c:pt idx="115">
                  <c:v>5.5258930000000003E-4</c:v>
                </c:pt>
                <c:pt idx="116">
                  <c:v>5.5975890000000003E-4</c:v>
                </c:pt>
                <c:pt idx="117">
                  <c:v>6.4955580000000002E-3</c:v>
                </c:pt>
                <c:pt idx="118">
                  <c:v>4.3169159999999997E-5</c:v>
                </c:pt>
                <c:pt idx="119">
                  <c:v>5.9348280000000005E-4</c:v>
                </c:pt>
                <c:pt idx="120">
                  <c:v>1.5051999999999999E-4</c:v>
                </c:pt>
                <c:pt idx="121">
                  <c:v>1.7468970000000001E-3</c:v>
                </c:pt>
                <c:pt idx="122">
                  <c:v>6.0347060000000004E-4</c:v>
                </c:pt>
                <c:pt idx="123">
                  <c:v>6.0347060000000004E-4</c:v>
                </c:pt>
                <c:pt idx="124">
                  <c:v>6.0491769999999998E-4</c:v>
                </c:pt>
                <c:pt idx="125">
                  <c:v>1.8353169999999999E-3</c:v>
                </c:pt>
                <c:pt idx="126">
                  <c:v>2.3418540000000002E-2</c:v>
                </c:pt>
                <c:pt idx="127">
                  <c:v>6.6335509999999995E-4</c:v>
                </c:pt>
                <c:pt idx="128">
                  <c:v>1.4244699999999999E-3</c:v>
                </c:pt>
                <c:pt idx="129">
                  <c:v>6.6595369999999997E-4</c:v>
                </c:pt>
                <c:pt idx="130">
                  <c:v>1.046455E-3</c:v>
                </c:pt>
                <c:pt idx="131">
                  <c:v>3.9859470000000002E-4</c:v>
                </c:pt>
                <c:pt idx="132">
                  <c:v>4.0133699999999998E-4</c:v>
                </c:pt>
                <c:pt idx="133">
                  <c:v>1.4746309999999999E-3</c:v>
                </c:pt>
                <c:pt idx="134">
                  <c:v>1.89975E-4</c:v>
                </c:pt>
                <c:pt idx="135">
                  <c:v>4.1820140000000002E-4</c:v>
                </c:pt>
                <c:pt idx="136">
                  <c:v>7.4031620000000005E-4</c:v>
                </c:pt>
                <c:pt idx="137">
                  <c:v>7.4308269999999997E-4</c:v>
                </c:pt>
                <c:pt idx="138">
                  <c:v>7.5992119999999995E-4</c:v>
                </c:pt>
                <c:pt idx="139">
                  <c:v>4.4949520000000002E-4</c:v>
                </c:pt>
                <c:pt idx="140">
                  <c:v>7.0427449999999999E-5</c:v>
                </c:pt>
                <c:pt idx="141">
                  <c:v>1.1629730000000001E-3</c:v>
                </c:pt>
                <c:pt idx="142">
                  <c:v>1.1807759999999999E-3</c:v>
                </c:pt>
                <c:pt idx="143">
                  <c:v>1.1811650000000001E-3</c:v>
                </c:pt>
                <c:pt idx="144">
                  <c:v>2.7331080000000002E-3</c:v>
                </c:pt>
                <c:pt idx="145">
                  <c:v>8.3204760000000003E-4</c:v>
                </c:pt>
                <c:pt idx="146">
                  <c:v>4.9774179999999995E-4</c:v>
                </c:pt>
                <c:pt idx="147">
                  <c:v>5.1742339999999996E-4</c:v>
                </c:pt>
              </c:numCache>
            </c:numRef>
          </c:xVal>
          <c:yVal>
            <c:numRef>
              <c:f>Sheet8!$L$5:$L$152</c:f>
              <c:numCache>
                <c:formatCode>0.00E+00</c:formatCode>
                <c:ptCount val="148"/>
                <c:pt idx="0">
                  <c:v>3.0093902025115964E-2</c:v>
                </c:pt>
                <c:pt idx="1">
                  <c:v>2.3532073764000454E-2</c:v>
                </c:pt>
                <c:pt idx="2">
                  <c:v>1.697024550288494E-2</c:v>
                </c:pt>
                <c:pt idx="3">
                  <c:v>1.0408417241769431E-2</c:v>
                </c:pt>
                <c:pt idx="4">
                  <c:v>1.0408417241769431E-2</c:v>
                </c:pt>
                <c:pt idx="5">
                  <c:v>7.3537730512501414E-3</c:v>
                </c:pt>
                <c:pt idx="6">
                  <c:v>7.0143681411924423E-3</c:v>
                </c:pt>
                <c:pt idx="7">
                  <c:v>5.8830184410001134E-3</c:v>
                </c:pt>
                <c:pt idx="8">
                  <c:v>4.525398800769318E-3</c:v>
                </c:pt>
                <c:pt idx="9">
                  <c:v>4.864803710827017E-3</c:v>
                </c:pt>
                <c:pt idx="10">
                  <c:v>5.8830184410001134E-3</c:v>
                </c:pt>
                <c:pt idx="11">
                  <c:v>4.525398800769318E-3</c:v>
                </c:pt>
                <c:pt idx="12">
                  <c:v>4.525398800769318E-3</c:v>
                </c:pt>
                <c:pt idx="13">
                  <c:v>3.7334540106346873E-3</c:v>
                </c:pt>
                <c:pt idx="14">
                  <c:v>4.864803710827017E-3</c:v>
                </c:pt>
                <c:pt idx="15">
                  <c:v>2.4889693404231247E-3</c:v>
                </c:pt>
                <c:pt idx="16">
                  <c:v>3.8465889806539202E-3</c:v>
                </c:pt>
                <c:pt idx="17">
                  <c:v>3.8465889806539202E-3</c:v>
                </c:pt>
                <c:pt idx="18">
                  <c:v>3.8465889806539202E-3</c:v>
                </c:pt>
                <c:pt idx="19">
                  <c:v>2.3758343704038919E-3</c:v>
                </c:pt>
                <c:pt idx="20">
                  <c:v>8.8245276615001693E-3</c:v>
                </c:pt>
                <c:pt idx="21">
                  <c:v>2.8283742504808238E-3</c:v>
                </c:pt>
                <c:pt idx="22">
                  <c:v>2.9415092205000567E-3</c:v>
                </c:pt>
                <c:pt idx="23">
                  <c:v>2.4889693404231247E-3</c:v>
                </c:pt>
                <c:pt idx="24">
                  <c:v>8.2588528114040053E-3</c:v>
                </c:pt>
                <c:pt idx="25">
                  <c:v>2.0364294603461932E-3</c:v>
                </c:pt>
                <c:pt idx="26">
                  <c:v>5.9961534110193459E-3</c:v>
                </c:pt>
                <c:pt idx="27">
                  <c:v>9.0507976015386351E-4</c:v>
                </c:pt>
                <c:pt idx="28">
                  <c:v>2.4889693404231247E-3</c:v>
                </c:pt>
                <c:pt idx="29">
                  <c:v>3.0546441905192896E-3</c:v>
                </c:pt>
                <c:pt idx="30">
                  <c:v>2.0364294603461932E-3</c:v>
                </c:pt>
                <c:pt idx="31">
                  <c:v>3.620319040615454E-3</c:v>
                </c:pt>
                <c:pt idx="32">
                  <c:v>1.6970245502884941E-3</c:v>
                </c:pt>
                <c:pt idx="33">
                  <c:v>2.262699400384659E-3</c:v>
                </c:pt>
                <c:pt idx="34">
                  <c:v>2.8283742504808238E-3</c:v>
                </c:pt>
                <c:pt idx="35">
                  <c:v>1.6970245502884941E-3</c:v>
                </c:pt>
                <c:pt idx="36">
                  <c:v>3.3940491005769883E-3</c:v>
                </c:pt>
                <c:pt idx="37">
                  <c:v>3.3940491005769883E-3</c:v>
                </c:pt>
                <c:pt idx="38">
                  <c:v>2.6021043104423576E-3</c:v>
                </c:pt>
                <c:pt idx="39">
                  <c:v>2.262699400384659E-3</c:v>
                </c:pt>
                <c:pt idx="40">
                  <c:v>4.4122638307500846E-3</c:v>
                </c:pt>
                <c:pt idx="41">
                  <c:v>2.6021043104423576E-3</c:v>
                </c:pt>
                <c:pt idx="42">
                  <c:v>2.6021043104423576E-3</c:v>
                </c:pt>
                <c:pt idx="43">
                  <c:v>1.5838895802692612E-3</c:v>
                </c:pt>
                <c:pt idx="44">
                  <c:v>1.6970245502884941E-3</c:v>
                </c:pt>
                <c:pt idx="45">
                  <c:v>1.3576196402307953E-3</c:v>
                </c:pt>
                <c:pt idx="46">
                  <c:v>4.1859938907116189E-3</c:v>
                </c:pt>
                <c:pt idx="47">
                  <c:v>1.4707546102500284E-3</c:v>
                </c:pt>
                <c:pt idx="48">
                  <c:v>3.3940491005769883E-3</c:v>
                </c:pt>
                <c:pt idx="49">
                  <c:v>3.8465889806539202E-3</c:v>
                </c:pt>
                <c:pt idx="50">
                  <c:v>1.0182147301730966E-3</c:v>
                </c:pt>
                <c:pt idx="51">
                  <c:v>1.0182147301730966E-3</c:v>
                </c:pt>
                <c:pt idx="52">
                  <c:v>2.1495644303654261E-3</c:v>
                </c:pt>
                <c:pt idx="53">
                  <c:v>1.1313497001923295E-3</c:v>
                </c:pt>
                <c:pt idx="54">
                  <c:v>1.3576196402307953E-3</c:v>
                </c:pt>
                <c:pt idx="55">
                  <c:v>1.3576196402307953E-3</c:v>
                </c:pt>
                <c:pt idx="56">
                  <c:v>1.2444846702115624E-3</c:v>
                </c:pt>
                <c:pt idx="57">
                  <c:v>1.3576196402307953E-3</c:v>
                </c:pt>
                <c:pt idx="58">
                  <c:v>9.0507976015386351E-4</c:v>
                </c:pt>
                <c:pt idx="59">
                  <c:v>3.3940491005769883E-3</c:v>
                </c:pt>
                <c:pt idx="60">
                  <c:v>3.0546441905192896E-3</c:v>
                </c:pt>
                <c:pt idx="61">
                  <c:v>1.0182147301730966E-3</c:v>
                </c:pt>
                <c:pt idx="62">
                  <c:v>1.4707546102500284E-3</c:v>
                </c:pt>
                <c:pt idx="63">
                  <c:v>7.9194479013463062E-4</c:v>
                </c:pt>
                <c:pt idx="64">
                  <c:v>1.0182147301730966E-3</c:v>
                </c:pt>
                <c:pt idx="65">
                  <c:v>1.9232944903269601E-3</c:v>
                </c:pt>
                <c:pt idx="66">
                  <c:v>1.3576196402307953E-3</c:v>
                </c:pt>
                <c:pt idx="67">
                  <c:v>1.2444846702115624E-3</c:v>
                </c:pt>
                <c:pt idx="68">
                  <c:v>1.0182147301730966E-3</c:v>
                </c:pt>
                <c:pt idx="69">
                  <c:v>2.6021043104423576E-3</c:v>
                </c:pt>
                <c:pt idx="70">
                  <c:v>1.1313497001923295E-3</c:v>
                </c:pt>
                <c:pt idx="71">
                  <c:v>1.1313497001923295E-3</c:v>
                </c:pt>
                <c:pt idx="72">
                  <c:v>1.2444846702115624E-3</c:v>
                </c:pt>
                <c:pt idx="73">
                  <c:v>1.1313497001923295E-3</c:v>
                </c:pt>
                <c:pt idx="74">
                  <c:v>1.1313497001923295E-3</c:v>
                </c:pt>
                <c:pt idx="75">
                  <c:v>7.9194479013463062E-4</c:v>
                </c:pt>
                <c:pt idx="76">
                  <c:v>1.0182147301730966E-3</c:v>
                </c:pt>
                <c:pt idx="77">
                  <c:v>1.0182147301730966E-3</c:v>
                </c:pt>
                <c:pt idx="78">
                  <c:v>4.0728589206923864E-3</c:v>
                </c:pt>
                <c:pt idx="79">
                  <c:v>6.7880982011539763E-4</c:v>
                </c:pt>
                <c:pt idx="80">
                  <c:v>1.1313497001923295E-3</c:v>
                </c:pt>
                <c:pt idx="81">
                  <c:v>1.3576196402307953E-3</c:v>
                </c:pt>
                <c:pt idx="82">
                  <c:v>1.3576196402307953E-3</c:v>
                </c:pt>
                <c:pt idx="83">
                  <c:v>1.0182147301730966E-3</c:v>
                </c:pt>
                <c:pt idx="84">
                  <c:v>7.9194479013463062E-4</c:v>
                </c:pt>
                <c:pt idx="85">
                  <c:v>1.5838895802692612E-3</c:v>
                </c:pt>
                <c:pt idx="86">
                  <c:v>1.2444846702115624E-3</c:v>
                </c:pt>
                <c:pt idx="87">
                  <c:v>6.7880982011539763E-4</c:v>
                </c:pt>
                <c:pt idx="88">
                  <c:v>1.5838895802692612E-3</c:v>
                </c:pt>
                <c:pt idx="89">
                  <c:v>1.810159520307727E-3</c:v>
                </c:pt>
                <c:pt idx="90">
                  <c:v>7.9194479013463062E-4</c:v>
                </c:pt>
                <c:pt idx="91">
                  <c:v>1.0182147301730966E-3</c:v>
                </c:pt>
                <c:pt idx="92">
                  <c:v>5.6567485009616475E-4</c:v>
                </c:pt>
                <c:pt idx="93">
                  <c:v>2.7152392804615905E-3</c:v>
                </c:pt>
                <c:pt idx="94">
                  <c:v>1.2444846702115624E-3</c:v>
                </c:pt>
                <c:pt idx="95">
                  <c:v>2.7152392804615905E-3</c:v>
                </c:pt>
                <c:pt idx="96">
                  <c:v>1.0182147301730966E-3</c:v>
                </c:pt>
                <c:pt idx="97">
                  <c:v>4.6385337707885504E-3</c:v>
                </c:pt>
                <c:pt idx="98">
                  <c:v>1.0182147301730966E-3</c:v>
                </c:pt>
                <c:pt idx="99">
                  <c:v>1.0182147301730966E-3</c:v>
                </c:pt>
                <c:pt idx="100">
                  <c:v>5.6567485009616475E-4</c:v>
                </c:pt>
                <c:pt idx="101">
                  <c:v>5.6567485009616475E-4</c:v>
                </c:pt>
                <c:pt idx="102">
                  <c:v>5.6567485009616475E-4</c:v>
                </c:pt>
                <c:pt idx="103">
                  <c:v>7.9194479013463062E-4</c:v>
                </c:pt>
                <c:pt idx="104">
                  <c:v>1.810159520307727E-3</c:v>
                </c:pt>
                <c:pt idx="105">
                  <c:v>1.0182147301730966E-3</c:v>
                </c:pt>
                <c:pt idx="106">
                  <c:v>4.5253988007693175E-4</c:v>
                </c:pt>
                <c:pt idx="107">
                  <c:v>6.7880982011539763E-4</c:v>
                </c:pt>
                <c:pt idx="108">
                  <c:v>1.0182147301730966E-3</c:v>
                </c:pt>
                <c:pt idx="109">
                  <c:v>7.9194479013463062E-4</c:v>
                </c:pt>
                <c:pt idx="110">
                  <c:v>7.9194479013463062E-4</c:v>
                </c:pt>
                <c:pt idx="111">
                  <c:v>3.0546441905192896E-3</c:v>
                </c:pt>
                <c:pt idx="112">
                  <c:v>5.6567485009616475E-4</c:v>
                </c:pt>
                <c:pt idx="113">
                  <c:v>9.0507976015386351E-4</c:v>
                </c:pt>
                <c:pt idx="114">
                  <c:v>7.9194479013463062E-4</c:v>
                </c:pt>
                <c:pt idx="115">
                  <c:v>6.7880982011539763E-4</c:v>
                </c:pt>
                <c:pt idx="116">
                  <c:v>6.7880982011539763E-4</c:v>
                </c:pt>
                <c:pt idx="117">
                  <c:v>1.9232944903269601E-3</c:v>
                </c:pt>
                <c:pt idx="118">
                  <c:v>3.3940491005769881E-4</c:v>
                </c:pt>
                <c:pt idx="119">
                  <c:v>6.7880982011539763E-4</c:v>
                </c:pt>
                <c:pt idx="120">
                  <c:v>4.5253988007693175E-4</c:v>
                </c:pt>
                <c:pt idx="121">
                  <c:v>1.0182147301730966E-3</c:v>
                </c:pt>
                <c:pt idx="122">
                  <c:v>6.7880982011539763E-4</c:v>
                </c:pt>
                <c:pt idx="123">
                  <c:v>6.7880982011539763E-4</c:v>
                </c:pt>
                <c:pt idx="124">
                  <c:v>6.7880982011539763E-4</c:v>
                </c:pt>
                <c:pt idx="125">
                  <c:v>1.0182147301730966E-3</c:v>
                </c:pt>
                <c:pt idx="126">
                  <c:v>4.0728589206923864E-3</c:v>
                </c:pt>
                <c:pt idx="127">
                  <c:v>6.7880982011539763E-4</c:v>
                </c:pt>
                <c:pt idx="128">
                  <c:v>9.0507976015386351E-4</c:v>
                </c:pt>
                <c:pt idx="129">
                  <c:v>6.7880982011539763E-4</c:v>
                </c:pt>
                <c:pt idx="130">
                  <c:v>7.9194479013463062E-4</c:v>
                </c:pt>
                <c:pt idx="131">
                  <c:v>5.6567485009616475E-4</c:v>
                </c:pt>
                <c:pt idx="132">
                  <c:v>5.6567485009616475E-4</c:v>
                </c:pt>
                <c:pt idx="133">
                  <c:v>9.0507976015386351E-4</c:v>
                </c:pt>
                <c:pt idx="134">
                  <c:v>4.5253988007693175E-4</c:v>
                </c:pt>
                <c:pt idx="135">
                  <c:v>5.6567485009616475E-4</c:v>
                </c:pt>
                <c:pt idx="136">
                  <c:v>6.7880982011539763E-4</c:v>
                </c:pt>
                <c:pt idx="137">
                  <c:v>6.7880982011539763E-4</c:v>
                </c:pt>
                <c:pt idx="138">
                  <c:v>6.7880982011539763E-4</c:v>
                </c:pt>
                <c:pt idx="139">
                  <c:v>5.6567485009616475E-4</c:v>
                </c:pt>
                <c:pt idx="140">
                  <c:v>3.3940491005769881E-4</c:v>
                </c:pt>
                <c:pt idx="141">
                  <c:v>7.9194479013463062E-4</c:v>
                </c:pt>
                <c:pt idx="142">
                  <c:v>7.9194479013463062E-4</c:v>
                </c:pt>
                <c:pt idx="143">
                  <c:v>7.9194479013463062E-4</c:v>
                </c:pt>
                <c:pt idx="144">
                  <c:v>1.1313497001923295E-3</c:v>
                </c:pt>
                <c:pt idx="145">
                  <c:v>6.7880982011539763E-4</c:v>
                </c:pt>
                <c:pt idx="146">
                  <c:v>5.6567485009616475E-4</c:v>
                </c:pt>
                <c:pt idx="147">
                  <c:v>5.6567485009616475E-4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993792"/>
        <c:axId val="326989872"/>
      </c:scatterChart>
      <c:valAx>
        <c:axId val="3269937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865450314205972"/>
              <c:y val="0.9389589393351113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89872"/>
        <c:crosses val="autoZero"/>
        <c:crossBetween val="midCat"/>
      </c:valAx>
      <c:valAx>
        <c:axId val="3269898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3451911290375632E-2"/>
              <c:y val="0.3750248235301605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937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GRN11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541912039405674"/>
          <c:y val="1.61671196430503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468675944559774E-2"/>
                  <c:y val="-0.2118599189098014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Sheet4!$K$5:$K$379</c:f>
              <c:numCache>
                <c:formatCode>0.00E+00</c:formatCode>
                <c:ptCount val="375"/>
                <c:pt idx="0">
                  <c:v>0.1048897</c:v>
                </c:pt>
                <c:pt idx="1">
                  <c:v>5.381959E-2</c:v>
                </c:pt>
                <c:pt idx="2">
                  <c:v>3.6916030000000002E-2</c:v>
                </c:pt>
                <c:pt idx="3">
                  <c:v>1.7013730000000001E-2</c:v>
                </c:pt>
                <c:pt idx="4">
                  <c:v>3.003931E-2</c:v>
                </c:pt>
                <c:pt idx="5">
                  <c:v>1.7635399999999999E-2</c:v>
                </c:pt>
                <c:pt idx="6">
                  <c:v>3.2244719999999998E-2</c:v>
                </c:pt>
                <c:pt idx="7">
                  <c:v>2.3764179999999999E-2</c:v>
                </c:pt>
                <c:pt idx="8">
                  <c:v>3.8634540000000002E-2</c:v>
                </c:pt>
                <c:pt idx="9">
                  <c:v>3.261379E-3</c:v>
                </c:pt>
                <c:pt idx="10">
                  <c:v>3.8180720000000001E-2</c:v>
                </c:pt>
                <c:pt idx="11">
                  <c:v>3.867698E-2</c:v>
                </c:pt>
                <c:pt idx="12">
                  <c:v>3.2162160000000002E-2</c:v>
                </c:pt>
                <c:pt idx="13">
                  <c:v>2.714834E-2</c:v>
                </c:pt>
                <c:pt idx="14">
                  <c:v>2.5723289999999999E-2</c:v>
                </c:pt>
                <c:pt idx="15">
                  <c:v>3.9643359999999997E-3</c:v>
                </c:pt>
                <c:pt idx="16">
                  <c:v>9.3867159999999998E-3</c:v>
                </c:pt>
                <c:pt idx="17">
                  <c:v>9.4526230000000003E-3</c:v>
                </c:pt>
                <c:pt idx="18">
                  <c:v>9.6185090000000001E-2</c:v>
                </c:pt>
                <c:pt idx="19">
                  <c:v>2.032421E-3</c:v>
                </c:pt>
                <c:pt idx="20">
                  <c:v>4.9644019999999997E-3</c:v>
                </c:pt>
                <c:pt idx="21">
                  <c:v>4.0777369999999997E-3</c:v>
                </c:pt>
                <c:pt idx="22">
                  <c:v>6.4024090000000002E-4</c:v>
                </c:pt>
                <c:pt idx="23">
                  <c:v>3.3120239999999998E-3</c:v>
                </c:pt>
                <c:pt idx="24">
                  <c:v>3.4360829999999999E-3</c:v>
                </c:pt>
                <c:pt idx="25">
                  <c:v>8.2357049999999998E-4</c:v>
                </c:pt>
                <c:pt idx="26">
                  <c:v>3.3808760000000001E-3</c:v>
                </c:pt>
                <c:pt idx="27">
                  <c:v>1.017397E-3</c:v>
                </c:pt>
                <c:pt idx="28">
                  <c:v>4.1426639999999999E-3</c:v>
                </c:pt>
                <c:pt idx="29">
                  <c:v>1.770036E-3</c:v>
                </c:pt>
                <c:pt idx="30">
                  <c:v>0.148836</c:v>
                </c:pt>
                <c:pt idx="31">
                  <c:v>6.9195999999999997E-3</c:v>
                </c:pt>
                <c:pt idx="32">
                  <c:v>1.2074099999999999E-3</c:v>
                </c:pt>
                <c:pt idx="33">
                  <c:v>2.8099010000000001E-3</c:v>
                </c:pt>
                <c:pt idx="34">
                  <c:v>3.4786869999999998E-2</c:v>
                </c:pt>
                <c:pt idx="35">
                  <c:v>2.6052849999999999E-2</c:v>
                </c:pt>
                <c:pt idx="36">
                  <c:v>4.5087060000000003E-3</c:v>
                </c:pt>
                <c:pt idx="37">
                  <c:v>1.3547050000000001E-3</c:v>
                </c:pt>
                <c:pt idx="38">
                  <c:v>0.16970640000000001</c:v>
                </c:pt>
                <c:pt idx="39">
                  <c:v>9.5221279999999995E-3</c:v>
                </c:pt>
                <c:pt idx="40">
                  <c:v>1.5172849999999999E-3</c:v>
                </c:pt>
                <c:pt idx="41">
                  <c:v>5.4471140000000003E-3</c:v>
                </c:pt>
                <c:pt idx="42">
                  <c:v>2.458535E-3</c:v>
                </c:pt>
                <c:pt idx="43">
                  <c:v>4.8770259999999996E-3</c:v>
                </c:pt>
                <c:pt idx="44">
                  <c:v>4.7827139999999997E-2</c:v>
                </c:pt>
                <c:pt idx="45">
                  <c:v>7.5597060000000002E-3</c:v>
                </c:pt>
                <c:pt idx="46">
                  <c:v>4.9634240000000001E-3</c:v>
                </c:pt>
                <c:pt idx="47">
                  <c:v>3.1789909999999999E-3</c:v>
                </c:pt>
                <c:pt idx="48">
                  <c:v>1.812459E-3</c:v>
                </c:pt>
                <c:pt idx="49">
                  <c:v>2.411659E-3</c:v>
                </c:pt>
                <c:pt idx="50">
                  <c:v>2.1521090000000001E-3</c:v>
                </c:pt>
                <c:pt idx="51">
                  <c:v>6.1773000000000002E-3</c:v>
                </c:pt>
                <c:pt idx="52">
                  <c:v>7.8168650000000006E-2</c:v>
                </c:pt>
                <c:pt idx="53">
                  <c:v>2.1905739999999998E-3</c:v>
                </c:pt>
                <c:pt idx="54">
                  <c:v>2.2056559999999998E-3</c:v>
                </c:pt>
                <c:pt idx="55">
                  <c:v>5.2916480000000002E-2</c:v>
                </c:pt>
                <c:pt idx="56">
                  <c:v>5.3074610000000001E-2</c:v>
                </c:pt>
                <c:pt idx="57">
                  <c:v>5.0510480000000003E-2</c:v>
                </c:pt>
                <c:pt idx="58">
                  <c:v>2.6528369999999999E-3</c:v>
                </c:pt>
                <c:pt idx="59">
                  <c:v>6.1994240000000003E-3</c:v>
                </c:pt>
                <c:pt idx="60">
                  <c:v>3.0502149999999998E-3</c:v>
                </c:pt>
                <c:pt idx="61">
                  <c:v>7.9608860000000004E-3</c:v>
                </c:pt>
                <c:pt idx="62">
                  <c:v>2.5959519999999999E-3</c:v>
                </c:pt>
                <c:pt idx="63">
                  <c:v>3.2776179999999999E-3</c:v>
                </c:pt>
                <c:pt idx="64">
                  <c:v>0.1341379</c:v>
                </c:pt>
                <c:pt idx="65">
                  <c:v>2.2975510000000001E-3</c:v>
                </c:pt>
                <c:pt idx="66">
                  <c:v>7.2487289999999996E-2</c:v>
                </c:pt>
                <c:pt idx="67">
                  <c:v>1.793979E-3</c:v>
                </c:pt>
                <c:pt idx="68">
                  <c:v>1.231925E-2</c:v>
                </c:pt>
                <c:pt idx="69">
                  <c:v>7.2557060000000007E-2</c:v>
                </c:pt>
                <c:pt idx="70">
                  <c:v>7.45439E-3</c:v>
                </c:pt>
                <c:pt idx="71">
                  <c:v>2.1927269999999998E-3</c:v>
                </c:pt>
                <c:pt idx="72">
                  <c:v>2.509201E-3</c:v>
                </c:pt>
                <c:pt idx="73">
                  <c:v>2.563685E-3</c:v>
                </c:pt>
                <c:pt idx="74">
                  <c:v>2.924973E-3</c:v>
                </c:pt>
                <c:pt idx="75">
                  <c:v>2.9636839999999998E-3</c:v>
                </c:pt>
                <c:pt idx="76">
                  <c:v>4.8194939999999999E-2</c:v>
                </c:pt>
                <c:pt idx="77">
                  <c:v>7.5162550000000003E-3</c:v>
                </c:pt>
                <c:pt idx="78">
                  <c:v>8.0167180000000005E-2</c:v>
                </c:pt>
                <c:pt idx="79">
                  <c:v>4.3065279999999996E-3</c:v>
                </c:pt>
                <c:pt idx="80">
                  <c:v>1.374449E-3</c:v>
                </c:pt>
                <c:pt idx="81">
                  <c:v>0.10974390000000001</c:v>
                </c:pt>
                <c:pt idx="82">
                  <c:v>2.5720029999999998E-3</c:v>
                </c:pt>
                <c:pt idx="83">
                  <c:v>1.3883890000000001E-3</c:v>
                </c:pt>
                <c:pt idx="84">
                  <c:v>3.3201580000000001E-3</c:v>
                </c:pt>
                <c:pt idx="85">
                  <c:v>3.3231419999999998E-3</c:v>
                </c:pt>
                <c:pt idx="86">
                  <c:v>1.518974E-2</c:v>
                </c:pt>
                <c:pt idx="87">
                  <c:v>8.8310589999999994E-2</c:v>
                </c:pt>
                <c:pt idx="88">
                  <c:v>2.3931640000000001E-2</c:v>
                </c:pt>
                <c:pt idx="89">
                  <c:v>3.0748899999999998E-3</c:v>
                </c:pt>
                <c:pt idx="90">
                  <c:v>3.456626E-3</c:v>
                </c:pt>
                <c:pt idx="91">
                  <c:v>8.8781440000000003E-2</c:v>
                </c:pt>
                <c:pt idx="92">
                  <c:v>5.685687E-3</c:v>
                </c:pt>
                <c:pt idx="93">
                  <c:v>6.2296729999999998E-4</c:v>
                </c:pt>
                <c:pt idx="94">
                  <c:v>1.634261E-2</c:v>
                </c:pt>
                <c:pt idx="95">
                  <c:v>7.2414209999999996E-3</c:v>
                </c:pt>
                <c:pt idx="96">
                  <c:v>7.8263760000000002E-2</c:v>
                </c:pt>
                <c:pt idx="97">
                  <c:v>2.4896290000000001E-3</c:v>
                </c:pt>
                <c:pt idx="98">
                  <c:v>3.623228E-3</c:v>
                </c:pt>
                <c:pt idx="99">
                  <c:v>3.6482730000000001E-3</c:v>
                </c:pt>
                <c:pt idx="100">
                  <c:v>0.1141133</c:v>
                </c:pt>
                <c:pt idx="101">
                  <c:v>9.040318E-2</c:v>
                </c:pt>
                <c:pt idx="102">
                  <c:v>6.9097760000000005E-4</c:v>
                </c:pt>
                <c:pt idx="103">
                  <c:v>8.0325019999999997E-2</c:v>
                </c:pt>
                <c:pt idx="104">
                  <c:v>4.6338829999999998E-2</c:v>
                </c:pt>
                <c:pt idx="105">
                  <c:v>0.105989</c:v>
                </c:pt>
                <c:pt idx="106">
                  <c:v>1.388617E-3</c:v>
                </c:pt>
                <c:pt idx="107">
                  <c:v>3.4055330000000001E-3</c:v>
                </c:pt>
                <c:pt idx="108">
                  <c:v>2.726736E-3</c:v>
                </c:pt>
                <c:pt idx="109">
                  <c:v>8.3718400000000002E-3</c:v>
                </c:pt>
                <c:pt idx="110">
                  <c:v>2.3902559999999999E-3</c:v>
                </c:pt>
                <c:pt idx="111">
                  <c:v>2.7721009999999999E-3</c:v>
                </c:pt>
                <c:pt idx="112">
                  <c:v>4.4400849999999999E-3</c:v>
                </c:pt>
                <c:pt idx="113">
                  <c:v>3.6426739999999998E-3</c:v>
                </c:pt>
                <c:pt idx="114">
                  <c:v>5.5047289999999999E-3</c:v>
                </c:pt>
                <c:pt idx="115">
                  <c:v>9.2880270000000008E-3</c:v>
                </c:pt>
                <c:pt idx="116">
                  <c:v>4.1235580000000003E-3</c:v>
                </c:pt>
                <c:pt idx="117">
                  <c:v>9.3177659999999999E-3</c:v>
                </c:pt>
                <c:pt idx="118">
                  <c:v>8.2117949999999996E-4</c:v>
                </c:pt>
                <c:pt idx="119">
                  <c:v>6.0819610000000003E-3</c:v>
                </c:pt>
                <c:pt idx="120">
                  <c:v>8.2368000000000007E-3</c:v>
                </c:pt>
                <c:pt idx="121">
                  <c:v>0.11703330000000001</c:v>
                </c:pt>
                <c:pt idx="122">
                  <c:v>1.347029E-3</c:v>
                </c:pt>
                <c:pt idx="123">
                  <c:v>0.14704990000000001</c:v>
                </c:pt>
                <c:pt idx="124">
                  <c:v>9.0760869999999998E-4</c:v>
                </c:pt>
                <c:pt idx="125">
                  <c:v>2.8867529999999999E-2</c:v>
                </c:pt>
                <c:pt idx="126">
                  <c:v>4.9029629999999998E-3</c:v>
                </c:pt>
                <c:pt idx="127">
                  <c:v>9.8663580000000004E-3</c:v>
                </c:pt>
                <c:pt idx="128">
                  <c:v>9.3790029999999997E-4</c:v>
                </c:pt>
                <c:pt idx="129">
                  <c:v>5.9845489999999996E-3</c:v>
                </c:pt>
                <c:pt idx="130">
                  <c:v>9.5641499999999996E-4</c:v>
                </c:pt>
                <c:pt idx="131">
                  <c:v>3.2730719999999998E-2</c:v>
                </c:pt>
                <c:pt idx="132">
                  <c:v>6.6084120000000001E-3</c:v>
                </c:pt>
                <c:pt idx="133">
                  <c:v>9.0888780000000002E-2</c:v>
                </c:pt>
                <c:pt idx="134">
                  <c:v>1.401999E-2</c:v>
                </c:pt>
                <c:pt idx="135">
                  <c:v>9.7382670000000003E-4</c:v>
                </c:pt>
                <c:pt idx="136">
                  <c:v>4.183601E-2</c:v>
                </c:pt>
                <c:pt idx="137">
                  <c:v>1.025831E-2</c:v>
                </c:pt>
                <c:pt idx="138">
                  <c:v>0.1221168</c:v>
                </c:pt>
                <c:pt idx="139">
                  <c:v>4.36047E-3</c:v>
                </c:pt>
                <c:pt idx="140">
                  <c:v>3.5279439999999999E-3</c:v>
                </c:pt>
                <c:pt idx="141">
                  <c:v>5.4366320000000003E-3</c:v>
                </c:pt>
                <c:pt idx="142">
                  <c:v>1.09359E-3</c:v>
                </c:pt>
                <c:pt idx="143">
                  <c:v>2.4250510000000001E-3</c:v>
                </c:pt>
                <c:pt idx="144">
                  <c:v>1.091894E-2</c:v>
                </c:pt>
                <c:pt idx="145">
                  <c:v>8.4436339999999999E-2</c:v>
                </c:pt>
                <c:pt idx="146">
                  <c:v>5.756957E-3</c:v>
                </c:pt>
                <c:pt idx="147">
                  <c:v>2.945558E-3</c:v>
                </c:pt>
                <c:pt idx="148">
                  <c:v>5.6949689999999997E-2</c:v>
                </c:pt>
                <c:pt idx="149">
                  <c:v>4.826917E-3</c:v>
                </c:pt>
                <c:pt idx="150">
                  <c:v>6.4216059999999998E-3</c:v>
                </c:pt>
                <c:pt idx="151">
                  <c:v>7.6159679999999999E-3</c:v>
                </c:pt>
                <c:pt idx="152">
                  <c:v>6.4896659999999998E-3</c:v>
                </c:pt>
                <c:pt idx="153">
                  <c:v>5.4766240000000002E-3</c:v>
                </c:pt>
                <c:pt idx="154">
                  <c:v>6.0437889999999999E-3</c:v>
                </c:pt>
                <c:pt idx="155">
                  <c:v>1.367034E-2</c:v>
                </c:pt>
                <c:pt idx="156">
                  <c:v>7.654466E-2</c:v>
                </c:pt>
                <c:pt idx="157">
                  <c:v>0.1200721</c:v>
                </c:pt>
                <c:pt idx="158">
                  <c:v>6.7627520000000003E-3</c:v>
                </c:pt>
                <c:pt idx="159">
                  <c:v>0.11576640000000001</c:v>
                </c:pt>
                <c:pt idx="160">
                  <c:v>6.4167290000000004E-3</c:v>
                </c:pt>
                <c:pt idx="161">
                  <c:v>6.4636909999999997E-3</c:v>
                </c:pt>
                <c:pt idx="162">
                  <c:v>6.4529160000000002E-2</c:v>
                </c:pt>
                <c:pt idx="163">
                  <c:v>2.0504060000000001E-2</c:v>
                </c:pt>
                <c:pt idx="164">
                  <c:v>2.9585570000000001E-3</c:v>
                </c:pt>
                <c:pt idx="165">
                  <c:v>4.3529270000000004E-3</c:v>
                </c:pt>
                <c:pt idx="166">
                  <c:v>1.300402E-2</c:v>
                </c:pt>
                <c:pt idx="167">
                  <c:v>9.7348160000000003E-2</c:v>
                </c:pt>
                <c:pt idx="168">
                  <c:v>3.017671E-3</c:v>
                </c:pt>
                <c:pt idx="169">
                  <c:v>2.319589E-2</c:v>
                </c:pt>
                <c:pt idx="170">
                  <c:v>0.12999939999999999</c:v>
                </c:pt>
                <c:pt idx="171">
                  <c:v>3.0692610000000002E-3</c:v>
                </c:pt>
                <c:pt idx="172">
                  <c:v>4.5493349999999998E-3</c:v>
                </c:pt>
                <c:pt idx="173">
                  <c:v>7.4258049999999997E-3</c:v>
                </c:pt>
                <c:pt idx="174">
                  <c:v>1.8860399999999999E-2</c:v>
                </c:pt>
                <c:pt idx="175">
                  <c:v>1.3534600000000001E-2</c:v>
                </c:pt>
                <c:pt idx="176">
                  <c:v>2.3501490000000002E-3</c:v>
                </c:pt>
                <c:pt idx="177">
                  <c:v>0.1421857</c:v>
                </c:pt>
                <c:pt idx="178">
                  <c:v>7.5583559999999996E-3</c:v>
                </c:pt>
                <c:pt idx="179">
                  <c:v>2.3991860000000002E-3</c:v>
                </c:pt>
                <c:pt idx="180">
                  <c:v>7.0961729999999999E-3</c:v>
                </c:pt>
                <c:pt idx="181">
                  <c:v>7.7524250000000003E-3</c:v>
                </c:pt>
                <c:pt idx="182">
                  <c:v>1.270866E-2</c:v>
                </c:pt>
                <c:pt idx="183">
                  <c:v>8.6147700000000008E-3</c:v>
                </c:pt>
                <c:pt idx="184">
                  <c:v>1.43365E-2</c:v>
                </c:pt>
                <c:pt idx="185">
                  <c:v>3.213481E-2</c:v>
                </c:pt>
                <c:pt idx="186">
                  <c:v>2.9569959999999999E-2</c:v>
                </c:pt>
                <c:pt idx="187">
                  <c:v>3.1898809999999999E-3</c:v>
                </c:pt>
                <c:pt idx="188">
                  <c:v>1.250953E-2</c:v>
                </c:pt>
                <c:pt idx="189">
                  <c:v>5.3068430000000003E-3</c:v>
                </c:pt>
                <c:pt idx="190">
                  <c:v>2.7733459999999999E-3</c:v>
                </c:pt>
                <c:pt idx="191">
                  <c:v>5.0469699999999999E-2</c:v>
                </c:pt>
                <c:pt idx="192">
                  <c:v>1.1930420000000001E-2</c:v>
                </c:pt>
                <c:pt idx="193">
                  <c:v>0.11399289999999999</c:v>
                </c:pt>
                <c:pt idx="194">
                  <c:v>7.7715060000000002E-2</c:v>
                </c:pt>
                <c:pt idx="195">
                  <c:v>1.3291139999999999E-3</c:v>
                </c:pt>
                <c:pt idx="196">
                  <c:v>6.8367259999999999E-2</c:v>
                </c:pt>
                <c:pt idx="197">
                  <c:v>7.5112390000000003E-3</c:v>
                </c:pt>
                <c:pt idx="198">
                  <c:v>1.3897710000000001E-2</c:v>
                </c:pt>
                <c:pt idx="199">
                  <c:v>3.5502870000000001E-3</c:v>
                </c:pt>
                <c:pt idx="200">
                  <c:v>8.7464390000000002E-5</c:v>
                </c:pt>
                <c:pt idx="201">
                  <c:v>8.7464390000000002E-5</c:v>
                </c:pt>
                <c:pt idx="202">
                  <c:v>8.256769E-4</c:v>
                </c:pt>
                <c:pt idx="203">
                  <c:v>7.210447E-3</c:v>
                </c:pt>
                <c:pt idx="204">
                  <c:v>2.6308459999999999E-2</c:v>
                </c:pt>
                <c:pt idx="205">
                  <c:v>2.2816080000000001E-3</c:v>
                </c:pt>
                <c:pt idx="206">
                  <c:v>8.576742E-3</c:v>
                </c:pt>
                <c:pt idx="207">
                  <c:v>1.6121699999999999E-2</c:v>
                </c:pt>
                <c:pt idx="208">
                  <c:v>2.3230149999999999E-3</c:v>
                </c:pt>
                <c:pt idx="209">
                  <c:v>7.37522E-3</c:v>
                </c:pt>
                <c:pt idx="210">
                  <c:v>3.3001459999999999E-3</c:v>
                </c:pt>
                <c:pt idx="211">
                  <c:v>2.1321590000000001E-2</c:v>
                </c:pt>
                <c:pt idx="212">
                  <c:v>1.9376249999999999E-3</c:v>
                </c:pt>
                <c:pt idx="213">
                  <c:v>6.1732819999999996E-4</c:v>
                </c:pt>
                <c:pt idx="214">
                  <c:v>3.377494E-3</c:v>
                </c:pt>
                <c:pt idx="215">
                  <c:v>9.1631519999999997E-4</c:v>
                </c:pt>
                <c:pt idx="216">
                  <c:v>2.9039270000000002E-3</c:v>
                </c:pt>
                <c:pt idx="217">
                  <c:v>1.1478190000000001E-4</c:v>
                </c:pt>
                <c:pt idx="218">
                  <c:v>1.249366E-3</c:v>
                </c:pt>
                <c:pt idx="219">
                  <c:v>3.4479369999999999E-3</c:v>
                </c:pt>
                <c:pt idx="220">
                  <c:v>4.5875040000000001E-3</c:v>
                </c:pt>
                <c:pt idx="221">
                  <c:v>8.3989849999999994E-3</c:v>
                </c:pt>
                <c:pt idx="222">
                  <c:v>2.0828819999999999E-3</c:v>
                </c:pt>
                <c:pt idx="223">
                  <c:v>9.9265499999999993E-3</c:v>
                </c:pt>
                <c:pt idx="224">
                  <c:v>1.7108620000000001E-2</c:v>
                </c:pt>
                <c:pt idx="225">
                  <c:v>2.6339290000000001E-3</c:v>
                </c:pt>
                <c:pt idx="226">
                  <c:v>2.7182859999999999E-3</c:v>
                </c:pt>
                <c:pt idx="227">
                  <c:v>7.4532539999999994E-2</c:v>
                </c:pt>
                <c:pt idx="228">
                  <c:v>1.9342390000000001E-2</c:v>
                </c:pt>
                <c:pt idx="229">
                  <c:v>2.788123E-3</c:v>
                </c:pt>
                <c:pt idx="230">
                  <c:v>1.6822E-2</c:v>
                </c:pt>
                <c:pt idx="231">
                  <c:v>1.482684E-3</c:v>
                </c:pt>
                <c:pt idx="232">
                  <c:v>1.8899330000000001E-3</c:v>
                </c:pt>
                <c:pt idx="233">
                  <c:v>5.3606499999999996E-4</c:v>
                </c:pt>
                <c:pt idx="234">
                  <c:v>1.9301349999999999E-3</c:v>
                </c:pt>
                <c:pt idx="235">
                  <c:v>2.8783379999999998E-3</c:v>
                </c:pt>
                <c:pt idx="236">
                  <c:v>5.5486520000000005E-4</c:v>
                </c:pt>
                <c:pt idx="237">
                  <c:v>9.1904329999999996E-3</c:v>
                </c:pt>
                <c:pt idx="238">
                  <c:v>8.3862729999999999E-4</c:v>
                </c:pt>
                <c:pt idx="239">
                  <c:v>3.9952729999999997E-3</c:v>
                </c:pt>
                <c:pt idx="240">
                  <c:v>4.5829740000000001E-3</c:v>
                </c:pt>
                <c:pt idx="241">
                  <c:v>1.985709E-3</c:v>
                </c:pt>
                <c:pt idx="242">
                  <c:v>8.5913259999999996E-4</c:v>
                </c:pt>
                <c:pt idx="243">
                  <c:v>1.079781E-2</c:v>
                </c:pt>
                <c:pt idx="244">
                  <c:v>5.814158E-4</c:v>
                </c:pt>
                <c:pt idx="245">
                  <c:v>5.814158E-4</c:v>
                </c:pt>
                <c:pt idx="246">
                  <c:v>5.814158E-4</c:v>
                </c:pt>
                <c:pt idx="247">
                  <c:v>5.814158E-4</c:v>
                </c:pt>
                <c:pt idx="248">
                  <c:v>8.6106389999999998E-3</c:v>
                </c:pt>
                <c:pt idx="249">
                  <c:v>8.8000049999999998E-4</c:v>
                </c:pt>
                <c:pt idx="250">
                  <c:v>5.9245580000000003E-4</c:v>
                </c:pt>
                <c:pt idx="251">
                  <c:v>8.0258069999999994E-3</c:v>
                </c:pt>
                <c:pt idx="252">
                  <c:v>7.5179500000000001E-5</c:v>
                </c:pt>
                <c:pt idx="253">
                  <c:v>1.338552E-2</c:v>
                </c:pt>
                <c:pt idx="254">
                  <c:v>6.1687269999999999E-4</c:v>
                </c:pt>
                <c:pt idx="255">
                  <c:v>1.1861E-2</c:v>
                </c:pt>
                <c:pt idx="256">
                  <c:v>3.0776940000000002E-3</c:v>
                </c:pt>
                <c:pt idx="257">
                  <c:v>6.186605E-4</c:v>
                </c:pt>
                <c:pt idx="258">
                  <c:v>1.667244E-3</c:v>
                </c:pt>
                <c:pt idx="259">
                  <c:v>2.5808950000000002E-3</c:v>
                </c:pt>
                <c:pt idx="260">
                  <c:v>4.2201169999999998E-3</c:v>
                </c:pt>
                <c:pt idx="261">
                  <c:v>8.8776270000000008E-3</c:v>
                </c:pt>
                <c:pt idx="262">
                  <c:v>5.4486639999999998E-3</c:v>
                </c:pt>
                <c:pt idx="263">
                  <c:v>3.1147549999999999E-3</c:v>
                </c:pt>
                <c:pt idx="264">
                  <c:v>1.53679E-2</c:v>
                </c:pt>
                <c:pt idx="265">
                  <c:v>5.8176029999999997E-2</c:v>
                </c:pt>
                <c:pt idx="266">
                  <c:v>6.6512009999999998E-4</c:v>
                </c:pt>
                <c:pt idx="267">
                  <c:v>1.341053E-3</c:v>
                </c:pt>
                <c:pt idx="268">
                  <c:v>1.565267E-2</c:v>
                </c:pt>
                <c:pt idx="269">
                  <c:v>1.0006019999999999E-2</c:v>
                </c:pt>
                <c:pt idx="270">
                  <c:v>1.0174190000000001E-3</c:v>
                </c:pt>
                <c:pt idx="271">
                  <c:v>1.39211E-3</c:v>
                </c:pt>
                <c:pt idx="272">
                  <c:v>1.3947440000000001E-3</c:v>
                </c:pt>
                <c:pt idx="273">
                  <c:v>1.8367870000000001E-2</c:v>
                </c:pt>
                <c:pt idx="274">
                  <c:v>0.11008419999999999</c:v>
                </c:pt>
                <c:pt idx="275">
                  <c:v>7.0406509999999996E-4</c:v>
                </c:pt>
                <c:pt idx="276">
                  <c:v>1.752652E-2</c:v>
                </c:pt>
                <c:pt idx="277">
                  <c:v>4.5050960000000001E-3</c:v>
                </c:pt>
                <c:pt idx="278">
                  <c:v>1.8346250000000001E-3</c:v>
                </c:pt>
                <c:pt idx="279">
                  <c:v>7.1020199999999995E-4</c:v>
                </c:pt>
                <c:pt idx="280">
                  <c:v>5.7840729999999998E-3</c:v>
                </c:pt>
                <c:pt idx="281">
                  <c:v>1.850247E-3</c:v>
                </c:pt>
                <c:pt idx="282">
                  <c:v>2.409984E-4</c:v>
                </c:pt>
                <c:pt idx="283">
                  <c:v>1.509945E-2</c:v>
                </c:pt>
                <c:pt idx="284">
                  <c:v>7.3409359999999999E-4</c:v>
                </c:pt>
                <c:pt idx="285">
                  <c:v>5.9435229999999999E-2</c:v>
                </c:pt>
                <c:pt idx="286">
                  <c:v>3.097188E-2</c:v>
                </c:pt>
                <c:pt idx="287">
                  <c:v>2.422639E-2</c:v>
                </c:pt>
                <c:pt idx="288">
                  <c:v>4.6482650000000004E-3</c:v>
                </c:pt>
                <c:pt idx="289">
                  <c:v>7.6334769999999996E-4</c:v>
                </c:pt>
                <c:pt idx="290">
                  <c:v>7.6334769999999996E-4</c:v>
                </c:pt>
                <c:pt idx="291">
                  <c:v>3.5082059999999998E-3</c:v>
                </c:pt>
                <c:pt idx="292">
                  <c:v>2.9647749999999998E-3</c:v>
                </c:pt>
                <c:pt idx="293">
                  <c:v>1.519292E-3</c:v>
                </c:pt>
                <c:pt idx="294">
                  <c:v>7.8428639999999995E-4</c:v>
                </c:pt>
                <c:pt idx="295">
                  <c:v>0.13777619999999999</c:v>
                </c:pt>
                <c:pt idx="296">
                  <c:v>7.9183319999999999E-4</c:v>
                </c:pt>
                <c:pt idx="297">
                  <c:v>7.9255579999999996E-4</c:v>
                </c:pt>
                <c:pt idx="298">
                  <c:v>4.787085E-3</c:v>
                </c:pt>
                <c:pt idx="299">
                  <c:v>1.135836E-2</c:v>
                </c:pt>
                <c:pt idx="300">
                  <c:v>7.9812999999999998E-4</c:v>
                </c:pt>
                <c:pt idx="301">
                  <c:v>4.8128110000000002E-3</c:v>
                </c:pt>
                <c:pt idx="302">
                  <c:v>8.0356009999999996E-4</c:v>
                </c:pt>
                <c:pt idx="303">
                  <c:v>8.0571050000000002E-4</c:v>
                </c:pt>
                <c:pt idx="304">
                  <c:v>1.312496E-2</c:v>
                </c:pt>
                <c:pt idx="305">
                  <c:v>8.194815E-4</c:v>
                </c:pt>
                <c:pt idx="306">
                  <c:v>1.5978959999999999E-3</c:v>
                </c:pt>
                <c:pt idx="307">
                  <c:v>8.269102E-4</c:v>
                </c:pt>
                <c:pt idx="308">
                  <c:v>1.6641920000000001E-2</c:v>
                </c:pt>
                <c:pt idx="309">
                  <c:v>3.6779320000000001E-3</c:v>
                </c:pt>
                <c:pt idx="310">
                  <c:v>5.5824500000000001E-3</c:v>
                </c:pt>
                <c:pt idx="311">
                  <c:v>8.4450849999999995E-4</c:v>
                </c:pt>
                <c:pt idx="312">
                  <c:v>8.5217029999999996E-4</c:v>
                </c:pt>
                <c:pt idx="313">
                  <c:v>8.7496109999999998E-4</c:v>
                </c:pt>
                <c:pt idx="314">
                  <c:v>3.8124819999999999E-3</c:v>
                </c:pt>
                <c:pt idx="315">
                  <c:v>2.1638759999999999E-3</c:v>
                </c:pt>
                <c:pt idx="316">
                  <c:v>2.1760149999999999E-3</c:v>
                </c:pt>
                <c:pt idx="317">
                  <c:v>6.488766E-3</c:v>
                </c:pt>
                <c:pt idx="318">
                  <c:v>8.9921429999999995E-4</c:v>
                </c:pt>
                <c:pt idx="319">
                  <c:v>3.271103E-3</c:v>
                </c:pt>
                <c:pt idx="320">
                  <c:v>2.7536660000000001E-2</c:v>
                </c:pt>
                <c:pt idx="321">
                  <c:v>9.0685370000000002E-4</c:v>
                </c:pt>
                <c:pt idx="322">
                  <c:v>9.0954830000000003E-4</c:v>
                </c:pt>
                <c:pt idx="323">
                  <c:v>2.2155859999999999E-3</c:v>
                </c:pt>
                <c:pt idx="324">
                  <c:v>1.198726E-2</c:v>
                </c:pt>
                <c:pt idx="325">
                  <c:v>9.2061010000000002E-4</c:v>
                </c:pt>
                <c:pt idx="326">
                  <c:v>1.3587440000000001E-3</c:v>
                </c:pt>
                <c:pt idx="327">
                  <c:v>9.6315020000000003E-4</c:v>
                </c:pt>
                <c:pt idx="328">
                  <c:v>9.8409670000000008E-4</c:v>
                </c:pt>
                <c:pt idx="329">
                  <c:v>2.3634319999999999E-3</c:v>
                </c:pt>
                <c:pt idx="330">
                  <c:v>1.000901E-3</c:v>
                </c:pt>
                <c:pt idx="331">
                  <c:v>1.333496E-2</c:v>
                </c:pt>
                <c:pt idx="332">
                  <c:v>5.8569950000000003E-2</c:v>
                </c:pt>
                <c:pt idx="333">
                  <c:v>6.6572729999999996E-4</c:v>
                </c:pt>
                <c:pt idx="334">
                  <c:v>7.7121380000000003E-2</c:v>
                </c:pt>
                <c:pt idx="335">
                  <c:v>2.9563089999999998E-3</c:v>
                </c:pt>
                <c:pt idx="336">
                  <c:v>5.4429770000000003E-5</c:v>
                </c:pt>
                <c:pt idx="337">
                  <c:v>1.2530589999999999E-2</c:v>
                </c:pt>
                <c:pt idx="338">
                  <c:v>1.0347399999999999E-3</c:v>
                </c:pt>
                <c:pt idx="339">
                  <c:v>2.7625210000000001E-2</c:v>
                </c:pt>
                <c:pt idx="340">
                  <c:v>1.262303E-2</c:v>
                </c:pt>
                <c:pt idx="341">
                  <c:v>6.9047070000000002E-4</c:v>
                </c:pt>
                <c:pt idx="342">
                  <c:v>6.3367279999999998E-3</c:v>
                </c:pt>
                <c:pt idx="343">
                  <c:v>4.086397E-4</c:v>
                </c:pt>
                <c:pt idx="344">
                  <c:v>2.3863410000000002E-2</c:v>
                </c:pt>
                <c:pt idx="345">
                  <c:v>3.0557380000000001E-3</c:v>
                </c:pt>
                <c:pt idx="346">
                  <c:v>5.6451569999999996E-3</c:v>
                </c:pt>
                <c:pt idx="347">
                  <c:v>7.1071019999999999E-4</c:v>
                </c:pt>
                <c:pt idx="348">
                  <c:v>7.1132119999999996E-4</c:v>
                </c:pt>
                <c:pt idx="349">
                  <c:v>4.1598290000000003E-2</c:v>
                </c:pt>
                <c:pt idx="350">
                  <c:v>3.3236620000000001E-2</c:v>
                </c:pt>
                <c:pt idx="351">
                  <c:v>2.7174770000000001E-2</c:v>
                </c:pt>
                <c:pt idx="352">
                  <c:v>1.2105990000000001E-2</c:v>
                </c:pt>
                <c:pt idx="353">
                  <c:v>4.4209770000000004E-3</c:v>
                </c:pt>
                <c:pt idx="354">
                  <c:v>1.1266379999999999E-3</c:v>
                </c:pt>
                <c:pt idx="355">
                  <c:v>7.4922529999999995E-4</c:v>
                </c:pt>
                <c:pt idx="356">
                  <c:v>4.4064910000000002E-4</c:v>
                </c:pt>
                <c:pt idx="357">
                  <c:v>4.4064910000000002E-4</c:v>
                </c:pt>
                <c:pt idx="358">
                  <c:v>1.6652420000000001E-2</c:v>
                </c:pt>
                <c:pt idx="359">
                  <c:v>0.1216822</c:v>
                </c:pt>
                <c:pt idx="360">
                  <c:v>7.6857909999999995E-4</c:v>
                </c:pt>
                <c:pt idx="361">
                  <c:v>7.7542659999999995E-4</c:v>
                </c:pt>
                <c:pt idx="362">
                  <c:v>2.6556750000000001E-3</c:v>
                </c:pt>
                <c:pt idx="363">
                  <c:v>7.2045730000000002E-5</c:v>
                </c:pt>
                <c:pt idx="364">
                  <c:v>2.679781E-3</c:v>
                </c:pt>
                <c:pt idx="365">
                  <c:v>1.178061E-3</c:v>
                </c:pt>
                <c:pt idx="366">
                  <c:v>1.325895E-2</c:v>
                </c:pt>
                <c:pt idx="367">
                  <c:v>1.6371580000000001E-3</c:v>
                </c:pt>
                <c:pt idx="368">
                  <c:v>1.1963290000000001E-3</c:v>
                </c:pt>
                <c:pt idx="369">
                  <c:v>7.6451600000000005E-5</c:v>
                </c:pt>
                <c:pt idx="370">
                  <c:v>1.6992960000000001E-2</c:v>
                </c:pt>
                <c:pt idx="371">
                  <c:v>1.220924E-3</c:v>
                </c:pt>
                <c:pt idx="372">
                  <c:v>4.6711399999999998E-3</c:v>
                </c:pt>
                <c:pt idx="373">
                  <c:v>1.6948550000000001E-3</c:v>
                </c:pt>
                <c:pt idx="374">
                  <c:v>7.6738149999999996E-3</c:v>
                </c:pt>
              </c:numCache>
            </c:numRef>
          </c:xVal>
          <c:yVal>
            <c:numRef>
              <c:f>Sheet4!$L$5:$L$379</c:f>
              <c:numCache>
                <c:formatCode>0.00E+00</c:formatCode>
                <c:ptCount val="375"/>
                <c:pt idx="0">
                  <c:v>7.6592374703020702E-2</c:v>
                </c:pt>
                <c:pt idx="1">
                  <c:v>7.6592374703020702E-2</c:v>
                </c:pt>
                <c:pt idx="2">
                  <c:v>5.4417920579251045E-2</c:v>
                </c:pt>
                <c:pt idx="3">
                  <c:v>2.3532073764000454E-2</c:v>
                </c:pt>
                <c:pt idx="4">
                  <c:v>2.5568503224346645E-2</c:v>
                </c:pt>
                <c:pt idx="5">
                  <c:v>2.1156239393596562E-2</c:v>
                </c:pt>
                <c:pt idx="6">
                  <c:v>2.5568503224346645E-2</c:v>
                </c:pt>
                <c:pt idx="7">
                  <c:v>1.9346079873288832E-2</c:v>
                </c:pt>
                <c:pt idx="8">
                  <c:v>1.9346079873288832E-2</c:v>
                </c:pt>
                <c:pt idx="9">
                  <c:v>6.6749632311347441E-3</c:v>
                </c:pt>
                <c:pt idx="10">
                  <c:v>1.4820681072519515E-2</c:v>
                </c:pt>
                <c:pt idx="11">
                  <c:v>1.4820681072519515E-2</c:v>
                </c:pt>
                <c:pt idx="12">
                  <c:v>1.3463061432288721E-2</c:v>
                </c:pt>
                <c:pt idx="13">
                  <c:v>1.2105441792057926E-2</c:v>
                </c:pt>
                <c:pt idx="14">
                  <c:v>1.1313497001923295E-2</c:v>
                </c:pt>
                <c:pt idx="15">
                  <c:v>4.9779386808462495E-3</c:v>
                </c:pt>
                <c:pt idx="16">
                  <c:v>6.6749632311347441E-3</c:v>
                </c:pt>
                <c:pt idx="17">
                  <c:v>6.6749632311347441E-3</c:v>
                </c:pt>
                <c:pt idx="18">
                  <c:v>2.002488969340423E-2</c:v>
                </c:pt>
                <c:pt idx="19">
                  <c:v>3.7334540106346873E-3</c:v>
                </c:pt>
                <c:pt idx="20">
                  <c:v>4.9779386808462495E-3</c:v>
                </c:pt>
                <c:pt idx="21">
                  <c:v>4.2991288607308522E-3</c:v>
                </c:pt>
                <c:pt idx="22">
                  <c:v>2.4889693404231247E-3</c:v>
                </c:pt>
                <c:pt idx="23">
                  <c:v>3.8465889806539202E-3</c:v>
                </c:pt>
                <c:pt idx="24">
                  <c:v>3.8465889806539202E-3</c:v>
                </c:pt>
                <c:pt idx="25">
                  <c:v>2.4889693404231247E-3</c:v>
                </c:pt>
                <c:pt idx="26">
                  <c:v>3.7334540106346873E-3</c:v>
                </c:pt>
                <c:pt idx="27">
                  <c:v>2.4889693404231247E-3</c:v>
                </c:pt>
                <c:pt idx="28">
                  <c:v>3.8465889806539202E-3</c:v>
                </c:pt>
                <c:pt idx="29">
                  <c:v>2.8283742504808238E-3</c:v>
                </c:pt>
                <c:pt idx="30">
                  <c:v>2.3192668853942753E-2</c:v>
                </c:pt>
                <c:pt idx="31">
                  <c:v>4.525398800769318E-3</c:v>
                </c:pt>
                <c:pt idx="32">
                  <c:v>2.4889693404231247E-3</c:v>
                </c:pt>
                <c:pt idx="33">
                  <c:v>3.1677791605385225E-3</c:v>
                </c:pt>
                <c:pt idx="34">
                  <c:v>9.5033374816155675E-3</c:v>
                </c:pt>
                <c:pt idx="35">
                  <c:v>8.1457178413847729E-3</c:v>
                </c:pt>
                <c:pt idx="36">
                  <c:v>3.7334540106346873E-3</c:v>
                </c:pt>
                <c:pt idx="37">
                  <c:v>2.4889693404231247E-3</c:v>
                </c:pt>
                <c:pt idx="38">
                  <c:v>2.4889693404231247E-2</c:v>
                </c:pt>
                <c:pt idx="39">
                  <c:v>4.9779386808462495E-3</c:v>
                </c:pt>
                <c:pt idx="40">
                  <c:v>2.4889693404231247E-3</c:v>
                </c:pt>
                <c:pt idx="41">
                  <c:v>3.8465889806539202E-3</c:v>
                </c:pt>
                <c:pt idx="42">
                  <c:v>2.8283742504808238E-3</c:v>
                </c:pt>
                <c:pt idx="43">
                  <c:v>3.620319040615454E-3</c:v>
                </c:pt>
                <c:pt idx="44">
                  <c:v>1.0860957121846362E-2</c:v>
                </c:pt>
                <c:pt idx="45">
                  <c:v>4.2991288607308522E-3</c:v>
                </c:pt>
                <c:pt idx="46">
                  <c:v>3.620319040615454E-3</c:v>
                </c:pt>
                <c:pt idx="47">
                  <c:v>3.0546441905192896E-3</c:v>
                </c:pt>
                <c:pt idx="48">
                  <c:v>2.4889693404231247E-3</c:v>
                </c:pt>
                <c:pt idx="49">
                  <c:v>2.7152392804615905E-3</c:v>
                </c:pt>
                <c:pt idx="50">
                  <c:v>2.6021043104423576E-3</c:v>
                </c:pt>
                <c:pt idx="51">
                  <c:v>3.8465889806539202E-3</c:v>
                </c:pt>
                <c:pt idx="52">
                  <c:v>1.4368141192442584E-2</c:v>
                </c:pt>
                <c:pt idx="53">
                  <c:v>2.6021043104423576E-3</c:v>
                </c:pt>
                <c:pt idx="54">
                  <c:v>2.6021043104423576E-3</c:v>
                </c:pt>
                <c:pt idx="55">
                  <c:v>1.1200362031904061E-2</c:v>
                </c:pt>
                <c:pt idx="56">
                  <c:v>1.1200362031904061E-2</c:v>
                </c:pt>
                <c:pt idx="57">
                  <c:v>1.0860957121846362E-2</c:v>
                </c:pt>
                <c:pt idx="58">
                  <c:v>2.7152392804615905E-3</c:v>
                </c:pt>
                <c:pt idx="59">
                  <c:v>3.7334540106346873E-3</c:v>
                </c:pt>
                <c:pt idx="60">
                  <c:v>2.8283742504808238E-3</c:v>
                </c:pt>
                <c:pt idx="61">
                  <c:v>4.0728589206923864E-3</c:v>
                </c:pt>
                <c:pt idx="62">
                  <c:v>2.6021043104423576E-3</c:v>
                </c:pt>
                <c:pt idx="63">
                  <c:v>2.8283742504808238E-3</c:v>
                </c:pt>
                <c:pt idx="64">
                  <c:v>1.9911754723384998E-2</c:v>
                </c:pt>
                <c:pt idx="65">
                  <c:v>2.4889693404231247E-3</c:v>
                </c:pt>
                <c:pt idx="66">
                  <c:v>1.3236791492250254E-2</c:v>
                </c:pt>
                <c:pt idx="67">
                  <c:v>2.262699400384659E-3</c:v>
                </c:pt>
                <c:pt idx="68">
                  <c:v>4.864803710827017E-3</c:v>
                </c:pt>
                <c:pt idx="69">
                  <c:v>1.3123656522231021E-2</c:v>
                </c:pt>
                <c:pt idx="70">
                  <c:v>3.8465889806539202E-3</c:v>
                </c:pt>
                <c:pt idx="71">
                  <c:v>2.3758343704038919E-3</c:v>
                </c:pt>
                <c:pt idx="72">
                  <c:v>2.4889693404231247E-3</c:v>
                </c:pt>
                <c:pt idx="73">
                  <c:v>2.4889693404231247E-3</c:v>
                </c:pt>
                <c:pt idx="74">
                  <c:v>2.6021043104423576E-3</c:v>
                </c:pt>
                <c:pt idx="75">
                  <c:v>2.6021043104423576E-3</c:v>
                </c:pt>
                <c:pt idx="76">
                  <c:v>9.955877361692499E-3</c:v>
                </c:pt>
                <c:pt idx="77">
                  <c:v>3.7334540106346873E-3</c:v>
                </c:pt>
                <c:pt idx="78">
                  <c:v>1.3689331372327185E-2</c:v>
                </c:pt>
                <c:pt idx="79">
                  <c:v>2.9415092205000567E-3</c:v>
                </c:pt>
                <c:pt idx="80">
                  <c:v>1.9232944903269601E-3</c:v>
                </c:pt>
                <c:pt idx="81">
                  <c:v>1.6743975562846476E-2</c:v>
                </c:pt>
                <c:pt idx="82">
                  <c:v>2.3758343704038919E-3</c:v>
                </c:pt>
                <c:pt idx="83">
                  <c:v>1.9232944903269601E-3</c:v>
                </c:pt>
                <c:pt idx="84">
                  <c:v>2.6021043104423576E-3</c:v>
                </c:pt>
                <c:pt idx="85">
                  <c:v>2.6021043104423576E-3</c:v>
                </c:pt>
                <c:pt idx="86">
                  <c:v>5.0910736508654828E-3</c:v>
                </c:pt>
                <c:pt idx="87">
                  <c:v>1.4368141192442584E-2</c:v>
                </c:pt>
                <c:pt idx="88">
                  <c:v>6.4486932910962783E-3</c:v>
                </c:pt>
                <c:pt idx="89">
                  <c:v>2.4889693404231247E-3</c:v>
                </c:pt>
                <c:pt idx="90">
                  <c:v>2.6021043104423576E-3</c:v>
                </c:pt>
                <c:pt idx="91">
                  <c:v>1.4368141192442584E-2</c:v>
                </c:pt>
                <c:pt idx="92">
                  <c:v>3.1677791605385225E-3</c:v>
                </c:pt>
                <c:pt idx="93">
                  <c:v>1.4707546102500284E-3</c:v>
                </c:pt>
                <c:pt idx="94">
                  <c:v>5.2042086208847153E-3</c:v>
                </c:pt>
                <c:pt idx="95">
                  <c:v>3.5071840705962211E-3</c:v>
                </c:pt>
                <c:pt idx="96">
                  <c:v>1.3123656522231021E-2</c:v>
                </c:pt>
                <c:pt idx="97">
                  <c:v>2.262699400384659E-3</c:v>
                </c:pt>
                <c:pt idx="98">
                  <c:v>2.6021043104423576E-3</c:v>
                </c:pt>
                <c:pt idx="99">
                  <c:v>2.6021043104423576E-3</c:v>
                </c:pt>
                <c:pt idx="100">
                  <c:v>1.6857110532865708E-2</c:v>
                </c:pt>
                <c:pt idx="101">
                  <c:v>1.4368141192442584E-2</c:v>
                </c:pt>
                <c:pt idx="102">
                  <c:v>1.4707546102500284E-3</c:v>
                </c:pt>
                <c:pt idx="103">
                  <c:v>1.3236791492250254E-2</c:v>
                </c:pt>
                <c:pt idx="104">
                  <c:v>9.2770675415771008E-3</c:v>
                </c:pt>
                <c:pt idx="105">
                  <c:v>1.5952030772711845E-2</c:v>
                </c:pt>
                <c:pt idx="106">
                  <c:v>1.810159520307727E-3</c:v>
                </c:pt>
                <c:pt idx="107">
                  <c:v>2.4889693404231247E-3</c:v>
                </c:pt>
                <c:pt idx="108">
                  <c:v>2.262699400384659E-3</c:v>
                </c:pt>
                <c:pt idx="109">
                  <c:v>3.620319040615454E-3</c:v>
                </c:pt>
                <c:pt idx="110">
                  <c:v>2.1495644303654261E-3</c:v>
                </c:pt>
                <c:pt idx="111">
                  <c:v>2.262699400384659E-3</c:v>
                </c:pt>
                <c:pt idx="112">
                  <c:v>2.7152392804615905E-3</c:v>
                </c:pt>
                <c:pt idx="113">
                  <c:v>2.4889693404231247E-3</c:v>
                </c:pt>
                <c:pt idx="114">
                  <c:v>2.9415092205000567E-3</c:v>
                </c:pt>
                <c:pt idx="115">
                  <c:v>3.7334540106346873E-3</c:v>
                </c:pt>
                <c:pt idx="116">
                  <c:v>2.6021043104423576E-3</c:v>
                </c:pt>
                <c:pt idx="117">
                  <c:v>3.7334540106346873E-3</c:v>
                </c:pt>
                <c:pt idx="118">
                  <c:v>1.4707546102500284E-3</c:v>
                </c:pt>
                <c:pt idx="119">
                  <c:v>3.0546441905192896E-3</c:v>
                </c:pt>
                <c:pt idx="120">
                  <c:v>3.5071840705962211E-3</c:v>
                </c:pt>
                <c:pt idx="121">
                  <c:v>1.6743975562846476E-2</c:v>
                </c:pt>
                <c:pt idx="122">
                  <c:v>1.6970245502884941E-3</c:v>
                </c:pt>
                <c:pt idx="123">
                  <c:v>1.9572349813327301E-2</c:v>
                </c:pt>
                <c:pt idx="124">
                  <c:v>1.4707546102500284E-3</c:v>
                </c:pt>
                <c:pt idx="125">
                  <c:v>6.6749632311347441E-3</c:v>
                </c:pt>
                <c:pt idx="126">
                  <c:v>2.7152392804615905E-3</c:v>
                </c:pt>
                <c:pt idx="127">
                  <c:v>3.7334540106346873E-3</c:v>
                </c:pt>
                <c:pt idx="128">
                  <c:v>1.4707546102500284E-3</c:v>
                </c:pt>
                <c:pt idx="129">
                  <c:v>2.9415092205000567E-3</c:v>
                </c:pt>
                <c:pt idx="130">
                  <c:v>1.4707546102500284E-3</c:v>
                </c:pt>
                <c:pt idx="131">
                  <c:v>7.1275031112116756E-3</c:v>
                </c:pt>
                <c:pt idx="132">
                  <c:v>3.0546441905192896E-3</c:v>
                </c:pt>
                <c:pt idx="133">
                  <c:v>1.380246634234642E-2</c:v>
                </c:pt>
                <c:pt idx="134">
                  <c:v>4.4122638307500846E-3</c:v>
                </c:pt>
                <c:pt idx="135">
                  <c:v>1.4707546102500284E-3</c:v>
                </c:pt>
                <c:pt idx="136">
                  <c:v>8.2588528114040053E-3</c:v>
                </c:pt>
                <c:pt idx="137">
                  <c:v>3.7334540106346873E-3</c:v>
                </c:pt>
                <c:pt idx="138">
                  <c:v>1.6857110532865708E-2</c:v>
                </c:pt>
                <c:pt idx="139">
                  <c:v>2.4889693404231247E-3</c:v>
                </c:pt>
                <c:pt idx="140">
                  <c:v>2.262699400384659E-3</c:v>
                </c:pt>
                <c:pt idx="141">
                  <c:v>2.7152392804615905E-3</c:v>
                </c:pt>
                <c:pt idx="142">
                  <c:v>1.4707546102500284E-3</c:v>
                </c:pt>
                <c:pt idx="143">
                  <c:v>1.9232944903269601E-3</c:v>
                </c:pt>
                <c:pt idx="144">
                  <c:v>3.7334540106346873E-3</c:v>
                </c:pt>
                <c:pt idx="145">
                  <c:v>1.2784251612173322E-2</c:v>
                </c:pt>
                <c:pt idx="146">
                  <c:v>2.7152392804615905E-3</c:v>
                </c:pt>
                <c:pt idx="147">
                  <c:v>2.0364294603461932E-3</c:v>
                </c:pt>
                <c:pt idx="148">
                  <c:v>9.7296074216540341E-3</c:v>
                </c:pt>
                <c:pt idx="149">
                  <c:v>2.4889693404231247E-3</c:v>
                </c:pt>
                <c:pt idx="150">
                  <c:v>2.8283742504808238E-3</c:v>
                </c:pt>
                <c:pt idx="151">
                  <c:v>3.0546441905192896E-3</c:v>
                </c:pt>
                <c:pt idx="152">
                  <c:v>2.8283742504808238E-3</c:v>
                </c:pt>
                <c:pt idx="153">
                  <c:v>2.6021043104423576E-3</c:v>
                </c:pt>
                <c:pt idx="154">
                  <c:v>2.7152392804615905E-3</c:v>
                </c:pt>
                <c:pt idx="155">
                  <c:v>4.0728589206923864E-3</c:v>
                </c:pt>
                <c:pt idx="156">
                  <c:v>1.1766036882000227E-2</c:v>
                </c:pt>
                <c:pt idx="157">
                  <c:v>1.617830071275031E-2</c:v>
                </c:pt>
                <c:pt idx="158">
                  <c:v>2.8283742504808238E-3</c:v>
                </c:pt>
                <c:pt idx="159">
                  <c:v>1.5612625862654146E-2</c:v>
                </c:pt>
                <c:pt idx="160">
                  <c:v>2.7152392804615905E-3</c:v>
                </c:pt>
                <c:pt idx="161">
                  <c:v>2.7152392804615905E-3</c:v>
                </c:pt>
                <c:pt idx="162">
                  <c:v>1.0295282271750198E-2</c:v>
                </c:pt>
                <c:pt idx="163">
                  <c:v>4.9779386808462495E-3</c:v>
                </c:pt>
                <c:pt idx="164">
                  <c:v>1.9232944903269601E-3</c:v>
                </c:pt>
                <c:pt idx="165">
                  <c:v>2.262699400384659E-3</c:v>
                </c:pt>
                <c:pt idx="166">
                  <c:v>3.8465889806539202E-3</c:v>
                </c:pt>
                <c:pt idx="167">
                  <c:v>1.3689331372327185E-2</c:v>
                </c:pt>
                <c:pt idx="168">
                  <c:v>1.9232944903269601E-3</c:v>
                </c:pt>
                <c:pt idx="169">
                  <c:v>5.3173435909039486E-3</c:v>
                </c:pt>
                <c:pt idx="170">
                  <c:v>1.6857110532865708E-2</c:v>
                </c:pt>
                <c:pt idx="171">
                  <c:v>1.9232944903269601E-3</c:v>
                </c:pt>
                <c:pt idx="172">
                  <c:v>2.262699400384659E-3</c:v>
                </c:pt>
                <c:pt idx="173">
                  <c:v>2.8283742504808238E-3</c:v>
                </c:pt>
                <c:pt idx="174">
                  <c:v>4.6385337707885504E-3</c:v>
                </c:pt>
                <c:pt idx="175">
                  <c:v>3.8465889806539202E-3</c:v>
                </c:pt>
                <c:pt idx="176">
                  <c:v>1.6970245502884941E-3</c:v>
                </c:pt>
                <c:pt idx="177">
                  <c:v>1.7875325263038807E-2</c:v>
                </c:pt>
                <c:pt idx="178">
                  <c:v>2.8283742504808238E-3</c:v>
                </c:pt>
                <c:pt idx="179">
                  <c:v>1.6970245502884941E-3</c:v>
                </c:pt>
                <c:pt idx="180">
                  <c:v>2.7152392804615905E-3</c:v>
                </c:pt>
                <c:pt idx="181">
                  <c:v>2.8283742504808238E-3</c:v>
                </c:pt>
                <c:pt idx="182">
                  <c:v>3.620319040615454E-3</c:v>
                </c:pt>
                <c:pt idx="183">
                  <c:v>2.9415092205000567E-3</c:v>
                </c:pt>
                <c:pt idx="184">
                  <c:v>3.8465889806539202E-3</c:v>
                </c:pt>
                <c:pt idx="185">
                  <c:v>6.2224233510578117E-3</c:v>
                </c:pt>
                <c:pt idx="186">
                  <c:v>5.8830184410001134E-3</c:v>
                </c:pt>
                <c:pt idx="187">
                  <c:v>1.810159520307727E-3</c:v>
                </c:pt>
                <c:pt idx="188">
                  <c:v>3.5071840705962211E-3</c:v>
                </c:pt>
                <c:pt idx="189">
                  <c:v>2.262699400384659E-3</c:v>
                </c:pt>
                <c:pt idx="190">
                  <c:v>1.6970245502884941E-3</c:v>
                </c:pt>
                <c:pt idx="191">
                  <c:v>8.2588528114040053E-3</c:v>
                </c:pt>
                <c:pt idx="192">
                  <c:v>3.3940491005769883E-3</c:v>
                </c:pt>
                <c:pt idx="193">
                  <c:v>1.4707546102500283E-2</c:v>
                </c:pt>
                <c:pt idx="194">
                  <c:v>1.1087227061884829E-2</c:v>
                </c:pt>
                <c:pt idx="195">
                  <c:v>1.2444846702115624E-3</c:v>
                </c:pt>
                <c:pt idx="196">
                  <c:v>1.0069012331711731E-2</c:v>
                </c:pt>
                <c:pt idx="197">
                  <c:v>2.6021043104423576E-3</c:v>
                </c:pt>
                <c:pt idx="198">
                  <c:v>3.620319040615454E-3</c:v>
                </c:pt>
                <c:pt idx="199">
                  <c:v>1.810159520307727E-3</c:v>
                </c:pt>
                <c:pt idx="200">
                  <c:v>5.6567485009616475E-4</c:v>
                </c:pt>
                <c:pt idx="201">
                  <c:v>5.6567485009616475E-4</c:v>
                </c:pt>
                <c:pt idx="202">
                  <c:v>1.0182147301730966E-3</c:v>
                </c:pt>
                <c:pt idx="203">
                  <c:v>2.4889693404231247E-3</c:v>
                </c:pt>
                <c:pt idx="204">
                  <c:v>5.2042086208847153E-3</c:v>
                </c:pt>
                <c:pt idx="205">
                  <c:v>1.4707546102500284E-3</c:v>
                </c:pt>
                <c:pt idx="206">
                  <c:v>2.7152392804615905E-3</c:v>
                </c:pt>
                <c:pt idx="207">
                  <c:v>3.8465889806539202E-3</c:v>
                </c:pt>
                <c:pt idx="208">
                  <c:v>1.4707546102500284E-3</c:v>
                </c:pt>
                <c:pt idx="209">
                  <c:v>2.4889693404231247E-3</c:v>
                </c:pt>
                <c:pt idx="210">
                  <c:v>1.6970245502884941E-3</c:v>
                </c:pt>
                <c:pt idx="211">
                  <c:v>4.525398800769318E-3</c:v>
                </c:pt>
                <c:pt idx="212">
                  <c:v>1.3576196402307953E-3</c:v>
                </c:pt>
                <c:pt idx="213">
                  <c:v>9.0507976015386351E-4</c:v>
                </c:pt>
                <c:pt idx="214">
                  <c:v>1.6970245502884941E-3</c:v>
                </c:pt>
                <c:pt idx="215">
                  <c:v>1.0182147301730966E-3</c:v>
                </c:pt>
                <c:pt idx="216">
                  <c:v>1.5838895802692612E-3</c:v>
                </c:pt>
                <c:pt idx="217">
                  <c:v>5.6567485009616475E-4</c:v>
                </c:pt>
                <c:pt idx="218">
                  <c:v>1.1313497001923295E-3</c:v>
                </c:pt>
                <c:pt idx="219">
                  <c:v>1.6970245502884941E-3</c:v>
                </c:pt>
                <c:pt idx="220">
                  <c:v>1.9232944903269601E-3</c:v>
                </c:pt>
                <c:pt idx="221">
                  <c:v>2.6021043104423576E-3</c:v>
                </c:pt>
                <c:pt idx="222">
                  <c:v>1.3576196402307953E-3</c:v>
                </c:pt>
                <c:pt idx="223">
                  <c:v>2.8283742504808238E-3</c:v>
                </c:pt>
                <c:pt idx="224">
                  <c:v>3.8465889806539202E-3</c:v>
                </c:pt>
                <c:pt idx="225">
                  <c:v>1.4707546102500284E-3</c:v>
                </c:pt>
                <c:pt idx="226">
                  <c:v>1.4707546102500284E-3</c:v>
                </c:pt>
                <c:pt idx="227">
                  <c:v>1.0182147301730966E-2</c:v>
                </c:pt>
                <c:pt idx="228">
                  <c:v>4.0728589206923864E-3</c:v>
                </c:pt>
                <c:pt idx="229">
                  <c:v>1.4707546102500284E-3</c:v>
                </c:pt>
                <c:pt idx="230">
                  <c:v>3.7334540106346873E-3</c:v>
                </c:pt>
                <c:pt idx="231">
                  <c:v>1.1313497001923295E-3</c:v>
                </c:pt>
                <c:pt idx="232">
                  <c:v>1.2444846702115624E-3</c:v>
                </c:pt>
                <c:pt idx="233">
                  <c:v>7.9194479013463062E-4</c:v>
                </c:pt>
                <c:pt idx="234">
                  <c:v>1.2444846702115624E-3</c:v>
                </c:pt>
                <c:pt idx="235">
                  <c:v>1.4707546102500284E-3</c:v>
                </c:pt>
                <c:pt idx="236">
                  <c:v>7.9194479013463062E-4</c:v>
                </c:pt>
                <c:pt idx="237">
                  <c:v>2.6021043104423576E-3</c:v>
                </c:pt>
                <c:pt idx="238">
                  <c:v>9.0507976015386351E-4</c:v>
                </c:pt>
                <c:pt idx="239">
                  <c:v>1.6970245502884941E-3</c:v>
                </c:pt>
                <c:pt idx="240">
                  <c:v>1.810159520307727E-3</c:v>
                </c:pt>
                <c:pt idx="241">
                  <c:v>1.2444846702115624E-3</c:v>
                </c:pt>
                <c:pt idx="242">
                  <c:v>9.0507976015386351E-4</c:v>
                </c:pt>
                <c:pt idx="243">
                  <c:v>2.8283742504808238E-3</c:v>
                </c:pt>
                <c:pt idx="244">
                  <c:v>7.9194479013463062E-4</c:v>
                </c:pt>
                <c:pt idx="245">
                  <c:v>7.9194479013463062E-4</c:v>
                </c:pt>
                <c:pt idx="246">
                  <c:v>7.9194479013463062E-4</c:v>
                </c:pt>
                <c:pt idx="247">
                  <c:v>7.9194479013463062E-4</c:v>
                </c:pt>
                <c:pt idx="248">
                  <c:v>2.4889693404231247E-3</c:v>
                </c:pt>
                <c:pt idx="249">
                  <c:v>9.0507976015386351E-4</c:v>
                </c:pt>
                <c:pt idx="250">
                  <c:v>7.9194479013463062E-4</c:v>
                </c:pt>
                <c:pt idx="251">
                  <c:v>2.3758343704038919E-3</c:v>
                </c:pt>
                <c:pt idx="252">
                  <c:v>4.5253988007693175E-4</c:v>
                </c:pt>
                <c:pt idx="253">
                  <c:v>3.1677791605385225E-3</c:v>
                </c:pt>
                <c:pt idx="254">
                  <c:v>7.9194479013463062E-4</c:v>
                </c:pt>
                <c:pt idx="255">
                  <c:v>2.9415092205000567E-3</c:v>
                </c:pt>
                <c:pt idx="256">
                  <c:v>1.4707546102500284E-3</c:v>
                </c:pt>
                <c:pt idx="257">
                  <c:v>7.9194479013463062E-4</c:v>
                </c:pt>
                <c:pt idx="258">
                  <c:v>1.1313497001923295E-3</c:v>
                </c:pt>
                <c:pt idx="259">
                  <c:v>1.3576196402307953E-3</c:v>
                </c:pt>
                <c:pt idx="260">
                  <c:v>1.6970245502884941E-3</c:v>
                </c:pt>
                <c:pt idx="261">
                  <c:v>2.4889693404231247E-3</c:v>
                </c:pt>
                <c:pt idx="262">
                  <c:v>1.9232944903269601E-3</c:v>
                </c:pt>
                <c:pt idx="263">
                  <c:v>1.4707546102500284E-3</c:v>
                </c:pt>
                <c:pt idx="264">
                  <c:v>3.3940491005769883E-3</c:v>
                </c:pt>
                <c:pt idx="265">
                  <c:v>8.2588528114040053E-3</c:v>
                </c:pt>
                <c:pt idx="266">
                  <c:v>7.9194479013463062E-4</c:v>
                </c:pt>
                <c:pt idx="267">
                  <c:v>1.0182147301730966E-3</c:v>
                </c:pt>
                <c:pt idx="268">
                  <c:v>3.3940491005769883E-3</c:v>
                </c:pt>
                <c:pt idx="269">
                  <c:v>2.6021043104423576E-3</c:v>
                </c:pt>
                <c:pt idx="270">
                  <c:v>9.0507976015386351E-4</c:v>
                </c:pt>
                <c:pt idx="271">
                  <c:v>1.0182147301730966E-3</c:v>
                </c:pt>
                <c:pt idx="272">
                  <c:v>1.0182147301730966E-3</c:v>
                </c:pt>
                <c:pt idx="273">
                  <c:v>3.7334540106346873E-3</c:v>
                </c:pt>
                <c:pt idx="274">
                  <c:v>1.3236791492250254E-2</c:v>
                </c:pt>
                <c:pt idx="275">
                  <c:v>7.9194479013463062E-4</c:v>
                </c:pt>
                <c:pt idx="276">
                  <c:v>3.620319040615454E-3</c:v>
                </c:pt>
                <c:pt idx="277">
                  <c:v>1.6970245502884941E-3</c:v>
                </c:pt>
                <c:pt idx="278">
                  <c:v>1.1313497001923295E-3</c:v>
                </c:pt>
                <c:pt idx="279">
                  <c:v>7.9194479013463062E-4</c:v>
                </c:pt>
                <c:pt idx="280">
                  <c:v>1.9232944903269601E-3</c:v>
                </c:pt>
                <c:pt idx="281">
                  <c:v>1.1313497001923295E-3</c:v>
                </c:pt>
                <c:pt idx="282">
                  <c:v>5.6567485009616475E-4</c:v>
                </c:pt>
                <c:pt idx="283">
                  <c:v>3.2809141305577554E-3</c:v>
                </c:pt>
                <c:pt idx="284">
                  <c:v>7.9194479013463062E-4</c:v>
                </c:pt>
                <c:pt idx="285">
                  <c:v>8.2588528114040053E-3</c:v>
                </c:pt>
                <c:pt idx="286">
                  <c:v>5.2042086208847153E-3</c:v>
                </c:pt>
                <c:pt idx="287">
                  <c:v>4.4122638307500846E-3</c:v>
                </c:pt>
                <c:pt idx="288">
                  <c:v>1.6970245502884941E-3</c:v>
                </c:pt>
                <c:pt idx="289">
                  <c:v>7.9194479013463062E-4</c:v>
                </c:pt>
                <c:pt idx="290">
                  <c:v>7.9194479013463062E-4</c:v>
                </c:pt>
                <c:pt idx="291">
                  <c:v>1.4707546102500284E-3</c:v>
                </c:pt>
                <c:pt idx="292">
                  <c:v>1.3576196402307953E-3</c:v>
                </c:pt>
                <c:pt idx="293">
                  <c:v>1.0182147301730966E-3</c:v>
                </c:pt>
                <c:pt idx="294">
                  <c:v>7.9194479013463062E-4</c:v>
                </c:pt>
                <c:pt idx="295">
                  <c:v>1.5612625862654146E-2</c:v>
                </c:pt>
                <c:pt idx="296">
                  <c:v>7.9194479013463062E-4</c:v>
                </c:pt>
                <c:pt idx="297">
                  <c:v>7.9194479013463062E-4</c:v>
                </c:pt>
                <c:pt idx="298">
                  <c:v>1.6970245502884941E-3</c:v>
                </c:pt>
                <c:pt idx="299">
                  <c:v>2.7152392804615905E-3</c:v>
                </c:pt>
                <c:pt idx="300">
                  <c:v>7.9194479013463062E-4</c:v>
                </c:pt>
                <c:pt idx="301">
                  <c:v>1.6970245502884941E-3</c:v>
                </c:pt>
                <c:pt idx="302">
                  <c:v>7.9194479013463062E-4</c:v>
                </c:pt>
                <c:pt idx="303">
                  <c:v>7.9194479013463062E-4</c:v>
                </c:pt>
                <c:pt idx="304">
                  <c:v>2.9415092205000567E-3</c:v>
                </c:pt>
                <c:pt idx="305">
                  <c:v>7.9194479013463062E-4</c:v>
                </c:pt>
                <c:pt idx="306">
                  <c:v>1.0182147301730966E-3</c:v>
                </c:pt>
                <c:pt idx="307">
                  <c:v>7.9194479013463062E-4</c:v>
                </c:pt>
                <c:pt idx="308">
                  <c:v>3.3940491005769883E-3</c:v>
                </c:pt>
                <c:pt idx="309">
                  <c:v>1.4707546102500284E-3</c:v>
                </c:pt>
                <c:pt idx="310">
                  <c:v>1.810159520307727E-3</c:v>
                </c:pt>
                <c:pt idx="311">
                  <c:v>7.9194479013463062E-4</c:v>
                </c:pt>
                <c:pt idx="312">
                  <c:v>7.9194479013463062E-4</c:v>
                </c:pt>
                <c:pt idx="313">
                  <c:v>7.9194479013463062E-4</c:v>
                </c:pt>
                <c:pt idx="314">
                  <c:v>1.4707546102500284E-3</c:v>
                </c:pt>
                <c:pt idx="315">
                  <c:v>1.1313497001923295E-3</c:v>
                </c:pt>
                <c:pt idx="316">
                  <c:v>1.1313497001923295E-3</c:v>
                </c:pt>
                <c:pt idx="317">
                  <c:v>1.9232944903269601E-3</c:v>
                </c:pt>
                <c:pt idx="318">
                  <c:v>7.9194479013463062E-4</c:v>
                </c:pt>
                <c:pt idx="319">
                  <c:v>1.3576196402307953E-3</c:v>
                </c:pt>
                <c:pt idx="320">
                  <c:v>4.6385337707885504E-3</c:v>
                </c:pt>
                <c:pt idx="321">
                  <c:v>7.9194479013463062E-4</c:v>
                </c:pt>
                <c:pt idx="322">
                  <c:v>7.9194479013463062E-4</c:v>
                </c:pt>
                <c:pt idx="323">
                  <c:v>1.1313497001923295E-3</c:v>
                </c:pt>
                <c:pt idx="324">
                  <c:v>2.7152392804615905E-3</c:v>
                </c:pt>
                <c:pt idx="325">
                  <c:v>7.9194479013463062E-4</c:v>
                </c:pt>
                <c:pt idx="326">
                  <c:v>9.0507976015386351E-4</c:v>
                </c:pt>
                <c:pt idx="327">
                  <c:v>7.9194479013463062E-4</c:v>
                </c:pt>
                <c:pt idx="328">
                  <c:v>7.9194479013463062E-4</c:v>
                </c:pt>
                <c:pt idx="329">
                  <c:v>1.1313497001923295E-3</c:v>
                </c:pt>
                <c:pt idx="330">
                  <c:v>7.9194479013463062E-4</c:v>
                </c:pt>
                <c:pt idx="331">
                  <c:v>2.8283742504808238E-3</c:v>
                </c:pt>
                <c:pt idx="332">
                  <c:v>7.8063129313270729E-3</c:v>
                </c:pt>
                <c:pt idx="333">
                  <c:v>6.7880982011539763E-4</c:v>
                </c:pt>
                <c:pt idx="334">
                  <c:v>9.6164724516347999E-3</c:v>
                </c:pt>
                <c:pt idx="335">
                  <c:v>1.2444846702115624E-3</c:v>
                </c:pt>
                <c:pt idx="336">
                  <c:v>3.3940491005769881E-4</c:v>
                </c:pt>
                <c:pt idx="337">
                  <c:v>2.7152392804615905E-3</c:v>
                </c:pt>
                <c:pt idx="338">
                  <c:v>7.9194479013463062E-4</c:v>
                </c:pt>
                <c:pt idx="339">
                  <c:v>4.525398800769318E-3</c:v>
                </c:pt>
                <c:pt idx="340">
                  <c:v>2.7152392804615905E-3</c:v>
                </c:pt>
                <c:pt idx="341">
                  <c:v>6.7880982011539763E-4</c:v>
                </c:pt>
                <c:pt idx="342">
                  <c:v>1.810159520307727E-3</c:v>
                </c:pt>
                <c:pt idx="343">
                  <c:v>5.6567485009616475E-4</c:v>
                </c:pt>
                <c:pt idx="344">
                  <c:v>4.0728589206923864E-3</c:v>
                </c:pt>
                <c:pt idx="345">
                  <c:v>1.2444846702115624E-3</c:v>
                </c:pt>
                <c:pt idx="346">
                  <c:v>1.6970245502884941E-3</c:v>
                </c:pt>
                <c:pt idx="347">
                  <c:v>6.7880982011539763E-4</c:v>
                </c:pt>
                <c:pt idx="348">
                  <c:v>6.7880982011539763E-4</c:v>
                </c:pt>
                <c:pt idx="349">
                  <c:v>5.9961534110193459E-3</c:v>
                </c:pt>
                <c:pt idx="350">
                  <c:v>5.0910736508654828E-3</c:v>
                </c:pt>
                <c:pt idx="351">
                  <c:v>4.4122638307500846E-3</c:v>
                </c:pt>
                <c:pt idx="352">
                  <c:v>2.6021043104423576E-3</c:v>
                </c:pt>
                <c:pt idx="353">
                  <c:v>1.4707546102500284E-3</c:v>
                </c:pt>
                <c:pt idx="354">
                  <c:v>7.9194479013463062E-4</c:v>
                </c:pt>
                <c:pt idx="355">
                  <c:v>6.7880982011539763E-4</c:v>
                </c:pt>
                <c:pt idx="356">
                  <c:v>5.6567485009616475E-4</c:v>
                </c:pt>
                <c:pt idx="357">
                  <c:v>5.6567485009616475E-4</c:v>
                </c:pt>
                <c:pt idx="358">
                  <c:v>3.1677791605385225E-3</c:v>
                </c:pt>
                <c:pt idx="359">
                  <c:v>1.3576196402307953E-2</c:v>
                </c:pt>
                <c:pt idx="360">
                  <c:v>6.7880982011539763E-4</c:v>
                </c:pt>
                <c:pt idx="361">
                  <c:v>6.7880982011539763E-4</c:v>
                </c:pt>
                <c:pt idx="362">
                  <c:v>1.1313497001923295E-3</c:v>
                </c:pt>
                <c:pt idx="363">
                  <c:v>3.3940491005769881E-4</c:v>
                </c:pt>
                <c:pt idx="364">
                  <c:v>1.1313497001923295E-3</c:v>
                </c:pt>
                <c:pt idx="365">
                  <c:v>7.9194479013463062E-4</c:v>
                </c:pt>
                <c:pt idx="366">
                  <c:v>2.7152392804615905E-3</c:v>
                </c:pt>
                <c:pt idx="367">
                  <c:v>9.0507976015386351E-4</c:v>
                </c:pt>
                <c:pt idx="368">
                  <c:v>7.9194479013463062E-4</c:v>
                </c:pt>
                <c:pt idx="369">
                  <c:v>3.3940491005769881E-4</c:v>
                </c:pt>
                <c:pt idx="370">
                  <c:v>3.1677791605385225E-3</c:v>
                </c:pt>
                <c:pt idx="371">
                  <c:v>7.9194479013463062E-4</c:v>
                </c:pt>
                <c:pt idx="372">
                  <c:v>1.4707546102500284E-3</c:v>
                </c:pt>
                <c:pt idx="373">
                  <c:v>9.0507976015386351E-4</c:v>
                </c:pt>
                <c:pt idx="374">
                  <c:v>1.9232944903269601E-3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6994184"/>
        <c:axId val="326994576"/>
      </c:scatterChart>
      <c:valAx>
        <c:axId val="3269941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772374271729862"/>
              <c:y val="0.9360660433202424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94576"/>
        <c:crosses val="autoZero"/>
        <c:crossBetween val="midCat"/>
      </c:valAx>
      <c:valAx>
        <c:axId val="32699457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6383400201672586E-2"/>
              <c:y val="0.377045713485541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69941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 Component: GRN11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262319668709444"/>
          <c:y val="1.81880095984316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1.7520609001817639E-2"/>
                  <c:y val="0.4630274204533158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Sheet6!$K$5:$K$50</c:f>
              <c:numCache>
                <c:formatCode>0.00E+00</c:formatCode>
                <c:ptCount val="46"/>
                <c:pt idx="0">
                  <c:v>1.4735740000000001E-2</c:v>
                </c:pt>
                <c:pt idx="1">
                  <c:v>5.8722429999999999E-2</c:v>
                </c:pt>
                <c:pt idx="2">
                  <c:v>0.1508574</c:v>
                </c:pt>
                <c:pt idx="3">
                  <c:v>1.4644219999999999E-3</c:v>
                </c:pt>
                <c:pt idx="4">
                  <c:v>2.9061590000000002E-3</c:v>
                </c:pt>
                <c:pt idx="5">
                  <c:v>6.1140319999999998E-2</c:v>
                </c:pt>
                <c:pt idx="6">
                  <c:v>5.9689760000000001E-2</c:v>
                </c:pt>
                <c:pt idx="7">
                  <c:v>9.2085730000000005E-2</c:v>
                </c:pt>
                <c:pt idx="8">
                  <c:v>0.138493</c:v>
                </c:pt>
                <c:pt idx="9">
                  <c:v>6.5467520000000001E-2</c:v>
                </c:pt>
                <c:pt idx="10">
                  <c:v>0.13484940000000001</c:v>
                </c:pt>
                <c:pt idx="11">
                  <c:v>6.5344949999999999E-2</c:v>
                </c:pt>
                <c:pt idx="12">
                  <c:v>1.6649560000000001E-2</c:v>
                </c:pt>
                <c:pt idx="13">
                  <c:v>0.1124284</c:v>
                </c:pt>
                <c:pt idx="14">
                  <c:v>4.9321480000000001E-2</c:v>
                </c:pt>
                <c:pt idx="15">
                  <c:v>3.0350199999999998E-3</c:v>
                </c:pt>
                <c:pt idx="16">
                  <c:v>3.4356199999999999E-3</c:v>
                </c:pt>
                <c:pt idx="17">
                  <c:v>2.6319170000000001E-3</c:v>
                </c:pt>
                <c:pt idx="18">
                  <c:v>1.9554530000000001E-2</c:v>
                </c:pt>
                <c:pt idx="19">
                  <c:v>5.373228E-2</c:v>
                </c:pt>
                <c:pt idx="20">
                  <c:v>2.122166E-3</c:v>
                </c:pt>
                <c:pt idx="21">
                  <c:v>1.2730389999999999E-2</c:v>
                </c:pt>
                <c:pt idx="22">
                  <c:v>8.2432699999999998E-2</c:v>
                </c:pt>
                <c:pt idx="23">
                  <c:v>1.1236019999999999E-2</c:v>
                </c:pt>
                <c:pt idx="24">
                  <c:v>1.6909319999999999E-2</c:v>
                </c:pt>
                <c:pt idx="25">
                  <c:v>2.7944480000000001E-2</c:v>
                </c:pt>
                <c:pt idx="26">
                  <c:v>1.7121830000000001E-2</c:v>
                </c:pt>
                <c:pt idx="27">
                  <c:v>2.8406480000000001E-2</c:v>
                </c:pt>
                <c:pt idx="28">
                  <c:v>2.2800529999999999E-2</c:v>
                </c:pt>
                <c:pt idx="29">
                  <c:v>2.4466020000000002E-2</c:v>
                </c:pt>
                <c:pt idx="30">
                  <c:v>1.60059E-2</c:v>
                </c:pt>
                <c:pt idx="31">
                  <c:v>8.6560330000000005E-3</c:v>
                </c:pt>
                <c:pt idx="32">
                  <c:v>2.663099E-2</c:v>
                </c:pt>
                <c:pt idx="33">
                  <c:v>2.760729E-2</c:v>
                </c:pt>
                <c:pt idx="34">
                  <c:v>2.492405E-2</c:v>
                </c:pt>
                <c:pt idx="35">
                  <c:v>8.0159189999999998E-3</c:v>
                </c:pt>
                <c:pt idx="36">
                  <c:v>1.154109E-2</c:v>
                </c:pt>
                <c:pt idx="37">
                  <c:v>4.6457069999999998E-3</c:v>
                </c:pt>
                <c:pt idx="38">
                  <c:v>3.6933800000000003E-2</c:v>
                </c:pt>
                <c:pt idx="39">
                  <c:v>3.7005860000000002E-2</c:v>
                </c:pt>
                <c:pt idx="40">
                  <c:v>1.321407E-2</c:v>
                </c:pt>
                <c:pt idx="41">
                  <c:v>6.290192E-2</c:v>
                </c:pt>
                <c:pt idx="42">
                  <c:v>2.4110899999999998E-3</c:v>
                </c:pt>
                <c:pt idx="43">
                  <c:v>0.1026741</c:v>
                </c:pt>
                <c:pt idx="44">
                  <c:v>1.7109800000000001E-2</c:v>
                </c:pt>
                <c:pt idx="45">
                  <c:v>2.5122170000000002E-3</c:v>
                </c:pt>
              </c:numCache>
            </c:numRef>
          </c:xVal>
          <c:yVal>
            <c:numRef>
              <c:f>Sheet6!$L$5:$L$50</c:f>
              <c:numCache>
                <c:formatCode>0.00E+00</c:formatCode>
                <c:ptCount val="46"/>
                <c:pt idx="0">
                  <c:v>1.153976694196176E-2</c:v>
                </c:pt>
                <c:pt idx="1">
                  <c:v>1.9346079873288832E-2</c:v>
                </c:pt>
                <c:pt idx="2">
                  <c:v>2.8623147414865935E-2</c:v>
                </c:pt>
                <c:pt idx="3">
                  <c:v>3.9597239506731531E-3</c:v>
                </c:pt>
                <c:pt idx="4">
                  <c:v>4.7516687408077837E-3</c:v>
                </c:pt>
                <c:pt idx="5">
                  <c:v>1.5952030772711845E-2</c:v>
                </c:pt>
                <c:pt idx="6">
                  <c:v>1.572576083267338E-2</c:v>
                </c:pt>
                <c:pt idx="7">
                  <c:v>1.9006674963231135E-2</c:v>
                </c:pt>
                <c:pt idx="8">
                  <c:v>2.307953388392352E-2</c:v>
                </c:pt>
                <c:pt idx="9">
                  <c:v>1.4481276162461816E-2</c:v>
                </c:pt>
                <c:pt idx="10">
                  <c:v>2.183504921371196E-2</c:v>
                </c:pt>
                <c:pt idx="11">
                  <c:v>1.3915601312365652E-2</c:v>
                </c:pt>
                <c:pt idx="12">
                  <c:v>6.6749632311347441E-3</c:v>
                </c:pt>
                <c:pt idx="13">
                  <c:v>1.8893539993211902E-2</c:v>
                </c:pt>
                <c:pt idx="14">
                  <c:v>1.0860957121846362E-2</c:v>
                </c:pt>
                <c:pt idx="15">
                  <c:v>2.8283742504808238E-3</c:v>
                </c:pt>
                <c:pt idx="16">
                  <c:v>2.8283742504808238E-3</c:v>
                </c:pt>
                <c:pt idx="17">
                  <c:v>2.4889693404231247E-3</c:v>
                </c:pt>
                <c:pt idx="18">
                  <c:v>5.9961534110193459E-3</c:v>
                </c:pt>
                <c:pt idx="19">
                  <c:v>1.0408417241769431E-2</c:v>
                </c:pt>
                <c:pt idx="20">
                  <c:v>2.1495644303654261E-3</c:v>
                </c:pt>
                <c:pt idx="21">
                  <c:v>4.525398800769318E-3</c:v>
                </c:pt>
                <c:pt idx="22">
                  <c:v>1.3010521552211789E-2</c:v>
                </c:pt>
                <c:pt idx="23">
                  <c:v>3.9597239506731531E-3</c:v>
                </c:pt>
                <c:pt idx="24">
                  <c:v>4.864803710827017E-3</c:v>
                </c:pt>
                <c:pt idx="25">
                  <c:v>6.4486932910962783E-3</c:v>
                </c:pt>
                <c:pt idx="26">
                  <c:v>4.864803710827017E-3</c:v>
                </c:pt>
                <c:pt idx="27">
                  <c:v>6.4486932910962783E-3</c:v>
                </c:pt>
                <c:pt idx="28">
                  <c:v>5.5436135309424144E-3</c:v>
                </c:pt>
                <c:pt idx="29">
                  <c:v>5.7698834709808801E-3</c:v>
                </c:pt>
                <c:pt idx="30">
                  <c:v>4.2991288607308522E-3</c:v>
                </c:pt>
                <c:pt idx="31">
                  <c:v>3.0546441905192896E-3</c:v>
                </c:pt>
                <c:pt idx="32">
                  <c:v>5.3173435909039486E-3</c:v>
                </c:pt>
                <c:pt idx="33">
                  <c:v>5.2042086208847153E-3</c:v>
                </c:pt>
                <c:pt idx="34">
                  <c:v>4.864803710827017E-3</c:v>
                </c:pt>
                <c:pt idx="35">
                  <c:v>2.4889693404231247E-3</c:v>
                </c:pt>
                <c:pt idx="36">
                  <c:v>2.9415092205000567E-3</c:v>
                </c:pt>
                <c:pt idx="37">
                  <c:v>1.810159520307727E-3</c:v>
                </c:pt>
                <c:pt idx="38">
                  <c:v>5.9961534110193459E-3</c:v>
                </c:pt>
                <c:pt idx="39">
                  <c:v>5.9961534110193459E-3</c:v>
                </c:pt>
                <c:pt idx="40">
                  <c:v>3.0546441905192896E-3</c:v>
                </c:pt>
                <c:pt idx="41">
                  <c:v>8.5982577214617044E-3</c:v>
                </c:pt>
                <c:pt idx="42">
                  <c:v>1.2444846702115624E-3</c:v>
                </c:pt>
                <c:pt idx="43">
                  <c:v>1.2218576762077158E-2</c:v>
                </c:pt>
                <c:pt idx="44">
                  <c:v>3.3940491005769883E-3</c:v>
                </c:pt>
                <c:pt idx="45">
                  <c:v>1.1313497001923295E-3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7330976"/>
        <c:axId val="327327840"/>
      </c:scatterChart>
      <c:valAx>
        <c:axId val="3273309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546280304122346"/>
              <c:y val="0.943000719245873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327840"/>
        <c:crosses val="autoZero"/>
        <c:crossBetween val="midCat"/>
      </c:valAx>
      <c:valAx>
        <c:axId val="3273278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917655746024111E-2"/>
              <c:y val="0.370983043619397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3309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GRN11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312147940011576"/>
          <c:y val="2.82924593753381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13742335281773213"/>
                  <c:y val="0.2101639625992145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Sheet8!$K$5:$K$48</c:f>
              <c:numCache>
                <c:formatCode>0.00E+00</c:formatCode>
                <c:ptCount val="44"/>
                <c:pt idx="0">
                  <c:v>9.6686759999999997E-2</c:v>
                </c:pt>
                <c:pt idx="1">
                  <c:v>5.4776140000000001E-2</c:v>
                </c:pt>
                <c:pt idx="2">
                  <c:v>6.4024090000000002E-4</c:v>
                </c:pt>
                <c:pt idx="3">
                  <c:v>8.3593670000000004E-4</c:v>
                </c:pt>
                <c:pt idx="4">
                  <c:v>4.0936779999999999E-3</c:v>
                </c:pt>
                <c:pt idx="5">
                  <c:v>1.2452299999999999E-3</c:v>
                </c:pt>
                <c:pt idx="6">
                  <c:v>1.7264100000000001E-3</c:v>
                </c:pt>
                <c:pt idx="7">
                  <c:v>1.5929579999999999E-2</c:v>
                </c:pt>
                <c:pt idx="8">
                  <c:v>6.0397749999999998E-3</c:v>
                </c:pt>
                <c:pt idx="9">
                  <c:v>2.8852769999999999E-3</c:v>
                </c:pt>
                <c:pt idx="10">
                  <c:v>5.2662300000000002E-3</c:v>
                </c:pt>
                <c:pt idx="11">
                  <c:v>1.8402669999999999E-2</c:v>
                </c:pt>
                <c:pt idx="12">
                  <c:v>4.2153939999999999E-3</c:v>
                </c:pt>
                <c:pt idx="13">
                  <c:v>2.0682389999999999E-3</c:v>
                </c:pt>
                <c:pt idx="14">
                  <c:v>2.5776940000000002E-2</c:v>
                </c:pt>
                <c:pt idx="15">
                  <c:v>2.4428729999999999E-3</c:v>
                </c:pt>
                <c:pt idx="16">
                  <c:v>2.5841480000000001E-3</c:v>
                </c:pt>
                <c:pt idx="17">
                  <c:v>3.048879E-3</c:v>
                </c:pt>
                <c:pt idx="18">
                  <c:v>8.5774320000000001E-2</c:v>
                </c:pt>
                <c:pt idx="19">
                  <c:v>1.2555699999999999E-2</c:v>
                </c:pt>
                <c:pt idx="20">
                  <c:v>8.6559189999999998E-3</c:v>
                </c:pt>
                <c:pt idx="21">
                  <c:v>7.3110830000000003E-3</c:v>
                </c:pt>
                <c:pt idx="22">
                  <c:v>7.7538529999999998E-3</c:v>
                </c:pt>
                <c:pt idx="23">
                  <c:v>9.8338390000000009E-4</c:v>
                </c:pt>
                <c:pt idx="24">
                  <c:v>7.1606869999999998E-3</c:v>
                </c:pt>
                <c:pt idx="25">
                  <c:v>7.2124590000000001E-3</c:v>
                </c:pt>
                <c:pt idx="26">
                  <c:v>1.357994E-3</c:v>
                </c:pt>
                <c:pt idx="27">
                  <c:v>6.7538750000000003E-3</c:v>
                </c:pt>
                <c:pt idx="28">
                  <c:v>6.2862759999999997E-4</c:v>
                </c:pt>
                <c:pt idx="29">
                  <c:v>8.8873019999999997E-3</c:v>
                </c:pt>
                <c:pt idx="30">
                  <c:v>6.9600399999999996E-4</c:v>
                </c:pt>
                <c:pt idx="31">
                  <c:v>1.514544E-2</c:v>
                </c:pt>
                <c:pt idx="32">
                  <c:v>9.6835759999999993E-3</c:v>
                </c:pt>
                <c:pt idx="33">
                  <c:v>8.95081E-3</c:v>
                </c:pt>
                <c:pt idx="34">
                  <c:v>7.8428639999999995E-4</c:v>
                </c:pt>
                <c:pt idx="35">
                  <c:v>9.7335909999999998E-3</c:v>
                </c:pt>
                <c:pt idx="36">
                  <c:v>9.7339709999999992E-3</c:v>
                </c:pt>
                <c:pt idx="37">
                  <c:v>7.9567050000000001E-4</c:v>
                </c:pt>
                <c:pt idx="38">
                  <c:v>8.1345810000000001E-4</c:v>
                </c:pt>
                <c:pt idx="39">
                  <c:v>1.0121059999999999E-2</c:v>
                </c:pt>
                <c:pt idx="40">
                  <c:v>4.5807119999999998E-3</c:v>
                </c:pt>
                <c:pt idx="41">
                  <c:v>9.7873030000000007E-3</c:v>
                </c:pt>
                <c:pt idx="42">
                  <c:v>1.8455769999999999E-3</c:v>
                </c:pt>
                <c:pt idx="43">
                  <c:v>3.9350769999999999E-4</c:v>
                </c:pt>
              </c:numCache>
            </c:numRef>
          </c:xVal>
          <c:yVal>
            <c:numRef>
              <c:f>Sheet8!$L$5:$L$48</c:f>
              <c:numCache>
                <c:formatCode>0.00E+00</c:formatCode>
                <c:ptCount val="44"/>
                <c:pt idx="0">
                  <c:v>4.7064147528000908E-2</c:v>
                </c:pt>
                <c:pt idx="1">
                  <c:v>1.9346079873288832E-2</c:v>
                </c:pt>
                <c:pt idx="2">
                  <c:v>2.4889693404231247E-3</c:v>
                </c:pt>
                <c:pt idx="3">
                  <c:v>2.4889693404231247E-3</c:v>
                </c:pt>
                <c:pt idx="4">
                  <c:v>3.7334540106346873E-3</c:v>
                </c:pt>
                <c:pt idx="5">
                  <c:v>2.4889693404231247E-3</c:v>
                </c:pt>
                <c:pt idx="6">
                  <c:v>2.4889693404231247E-3</c:v>
                </c:pt>
                <c:pt idx="7">
                  <c:v>5.6567485009616477E-3</c:v>
                </c:pt>
                <c:pt idx="8">
                  <c:v>3.5071840705962211E-3</c:v>
                </c:pt>
                <c:pt idx="9">
                  <c:v>2.6021043104423576E-3</c:v>
                </c:pt>
                <c:pt idx="10">
                  <c:v>2.9415092205000567E-3</c:v>
                </c:pt>
                <c:pt idx="11">
                  <c:v>5.3173435909039486E-3</c:v>
                </c:pt>
                <c:pt idx="12">
                  <c:v>2.6021043104423576E-3</c:v>
                </c:pt>
                <c:pt idx="13">
                  <c:v>1.9232944903269601E-3</c:v>
                </c:pt>
                <c:pt idx="14">
                  <c:v>6.2224233510578117E-3</c:v>
                </c:pt>
                <c:pt idx="15">
                  <c:v>1.9232944903269601E-3</c:v>
                </c:pt>
                <c:pt idx="16">
                  <c:v>1.9232944903269601E-3</c:v>
                </c:pt>
                <c:pt idx="17">
                  <c:v>2.0364294603461932E-3</c:v>
                </c:pt>
                <c:pt idx="18">
                  <c:v>1.2444846702115623E-2</c:v>
                </c:pt>
                <c:pt idx="19">
                  <c:v>3.620319040615454E-3</c:v>
                </c:pt>
                <c:pt idx="20">
                  <c:v>2.9415092205000567E-3</c:v>
                </c:pt>
                <c:pt idx="21">
                  <c:v>2.4889693404231247E-3</c:v>
                </c:pt>
                <c:pt idx="22">
                  <c:v>2.4889693404231247E-3</c:v>
                </c:pt>
                <c:pt idx="23">
                  <c:v>1.0182147301730966E-3</c:v>
                </c:pt>
                <c:pt idx="24">
                  <c:v>2.3758343704038919E-3</c:v>
                </c:pt>
                <c:pt idx="25">
                  <c:v>2.3758343704038919E-3</c:v>
                </c:pt>
                <c:pt idx="26">
                  <c:v>1.1313497001923295E-3</c:v>
                </c:pt>
                <c:pt idx="27">
                  <c:v>2.1495644303654261E-3</c:v>
                </c:pt>
                <c:pt idx="28">
                  <c:v>7.9194479013463062E-4</c:v>
                </c:pt>
                <c:pt idx="29">
                  <c:v>2.4889693404231247E-3</c:v>
                </c:pt>
                <c:pt idx="30">
                  <c:v>7.9194479013463062E-4</c:v>
                </c:pt>
                <c:pt idx="31">
                  <c:v>3.2809141305577554E-3</c:v>
                </c:pt>
                <c:pt idx="32">
                  <c:v>2.4889693404231247E-3</c:v>
                </c:pt>
                <c:pt idx="33">
                  <c:v>2.3758343704038919E-3</c:v>
                </c:pt>
                <c:pt idx="34">
                  <c:v>7.9194479013463062E-4</c:v>
                </c:pt>
                <c:pt idx="35">
                  <c:v>2.4889693404231247E-3</c:v>
                </c:pt>
                <c:pt idx="36">
                  <c:v>2.4889693404231247E-3</c:v>
                </c:pt>
                <c:pt idx="37">
                  <c:v>7.9194479013463062E-4</c:v>
                </c:pt>
                <c:pt idx="38">
                  <c:v>7.9194479013463062E-4</c:v>
                </c:pt>
                <c:pt idx="39">
                  <c:v>2.4889693404231247E-3</c:v>
                </c:pt>
                <c:pt idx="40">
                  <c:v>1.5838895802692612E-3</c:v>
                </c:pt>
                <c:pt idx="41">
                  <c:v>2.3758343704038919E-3</c:v>
                </c:pt>
                <c:pt idx="42">
                  <c:v>1.0182147301730966E-3</c:v>
                </c:pt>
                <c:pt idx="43">
                  <c:v>5.6567485009616475E-4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7330584"/>
        <c:axId val="327331368"/>
      </c:scatterChart>
      <c:valAx>
        <c:axId val="3273305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35243975472901"/>
              <c:y val="0.947042499156636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331368"/>
        <c:crosses val="autoZero"/>
        <c:crossBetween val="midCat"/>
      </c:valAx>
      <c:valAx>
        <c:axId val="32733136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0520422379078678E-2"/>
              <c:y val="0.377045713485541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3305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GRN12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248763148275977"/>
          <c:y val="1.81880095984316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976499153619139"/>
          <c:y val="7.4954808445092266E-2"/>
          <c:w val="0.80049867627117854"/>
          <c:h val="0.7888305253040883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533168700608307E-2"/>
                  <c:y val="-0.20687516310332318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8.9194339999999997E-2</c:v>
                </c:pt>
                <c:pt idx="1">
                  <c:v>6.7069279999999995E-2</c:v>
                </c:pt>
                <c:pt idx="2">
                  <c:v>3.9919499999999997E-2</c:v>
                </c:pt>
                <c:pt idx="3">
                  <c:v>3.6318690000000001E-2</c:v>
                </c:pt>
                <c:pt idx="4">
                  <c:v>2.6308459999999999E-2</c:v>
                </c:pt>
                <c:pt idx="5">
                  <c:v>2.3179350000000001E-2</c:v>
                </c:pt>
                <c:pt idx="6">
                  <c:v>5.1462090000000002E-2</c:v>
                </c:pt>
                <c:pt idx="7">
                  <c:v>3.3236620000000001E-2</c:v>
                </c:pt>
                <c:pt idx="8">
                  <c:v>1.538456E-2</c:v>
                </c:pt>
                <c:pt idx="9">
                  <c:v>1.351787E-2</c:v>
                </c:pt>
                <c:pt idx="10">
                  <c:v>7.9772620000000006E-3</c:v>
                </c:pt>
                <c:pt idx="11">
                  <c:v>1.334043E-2</c:v>
                </c:pt>
                <c:pt idx="12">
                  <c:v>3.8634540000000002E-2</c:v>
                </c:pt>
                <c:pt idx="13">
                  <c:v>9.8417320000000006E-3</c:v>
                </c:pt>
                <c:pt idx="14">
                  <c:v>0.1341379</c:v>
                </c:pt>
                <c:pt idx="15">
                  <c:v>5.9435229999999999E-2</c:v>
                </c:pt>
                <c:pt idx="16">
                  <c:v>2.5068030000000002E-2</c:v>
                </c:pt>
                <c:pt idx="17">
                  <c:v>5.8176029999999997E-2</c:v>
                </c:pt>
                <c:pt idx="18">
                  <c:v>0.105989</c:v>
                </c:pt>
                <c:pt idx="19">
                  <c:v>0.16970640000000001</c:v>
                </c:pt>
                <c:pt idx="20">
                  <c:v>1.2960889999999999E-2</c:v>
                </c:pt>
                <c:pt idx="21">
                  <c:v>1.159642E-2</c:v>
                </c:pt>
                <c:pt idx="22">
                  <c:v>2.3764179999999999E-2</c:v>
                </c:pt>
                <c:pt idx="23">
                  <c:v>1.9084859999999999E-2</c:v>
                </c:pt>
                <c:pt idx="24">
                  <c:v>5.8569950000000003E-2</c:v>
                </c:pt>
                <c:pt idx="25">
                  <c:v>6.3815690000000001E-3</c:v>
                </c:pt>
                <c:pt idx="26">
                  <c:v>0.14704990000000001</c:v>
                </c:pt>
                <c:pt idx="27">
                  <c:v>6.5411660000000002E-3</c:v>
                </c:pt>
                <c:pt idx="28">
                  <c:v>7.2557060000000007E-2</c:v>
                </c:pt>
                <c:pt idx="29">
                  <c:v>8.8310589999999994E-2</c:v>
                </c:pt>
                <c:pt idx="30">
                  <c:v>5.4471140000000003E-3</c:v>
                </c:pt>
                <c:pt idx="31">
                  <c:v>5.4486639999999998E-3</c:v>
                </c:pt>
                <c:pt idx="32">
                  <c:v>8.0167180000000005E-2</c:v>
                </c:pt>
                <c:pt idx="33">
                  <c:v>8.8781440000000003E-2</c:v>
                </c:pt>
                <c:pt idx="34">
                  <c:v>5.7840729999999998E-3</c:v>
                </c:pt>
                <c:pt idx="35">
                  <c:v>9.040318E-2</c:v>
                </c:pt>
                <c:pt idx="36">
                  <c:v>7.8263760000000002E-2</c:v>
                </c:pt>
                <c:pt idx="37">
                  <c:v>6.1773000000000002E-3</c:v>
                </c:pt>
                <c:pt idx="38">
                  <c:v>7.4258049999999997E-3</c:v>
                </c:pt>
                <c:pt idx="39">
                  <c:v>3.867698E-2</c:v>
                </c:pt>
                <c:pt idx="40">
                  <c:v>3.8940580000000002E-2</c:v>
                </c:pt>
                <c:pt idx="41">
                  <c:v>9.6185090000000001E-2</c:v>
                </c:pt>
                <c:pt idx="42">
                  <c:v>4.5875040000000001E-3</c:v>
                </c:pt>
                <c:pt idx="43">
                  <c:v>9.0888780000000002E-2</c:v>
                </c:pt>
                <c:pt idx="44">
                  <c:v>7.45439E-3</c:v>
                </c:pt>
                <c:pt idx="45">
                  <c:v>8.5354590000000004E-3</c:v>
                </c:pt>
                <c:pt idx="46">
                  <c:v>0.11576640000000001</c:v>
                </c:pt>
                <c:pt idx="47">
                  <c:v>5.7217860000000002E-2</c:v>
                </c:pt>
                <c:pt idx="48">
                  <c:v>1.518974E-2</c:v>
                </c:pt>
                <c:pt idx="49">
                  <c:v>4.0760459999999998E-2</c:v>
                </c:pt>
                <c:pt idx="50">
                  <c:v>6.3312450000000006E-2</c:v>
                </c:pt>
                <c:pt idx="51">
                  <c:v>4.1077120000000002E-2</c:v>
                </c:pt>
                <c:pt idx="52">
                  <c:v>4.3848480000000002E-2</c:v>
                </c:pt>
                <c:pt idx="53">
                  <c:v>5.8264240000000002E-2</c:v>
                </c:pt>
                <c:pt idx="54">
                  <c:v>5.025077E-2</c:v>
                </c:pt>
                <c:pt idx="55">
                  <c:v>3.8180720000000001E-2</c:v>
                </c:pt>
                <c:pt idx="56">
                  <c:v>6.4291680000000004E-2</c:v>
                </c:pt>
                <c:pt idx="57">
                  <c:v>5.6164329999999998E-2</c:v>
                </c:pt>
                <c:pt idx="58">
                  <c:v>3.0449839999999999E-2</c:v>
                </c:pt>
                <c:pt idx="59">
                  <c:v>0.1200721</c:v>
                </c:pt>
                <c:pt idx="60">
                  <c:v>5.9205589999999997E-3</c:v>
                </c:pt>
                <c:pt idx="61">
                  <c:v>0.10974390000000001</c:v>
                </c:pt>
                <c:pt idx="62">
                  <c:v>5.4321179999999997E-3</c:v>
                </c:pt>
                <c:pt idx="63">
                  <c:v>6.6814040000000005E-2</c:v>
                </c:pt>
                <c:pt idx="64">
                  <c:v>5.4790359999999996E-3</c:v>
                </c:pt>
                <c:pt idx="65">
                  <c:v>1.296191E-2</c:v>
                </c:pt>
                <c:pt idx="66">
                  <c:v>1.43371E-2</c:v>
                </c:pt>
                <c:pt idx="67">
                  <c:v>1.539749E-2</c:v>
                </c:pt>
                <c:pt idx="68">
                  <c:v>0.148836</c:v>
                </c:pt>
                <c:pt idx="69">
                  <c:v>0.11703330000000001</c:v>
                </c:pt>
                <c:pt idx="70">
                  <c:v>9.3867159999999998E-3</c:v>
                </c:pt>
                <c:pt idx="71">
                  <c:v>9.4526230000000003E-3</c:v>
                </c:pt>
                <c:pt idx="72">
                  <c:v>9.2336940000000006E-2</c:v>
                </c:pt>
                <c:pt idx="73">
                  <c:v>6.6290119999999994E-2</c:v>
                </c:pt>
                <c:pt idx="74">
                  <c:v>3.2162160000000002E-2</c:v>
                </c:pt>
                <c:pt idx="75">
                  <c:v>2.8049259999999999E-2</c:v>
                </c:pt>
                <c:pt idx="76">
                  <c:v>7.7524250000000003E-3</c:v>
                </c:pt>
                <c:pt idx="77">
                  <c:v>7.816178E-2</c:v>
                </c:pt>
                <c:pt idx="78">
                  <c:v>2.714834E-2</c:v>
                </c:pt>
                <c:pt idx="79">
                  <c:v>8.3588570000000001E-2</c:v>
                </c:pt>
                <c:pt idx="80">
                  <c:v>1.7363409999999999E-2</c:v>
                </c:pt>
                <c:pt idx="81">
                  <c:v>2.364376E-2</c:v>
                </c:pt>
                <c:pt idx="82">
                  <c:v>9.3520259999999994E-2</c:v>
                </c:pt>
                <c:pt idx="83">
                  <c:v>6.4624549999999998E-3</c:v>
                </c:pt>
                <c:pt idx="84">
                  <c:v>6.9195999999999997E-3</c:v>
                </c:pt>
                <c:pt idx="85">
                  <c:v>0.1006558</c:v>
                </c:pt>
                <c:pt idx="86">
                  <c:v>4.4569550000000003E-3</c:v>
                </c:pt>
                <c:pt idx="87">
                  <c:v>5.2181240000000002E-3</c:v>
                </c:pt>
                <c:pt idx="88">
                  <c:v>4.8770259999999996E-3</c:v>
                </c:pt>
                <c:pt idx="89">
                  <c:v>5.2292019999999996E-3</c:v>
                </c:pt>
                <c:pt idx="90">
                  <c:v>4.9634240000000001E-3</c:v>
                </c:pt>
                <c:pt idx="91">
                  <c:v>5.6706580000000003E-3</c:v>
                </c:pt>
                <c:pt idx="92">
                  <c:v>3.6345179999999998E-2</c:v>
                </c:pt>
                <c:pt idx="93">
                  <c:v>1.9342390000000001E-2</c:v>
                </c:pt>
                <c:pt idx="94">
                  <c:v>7.9870990000000003E-2</c:v>
                </c:pt>
                <c:pt idx="95">
                  <c:v>1.5638659999999999E-2</c:v>
                </c:pt>
                <c:pt idx="96">
                  <c:v>7.5597060000000002E-3</c:v>
                </c:pt>
                <c:pt idx="97">
                  <c:v>2.328481E-2</c:v>
                </c:pt>
                <c:pt idx="98">
                  <c:v>0.11399289999999999</c:v>
                </c:pt>
                <c:pt idx="99">
                  <c:v>6.5081469999999997E-3</c:v>
                </c:pt>
                <c:pt idx="100">
                  <c:v>7.2487289999999996E-2</c:v>
                </c:pt>
                <c:pt idx="101">
                  <c:v>1.6121699999999999E-2</c:v>
                </c:pt>
                <c:pt idx="102">
                  <c:v>1.7108620000000001E-2</c:v>
                </c:pt>
                <c:pt idx="103">
                  <c:v>3.5778440000000002E-3</c:v>
                </c:pt>
                <c:pt idx="104">
                  <c:v>1.1314090000000001E-2</c:v>
                </c:pt>
                <c:pt idx="105">
                  <c:v>0.1056375</c:v>
                </c:pt>
                <c:pt idx="106">
                  <c:v>2.853759E-3</c:v>
                </c:pt>
                <c:pt idx="107">
                  <c:v>5.6789170000000003E-3</c:v>
                </c:pt>
                <c:pt idx="108">
                  <c:v>1.163177E-2</c:v>
                </c:pt>
                <c:pt idx="109">
                  <c:v>6.4902329999999998E-3</c:v>
                </c:pt>
                <c:pt idx="110">
                  <c:v>4.0690029999999999E-3</c:v>
                </c:pt>
                <c:pt idx="111">
                  <c:v>4.089947E-3</c:v>
                </c:pt>
                <c:pt idx="112">
                  <c:v>4.1166559999999998E-3</c:v>
                </c:pt>
                <c:pt idx="113">
                  <c:v>3.6536450000000001E-3</c:v>
                </c:pt>
                <c:pt idx="114">
                  <c:v>1.752652E-2</c:v>
                </c:pt>
                <c:pt idx="115">
                  <c:v>1.1362620000000001E-3</c:v>
                </c:pt>
                <c:pt idx="116">
                  <c:v>0.1095467</c:v>
                </c:pt>
                <c:pt idx="117">
                  <c:v>1.1993660000000001E-3</c:v>
                </c:pt>
                <c:pt idx="118">
                  <c:v>2.422639E-2</c:v>
                </c:pt>
                <c:pt idx="119">
                  <c:v>7.1307380000000002E-3</c:v>
                </c:pt>
                <c:pt idx="120">
                  <c:v>7.8474150000000006E-2</c:v>
                </c:pt>
                <c:pt idx="121">
                  <c:v>1.830294E-2</c:v>
                </c:pt>
                <c:pt idx="122">
                  <c:v>1.335835E-2</c:v>
                </c:pt>
                <c:pt idx="123">
                  <c:v>5.3545090000000004E-3</c:v>
                </c:pt>
                <c:pt idx="124">
                  <c:v>1.346807E-2</c:v>
                </c:pt>
                <c:pt idx="125">
                  <c:v>1.046645E-2</c:v>
                </c:pt>
                <c:pt idx="126">
                  <c:v>9.7348160000000003E-2</c:v>
                </c:pt>
                <c:pt idx="127">
                  <c:v>5.4101160000000004E-3</c:v>
                </c:pt>
                <c:pt idx="128">
                  <c:v>6.9836100000000003E-3</c:v>
                </c:pt>
                <c:pt idx="129">
                  <c:v>1.2308319999999999E-2</c:v>
                </c:pt>
                <c:pt idx="130">
                  <c:v>3.0692610000000002E-3</c:v>
                </c:pt>
                <c:pt idx="131">
                  <c:v>8.0249180000000003E-2</c:v>
                </c:pt>
                <c:pt idx="132">
                  <c:v>1.397536E-3</c:v>
                </c:pt>
                <c:pt idx="133">
                  <c:v>1.701567E-2</c:v>
                </c:pt>
                <c:pt idx="134">
                  <c:v>2.803081E-2</c:v>
                </c:pt>
                <c:pt idx="135">
                  <c:v>1.284166E-2</c:v>
                </c:pt>
                <c:pt idx="136">
                  <c:v>2.8239799999999999E-2</c:v>
                </c:pt>
                <c:pt idx="137">
                  <c:v>1.2885199999999999E-2</c:v>
                </c:pt>
                <c:pt idx="138">
                  <c:v>1.51745E-3</c:v>
                </c:pt>
                <c:pt idx="139">
                  <c:v>6.0887179999999999E-3</c:v>
                </c:pt>
                <c:pt idx="140">
                  <c:v>2.1316160000000001E-2</c:v>
                </c:pt>
                <c:pt idx="141">
                  <c:v>1.15695E-2</c:v>
                </c:pt>
                <c:pt idx="142">
                  <c:v>1.3180849999999999E-2</c:v>
                </c:pt>
                <c:pt idx="143">
                  <c:v>2.0164919999999999E-2</c:v>
                </c:pt>
                <c:pt idx="144">
                  <c:v>5.4672610000000003E-2</c:v>
                </c:pt>
                <c:pt idx="145">
                  <c:v>8.0030980000000002E-3</c:v>
                </c:pt>
                <c:pt idx="146">
                  <c:v>1.047646E-3</c:v>
                </c:pt>
                <c:pt idx="147">
                  <c:v>7.052572E-2</c:v>
                </c:pt>
                <c:pt idx="148">
                  <c:v>6.0838660000000003E-2</c:v>
                </c:pt>
                <c:pt idx="149">
                  <c:v>2.9585570000000001E-3</c:v>
                </c:pt>
                <c:pt idx="150">
                  <c:v>5.7252140000000002E-3</c:v>
                </c:pt>
                <c:pt idx="151">
                  <c:v>3.017671E-3</c:v>
                </c:pt>
                <c:pt idx="152">
                  <c:v>8.3718400000000002E-3</c:v>
                </c:pt>
                <c:pt idx="153">
                  <c:v>1.029326E-2</c:v>
                </c:pt>
                <c:pt idx="154">
                  <c:v>5.4366320000000003E-3</c:v>
                </c:pt>
                <c:pt idx="155">
                  <c:v>8.8643260000000005E-3</c:v>
                </c:pt>
                <c:pt idx="156">
                  <c:v>2.2532699999999999E-2</c:v>
                </c:pt>
                <c:pt idx="157">
                  <c:v>8.4332399999999998E-3</c:v>
                </c:pt>
                <c:pt idx="158">
                  <c:v>2.1303610000000001E-2</c:v>
                </c:pt>
                <c:pt idx="159">
                  <c:v>2.8955999999999999E-2</c:v>
                </c:pt>
                <c:pt idx="160">
                  <c:v>5.200489E-3</c:v>
                </c:pt>
                <c:pt idx="161">
                  <c:v>2.7758990000000001E-2</c:v>
                </c:pt>
                <c:pt idx="162">
                  <c:v>1.0595510000000001E-2</c:v>
                </c:pt>
                <c:pt idx="163">
                  <c:v>2.167908E-2</c:v>
                </c:pt>
                <c:pt idx="164">
                  <c:v>2.1743700000000001E-2</c:v>
                </c:pt>
                <c:pt idx="165">
                  <c:v>5.4681790000000001E-2</c:v>
                </c:pt>
                <c:pt idx="166">
                  <c:v>8.9764150000000001E-2</c:v>
                </c:pt>
                <c:pt idx="167">
                  <c:v>1.620922E-2</c:v>
                </c:pt>
                <c:pt idx="168">
                  <c:v>7.7715060000000002E-2</c:v>
                </c:pt>
                <c:pt idx="169">
                  <c:v>3.5767820000000001E-3</c:v>
                </c:pt>
                <c:pt idx="170">
                  <c:v>1.8789620000000001E-3</c:v>
                </c:pt>
                <c:pt idx="171">
                  <c:v>1.239052E-3</c:v>
                </c:pt>
                <c:pt idx="172">
                  <c:v>2.7196780000000001E-3</c:v>
                </c:pt>
                <c:pt idx="173">
                  <c:v>2.567798E-2</c:v>
                </c:pt>
                <c:pt idx="174">
                  <c:v>2.3647439999999999E-2</c:v>
                </c:pt>
                <c:pt idx="175">
                  <c:v>2.7639180000000002E-3</c:v>
                </c:pt>
                <c:pt idx="176">
                  <c:v>3.3844310000000002E-2</c:v>
                </c:pt>
                <c:pt idx="177">
                  <c:v>1.7377619999999999E-3</c:v>
                </c:pt>
                <c:pt idx="178">
                  <c:v>7.2745739999999998E-3</c:v>
                </c:pt>
                <c:pt idx="179">
                  <c:v>1.016617E-2</c:v>
                </c:pt>
                <c:pt idx="180">
                  <c:v>9.2490300000000001E-3</c:v>
                </c:pt>
                <c:pt idx="181">
                  <c:v>8.0325019999999997E-2</c:v>
                </c:pt>
                <c:pt idx="182">
                  <c:v>6.9157579999999996E-2</c:v>
                </c:pt>
                <c:pt idx="183">
                  <c:v>9.8244330000000005E-3</c:v>
                </c:pt>
                <c:pt idx="184">
                  <c:v>9.4319130000000001E-3</c:v>
                </c:pt>
                <c:pt idx="185">
                  <c:v>2.637983E-3</c:v>
                </c:pt>
                <c:pt idx="186">
                  <c:v>1.39365E-3</c:v>
                </c:pt>
                <c:pt idx="187">
                  <c:v>2.4547099999999999E-2</c:v>
                </c:pt>
                <c:pt idx="188">
                  <c:v>3.4786869999999998E-2</c:v>
                </c:pt>
                <c:pt idx="189">
                  <c:v>1.058914E-2</c:v>
                </c:pt>
                <c:pt idx="190">
                  <c:v>5.9301850000000001E-3</c:v>
                </c:pt>
                <c:pt idx="191">
                  <c:v>0.12999939999999999</c:v>
                </c:pt>
                <c:pt idx="192">
                  <c:v>4.7964649999999998E-3</c:v>
                </c:pt>
                <c:pt idx="193">
                  <c:v>1.2697870000000001E-3</c:v>
                </c:pt>
                <c:pt idx="194">
                  <c:v>4.7827139999999997E-2</c:v>
                </c:pt>
                <c:pt idx="195">
                  <c:v>1.7401719999999999E-3</c:v>
                </c:pt>
                <c:pt idx="196">
                  <c:v>1.208834E-2</c:v>
                </c:pt>
                <c:pt idx="197">
                  <c:v>7.6400399999999999E-4</c:v>
                </c:pt>
                <c:pt idx="198">
                  <c:v>1.1208979999999999E-3</c:v>
                </c:pt>
                <c:pt idx="199">
                  <c:v>1.06067E-2</c:v>
                </c:pt>
                <c:pt idx="200">
                  <c:v>1.1861E-2</c:v>
                </c:pt>
                <c:pt idx="201">
                  <c:v>1.0880590000000001E-2</c:v>
                </c:pt>
                <c:pt idx="202">
                  <c:v>6.4271330000000002E-2</c:v>
                </c:pt>
                <c:pt idx="203">
                  <c:v>0.12153460000000001</c:v>
                </c:pt>
                <c:pt idx="204">
                  <c:v>2.1617030000000001E-3</c:v>
                </c:pt>
                <c:pt idx="205">
                  <c:v>7.9353340000000005E-3</c:v>
                </c:pt>
                <c:pt idx="206">
                  <c:v>1.4439199999999999E-2</c:v>
                </c:pt>
                <c:pt idx="207">
                  <c:v>6.2021680000000003E-2</c:v>
                </c:pt>
                <c:pt idx="208">
                  <c:v>5.0510480000000003E-2</c:v>
                </c:pt>
                <c:pt idx="209">
                  <c:v>7.654466E-2</c:v>
                </c:pt>
                <c:pt idx="210">
                  <c:v>6.0651370000000003E-2</c:v>
                </c:pt>
                <c:pt idx="211">
                  <c:v>1.296157E-2</c:v>
                </c:pt>
                <c:pt idx="212">
                  <c:v>3.2912039999999997E-2</c:v>
                </c:pt>
                <c:pt idx="213">
                  <c:v>1.3105790000000001E-2</c:v>
                </c:pt>
                <c:pt idx="214">
                  <c:v>0.1064826</c:v>
                </c:pt>
                <c:pt idx="215">
                  <c:v>1.538946E-3</c:v>
                </c:pt>
                <c:pt idx="216">
                  <c:v>7.4532539999999994E-2</c:v>
                </c:pt>
                <c:pt idx="217">
                  <c:v>3.715561E-3</c:v>
                </c:pt>
                <c:pt idx="218">
                  <c:v>4.6693060000000002E-2</c:v>
                </c:pt>
                <c:pt idx="219">
                  <c:v>1.226851E-2</c:v>
                </c:pt>
                <c:pt idx="220">
                  <c:v>1.8454620000000001E-2</c:v>
                </c:pt>
                <c:pt idx="221">
                  <c:v>1.3501040000000001E-2</c:v>
                </c:pt>
                <c:pt idx="222">
                  <c:v>4.7010089999999997E-2</c:v>
                </c:pt>
                <c:pt idx="223">
                  <c:v>1.073618E-2</c:v>
                </c:pt>
                <c:pt idx="224">
                  <c:v>1.301803E-2</c:v>
                </c:pt>
                <c:pt idx="225">
                  <c:v>1.251971E-2</c:v>
                </c:pt>
                <c:pt idx="226">
                  <c:v>0.10358630000000001</c:v>
                </c:pt>
                <c:pt idx="227">
                  <c:v>3.1962020000000001E-2</c:v>
                </c:pt>
                <c:pt idx="228">
                  <c:v>0.11008419999999999</c:v>
                </c:pt>
                <c:pt idx="229">
                  <c:v>6.5363580000000004E-2</c:v>
                </c:pt>
                <c:pt idx="230">
                  <c:v>3.2337829999999998E-2</c:v>
                </c:pt>
                <c:pt idx="231">
                  <c:v>9.0400399999999992E-3</c:v>
                </c:pt>
                <c:pt idx="232">
                  <c:v>2.6616320000000001E-3</c:v>
                </c:pt>
                <c:pt idx="233">
                  <c:v>6.5657300000000002E-2</c:v>
                </c:pt>
                <c:pt idx="234">
                  <c:v>7.413303E-4</c:v>
                </c:pt>
                <c:pt idx="235">
                  <c:v>1.6204659999999999E-2</c:v>
                </c:pt>
                <c:pt idx="236">
                  <c:v>1.1961289999999999E-2</c:v>
                </c:pt>
                <c:pt idx="237">
                  <c:v>4.4370529999999998E-2</c:v>
                </c:pt>
                <c:pt idx="238">
                  <c:v>0.1421857</c:v>
                </c:pt>
                <c:pt idx="239">
                  <c:v>2.2584719999999999E-2</c:v>
                </c:pt>
                <c:pt idx="240">
                  <c:v>0.13777619999999999</c:v>
                </c:pt>
                <c:pt idx="241">
                  <c:v>1.9224349999999999E-3</c:v>
                </c:pt>
                <c:pt idx="242">
                  <c:v>1.6641920000000001E-2</c:v>
                </c:pt>
                <c:pt idx="243">
                  <c:v>2.2347629999999999E-3</c:v>
                </c:pt>
                <c:pt idx="244">
                  <c:v>2.8827409999999999E-3</c:v>
                </c:pt>
                <c:pt idx="245">
                  <c:v>1.695062E-3</c:v>
                </c:pt>
                <c:pt idx="246">
                  <c:v>2.7388320000000001E-2</c:v>
                </c:pt>
                <c:pt idx="247">
                  <c:v>7.6159679999999999E-3</c:v>
                </c:pt>
                <c:pt idx="248">
                  <c:v>1.2478910000000001E-3</c:v>
                </c:pt>
                <c:pt idx="249">
                  <c:v>2.0231870000000001E-3</c:v>
                </c:pt>
                <c:pt idx="250">
                  <c:v>1.3847079999999999E-2</c:v>
                </c:pt>
                <c:pt idx="251">
                  <c:v>9.416099E-2</c:v>
                </c:pt>
                <c:pt idx="252">
                  <c:v>2.340134E-2</c:v>
                </c:pt>
                <c:pt idx="253">
                  <c:v>1.15365E-2</c:v>
                </c:pt>
                <c:pt idx="254">
                  <c:v>4.0180939999999998E-2</c:v>
                </c:pt>
                <c:pt idx="255">
                  <c:v>2.90067E-2</c:v>
                </c:pt>
                <c:pt idx="256">
                  <c:v>3.5502060000000002E-2</c:v>
                </c:pt>
                <c:pt idx="257">
                  <c:v>1.335918E-3</c:v>
                </c:pt>
                <c:pt idx="258">
                  <c:v>6.4636909999999997E-3</c:v>
                </c:pt>
                <c:pt idx="259">
                  <c:v>2.7625210000000001E-2</c:v>
                </c:pt>
                <c:pt idx="260">
                  <c:v>8.9043399999999995E-2</c:v>
                </c:pt>
                <c:pt idx="261">
                  <c:v>1.8823430000000001E-3</c:v>
                </c:pt>
                <c:pt idx="262">
                  <c:v>8.6211789999999996E-2</c:v>
                </c:pt>
                <c:pt idx="263">
                  <c:v>3.922877E-3</c:v>
                </c:pt>
                <c:pt idx="264">
                  <c:v>1.3793740000000001E-3</c:v>
                </c:pt>
                <c:pt idx="265">
                  <c:v>4.7631160000000004E-3</c:v>
                </c:pt>
                <c:pt idx="266">
                  <c:v>4.5284720000000001E-2</c:v>
                </c:pt>
                <c:pt idx="267">
                  <c:v>8.4436339999999999E-2</c:v>
                </c:pt>
                <c:pt idx="268">
                  <c:v>2.4245409999999998E-2</c:v>
                </c:pt>
                <c:pt idx="269">
                  <c:v>0.1221168</c:v>
                </c:pt>
                <c:pt idx="270">
                  <c:v>4.9029629999999998E-3</c:v>
                </c:pt>
                <c:pt idx="271">
                  <c:v>8.0169240000000003E-2</c:v>
                </c:pt>
                <c:pt idx="272">
                  <c:v>9.947516999999999E-4</c:v>
                </c:pt>
                <c:pt idx="273">
                  <c:v>5.8815899999999997E-2</c:v>
                </c:pt>
                <c:pt idx="274">
                  <c:v>2.3218240000000001E-3</c:v>
                </c:pt>
                <c:pt idx="275">
                  <c:v>7.1458010000000002E-2</c:v>
                </c:pt>
                <c:pt idx="276">
                  <c:v>1.4728689999999999E-3</c:v>
                </c:pt>
                <c:pt idx="277">
                  <c:v>7.4562110000000001E-2</c:v>
                </c:pt>
                <c:pt idx="278">
                  <c:v>5.4441280000000003E-3</c:v>
                </c:pt>
                <c:pt idx="279">
                  <c:v>6.3104489999999999E-2</c:v>
                </c:pt>
                <c:pt idx="280">
                  <c:v>7.8168650000000006E-2</c:v>
                </c:pt>
                <c:pt idx="281">
                  <c:v>2.2103959999999999E-2</c:v>
                </c:pt>
                <c:pt idx="282">
                  <c:v>0.10244549999999999</c:v>
                </c:pt>
                <c:pt idx="283">
                  <c:v>2.7946910000000002E-3</c:v>
                </c:pt>
                <c:pt idx="284">
                  <c:v>3.9539229999999998E-3</c:v>
                </c:pt>
                <c:pt idx="285">
                  <c:v>8.2308139999999995E-3</c:v>
                </c:pt>
                <c:pt idx="286">
                  <c:v>0.1141133</c:v>
                </c:pt>
                <c:pt idx="287">
                  <c:v>3.614398E-3</c:v>
                </c:pt>
                <c:pt idx="288">
                  <c:v>3.6218090000000001E-3</c:v>
                </c:pt>
                <c:pt idx="289">
                  <c:v>4.4400849999999999E-3</c:v>
                </c:pt>
                <c:pt idx="290">
                  <c:v>5.3358590000000001E-3</c:v>
                </c:pt>
                <c:pt idx="291">
                  <c:v>1.128403E-3</c:v>
                </c:pt>
                <c:pt idx="292">
                  <c:v>1.374449E-3</c:v>
                </c:pt>
                <c:pt idx="293">
                  <c:v>4.8532209999999999E-2</c:v>
                </c:pt>
                <c:pt idx="294">
                  <c:v>2.5676599999999998E-3</c:v>
                </c:pt>
                <c:pt idx="295">
                  <c:v>5.6949689999999997E-2</c:v>
                </c:pt>
                <c:pt idx="296">
                  <c:v>5.9859610000000001E-2</c:v>
                </c:pt>
                <c:pt idx="297">
                  <c:v>1.3883890000000001E-3</c:v>
                </c:pt>
                <c:pt idx="298">
                  <c:v>1.6787639999999999E-3</c:v>
                </c:pt>
                <c:pt idx="299">
                  <c:v>1.1844030000000001E-3</c:v>
                </c:pt>
                <c:pt idx="300">
                  <c:v>4.2201169999999998E-3</c:v>
                </c:pt>
                <c:pt idx="301">
                  <c:v>5.9535640000000004E-4</c:v>
                </c:pt>
                <c:pt idx="302">
                  <c:v>6.4529160000000002E-2</c:v>
                </c:pt>
                <c:pt idx="303">
                  <c:v>5.9744949999999996E-4</c:v>
                </c:pt>
                <c:pt idx="304">
                  <c:v>1.738332E-3</c:v>
                </c:pt>
                <c:pt idx="305">
                  <c:v>4.6760960000000002E-3</c:v>
                </c:pt>
                <c:pt idx="306">
                  <c:v>6.0888790000000002E-3</c:v>
                </c:pt>
                <c:pt idx="307">
                  <c:v>2.7563169999999999E-3</c:v>
                </c:pt>
                <c:pt idx="308">
                  <c:v>4.785157E-3</c:v>
                </c:pt>
                <c:pt idx="309">
                  <c:v>2.7521400000000001E-2</c:v>
                </c:pt>
                <c:pt idx="310">
                  <c:v>1.0327649999999999E-3</c:v>
                </c:pt>
                <c:pt idx="311">
                  <c:v>7.3296330000000007E-2</c:v>
                </c:pt>
                <c:pt idx="312">
                  <c:v>6.3994270000000003E-4</c:v>
                </c:pt>
                <c:pt idx="313">
                  <c:v>1.3807099999999999E-2</c:v>
                </c:pt>
                <c:pt idx="314">
                  <c:v>2.6870939999999999E-2</c:v>
                </c:pt>
                <c:pt idx="315">
                  <c:v>6.7605709999999999E-2</c:v>
                </c:pt>
                <c:pt idx="316">
                  <c:v>6.3224300000000004E-3</c:v>
                </c:pt>
                <c:pt idx="317">
                  <c:v>0.1174597</c:v>
                </c:pt>
                <c:pt idx="318">
                  <c:v>7.9579839999999995E-3</c:v>
                </c:pt>
                <c:pt idx="319">
                  <c:v>2.5585469999999999E-2</c:v>
                </c:pt>
                <c:pt idx="320">
                  <c:v>1.406195E-2</c:v>
                </c:pt>
                <c:pt idx="321">
                  <c:v>8.0258069999999994E-3</c:v>
                </c:pt>
                <c:pt idx="322">
                  <c:v>1.679398E-2</c:v>
                </c:pt>
                <c:pt idx="323">
                  <c:v>4.1166290000000001E-3</c:v>
                </c:pt>
                <c:pt idx="324">
                  <c:v>3.3042290000000001E-3</c:v>
                </c:pt>
                <c:pt idx="325">
                  <c:v>5.0137130000000004E-3</c:v>
                </c:pt>
                <c:pt idx="326">
                  <c:v>1.691544E-2</c:v>
                </c:pt>
                <c:pt idx="327">
                  <c:v>1.374456E-3</c:v>
                </c:pt>
                <c:pt idx="328">
                  <c:v>5.5798380000000002E-3</c:v>
                </c:pt>
                <c:pt idx="329">
                  <c:v>3.3989480000000002E-3</c:v>
                </c:pt>
                <c:pt idx="330">
                  <c:v>1.6394079999999998E-2</c:v>
                </c:pt>
                <c:pt idx="331">
                  <c:v>5.2283459999999997E-2</c:v>
                </c:pt>
                <c:pt idx="332">
                  <c:v>1.9242180000000001E-2</c:v>
                </c:pt>
                <c:pt idx="333">
                  <c:v>2.667221E-3</c:v>
                </c:pt>
                <c:pt idx="334">
                  <c:v>3.3558959999999999E-2</c:v>
                </c:pt>
                <c:pt idx="335">
                  <c:v>4.2745309999999998E-3</c:v>
                </c:pt>
                <c:pt idx="336">
                  <c:v>4.5051040000000001E-2</c:v>
                </c:pt>
                <c:pt idx="337">
                  <c:v>8.8776270000000008E-3</c:v>
                </c:pt>
                <c:pt idx="338">
                  <c:v>3.3737650000000001E-2</c:v>
                </c:pt>
                <c:pt idx="339">
                  <c:v>5.592959E-4</c:v>
                </c:pt>
                <c:pt idx="340">
                  <c:v>2.331563E-2</c:v>
                </c:pt>
                <c:pt idx="341">
                  <c:v>5.2916480000000002E-2</c:v>
                </c:pt>
                <c:pt idx="342">
                  <c:v>5.6860530000000002E-4</c:v>
                </c:pt>
                <c:pt idx="343">
                  <c:v>5.3074610000000001E-2</c:v>
                </c:pt>
                <c:pt idx="344">
                  <c:v>6.8410650000000003E-3</c:v>
                </c:pt>
                <c:pt idx="345">
                  <c:v>3.6684790000000002E-2</c:v>
                </c:pt>
                <c:pt idx="346">
                  <c:v>3.9456360000000003E-2</c:v>
                </c:pt>
                <c:pt idx="347">
                  <c:v>7.7443849999999997E-4</c:v>
                </c:pt>
                <c:pt idx="348">
                  <c:v>5.0469699999999999E-2</c:v>
                </c:pt>
                <c:pt idx="349">
                  <c:v>7.7702309999999998E-4</c:v>
                </c:pt>
                <c:pt idx="350">
                  <c:v>4.7712400000000002E-2</c:v>
                </c:pt>
                <c:pt idx="351">
                  <c:v>8.6848270000000005E-2</c:v>
                </c:pt>
                <c:pt idx="352">
                  <c:v>1.5268580000000001E-3</c:v>
                </c:pt>
                <c:pt idx="353">
                  <c:v>1.831903E-3</c:v>
                </c:pt>
                <c:pt idx="354">
                  <c:v>9.8663580000000004E-3</c:v>
                </c:pt>
                <c:pt idx="355">
                  <c:v>5.0035379999999997E-2</c:v>
                </c:pt>
                <c:pt idx="356">
                  <c:v>4.8194939999999999E-2</c:v>
                </c:pt>
                <c:pt idx="357">
                  <c:v>1.571518E-3</c:v>
                </c:pt>
                <c:pt idx="358">
                  <c:v>9.6055760000000004E-2</c:v>
                </c:pt>
                <c:pt idx="359">
                  <c:v>3.7658510000000002E-3</c:v>
                </c:pt>
                <c:pt idx="360">
                  <c:v>1.9159909999999999E-3</c:v>
                </c:pt>
                <c:pt idx="361">
                  <c:v>9.5221279999999995E-3</c:v>
                </c:pt>
                <c:pt idx="362">
                  <c:v>6.1770660000000002E-3</c:v>
                </c:pt>
                <c:pt idx="363">
                  <c:v>2.2743469999999999E-3</c:v>
                </c:pt>
                <c:pt idx="364">
                  <c:v>3.1821380000000003E-2</c:v>
                </c:pt>
                <c:pt idx="365">
                  <c:v>3.8924220000000002E-2</c:v>
                </c:pt>
                <c:pt idx="366">
                  <c:v>6.7968220000000001E-3</c:v>
                </c:pt>
                <c:pt idx="367">
                  <c:v>1.9152260000000001E-2</c:v>
                </c:pt>
                <c:pt idx="368">
                  <c:v>2.3151619999999999E-3</c:v>
                </c:pt>
                <c:pt idx="369">
                  <c:v>2.068942E-2</c:v>
                </c:pt>
                <c:pt idx="370">
                  <c:v>3.1270430000000002E-2</c:v>
                </c:pt>
                <c:pt idx="371">
                  <c:v>3.213481E-2</c:v>
                </c:pt>
                <c:pt idx="372">
                  <c:v>5.7030320000000002E-2</c:v>
                </c:pt>
                <c:pt idx="373">
                  <c:v>2.7174770000000001E-2</c:v>
                </c:pt>
                <c:pt idx="374">
                  <c:v>6.8982260000000004E-3</c:v>
                </c:pt>
                <c:pt idx="375">
                  <c:v>9.0010039999999995E-4</c:v>
                </c:pt>
                <c:pt idx="376">
                  <c:v>9.0424720000000002E-4</c:v>
                </c:pt>
                <c:pt idx="377">
                  <c:v>2.7769520000000001E-3</c:v>
                </c:pt>
                <c:pt idx="378">
                  <c:v>5.9406340000000002E-3</c:v>
                </c:pt>
                <c:pt idx="379">
                  <c:v>9.3680289999999999E-3</c:v>
                </c:pt>
                <c:pt idx="380">
                  <c:v>4.0777369999999997E-3</c:v>
                </c:pt>
                <c:pt idx="381">
                  <c:v>3.2358999999999999E-3</c:v>
                </c:pt>
                <c:pt idx="382">
                  <c:v>5.3888730000000003E-2</c:v>
                </c:pt>
                <c:pt idx="383">
                  <c:v>8.2630770000000006E-3</c:v>
                </c:pt>
                <c:pt idx="384">
                  <c:v>3.0238080000000001E-2</c:v>
                </c:pt>
                <c:pt idx="385">
                  <c:v>2.139714E-3</c:v>
                </c:pt>
                <c:pt idx="386">
                  <c:v>5.2243459999999999E-2</c:v>
                </c:pt>
                <c:pt idx="387">
                  <c:v>1.8223130000000001E-3</c:v>
                </c:pt>
                <c:pt idx="388">
                  <c:v>2.0721839999999998E-2</c:v>
                </c:pt>
                <c:pt idx="389">
                  <c:v>1.833662E-3</c:v>
                </c:pt>
                <c:pt idx="390">
                  <c:v>3.3075960000000001E-2</c:v>
                </c:pt>
                <c:pt idx="391">
                  <c:v>2.1545189999999999E-2</c:v>
                </c:pt>
                <c:pt idx="392">
                  <c:v>9.9170479999999999E-4</c:v>
                </c:pt>
                <c:pt idx="393">
                  <c:v>1.8495059999999999E-3</c:v>
                </c:pt>
                <c:pt idx="394">
                  <c:v>2.1927269999999998E-3</c:v>
                </c:pt>
                <c:pt idx="395">
                  <c:v>1.092891E-2</c:v>
                </c:pt>
                <c:pt idx="396">
                  <c:v>2.091471E-2</c:v>
                </c:pt>
                <c:pt idx="397">
                  <c:v>5.9599949999999999E-2</c:v>
                </c:pt>
                <c:pt idx="398">
                  <c:v>2.5824250000000002E-3</c:v>
                </c:pt>
                <c:pt idx="399">
                  <c:v>9.6377400000000002E-2</c:v>
                </c:pt>
                <c:pt idx="400">
                  <c:v>2.5929569999999999E-3</c:v>
                </c:pt>
                <c:pt idx="401">
                  <c:v>1.2919240000000001E-3</c:v>
                </c:pt>
                <c:pt idx="402">
                  <c:v>4.6338829999999998E-2</c:v>
                </c:pt>
                <c:pt idx="403">
                  <c:v>3.2713440000000003E-2</c:v>
                </c:pt>
                <c:pt idx="404">
                  <c:v>1.050605E-3</c:v>
                </c:pt>
                <c:pt idx="405">
                  <c:v>0.1048897</c:v>
                </c:pt>
                <c:pt idx="406">
                  <c:v>2.6812680000000001E-3</c:v>
                </c:pt>
                <c:pt idx="407">
                  <c:v>3.6565279999999999E-2</c:v>
                </c:pt>
                <c:pt idx="408">
                  <c:v>1.0919129999999999E-3</c:v>
                </c:pt>
                <c:pt idx="409">
                  <c:v>2.0100729999999998E-3</c:v>
                </c:pt>
                <c:pt idx="410">
                  <c:v>2.37922E-3</c:v>
                </c:pt>
                <c:pt idx="411">
                  <c:v>2.029852E-3</c:v>
                </c:pt>
                <c:pt idx="412">
                  <c:v>2.3902559999999999E-3</c:v>
                </c:pt>
                <c:pt idx="413">
                  <c:v>2.411659E-3</c:v>
                </c:pt>
                <c:pt idx="414">
                  <c:v>3.6442290000000001E-3</c:v>
                </c:pt>
                <c:pt idx="415">
                  <c:v>5.5868309999999996E-3</c:v>
                </c:pt>
                <c:pt idx="416">
                  <c:v>2.0702329999999999E-3</c:v>
                </c:pt>
                <c:pt idx="417">
                  <c:v>9.6481369999999993E-3</c:v>
                </c:pt>
                <c:pt idx="418">
                  <c:v>9.0429459999999996E-3</c:v>
                </c:pt>
                <c:pt idx="419">
                  <c:v>3.4615050000000001E-2</c:v>
                </c:pt>
                <c:pt idx="420">
                  <c:v>9.086834E-4</c:v>
                </c:pt>
                <c:pt idx="421">
                  <c:v>2.1760149999999999E-3</c:v>
                </c:pt>
                <c:pt idx="422">
                  <c:v>2.5720029999999998E-3</c:v>
                </c:pt>
                <c:pt idx="423">
                  <c:v>3.855776E-3</c:v>
                </c:pt>
                <c:pt idx="424">
                  <c:v>1.227817E-3</c:v>
                </c:pt>
                <c:pt idx="425">
                  <c:v>9.6173210000000001E-4</c:v>
                </c:pt>
                <c:pt idx="426">
                  <c:v>8.1294580000000005E-2</c:v>
                </c:pt>
                <c:pt idx="427">
                  <c:v>1.864091E-3</c:v>
                </c:pt>
                <c:pt idx="428">
                  <c:v>2.2214829999999998E-3</c:v>
                </c:pt>
                <c:pt idx="429">
                  <c:v>4.3849980000000002E-3</c:v>
                </c:pt>
                <c:pt idx="430">
                  <c:v>5.957375E-3</c:v>
                </c:pt>
                <c:pt idx="431">
                  <c:v>6.5240009999999998E-3</c:v>
                </c:pt>
                <c:pt idx="432">
                  <c:v>2.6528369999999999E-3</c:v>
                </c:pt>
                <c:pt idx="433">
                  <c:v>1.288955E-3</c:v>
                </c:pt>
                <c:pt idx="434">
                  <c:v>8.3595389999999992E-3</c:v>
                </c:pt>
                <c:pt idx="435">
                  <c:v>4.9843530000000004E-3</c:v>
                </c:pt>
                <c:pt idx="436">
                  <c:v>1.300402E-2</c:v>
                </c:pt>
                <c:pt idx="437">
                  <c:v>2.326762E-3</c:v>
                </c:pt>
                <c:pt idx="438">
                  <c:v>1.963392E-3</c:v>
                </c:pt>
                <c:pt idx="439">
                  <c:v>2.6316699999999998E-2</c:v>
                </c:pt>
                <c:pt idx="440">
                  <c:v>2.7291910000000002E-3</c:v>
                </c:pt>
                <c:pt idx="441">
                  <c:v>4.5446369999999998E-3</c:v>
                </c:pt>
                <c:pt idx="442">
                  <c:v>7.8969130000000002E-4</c:v>
                </c:pt>
                <c:pt idx="443">
                  <c:v>1.2483080000000001E-2</c:v>
                </c:pt>
                <c:pt idx="444">
                  <c:v>2.3752130000000002E-3</c:v>
                </c:pt>
                <c:pt idx="445">
                  <c:v>5.6451569999999996E-3</c:v>
                </c:pt>
                <c:pt idx="446">
                  <c:v>9.1830160000000004E-3</c:v>
                </c:pt>
                <c:pt idx="447">
                  <c:v>4.1275030000000002E-3</c:v>
                </c:pt>
                <c:pt idx="448">
                  <c:v>4.283476E-2</c:v>
                </c:pt>
                <c:pt idx="449">
                  <c:v>2.4089860000000001E-2</c:v>
                </c:pt>
                <c:pt idx="450">
                  <c:v>1.325905E-2</c:v>
                </c:pt>
                <c:pt idx="451">
                  <c:v>3.097188E-2</c:v>
                </c:pt>
                <c:pt idx="452">
                  <c:v>8.175821E-4</c:v>
                </c:pt>
                <c:pt idx="453">
                  <c:v>2.8137790000000002E-3</c:v>
                </c:pt>
                <c:pt idx="454">
                  <c:v>3.2436909999999999E-3</c:v>
                </c:pt>
                <c:pt idx="455">
                  <c:v>1.401999E-2</c:v>
                </c:pt>
                <c:pt idx="456">
                  <c:v>3.4644319999999999E-2</c:v>
                </c:pt>
                <c:pt idx="457">
                  <c:v>0.1007627</c:v>
                </c:pt>
                <c:pt idx="458">
                  <c:v>4.6858769999999998E-3</c:v>
                </c:pt>
                <c:pt idx="459">
                  <c:v>4.2224500000000002E-4</c:v>
                </c:pt>
                <c:pt idx="460">
                  <c:v>3.118611E-2</c:v>
                </c:pt>
                <c:pt idx="461">
                  <c:v>2.774532E-2</c:v>
                </c:pt>
                <c:pt idx="462">
                  <c:v>1.722403E-3</c:v>
                </c:pt>
                <c:pt idx="463">
                  <c:v>2.8621400000000002E-2</c:v>
                </c:pt>
                <c:pt idx="464">
                  <c:v>2.464146E-3</c:v>
                </c:pt>
                <c:pt idx="465">
                  <c:v>7.3764529999999995E-2</c:v>
                </c:pt>
                <c:pt idx="466">
                  <c:v>1.414013E-3</c:v>
                </c:pt>
                <c:pt idx="467">
                  <c:v>4.3573160000000001E-4</c:v>
                </c:pt>
                <c:pt idx="468">
                  <c:v>3.3294639999999999E-3</c:v>
                </c:pt>
                <c:pt idx="469">
                  <c:v>2.2794269999999998E-2</c:v>
                </c:pt>
                <c:pt idx="470">
                  <c:v>1.417558E-3</c:v>
                </c:pt>
                <c:pt idx="471">
                  <c:v>1.3534600000000001E-2</c:v>
                </c:pt>
                <c:pt idx="472">
                  <c:v>1.1275020000000001E-3</c:v>
                </c:pt>
                <c:pt idx="473">
                  <c:v>6.3339120000000004E-4</c:v>
                </c:pt>
                <c:pt idx="474">
                  <c:v>1.4406569999999999E-3</c:v>
                </c:pt>
                <c:pt idx="475">
                  <c:v>6.156851E-2</c:v>
                </c:pt>
                <c:pt idx="476">
                  <c:v>7.6484600000000002E-3</c:v>
                </c:pt>
                <c:pt idx="477">
                  <c:v>1.365416E-2</c:v>
                </c:pt>
                <c:pt idx="478">
                  <c:v>2.537222E-3</c:v>
                </c:pt>
                <c:pt idx="479">
                  <c:v>1.158558E-2</c:v>
                </c:pt>
                <c:pt idx="480">
                  <c:v>1.231925E-2</c:v>
                </c:pt>
                <c:pt idx="481">
                  <c:v>1.095367E-2</c:v>
                </c:pt>
                <c:pt idx="482">
                  <c:v>1.176016E-3</c:v>
                </c:pt>
                <c:pt idx="483">
                  <c:v>9.4412140000000006E-2</c:v>
                </c:pt>
                <c:pt idx="484">
                  <c:v>3.462489E-3</c:v>
                </c:pt>
                <c:pt idx="485">
                  <c:v>3.556161E-2</c:v>
                </c:pt>
                <c:pt idx="486">
                  <c:v>2.925032E-2</c:v>
                </c:pt>
                <c:pt idx="487">
                  <c:v>6.8367259999999999E-2</c:v>
                </c:pt>
                <c:pt idx="488">
                  <c:v>9.1496959999999995E-4</c:v>
                </c:pt>
                <c:pt idx="489">
                  <c:v>2.6155950000000001E-3</c:v>
                </c:pt>
                <c:pt idx="490">
                  <c:v>9.7335530000000007E-3</c:v>
                </c:pt>
                <c:pt idx="491">
                  <c:v>8.5891560000000006E-2</c:v>
                </c:pt>
                <c:pt idx="492">
                  <c:v>1.2076120000000001E-3</c:v>
                </c:pt>
                <c:pt idx="493">
                  <c:v>0.13431969999999999</c:v>
                </c:pt>
                <c:pt idx="494">
                  <c:v>9.4791809999999999E-4</c:v>
                </c:pt>
                <c:pt idx="495">
                  <c:v>3.5679869999999999E-3</c:v>
                </c:pt>
                <c:pt idx="496">
                  <c:v>7.9608860000000004E-3</c:v>
                </c:pt>
                <c:pt idx="497">
                  <c:v>5.078132E-3</c:v>
                </c:pt>
                <c:pt idx="498">
                  <c:v>2.359878E-2</c:v>
                </c:pt>
                <c:pt idx="499">
                  <c:v>3.5835939999999998E-3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7.6252969792963005E-2</c:v>
                </c:pt>
                <c:pt idx="1">
                  <c:v>7.6252969792963005E-2</c:v>
                </c:pt>
                <c:pt idx="2">
                  <c:v>4.0049779386808461E-2</c:v>
                </c:pt>
                <c:pt idx="3">
                  <c:v>3.8692159746577665E-2</c:v>
                </c:pt>
                <c:pt idx="4">
                  <c:v>2.9301957234981333E-2</c:v>
                </c:pt>
                <c:pt idx="5">
                  <c:v>2.5794773164385113E-2</c:v>
                </c:pt>
                <c:pt idx="6">
                  <c:v>2.9754497115058263E-2</c:v>
                </c:pt>
                <c:pt idx="7">
                  <c:v>2.2740128973865823E-2</c:v>
                </c:pt>
                <c:pt idx="8">
                  <c:v>1.5273220952596447E-2</c:v>
                </c:pt>
                <c:pt idx="9">
                  <c:v>1.4481276162461816E-2</c:v>
                </c:pt>
                <c:pt idx="10">
                  <c:v>1.2105441792057926E-2</c:v>
                </c:pt>
                <c:pt idx="11">
                  <c:v>1.3689331372327185E-2</c:v>
                </c:pt>
                <c:pt idx="12">
                  <c:v>1.8893539993211902E-2</c:v>
                </c:pt>
                <c:pt idx="13">
                  <c:v>1.1313497001923295E-2</c:v>
                </c:pt>
                <c:pt idx="14">
                  <c:v>3.2130331485462155E-2</c:v>
                </c:pt>
                <c:pt idx="15">
                  <c:v>2.1269374363615794E-2</c:v>
                </c:pt>
                <c:pt idx="16">
                  <c:v>1.4141871252404119E-2</c:v>
                </c:pt>
                <c:pt idx="17">
                  <c:v>2.0364294603461931E-2</c:v>
                </c:pt>
                <c:pt idx="18">
                  <c:v>2.7265527774635138E-2</c:v>
                </c:pt>
                <c:pt idx="19">
                  <c:v>3.4845570765923747E-2</c:v>
                </c:pt>
                <c:pt idx="20">
                  <c:v>1.0860957121846362E-2</c:v>
                </c:pt>
                <c:pt idx="21">
                  <c:v>1.0408417241769431E-2</c:v>
                </c:pt>
                <c:pt idx="22">
                  <c:v>1.3349926462269488E-2</c:v>
                </c:pt>
                <c:pt idx="23">
                  <c:v>1.1992306822038692E-2</c:v>
                </c:pt>
                <c:pt idx="24">
                  <c:v>1.9119809933250367E-2</c:v>
                </c:pt>
                <c:pt idx="25">
                  <c:v>7.8063129313270729E-3</c:v>
                </c:pt>
                <c:pt idx="26">
                  <c:v>3.0659576875212129E-2</c:v>
                </c:pt>
                <c:pt idx="27">
                  <c:v>7.8063129313270729E-3</c:v>
                </c:pt>
                <c:pt idx="28">
                  <c:v>2.0477429573481164E-2</c:v>
                </c:pt>
                <c:pt idx="29">
                  <c:v>2.2626994003846591E-2</c:v>
                </c:pt>
                <c:pt idx="30">
                  <c:v>7.0143681411924423E-3</c:v>
                </c:pt>
                <c:pt idx="31">
                  <c:v>7.0143681411924423E-3</c:v>
                </c:pt>
                <c:pt idx="32">
                  <c:v>2.1495644303654259E-2</c:v>
                </c:pt>
                <c:pt idx="33">
                  <c:v>2.2626994003846591E-2</c:v>
                </c:pt>
                <c:pt idx="34">
                  <c:v>7.0143681411924423E-3</c:v>
                </c:pt>
                <c:pt idx="35">
                  <c:v>2.2626994003846591E-2</c:v>
                </c:pt>
                <c:pt idx="36">
                  <c:v>2.0816834483538861E-2</c:v>
                </c:pt>
                <c:pt idx="37">
                  <c:v>7.0143681411924423E-3</c:v>
                </c:pt>
                <c:pt idx="38">
                  <c:v>7.4669080212693747E-3</c:v>
                </c:pt>
                <c:pt idx="39">
                  <c:v>1.4481276162461816E-2</c:v>
                </c:pt>
                <c:pt idx="40">
                  <c:v>1.4481276162461816E-2</c:v>
                </c:pt>
                <c:pt idx="41">
                  <c:v>2.2853263943885056E-2</c:v>
                </c:pt>
                <c:pt idx="42">
                  <c:v>6.2224233510578117E-3</c:v>
                </c:pt>
                <c:pt idx="43">
                  <c:v>2.1948184183731193E-2</c:v>
                </c:pt>
                <c:pt idx="44">
                  <c:v>7.240638081230908E-3</c:v>
                </c:pt>
                <c:pt idx="45">
                  <c:v>7.5800429912886071E-3</c:v>
                </c:pt>
                <c:pt idx="46">
                  <c:v>2.5002828374250483E-2</c:v>
                </c:pt>
                <c:pt idx="47">
                  <c:v>1.7196515442923409E-2</c:v>
                </c:pt>
                <c:pt idx="48">
                  <c:v>9.390202511596335E-3</c:v>
                </c:pt>
                <c:pt idx="49">
                  <c:v>1.4481276162461816E-2</c:v>
                </c:pt>
                <c:pt idx="50">
                  <c:v>1.7988460233058039E-2</c:v>
                </c:pt>
                <c:pt idx="51">
                  <c:v>1.4481276162461816E-2</c:v>
                </c:pt>
                <c:pt idx="52">
                  <c:v>1.4933816042538749E-2</c:v>
                </c:pt>
                <c:pt idx="53">
                  <c:v>1.7196515442923409E-2</c:v>
                </c:pt>
                <c:pt idx="54">
                  <c:v>1.5952030772711845E-2</c:v>
                </c:pt>
                <c:pt idx="55">
                  <c:v>1.3915601312365652E-2</c:v>
                </c:pt>
                <c:pt idx="56">
                  <c:v>1.7988460233058039E-2</c:v>
                </c:pt>
                <c:pt idx="57">
                  <c:v>1.6743975562846476E-2</c:v>
                </c:pt>
                <c:pt idx="58">
                  <c:v>1.2444846702115623E-2</c:v>
                </c:pt>
                <c:pt idx="59">
                  <c:v>2.5115963344269715E-2</c:v>
                </c:pt>
                <c:pt idx="60">
                  <c:v>6.4486932910962783E-3</c:v>
                </c:pt>
                <c:pt idx="61">
                  <c:v>2.3758343704038919E-2</c:v>
                </c:pt>
                <c:pt idx="62">
                  <c:v>6.2224233510578117E-3</c:v>
                </c:pt>
                <c:pt idx="63">
                  <c:v>1.8101595203077272E-2</c:v>
                </c:pt>
                <c:pt idx="64">
                  <c:v>6.2224233510578117E-3</c:v>
                </c:pt>
                <c:pt idx="65">
                  <c:v>8.4851227514424702E-3</c:v>
                </c:pt>
                <c:pt idx="66">
                  <c:v>8.7113926914809368E-3</c:v>
                </c:pt>
                <c:pt idx="67">
                  <c:v>8.9376626315194035E-3</c:v>
                </c:pt>
                <c:pt idx="68">
                  <c:v>2.7718067654712072E-2</c:v>
                </c:pt>
                <c:pt idx="69">
                  <c:v>2.4097748614096616E-2</c:v>
                </c:pt>
                <c:pt idx="70">
                  <c:v>7.240638081230908E-3</c:v>
                </c:pt>
                <c:pt idx="71">
                  <c:v>7.240638081230908E-3</c:v>
                </c:pt>
                <c:pt idx="72">
                  <c:v>2.0929969453558094E-2</c:v>
                </c:pt>
                <c:pt idx="73">
                  <c:v>1.7309650412942641E-2</c:v>
                </c:pt>
                <c:pt idx="74">
                  <c:v>1.1992306822038692E-2</c:v>
                </c:pt>
                <c:pt idx="75">
                  <c:v>1.1200362031904061E-2</c:v>
                </c:pt>
                <c:pt idx="76">
                  <c:v>6.5618282611155107E-3</c:v>
                </c:pt>
                <c:pt idx="77">
                  <c:v>1.878040502319267E-2</c:v>
                </c:pt>
                <c:pt idx="78">
                  <c:v>1.0974092091865596E-2</c:v>
                </c:pt>
                <c:pt idx="79">
                  <c:v>1.9346079873288832E-2</c:v>
                </c:pt>
                <c:pt idx="80">
                  <c:v>8.8245276615001693E-3</c:v>
                </c:pt>
                <c:pt idx="81">
                  <c:v>1.0069012331711731E-2</c:v>
                </c:pt>
                <c:pt idx="82">
                  <c:v>2.0364294603461931E-2</c:v>
                </c:pt>
                <c:pt idx="83">
                  <c:v>5.8830184410001134E-3</c:v>
                </c:pt>
                <c:pt idx="84">
                  <c:v>5.9961534110193459E-3</c:v>
                </c:pt>
                <c:pt idx="85">
                  <c:v>2.1043104423577329E-2</c:v>
                </c:pt>
                <c:pt idx="86">
                  <c:v>5.0910736508654828E-3</c:v>
                </c:pt>
                <c:pt idx="87">
                  <c:v>5.3173435909039486E-3</c:v>
                </c:pt>
                <c:pt idx="88">
                  <c:v>5.0910736508654828E-3</c:v>
                </c:pt>
                <c:pt idx="89">
                  <c:v>5.2042086208847153E-3</c:v>
                </c:pt>
                <c:pt idx="90">
                  <c:v>5.0910736508654828E-3</c:v>
                </c:pt>
                <c:pt idx="91">
                  <c:v>5.3173435909039486E-3</c:v>
                </c:pt>
                <c:pt idx="92">
                  <c:v>1.1766036882000227E-2</c:v>
                </c:pt>
                <c:pt idx="93">
                  <c:v>8.5982577214617044E-3</c:v>
                </c:pt>
                <c:pt idx="94">
                  <c:v>1.7762190293019571E-2</c:v>
                </c:pt>
                <c:pt idx="95">
                  <c:v>7.8063129313270729E-3</c:v>
                </c:pt>
                <c:pt idx="96">
                  <c:v>5.7698834709808801E-3</c:v>
                </c:pt>
                <c:pt idx="97">
                  <c:v>9.2770675415771008E-3</c:v>
                </c:pt>
                <c:pt idx="98">
                  <c:v>2.1721914243692724E-2</c:v>
                </c:pt>
                <c:pt idx="99">
                  <c:v>5.430478560923181E-3</c:v>
                </c:pt>
                <c:pt idx="100">
                  <c:v>1.6630840592827243E-2</c:v>
                </c:pt>
                <c:pt idx="101">
                  <c:v>7.8063129313270729E-3</c:v>
                </c:pt>
                <c:pt idx="102">
                  <c:v>7.9194479013463062E-3</c:v>
                </c:pt>
                <c:pt idx="103">
                  <c:v>4.2991288607308522E-3</c:v>
                </c:pt>
                <c:pt idx="104">
                  <c:v>6.5618282611155107E-3</c:v>
                </c:pt>
                <c:pt idx="105">
                  <c:v>2.0138024663423463E-2</c:v>
                </c:pt>
                <c:pt idx="106">
                  <c:v>3.8465889806539202E-3</c:v>
                </c:pt>
                <c:pt idx="107">
                  <c:v>4.864803710827017E-3</c:v>
                </c:pt>
                <c:pt idx="108">
                  <c:v>6.4486932910962783E-3</c:v>
                </c:pt>
                <c:pt idx="109">
                  <c:v>5.0910736508654828E-3</c:v>
                </c:pt>
                <c:pt idx="110">
                  <c:v>4.2991288607308522E-3</c:v>
                </c:pt>
                <c:pt idx="111">
                  <c:v>4.2991288607308522E-3</c:v>
                </c:pt>
                <c:pt idx="112">
                  <c:v>4.2991288607308522E-3</c:v>
                </c:pt>
                <c:pt idx="113">
                  <c:v>4.0728589206923864E-3</c:v>
                </c:pt>
                <c:pt idx="114">
                  <c:v>7.5800429912886071E-3</c:v>
                </c:pt>
                <c:pt idx="115">
                  <c:v>2.8283742504808238E-3</c:v>
                </c:pt>
                <c:pt idx="116">
                  <c:v>2.0138024663423463E-2</c:v>
                </c:pt>
                <c:pt idx="117">
                  <c:v>2.8283742504808238E-3</c:v>
                </c:pt>
                <c:pt idx="118">
                  <c:v>8.7113926914809368E-3</c:v>
                </c:pt>
                <c:pt idx="119">
                  <c:v>5.0910736508654828E-3</c:v>
                </c:pt>
                <c:pt idx="120">
                  <c:v>1.6404570652788778E-2</c:v>
                </c:pt>
                <c:pt idx="121">
                  <c:v>7.5800429912886071E-3</c:v>
                </c:pt>
                <c:pt idx="122">
                  <c:v>6.5618282611155107E-3</c:v>
                </c:pt>
                <c:pt idx="123">
                  <c:v>4.525398800769318E-3</c:v>
                </c:pt>
                <c:pt idx="124">
                  <c:v>6.5618282611155107E-3</c:v>
                </c:pt>
                <c:pt idx="125">
                  <c:v>5.8830184410001134E-3</c:v>
                </c:pt>
                <c:pt idx="126">
                  <c:v>1.8554135083154202E-2</c:v>
                </c:pt>
                <c:pt idx="127">
                  <c:v>4.525398800769318E-3</c:v>
                </c:pt>
                <c:pt idx="128">
                  <c:v>4.9779386808462495E-3</c:v>
                </c:pt>
                <c:pt idx="129">
                  <c:v>6.2224233510578117E-3</c:v>
                </c:pt>
                <c:pt idx="130">
                  <c:v>3.620319040615454E-3</c:v>
                </c:pt>
                <c:pt idx="131">
                  <c:v>1.6291435682769546E-2</c:v>
                </c:pt>
                <c:pt idx="132">
                  <c:v>2.8283742504808238E-3</c:v>
                </c:pt>
                <c:pt idx="133">
                  <c:v>7.1275031112116756E-3</c:v>
                </c:pt>
                <c:pt idx="134">
                  <c:v>9.0507976015386359E-3</c:v>
                </c:pt>
                <c:pt idx="135">
                  <c:v>6.2224233510578117E-3</c:v>
                </c:pt>
                <c:pt idx="136">
                  <c:v>9.0507976015386359E-3</c:v>
                </c:pt>
                <c:pt idx="137">
                  <c:v>6.2224233510578117E-3</c:v>
                </c:pt>
                <c:pt idx="138">
                  <c:v>2.8283742504808238E-3</c:v>
                </c:pt>
                <c:pt idx="139">
                  <c:v>4.525398800769318E-3</c:v>
                </c:pt>
                <c:pt idx="140">
                  <c:v>7.8063129313270729E-3</c:v>
                </c:pt>
                <c:pt idx="141">
                  <c:v>5.8830184410001134E-3</c:v>
                </c:pt>
                <c:pt idx="142">
                  <c:v>6.2224233510578117E-3</c:v>
                </c:pt>
                <c:pt idx="143">
                  <c:v>7.5800429912886071E-3</c:v>
                </c:pt>
                <c:pt idx="144">
                  <c:v>1.2784251612173322E-2</c:v>
                </c:pt>
                <c:pt idx="145">
                  <c:v>4.9779386808462495E-3</c:v>
                </c:pt>
                <c:pt idx="146">
                  <c:v>2.4889693404231247E-3</c:v>
                </c:pt>
                <c:pt idx="147">
                  <c:v>1.4707546102500283E-2</c:v>
                </c:pt>
                <c:pt idx="148">
                  <c:v>1.3463061432288721E-2</c:v>
                </c:pt>
                <c:pt idx="149">
                  <c:v>3.3940491005769883E-3</c:v>
                </c:pt>
                <c:pt idx="150">
                  <c:v>4.2991288607308522E-3</c:v>
                </c:pt>
                <c:pt idx="151">
                  <c:v>3.3940491005769883E-3</c:v>
                </c:pt>
                <c:pt idx="152">
                  <c:v>4.9779386808462495E-3</c:v>
                </c:pt>
                <c:pt idx="153">
                  <c:v>5.430478560923181E-3</c:v>
                </c:pt>
                <c:pt idx="154">
                  <c:v>4.1859938907116189E-3</c:v>
                </c:pt>
                <c:pt idx="155">
                  <c:v>5.0910736508654828E-3</c:v>
                </c:pt>
                <c:pt idx="156">
                  <c:v>7.8063129313270729E-3</c:v>
                </c:pt>
                <c:pt idx="157">
                  <c:v>4.9779386808462495E-3</c:v>
                </c:pt>
                <c:pt idx="158">
                  <c:v>7.5800429912886071E-3</c:v>
                </c:pt>
                <c:pt idx="159">
                  <c:v>8.8245276615001693E-3</c:v>
                </c:pt>
                <c:pt idx="160">
                  <c:v>4.0728589206923864E-3</c:v>
                </c:pt>
                <c:pt idx="161">
                  <c:v>8.5982577214617044E-3</c:v>
                </c:pt>
                <c:pt idx="162">
                  <c:v>5.430478560923181E-3</c:v>
                </c:pt>
                <c:pt idx="163">
                  <c:v>7.5800429912886071E-3</c:v>
                </c:pt>
                <c:pt idx="164">
                  <c:v>7.5800429912886071E-3</c:v>
                </c:pt>
                <c:pt idx="165">
                  <c:v>1.2444846702115623E-2</c:v>
                </c:pt>
                <c:pt idx="166">
                  <c:v>1.6743975562846476E-2</c:v>
                </c:pt>
                <c:pt idx="167">
                  <c:v>6.5618282611155107E-3</c:v>
                </c:pt>
                <c:pt idx="168">
                  <c:v>1.5273220952596447E-2</c:v>
                </c:pt>
                <c:pt idx="169">
                  <c:v>3.5071840705962211E-3</c:v>
                </c:pt>
                <c:pt idx="170">
                  <c:v>2.8283742504808238E-3</c:v>
                </c:pt>
                <c:pt idx="171">
                  <c:v>2.4889693404231247E-3</c:v>
                </c:pt>
                <c:pt idx="172">
                  <c:v>3.1677791605385225E-3</c:v>
                </c:pt>
                <c:pt idx="173">
                  <c:v>8.1457178413847729E-3</c:v>
                </c:pt>
                <c:pt idx="174">
                  <c:v>7.8063129313270729E-3</c:v>
                </c:pt>
                <c:pt idx="175">
                  <c:v>3.1677791605385225E-3</c:v>
                </c:pt>
                <c:pt idx="176">
                  <c:v>9.390202511596335E-3</c:v>
                </c:pt>
                <c:pt idx="177">
                  <c:v>2.7152392804615905E-3</c:v>
                </c:pt>
                <c:pt idx="178">
                  <c:v>4.525398800769318E-3</c:v>
                </c:pt>
                <c:pt idx="179">
                  <c:v>5.2042086208847153E-3</c:v>
                </c:pt>
                <c:pt idx="180">
                  <c:v>4.9779386808462495E-3</c:v>
                </c:pt>
                <c:pt idx="181">
                  <c:v>1.5386355922615681E-2</c:v>
                </c:pt>
                <c:pt idx="182">
                  <c:v>1.4028736282384885E-2</c:v>
                </c:pt>
                <c:pt idx="183">
                  <c:v>5.0910736508654828E-3</c:v>
                </c:pt>
                <c:pt idx="184">
                  <c:v>4.9779386808462495E-3</c:v>
                </c:pt>
                <c:pt idx="185">
                  <c:v>3.0546441905192896E-3</c:v>
                </c:pt>
                <c:pt idx="186">
                  <c:v>2.4889693404231247E-3</c:v>
                </c:pt>
                <c:pt idx="187">
                  <c:v>7.8063129313270729E-3</c:v>
                </c:pt>
                <c:pt idx="188">
                  <c:v>9.390202511596335E-3</c:v>
                </c:pt>
                <c:pt idx="189">
                  <c:v>5.2042086208847153E-3</c:v>
                </c:pt>
                <c:pt idx="190">
                  <c:v>4.0728589206923864E-3</c:v>
                </c:pt>
                <c:pt idx="191">
                  <c:v>2.0703699513519629E-2</c:v>
                </c:pt>
                <c:pt idx="192">
                  <c:v>3.7334540106346873E-3</c:v>
                </c:pt>
                <c:pt idx="193">
                  <c:v>2.3758343704038919E-3</c:v>
                </c:pt>
                <c:pt idx="194">
                  <c:v>1.1087227061884829E-2</c:v>
                </c:pt>
                <c:pt idx="195">
                  <c:v>2.6021043104423576E-3</c:v>
                </c:pt>
                <c:pt idx="196">
                  <c:v>5.430478560923181E-3</c:v>
                </c:pt>
                <c:pt idx="197">
                  <c:v>2.0364294603461932E-3</c:v>
                </c:pt>
                <c:pt idx="198">
                  <c:v>2.262699400384659E-3</c:v>
                </c:pt>
                <c:pt idx="199">
                  <c:v>5.0910736508654828E-3</c:v>
                </c:pt>
                <c:pt idx="200">
                  <c:v>5.3173435909039486E-3</c:v>
                </c:pt>
                <c:pt idx="201">
                  <c:v>5.0910736508654828E-3</c:v>
                </c:pt>
                <c:pt idx="202">
                  <c:v>1.3010521552211789E-2</c:v>
                </c:pt>
                <c:pt idx="203">
                  <c:v>1.9459214843308068E-2</c:v>
                </c:pt>
                <c:pt idx="204">
                  <c:v>2.7152392804615905E-3</c:v>
                </c:pt>
                <c:pt idx="205">
                  <c:v>4.4122638307500846E-3</c:v>
                </c:pt>
                <c:pt idx="206">
                  <c:v>5.7698834709808801E-3</c:v>
                </c:pt>
                <c:pt idx="207">
                  <c:v>1.267111664215409E-2</c:v>
                </c:pt>
                <c:pt idx="208">
                  <c:v>1.1200362031904061E-2</c:v>
                </c:pt>
                <c:pt idx="209">
                  <c:v>1.4368141192442584E-2</c:v>
                </c:pt>
                <c:pt idx="210">
                  <c:v>1.2444846702115623E-2</c:v>
                </c:pt>
                <c:pt idx="211">
                  <c:v>5.430478560923181E-3</c:v>
                </c:pt>
                <c:pt idx="212">
                  <c:v>8.7113926914809368E-3</c:v>
                </c:pt>
                <c:pt idx="213">
                  <c:v>5.430478560923181E-3</c:v>
                </c:pt>
                <c:pt idx="214">
                  <c:v>1.7649055323000339E-2</c:v>
                </c:pt>
                <c:pt idx="215">
                  <c:v>2.3758343704038919E-3</c:v>
                </c:pt>
                <c:pt idx="216">
                  <c:v>1.4028736282384885E-2</c:v>
                </c:pt>
                <c:pt idx="217">
                  <c:v>3.1677791605385225E-3</c:v>
                </c:pt>
                <c:pt idx="218">
                  <c:v>1.0521552211788665E-2</c:v>
                </c:pt>
                <c:pt idx="219">
                  <c:v>5.2042086208847153E-3</c:v>
                </c:pt>
                <c:pt idx="220">
                  <c:v>6.335558321077045E-3</c:v>
                </c:pt>
                <c:pt idx="221">
                  <c:v>5.430478560923181E-3</c:v>
                </c:pt>
                <c:pt idx="222">
                  <c:v>1.0521552211788665E-2</c:v>
                </c:pt>
                <c:pt idx="223">
                  <c:v>4.864803710827017E-3</c:v>
                </c:pt>
                <c:pt idx="224">
                  <c:v>5.3173435909039486E-3</c:v>
                </c:pt>
                <c:pt idx="225">
                  <c:v>5.2042086208847153E-3</c:v>
                </c:pt>
                <c:pt idx="226">
                  <c:v>1.7083380472904176E-2</c:v>
                </c:pt>
                <c:pt idx="227">
                  <c:v>8.3719877814232378E-3</c:v>
                </c:pt>
                <c:pt idx="228">
                  <c:v>1.7762190293019571E-2</c:v>
                </c:pt>
                <c:pt idx="229">
                  <c:v>1.267111664215409E-2</c:v>
                </c:pt>
                <c:pt idx="230">
                  <c:v>8.3719877814232378E-3</c:v>
                </c:pt>
                <c:pt idx="231">
                  <c:v>4.4122638307500846E-3</c:v>
                </c:pt>
                <c:pt idx="232">
                  <c:v>2.7152392804615905E-3</c:v>
                </c:pt>
                <c:pt idx="233">
                  <c:v>1.267111664215409E-2</c:v>
                </c:pt>
                <c:pt idx="234">
                  <c:v>1.810159520307727E-3</c:v>
                </c:pt>
                <c:pt idx="235">
                  <c:v>5.7698834709808801E-3</c:v>
                </c:pt>
                <c:pt idx="236">
                  <c:v>4.9779386808462495E-3</c:v>
                </c:pt>
                <c:pt idx="237">
                  <c:v>9.955877361692499E-3</c:v>
                </c:pt>
                <c:pt idx="238">
                  <c:v>2.0816834483538861E-2</c:v>
                </c:pt>
                <c:pt idx="239">
                  <c:v>6.7880982011539765E-3</c:v>
                </c:pt>
                <c:pt idx="240">
                  <c:v>2.0364294603461931E-2</c:v>
                </c:pt>
                <c:pt idx="241">
                  <c:v>2.3758343704038919E-3</c:v>
                </c:pt>
                <c:pt idx="242">
                  <c:v>5.7698834709808801E-3</c:v>
                </c:pt>
                <c:pt idx="243">
                  <c:v>2.4889693404231247E-3</c:v>
                </c:pt>
                <c:pt idx="244">
                  <c:v>2.7152392804615905E-3</c:v>
                </c:pt>
                <c:pt idx="245">
                  <c:v>2.262699400384659E-3</c:v>
                </c:pt>
                <c:pt idx="246">
                  <c:v>7.4669080212693747E-3</c:v>
                </c:pt>
                <c:pt idx="247">
                  <c:v>3.9597239506731531E-3</c:v>
                </c:pt>
                <c:pt idx="248">
                  <c:v>2.0364294603461932E-3</c:v>
                </c:pt>
                <c:pt idx="249">
                  <c:v>2.3758343704038919E-3</c:v>
                </c:pt>
                <c:pt idx="250">
                  <c:v>5.2042086208847153E-3</c:v>
                </c:pt>
                <c:pt idx="251">
                  <c:v>1.5612625862654146E-2</c:v>
                </c:pt>
                <c:pt idx="252">
                  <c:v>6.7880982011539765E-3</c:v>
                </c:pt>
                <c:pt idx="253">
                  <c:v>4.7516687408077837E-3</c:v>
                </c:pt>
                <c:pt idx="254">
                  <c:v>9.1639325715578684E-3</c:v>
                </c:pt>
                <c:pt idx="255">
                  <c:v>7.5800429912886071E-3</c:v>
                </c:pt>
                <c:pt idx="256">
                  <c:v>8.4851227514424702E-3</c:v>
                </c:pt>
                <c:pt idx="257">
                  <c:v>2.0364294603461932E-3</c:v>
                </c:pt>
                <c:pt idx="258">
                  <c:v>3.620319040615454E-3</c:v>
                </c:pt>
                <c:pt idx="259">
                  <c:v>7.3537730512501414E-3</c:v>
                </c:pt>
                <c:pt idx="260">
                  <c:v>1.4933816042538749E-2</c:v>
                </c:pt>
                <c:pt idx="261">
                  <c:v>2.262699400384659E-3</c:v>
                </c:pt>
                <c:pt idx="262">
                  <c:v>1.459441113248105E-2</c:v>
                </c:pt>
                <c:pt idx="263">
                  <c:v>2.9415092205000567E-3</c:v>
                </c:pt>
                <c:pt idx="264">
                  <c:v>2.0364294603461932E-3</c:v>
                </c:pt>
                <c:pt idx="265">
                  <c:v>3.1677791605385225E-3</c:v>
                </c:pt>
                <c:pt idx="266">
                  <c:v>9.7296074216540341E-3</c:v>
                </c:pt>
                <c:pt idx="267">
                  <c:v>1.4368141192442584E-2</c:v>
                </c:pt>
                <c:pt idx="268">
                  <c:v>6.7880982011539765E-3</c:v>
                </c:pt>
                <c:pt idx="269">
                  <c:v>1.8327865143115737E-2</c:v>
                </c:pt>
                <c:pt idx="270">
                  <c:v>3.1677791605385225E-3</c:v>
                </c:pt>
                <c:pt idx="271">
                  <c:v>1.380246634234642E-2</c:v>
                </c:pt>
                <c:pt idx="272">
                  <c:v>1.810159520307727E-3</c:v>
                </c:pt>
                <c:pt idx="273">
                  <c:v>1.1313497001923295E-2</c:v>
                </c:pt>
                <c:pt idx="274">
                  <c:v>2.3758343704038919E-3</c:v>
                </c:pt>
                <c:pt idx="275">
                  <c:v>1.2784251612173322E-2</c:v>
                </c:pt>
                <c:pt idx="276">
                  <c:v>2.0364294603461932E-3</c:v>
                </c:pt>
                <c:pt idx="277">
                  <c:v>1.3123656522231021E-2</c:v>
                </c:pt>
                <c:pt idx="278">
                  <c:v>3.2809141305577554E-3</c:v>
                </c:pt>
                <c:pt idx="279">
                  <c:v>1.1766036882000227E-2</c:v>
                </c:pt>
                <c:pt idx="280">
                  <c:v>1.3463061432288721E-2</c:v>
                </c:pt>
                <c:pt idx="281">
                  <c:v>6.335558321077045E-3</c:v>
                </c:pt>
                <c:pt idx="282">
                  <c:v>1.6065165742731077E-2</c:v>
                </c:pt>
                <c:pt idx="283">
                  <c:v>2.4889693404231247E-3</c:v>
                </c:pt>
                <c:pt idx="284">
                  <c:v>2.8283742504808238E-3</c:v>
                </c:pt>
                <c:pt idx="285">
                  <c:v>3.8465889806539202E-3</c:v>
                </c:pt>
                <c:pt idx="286">
                  <c:v>1.7196515442923409E-2</c:v>
                </c:pt>
                <c:pt idx="287">
                  <c:v>2.7152392804615905E-3</c:v>
                </c:pt>
                <c:pt idx="288">
                  <c:v>2.7152392804615905E-3</c:v>
                </c:pt>
                <c:pt idx="289">
                  <c:v>2.9415092205000567E-3</c:v>
                </c:pt>
                <c:pt idx="290">
                  <c:v>3.1677791605385225E-3</c:v>
                </c:pt>
                <c:pt idx="291">
                  <c:v>1.810159520307727E-3</c:v>
                </c:pt>
                <c:pt idx="292">
                  <c:v>1.9232944903269601E-3</c:v>
                </c:pt>
                <c:pt idx="293">
                  <c:v>9.8427423916732665E-3</c:v>
                </c:pt>
                <c:pt idx="294">
                  <c:v>2.3758343704038919E-3</c:v>
                </c:pt>
                <c:pt idx="295">
                  <c:v>1.0860957121846362E-2</c:v>
                </c:pt>
                <c:pt idx="296">
                  <c:v>1.1200362031904061E-2</c:v>
                </c:pt>
                <c:pt idx="297">
                  <c:v>1.9232944903269601E-3</c:v>
                </c:pt>
                <c:pt idx="298">
                  <c:v>2.0364294603461932E-3</c:v>
                </c:pt>
                <c:pt idx="299">
                  <c:v>1.810159520307727E-3</c:v>
                </c:pt>
                <c:pt idx="300">
                  <c:v>2.8283742504808238E-3</c:v>
                </c:pt>
                <c:pt idx="301">
                  <c:v>1.4707546102500284E-3</c:v>
                </c:pt>
                <c:pt idx="302">
                  <c:v>1.1652901911980993E-2</c:v>
                </c:pt>
                <c:pt idx="303">
                  <c:v>1.4707546102500284E-3</c:v>
                </c:pt>
                <c:pt idx="304">
                  <c:v>2.0364294603461932E-3</c:v>
                </c:pt>
                <c:pt idx="305">
                  <c:v>2.9415092205000567E-3</c:v>
                </c:pt>
                <c:pt idx="306">
                  <c:v>3.2809141305577554E-3</c:v>
                </c:pt>
                <c:pt idx="307">
                  <c:v>2.3758343704038919E-3</c:v>
                </c:pt>
                <c:pt idx="308">
                  <c:v>2.9415092205000567E-3</c:v>
                </c:pt>
                <c:pt idx="309">
                  <c:v>6.9012331711732098E-3</c:v>
                </c:pt>
                <c:pt idx="310">
                  <c:v>1.6970245502884941E-3</c:v>
                </c:pt>
                <c:pt idx="311">
                  <c:v>1.2557981672134857E-2</c:v>
                </c:pt>
                <c:pt idx="312">
                  <c:v>1.4707546102500284E-3</c:v>
                </c:pt>
                <c:pt idx="313">
                  <c:v>4.7516687408077837E-3</c:v>
                </c:pt>
                <c:pt idx="314">
                  <c:v>6.7880982011539765E-3</c:v>
                </c:pt>
                <c:pt idx="315">
                  <c:v>1.1879171852019459E-2</c:v>
                </c:pt>
                <c:pt idx="316">
                  <c:v>3.2809141305577554E-3</c:v>
                </c:pt>
                <c:pt idx="317">
                  <c:v>1.7196515442923409E-2</c:v>
                </c:pt>
                <c:pt idx="318">
                  <c:v>3.620319040615454E-3</c:v>
                </c:pt>
                <c:pt idx="319">
                  <c:v>6.5618282611155107E-3</c:v>
                </c:pt>
                <c:pt idx="320">
                  <c:v>4.7516687408077837E-3</c:v>
                </c:pt>
                <c:pt idx="321">
                  <c:v>3.620319040615454E-3</c:v>
                </c:pt>
                <c:pt idx="322">
                  <c:v>5.2042086208847153E-3</c:v>
                </c:pt>
                <c:pt idx="323">
                  <c:v>2.7152392804615905E-3</c:v>
                </c:pt>
                <c:pt idx="324">
                  <c:v>2.4889693404231247E-3</c:v>
                </c:pt>
                <c:pt idx="325">
                  <c:v>2.9415092205000567E-3</c:v>
                </c:pt>
                <c:pt idx="326">
                  <c:v>5.2042086208847153E-3</c:v>
                </c:pt>
                <c:pt idx="327">
                  <c:v>1.810159520307727E-3</c:v>
                </c:pt>
                <c:pt idx="328">
                  <c:v>3.0546441905192896E-3</c:v>
                </c:pt>
                <c:pt idx="329">
                  <c:v>2.4889693404231247E-3</c:v>
                </c:pt>
                <c:pt idx="330">
                  <c:v>5.0910736508654828E-3</c:v>
                </c:pt>
                <c:pt idx="331">
                  <c:v>9.955877361692499E-3</c:v>
                </c:pt>
                <c:pt idx="332">
                  <c:v>5.5436135309424144E-3</c:v>
                </c:pt>
                <c:pt idx="333">
                  <c:v>2.262699400384659E-3</c:v>
                </c:pt>
                <c:pt idx="334">
                  <c:v>7.5800429912886071E-3</c:v>
                </c:pt>
                <c:pt idx="335">
                  <c:v>2.7152392804615905E-3</c:v>
                </c:pt>
                <c:pt idx="336">
                  <c:v>9.0507976015386359E-3</c:v>
                </c:pt>
                <c:pt idx="337">
                  <c:v>3.7334540106346873E-3</c:v>
                </c:pt>
                <c:pt idx="338">
                  <c:v>7.5800429912886071E-3</c:v>
                </c:pt>
                <c:pt idx="339">
                  <c:v>1.3576196402307953E-3</c:v>
                </c:pt>
                <c:pt idx="340">
                  <c:v>6.1092883810385792E-3</c:v>
                </c:pt>
                <c:pt idx="341">
                  <c:v>9.955877361692499E-3</c:v>
                </c:pt>
                <c:pt idx="342">
                  <c:v>1.3576196402307953E-3</c:v>
                </c:pt>
                <c:pt idx="343">
                  <c:v>9.955877361692499E-3</c:v>
                </c:pt>
                <c:pt idx="344">
                  <c:v>3.2809141305577554E-3</c:v>
                </c:pt>
                <c:pt idx="345">
                  <c:v>7.9194479013463062E-3</c:v>
                </c:pt>
                <c:pt idx="346">
                  <c:v>8.2588528114040053E-3</c:v>
                </c:pt>
                <c:pt idx="347">
                  <c:v>1.4707546102500284E-3</c:v>
                </c:pt>
                <c:pt idx="348">
                  <c:v>9.6164724516347999E-3</c:v>
                </c:pt>
                <c:pt idx="349">
                  <c:v>1.4707546102500284E-3</c:v>
                </c:pt>
                <c:pt idx="350">
                  <c:v>9.2770675415771008E-3</c:v>
                </c:pt>
                <c:pt idx="351">
                  <c:v>1.3689331372327185E-2</c:v>
                </c:pt>
                <c:pt idx="352">
                  <c:v>1.810159520307727E-3</c:v>
                </c:pt>
                <c:pt idx="353">
                  <c:v>1.9232944903269601E-3</c:v>
                </c:pt>
                <c:pt idx="354">
                  <c:v>3.8465889806539202E-3</c:v>
                </c:pt>
                <c:pt idx="355">
                  <c:v>9.5033374816155675E-3</c:v>
                </c:pt>
                <c:pt idx="356">
                  <c:v>9.2770675415771008E-3</c:v>
                </c:pt>
                <c:pt idx="357">
                  <c:v>1.810159520307727E-3</c:v>
                </c:pt>
                <c:pt idx="358">
                  <c:v>1.459441113248105E-2</c:v>
                </c:pt>
                <c:pt idx="359">
                  <c:v>2.4889693404231247E-3</c:v>
                </c:pt>
                <c:pt idx="360">
                  <c:v>1.9232944903269601E-3</c:v>
                </c:pt>
                <c:pt idx="361">
                  <c:v>3.7334540106346873E-3</c:v>
                </c:pt>
                <c:pt idx="362">
                  <c:v>3.0546441905192896E-3</c:v>
                </c:pt>
                <c:pt idx="363">
                  <c:v>2.0364294603461932E-3</c:v>
                </c:pt>
                <c:pt idx="364">
                  <c:v>7.1275031112116756E-3</c:v>
                </c:pt>
                <c:pt idx="365">
                  <c:v>8.0325828713655387E-3</c:v>
                </c:pt>
                <c:pt idx="366">
                  <c:v>3.1677791605385225E-3</c:v>
                </c:pt>
                <c:pt idx="367">
                  <c:v>5.3173435909039486E-3</c:v>
                </c:pt>
                <c:pt idx="368">
                  <c:v>2.0364294603461932E-3</c:v>
                </c:pt>
                <c:pt idx="369">
                  <c:v>5.5436135309424144E-3</c:v>
                </c:pt>
                <c:pt idx="370">
                  <c:v>7.0143681411924423E-3</c:v>
                </c:pt>
                <c:pt idx="371">
                  <c:v>7.1275031112116756E-3</c:v>
                </c:pt>
                <c:pt idx="372">
                  <c:v>1.0182147301730966E-2</c:v>
                </c:pt>
                <c:pt idx="373">
                  <c:v>6.4486932910962783E-3</c:v>
                </c:pt>
                <c:pt idx="374">
                  <c:v>3.1677791605385225E-3</c:v>
                </c:pt>
                <c:pt idx="375">
                  <c:v>1.4707546102500284E-3</c:v>
                </c:pt>
                <c:pt idx="376">
                  <c:v>1.4707546102500284E-3</c:v>
                </c:pt>
                <c:pt idx="377">
                  <c:v>2.1495644303654261E-3</c:v>
                </c:pt>
                <c:pt idx="378">
                  <c:v>2.9415092205000567E-3</c:v>
                </c:pt>
                <c:pt idx="379">
                  <c:v>3.620319040615454E-3</c:v>
                </c:pt>
                <c:pt idx="380">
                  <c:v>2.4889693404231247E-3</c:v>
                </c:pt>
                <c:pt idx="381">
                  <c:v>2.262699400384659E-3</c:v>
                </c:pt>
                <c:pt idx="382">
                  <c:v>9.7296074216540341E-3</c:v>
                </c:pt>
                <c:pt idx="383">
                  <c:v>3.3940491005769883E-3</c:v>
                </c:pt>
                <c:pt idx="384">
                  <c:v>6.7880982011539765E-3</c:v>
                </c:pt>
                <c:pt idx="385">
                  <c:v>1.9232944903269601E-3</c:v>
                </c:pt>
                <c:pt idx="386">
                  <c:v>9.5033374816155675E-3</c:v>
                </c:pt>
                <c:pt idx="387">
                  <c:v>1.810159520307727E-3</c:v>
                </c:pt>
                <c:pt idx="388">
                  <c:v>5.430478560923181E-3</c:v>
                </c:pt>
                <c:pt idx="389">
                  <c:v>1.810159520307727E-3</c:v>
                </c:pt>
                <c:pt idx="390">
                  <c:v>7.1275031112116756E-3</c:v>
                </c:pt>
                <c:pt idx="391">
                  <c:v>5.5436135309424144E-3</c:v>
                </c:pt>
                <c:pt idx="392">
                  <c:v>1.4707546102500284E-3</c:v>
                </c:pt>
                <c:pt idx="393">
                  <c:v>1.810159520307727E-3</c:v>
                </c:pt>
                <c:pt idx="394">
                  <c:v>1.9232944903269601E-3</c:v>
                </c:pt>
                <c:pt idx="395">
                  <c:v>3.8465889806539202E-3</c:v>
                </c:pt>
                <c:pt idx="396">
                  <c:v>5.430478560923181E-3</c:v>
                </c:pt>
                <c:pt idx="397">
                  <c:v>1.0295282271750198E-2</c:v>
                </c:pt>
                <c:pt idx="398">
                  <c:v>2.0364294603461932E-3</c:v>
                </c:pt>
                <c:pt idx="399">
                  <c:v>1.4255006222423351E-2</c:v>
                </c:pt>
                <c:pt idx="400">
                  <c:v>2.0364294603461932E-3</c:v>
                </c:pt>
                <c:pt idx="401">
                  <c:v>1.5838895802692612E-3</c:v>
                </c:pt>
                <c:pt idx="402">
                  <c:v>8.7113926914809368E-3</c:v>
                </c:pt>
                <c:pt idx="403">
                  <c:v>7.0143681411924423E-3</c:v>
                </c:pt>
                <c:pt idx="404">
                  <c:v>1.4707546102500284E-3</c:v>
                </c:pt>
                <c:pt idx="405">
                  <c:v>1.5046951012557982E-2</c:v>
                </c:pt>
                <c:pt idx="406">
                  <c:v>2.0364294603461932E-3</c:v>
                </c:pt>
                <c:pt idx="407">
                  <c:v>7.4669080212693747E-3</c:v>
                </c:pt>
                <c:pt idx="408">
                  <c:v>1.4707546102500284E-3</c:v>
                </c:pt>
                <c:pt idx="409">
                  <c:v>1.810159520307727E-3</c:v>
                </c:pt>
                <c:pt idx="410">
                  <c:v>1.9232944903269601E-3</c:v>
                </c:pt>
                <c:pt idx="411">
                  <c:v>1.810159520307727E-3</c:v>
                </c:pt>
                <c:pt idx="412">
                  <c:v>1.9232944903269601E-3</c:v>
                </c:pt>
                <c:pt idx="413">
                  <c:v>1.9232944903269601E-3</c:v>
                </c:pt>
                <c:pt idx="414">
                  <c:v>2.262699400384659E-3</c:v>
                </c:pt>
                <c:pt idx="415">
                  <c:v>2.7152392804615905E-3</c:v>
                </c:pt>
                <c:pt idx="416">
                  <c:v>1.810159520307727E-3</c:v>
                </c:pt>
                <c:pt idx="417">
                  <c:v>3.5071840705962211E-3</c:v>
                </c:pt>
                <c:pt idx="418">
                  <c:v>3.3940491005769883E-3</c:v>
                </c:pt>
                <c:pt idx="419">
                  <c:v>7.1275031112116756E-3</c:v>
                </c:pt>
                <c:pt idx="420">
                  <c:v>1.3576196402307953E-3</c:v>
                </c:pt>
                <c:pt idx="421">
                  <c:v>1.810159520307727E-3</c:v>
                </c:pt>
                <c:pt idx="422">
                  <c:v>1.9232944903269601E-3</c:v>
                </c:pt>
                <c:pt idx="423">
                  <c:v>2.262699400384659E-3</c:v>
                </c:pt>
                <c:pt idx="424">
                  <c:v>1.4707546102500284E-3</c:v>
                </c:pt>
                <c:pt idx="425">
                  <c:v>1.3576196402307953E-3</c:v>
                </c:pt>
                <c:pt idx="426">
                  <c:v>1.2331711732096391E-2</c:v>
                </c:pt>
                <c:pt idx="427">
                  <c:v>1.6970245502884941E-3</c:v>
                </c:pt>
                <c:pt idx="428">
                  <c:v>1.810159520307727E-3</c:v>
                </c:pt>
                <c:pt idx="429">
                  <c:v>2.3758343704038919E-3</c:v>
                </c:pt>
                <c:pt idx="430">
                  <c:v>2.7152392804615905E-3</c:v>
                </c:pt>
                <c:pt idx="431">
                  <c:v>2.8283742504808238E-3</c:v>
                </c:pt>
                <c:pt idx="432">
                  <c:v>1.9232944903269601E-3</c:v>
                </c:pt>
                <c:pt idx="433">
                  <c:v>1.4707546102500284E-3</c:v>
                </c:pt>
                <c:pt idx="434">
                  <c:v>3.1677791605385225E-3</c:v>
                </c:pt>
                <c:pt idx="435">
                  <c:v>2.4889693404231247E-3</c:v>
                </c:pt>
                <c:pt idx="436">
                  <c:v>3.9597239506731531E-3</c:v>
                </c:pt>
                <c:pt idx="437">
                  <c:v>1.810159520307727E-3</c:v>
                </c:pt>
                <c:pt idx="438">
                  <c:v>1.6970245502884941E-3</c:v>
                </c:pt>
                <c:pt idx="439">
                  <c:v>5.8830184410001134E-3</c:v>
                </c:pt>
                <c:pt idx="440">
                  <c:v>1.9232944903269601E-3</c:v>
                </c:pt>
                <c:pt idx="441">
                  <c:v>2.3758343704038919E-3</c:v>
                </c:pt>
                <c:pt idx="442">
                  <c:v>1.2444846702115624E-3</c:v>
                </c:pt>
                <c:pt idx="443">
                  <c:v>3.8465889806539202E-3</c:v>
                </c:pt>
                <c:pt idx="444">
                  <c:v>1.810159520307727E-3</c:v>
                </c:pt>
                <c:pt idx="445">
                  <c:v>2.6021043104423576E-3</c:v>
                </c:pt>
                <c:pt idx="446">
                  <c:v>3.2809141305577554E-3</c:v>
                </c:pt>
                <c:pt idx="447">
                  <c:v>2.262699400384659E-3</c:v>
                </c:pt>
                <c:pt idx="448">
                  <c:v>7.9194479013463062E-3</c:v>
                </c:pt>
                <c:pt idx="449">
                  <c:v>5.5436135309424144E-3</c:v>
                </c:pt>
                <c:pt idx="450">
                  <c:v>3.9597239506731531E-3</c:v>
                </c:pt>
                <c:pt idx="451">
                  <c:v>6.4486932910962783E-3</c:v>
                </c:pt>
                <c:pt idx="452">
                  <c:v>1.2444846702115624E-3</c:v>
                </c:pt>
                <c:pt idx="453">
                  <c:v>1.9232944903269601E-3</c:v>
                </c:pt>
                <c:pt idx="454">
                  <c:v>2.0364294603461932E-3</c:v>
                </c:pt>
                <c:pt idx="455">
                  <c:v>4.0728589206923864E-3</c:v>
                </c:pt>
                <c:pt idx="456">
                  <c:v>6.9012331711732098E-3</c:v>
                </c:pt>
                <c:pt idx="457">
                  <c:v>1.4141871252404119E-2</c:v>
                </c:pt>
                <c:pt idx="458">
                  <c:v>2.3758343704038919E-3</c:v>
                </c:pt>
                <c:pt idx="459">
                  <c:v>1.0182147301730966E-3</c:v>
                </c:pt>
                <c:pt idx="460">
                  <c:v>6.4486932910962783E-3</c:v>
                </c:pt>
                <c:pt idx="461">
                  <c:v>5.9961534110193459E-3</c:v>
                </c:pt>
                <c:pt idx="462">
                  <c:v>1.5838895802692612E-3</c:v>
                </c:pt>
                <c:pt idx="463">
                  <c:v>6.1092883810385792E-3</c:v>
                </c:pt>
                <c:pt idx="464">
                  <c:v>1.810159520307727E-3</c:v>
                </c:pt>
                <c:pt idx="465">
                  <c:v>1.1313497001923295E-2</c:v>
                </c:pt>
                <c:pt idx="466">
                  <c:v>1.4707546102500284E-3</c:v>
                </c:pt>
                <c:pt idx="467">
                  <c:v>1.0182147301730966E-3</c:v>
                </c:pt>
                <c:pt idx="468">
                  <c:v>2.0364294603461932E-3</c:v>
                </c:pt>
                <c:pt idx="469">
                  <c:v>5.3173435909039486E-3</c:v>
                </c:pt>
                <c:pt idx="470">
                  <c:v>1.4707546102500284E-3</c:v>
                </c:pt>
                <c:pt idx="471">
                  <c:v>3.9597239506731531E-3</c:v>
                </c:pt>
                <c:pt idx="472">
                  <c:v>1.3576196402307953E-3</c:v>
                </c:pt>
                <c:pt idx="473">
                  <c:v>1.1313497001923295E-3</c:v>
                </c:pt>
                <c:pt idx="474">
                  <c:v>1.4707546102500284E-3</c:v>
                </c:pt>
                <c:pt idx="475">
                  <c:v>9.955877361692499E-3</c:v>
                </c:pt>
                <c:pt idx="476">
                  <c:v>2.9415092205000567E-3</c:v>
                </c:pt>
                <c:pt idx="477">
                  <c:v>3.9597239506731531E-3</c:v>
                </c:pt>
                <c:pt idx="478">
                  <c:v>1.810159520307727E-3</c:v>
                </c:pt>
                <c:pt idx="479">
                  <c:v>3.620319040615454E-3</c:v>
                </c:pt>
                <c:pt idx="480">
                  <c:v>3.7334540106346873E-3</c:v>
                </c:pt>
                <c:pt idx="481">
                  <c:v>3.5071840705962211E-3</c:v>
                </c:pt>
                <c:pt idx="482">
                  <c:v>1.3576196402307953E-3</c:v>
                </c:pt>
                <c:pt idx="483">
                  <c:v>1.3349926462269488E-2</c:v>
                </c:pt>
                <c:pt idx="484">
                  <c:v>2.0364294603461932E-3</c:v>
                </c:pt>
                <c:pt idx="485">
                  <c:v>6.9012331711732098E-3</c:v>
                </c:pt>
                <c:pt idx="486">
                  <c:v>6.1092883810385792E-3</c:v>
                </c:pt>
                <c:pt idx="487">
                  <c:v>1.0634687181807897E-2</c:v>
                </c:pt>
                <c:pt idx="488">
                  <c:v>1.2444846702115624E-3</c:v>
                </c:pt>
                <c:pt idx="489">
                  <c:v>1.810159520307727E-3</c:v>
                </c:pt>
                <c:pt idx="490">
                  <c:v>3.2809141305577554E-3</c:v>
                </c:pt>
                <c:pt idx="491">
                  <c:v>1.2444846702115623E-2</c:v>
                </c:pt>
                <c:pt idx="492">
                  <c:v>1.3576196402307953E-3</c:v>
                </c:pt>
                <c:pt idx="493">
                  <c:v>1.7196515442923409E-2</c:v>
                </c:pt>
                <c:pt idx="494">
                  <c:v>1.2444846702115624E-3</c:v>
                </c:pt>
                <c:pt idx="495">
                  <c:v>2.0364294603461932E-3</c:v>
                </c:pt>
                <c:pt idx="496">
                  <c:v>2.9415092205000567E-3</c:v>
                </c:pt>
                <c:pt idx="497">
                  <c:v>2.3758343704038919E-3</c:v>
                </c:pt>
                <c:pt idx="498">
                  <c:v>5.3173435909039486E-3</c:v>
                </c:pt>
                <c:pt idx="499">
                  <c:v>2.0364294603461932E-3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7328232"/>
        <c:axId val="327328624"/>
      </c:scatterChart>
      <c:valAx>
        <c:axId val="3273282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3222334159959347"/>
              <c:y val="0.9288544895582048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328624"/>
        <c:crosses val="autoZero"/>
        <c:crossBetween val="midCat"/>
      </c:valAx>
      <c:valAx>
        <c:axId val="3273286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3451911290375632E-2"/>
              <c:y val="0.3639099287755634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3282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GRN12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961472733863856"/>
          <c:y val="2.627156941995684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3.2192133938112578E-3"/>
                  <c:y val="0.5391242704109885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Sheet6!$K$5:$K$95</c:f>
              <c:numCache>
                <c:formatCode>0.00E+00</c:formatCode>
                <c:ptCount val="91"/>
                <c:pt idx="0">
                  <c:v>0.138493</c:v>
                </c:pt>
                <c:pt idx="1">
                  <c:v>0.1124284</c:v>
                </c:pt>
                <c:pt idx="2">
                  <c:v>9.2085730000000005E-2</c:v>
                </c:pt>
                <c:pt idx="3">
                  <c:v>0.1508574</c:v>
                </c:pt>
                <c:pt idx="4">
                  <c:v>3.6520730000000001E-2</c:v>
                </c:pt>
                <c:pt idx="5">
                  <c:v>3.6561799999999998E-2</c:v>
                </c:pt>
                <c:pt idx="6">
                  <c:v>8.2432699999999998E-2</c:v>
                </c:pt>
                <c:pt idx="7">
                  <c:v>3.9220610000000003E-2</c:v>
                </c:pt>
                <c:pt idx="8">
                  <c:v>3.8939010000000003E-2</c:v>
                </c:pt>
                <c:pt idx="9">
                  <c:v>1.6592880000000001E-3</c:v>
                </c:pt>
                <c:pt idx="10">
                  <c:v>0.1026741</c:v>
                </c:pt>
                <c:pt idx="11">
                  <c:v>1.7407550000000001E-3</c:v>
                </c:pt>
                <c:pt idx="12">
                  <c:v>3.102484E-3</c:v>
                </c:pt>
                <c:pt idx="13">
                  <c:v>2.4708320000000001E-3</c:v>
                </c:pt>
                <c:pt idx="14">
                  <c:v>2.2365589999999999E-3</c:v>
                </c:pt>
                <c:pt idx="15">
                  <c:v>6.9673319999999997E-3</c:v>
                </c:pt>
                <c:pt idx="16">
                  <c:v>2.6132600000000001E-3</c:v>
                </c:pt>
                <c:pt idx="17">
                  <c:v>7.668266E-2</c:v>
                </c:pt>
                <c:pt idx="18">
                  <c:v>7.1187860000000006E-2</c:v>
                </c:pt>
                <c:pt idx="19">
                  <c:v>6.3843899999999995E-2</c:v>
                </c:pt>
                <c:pt idx="20">
                  <c:v>6.5467520000000001E-2</c:v>
                </c:pt>
                <c:pt idx="21">
                  <c:v>6.5344949999999999E-2</c:v>
                </c:pt>
                <c:pt idx="22">
                  <c:v>0.13484940000000001</c:v>
                </c:pt>
                <c:pt idx="23">
                  <c:v>5.373228E-2</c:v>
                </c:pt>
                <c:pt idx="24">
                  <c:v>4.9321480000000001E-2</c:v>
                </c:pt>
                <c:pt idx="25">
                  <c:v>1.988496E-2</c:v>
                </c:pt>
                <c:pt idx="26">
                  <c:v>2.7944480000000001E-2</c:v>
                </c:pt>
                <c:pt idx="27">
                  <c:v>1.7109800000000001E-2</c:v>
                </c:pt>
                <c:pt idx="28">
                  <c:v>2.8406480000000001E-2</c:v>
                </c:pt>
                <c:pt idx="29">
                  <c:v>4.8777260000000003E-2</c:v>
                </c:pt>
                <c:pt idx="30">
                  <c:v>2.537095E-2</c:v>
                </c:pt>
                <c:pt idx="31">
                  <c:v>1.699571E-3</c:v>
                </c:pt>
                <c:pt idx="32">
                  <c:v>7.8448089999999995E-3</c:v>
                </c:pt>
                <c:pt idx="33">
                  <c:v>1.90315E-2</c:v>
                </c:pt>
                <c:pt idx="34">
                  <c:v>3.023417E-3</c:v>
                </c:pt>
                <c:pt idx="35">
                  <c:v>1.4888010000000001E-3</c:v>
                </c:pt>
                <c:pt idx="36">
                  <c:v>2.6119020000000001E-3</c:v>
                </c:pt>
                <c:pt idx="37">
                  <c:v>2.2465559999999998E-3</c:v>
                </c:pt>
                <c:pt idx="38">
                  <c:v>8.1796000000000004E-3</c:v>
                </c:pt>
                <c:pt idx="39">
                  <c:v>9.1515940000000007E-3</c:v>
                </c:pt>
                <c:pt idx="40">
                  <c:v>2.760729E-2</c:v>
                </c:pt>
                <c:pt idx="41">
                  <c:v>4.4158349999999999E-2</c:v>
                </c:pt>
                <c:pt idx="42">
                  <c:v>5.7934170000000004E-3</c:v>
                </c:pt>
                <c:pt idx="43">
                  <c:v>2.586128E-3</c:v>
                </c:pt>
                <c:pt idx="44">
                  <c:v>2.6913420000000002E-3</c:v>
                </c:pt>
                <c:pt idx="45">
                  <c:v>1.60059E-2</c:v>
                </c:pt>
                <c:pt idx="46">
                  <c:v>2.024667E-3</c:v>
                </c:pt>
                <c:pt idx="47">
                  <c:v>4.3485339999999997E-2</c:v>
                </c:pt>
                <c:pt idx="48">
                  <c:v>2.065735E-3</c:v>
                </c:pt>
                <c:pt idx="49">
                  <c:v>3.0350199999999998E-3</c:v>
                </c:pt>
                <c:pt idx="50">
                  <c:v>1.6649560000000001E-2</c:v>
                </c:pt>
                <c:pt idx="51">
                  <c:v>3.9830669999999999E-2</c:v>
                </c:pt>
                <c:pt idx="52">
                  <c:v>1.154109E-2</c:v>
                </c:pt>
                <c:pt idx="53">
                  <c:v>3.9411209999999997E-3</c:v>
                </c:pt>
                <c:pt idx="54">
                  <c:v>3.6933800000000003E-2</c:v>
                </c:pt>
                <c:pt idx="55">
                  <c:v>3.7005860000000002E-2</c:v>
                </c:pt>
                <c:pt idx="56">
                  <c:v>6.5782710000000001E-3</c:v>
                </c:pt>
                <c:pt idx="57">
                  <c:v>4.3777139999999999E-2</c:v>
                </c:pt>
                <c:pt idx="58">
                  <c:v>3.2984470000000002E-2</c:v>
                </c:pt>
                <c:pt idx="59">
                  <c:v>2.4466020000000002E-2</c:v>
                </c:pt>
                <c:pt idx="60">
                  <c:v>1.2730389999999999E-2</c:v>
                </c:pt>
                <c:pt idx="61">
                  <c:v>1.1114269999999999E-3</c:v>
                </c:pt>
                <c:pt idx="62">
                  <c:v>9.021055E-3</c:v>
                </c:pt>
                <c:pt idx="63">
                  <c:v>1.491738E-3</c:v>
                </c:pt>
                <c:pt idx="64">
                  <c:v>1.137751E-3</c:v>
                </c:pt>
                <c:pt idx="65">
                  <c:v>2.663099E-2</c:v>
                </c:pt>
                <c:pt idx="66">
                  <c:v>2.5216969999999998E-3</c:v>
                </c:pt>
                <c:pt idx="67">
                  <c:v>1.286861E-3</c:v>
                </c:pt>
                <c:pt idx="68">
                  <c:v>8.9970080000000008E-3</c:v>
                </c:pt>
                <c:pt idx="69">
                  <c:v>1.897099E-2</c:v>
                </c:pt>
                <c:pt idx="70">
                  <c:v>3.1586330000000003E-2</c:v>
                </c:pt>
                <c:pt idx="71">
                  <c:v>4.523928E-2</c:v>
                </c:pt>
                <c:pt idx="72">
                  <c:v>5.5155069999999996E-4</c:v>
                </c:pt>
                <c:pt idx="73">
                  <c:v>1.0192730000000001E-2</c:v>
                </c:pt>
                <c:pt idx="74">
                  <c:v>6.4418230000000002E-3</c:v>
                </c:pt>
                <c:pt idx="75">
                  <c:v>5.7889539999999998E-4</c:v>
                </c:pt>
                <c:pt idx="76">
                  <c:v>5.9238230000000002E-4</c:v>
                </c:pt>
                <c:pt idx="77">
                  <c:v>4.5611190000000003E-2</c:v>
                </c:pt>
                <c:pt idx="78">
                  <c:v>2.2566779999999998E-3</c:v>
                </c:pt>
                <c:pt idx="79">
                  <c:v>2.2599950000000001E-2</c:v>
                </c:pt>
                <c:pt idx="80">
                  <c:v>2.2871840000000001E-2</c:v>
                </c:pt>
                <c:pt idx="81">
                  <c:v>5.8722429999999999E-2</c:v>
                </c:pt>
                <c:pt idx="82">
                  <c:v>1.7529409999999999E-2</c:v>
                </c:pt>
                <c:pt idx="83">
                  <c:v>4.8646710000000003E-2</c:v>
                </c:pt>
                <c:pt idx="84">
                  <c:v>8.881112E-3</c:v>
                </c:pt>
                <c:pt idx="85">
                  <c:v>4.8866930000000003E-2</c:v>
                </c:pt>
                <c:pt idx="86">
                  <c:v>1.1849440000000001E-3</c:v>
                </c:pt>
                <c:pt idx="87">
                  <c:v>1.1799240000000001E-2</c:v>
                </c:pt>
                <c:pt idx="88">
                  <c:v>8.6178030000000003E-4</c:v>
                </c:pt>
                <c:pt idx="89">
                  <c:v>5.2540449999999999E-4</c:v>
                </c:pt>
                <c:pt idx="90">
                  <c:v>2.0637840000000001E-2</c:v>
                </c:pt>
              </c:numCache>
            </c:numRef>
          </c:xVal>
          <c:yVal>
            <c:numRef>
              <c:f>Sheet6!$L$5:$L$95</c:f>
              <c:numCache>
                <c:formatCode>0.00E+00</c:formatCode>
                <c:ptCount val="91"/>
                <c:pt idx="0">
                  <c:v>3.3374816155673719E-2</c:v>
                </c:pt>
                <c:pt idx="1">
                  <c:v>2.9188822264962101E-2</c:v>
                </c:pt>
                <c:pt idx="2">
                  <c:v>2.5681638194365877E-2</c:v>
                </c:pt>
                <c:pt idx="3">
                  <c:v>3.2469736395519852E-2</c:v>
                </c:pt>
                <c:pt idx="4">
                  <c:v>1.5273220952596447E-2</c:v>
                </c:pt>
                <c:pt idx="5">
                  <c:v>1.5273220952596447E-2</c:v>
                </c:pt>
                <c:pt idx="6">
                  <c:v>2.2513859033827355E-2</c:v>
                </c:pt>
                <c:pt idx="7">
                  <c:v>1.5499490892634913E-2</c:v>
                </c:pt>
                <c:pt idx="8">
                  <c:v>1.5386355922615681E-2</c:v>
                </c:pt>
                <c:pt idx="9">
                  <c:v>5.0910736508654828E-3</c:v>
                </c:pt>
                <c:pt idx="10">
                  <c:v>2.4776558434212014E-2</c:v>
                </c:pt>
                <c:pt idx="11">
                  <c:v>5.0910736508654828E-3</c:v>
                </c:pt>
                <c:pt idx="12">
                  <c:v>5.7698834709808801E-3</c:v>
                </c:pt>
                <c:pt idx="13">
                  <c:v>5.3173435909039486E-3</c:v>
                </c:pt>
                <c:pt idx="14">
                  <c:v>5.0910736508654828E-3</c:v>
                </c:pt>
                <c:pt idx="15">
                  <c:v>7.1275031112116756E-3</c:v>
                </c:pt>
                <c:pt idx="16">
                  <c:v>5.2042086208847153E-3</c:v>
                </c:pt>
                <c:pt idx="17">
                  <c:v>1.9911754723384998E-2</c:v>
                </c:pt>
                <c:pt idx="18">
                  <c:v>1.7762190293019571E-2</c:v>
                </c:pt>
                <c:pt idx="19">
                  <c:v>1.6404570652788778E-2</c:v>
                </c:pt>
                <c:pt idx="20">
                  <c:v>1.6517705622808011E-2</c:v>
                </c:pt>
                <c:pt idx="21">
                  <c:v>1.617830071275031E-2</c:v>
                </c:pt>
                <c:pt idx="22">
                  <c:v>2.3418938793981221E-2</c:v>
                </c:pt>
                <c:pt idx="23">
                  <c:v>1.3123656522231021E-2</c:v>
                </c:pt>
                <c:pt idx="24">
                  <c:v>1.2331711732096391E-2</c:v>
                </c:pt>
                <c:pt idx="25">
                  <c:v>7.6931779613078404E-3</c:v>
                </c:pt>
                <c:pt idx="26">
                  <c:v>8.8245276615001693E-3</c:v>
                </c:pt>
                <c:pt idx="27">
                  <c:v>6.9012331711732098E-3</c:v>
                </c:pt>
                <c:pt idx="28">
                  <c:v>8.8245276615001693E-3</c:v>
                </c:pt>
                <c:pt idx="29">
                  <c:v>1.1200362031904061E-2</c:v>
                </c:pt>
                <c:pt idx="30">
                  <c:v>7.8063129313270729E-3</c:v>
                </c:pt>
                <c:pt idx="31">
                  <c:v>2.3758343704038919E-3</c:v>
                </c:pt>
                <c:pt idx="32">
                  <c:v>4.1859938907116189E-3</c:v>
                </c:pt>
                <c:pt idx="33">
                  <c:v>5.6567485009616477E-3</c:v>
                </c:pt>
                <c:pt idx="34">
                  <c:v>2.262699400384659E-3</c:v>
                </c:pt>
                <c:pt idx="35">
                  <c:v>1.6970245502884941E-3</c:v>
                </c:pt>
                <c:pt idx="36">
                  <c:v>2.0364294603461932E-3</c:v>
                </c:pt>
                <c:pt idx="37">
                  <c:v>1.9232944903269601E-3</c:v>
                </c:pt>
                <c:pt idx="38">
                  <c:v>3.2809141305577554E-3</c:v>
                </c:pt>
                <c:pt idx="39">
                  <c:v>3.3940491005769883E-3</c:v>
                </c:pt>
                <c:pt idx="40">
                  <c:v>5.9961534110193459E-3</c:v>
                </c:pt>
                <c:pt idx="41">
                  <c:v>8.0325828713655387E-3</c:v>
                </c:pt>
                <c:pt idx="42">
                  <c:v>2.6021043104423576E-3</c:v>
                </c:pt>
                <c:pt idx="43">
                  <c:v>1.810159520307727E-3</c:v>
                </c:pt>
                <c:pt idx="44">
                  <c:v>1.810159520307727E-3</c:v>
                </c:pt>
                <c:pt idx="45">
                  <c:v>4.1859938907116189E-3</c:v>
                </c:pt>
                <c:pt idx="46">
                  <c:v>1.5838895802692612E-3</c:v>
                </c:pt>
                <c:pt idx="47">
                  <c:v>7.6931779613078404E-3</c:v>
                </c:pt>
                <c:pt idx="48">
                  <c:v>1.5838895802692612E-3</c:v>
                </c:pt>
                <c:pt idx="49">
                  <c:v>1.810159520307727E-3</c:v>
                </c:pt>
                <c:pt idx="50">
                  <c:v>4.1859938907116189E-3</c:v>
                </c:pt>
                <c:pt idx="51">
                  <c:v>7.0143681411924423E-3</c:v>
                </c:pt>
                <c:pt idx="52">
                  <c:v>3.2809141305577554E-3</c:v>
                </c:pt>
                <c:pt idx="53">
                  <c:v>1.9232944903269601E-3</c:v>
                </c:pt>
                <c:pt idx="54">
                  <c:v>6.5618282611155107E-3</c:v>
                </c:pt>
                <c:pt idx="55">
                  <c:v>6.5618282611155107E-3</c:v>
                </c:pt>
                <c:pt idx="56">
                  <c:v>2.3758343704038919E-3</c:v>
                </c:pt>
                <c:pt idx="57">
                  <c:v>7.240638081230908E-3</c:v>
                </c:pt>
                <c:pt idx="58">
                  <c:v>5.8830184410001134E-3</c:v>
                </c:pt>
                <c:pt idx="59">
                  <c:v>4.7516687408077837E-3</c:v>
                </c:pt>
                <c:pt idx="60">
                  <c:v>3.1677791605385225E-3</c:v>
                </c:pt>
                <c:pt idx="61">
                  <c:v>1.0182147301730966E-3</c:v>
                </c:pt>
                <c:pt idx="62">
                  <c:v>2.6021043104423576E-3</c:v>
                </c:pt>
                <c:pt idx="63">
                  <c:v>1.1313497001923295E-3</c:v>
                </c:pt>
                <c:pt idx="64">
                  <c:v>1.0182147301730966E-3</c:v>
                </c:pt>
                <c:pt idx="65">
                  <c:v>4.864803710827017E-3</c:v>
                </c:pt>
                <c:pt idx="66">
                  <c:v>1.3576196402307953E-3</c:v>
                </c:pt>
                <c:pt idx="67">
                  <c:v>1.0182147301730966E-3</c:v>
                </c:pt>
                <c:pt idx="68">
                  <c:v>2.4889693404231247E-3</c:v>
                </c:pt>
                <c:pt idx="69">
                  <c:v>3.8465889806539202E-3</c:v>
                </c:pt>
                <c:pt idx="70">
                  <c:v>5.3173435909039486E-3</c:v>
                </c:pt>
                <c:pt idx="71">
                  <c:v>6.6749632311347441E-3</c:v>
                </c:pt>
                <c:pt idx="72">
                  <c:v>6.7880982011539763E-4</c:v>
                </c:pt>
                <c:pt idx="73">
                  <c:v>2.4889693404231247E-3</c:v>
                </c:pt>
                <c:pt idx="74">
                  <c:v>1.9232944903269601E-3</c:v>
                </c:pt>
                <c:pt idx="75">
                  <c:v>6.7880982011539763E-4</c:v>
                </c:pt>
                <c:pt idx="76">
                  <c:v>6.7880982011539763E-4</c:v>
                </c:pt>
                <c:pt idx="77">
                  <c:v>6.5618282611155107E-3</c:v>
                </c:pt>
                <c:pt idx="78">
                  <c:v>1.1313497001923295E-3</c:v>
                </c:pt>
                <c:pt idx="79">
                  <c:v>3.9597239506731531E-3</c:v>
                </c:pt>
                <c:pt idx="80">
                  <c:v>3.9597239506731531E-3</c:v>
                </c:pt>
                <c:pt idx="81">
                  <c:v>7.6931779613078404E-3</c:v>
                </c:pt>
                <c:pt idx="82">
                  <c:v>3.2809141305577554E-3</c:v>
                </c:pt>
                <c:pt idx="83">
                  <c:v>6.6749632311347441E-3</c:v>
                </c:pt>
                <c:pt idx="84">
                  <c:v>2.1495644303654261E-3</c:v>
                </c:pt>
                <c:pt idx="85">
                  <c:v>6.6749632311347441E-3</c:v>
                </c:pt>
                <c:pt idx="86">
                  <c:v>7.9194479013463062E-4</c:v>
                </c:pt>
                <c:pt idx="87">
                  <c:v>2.4889693404231247E-3</c:v>
                </c:pt>
                <c:pt idx="88">
                  <c:v>6.7880982011539763E-4</c:v>
                </c:pt>
                <c:pt idx="89">
                  <c:v>5.6567485009616475E-4</c:v>
                </c:pt>
                <c:pt idx="90">
                  <c:v>3.5071840705962211E-3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7329800"/>
        <c:axId val="327775752"/>
      </c:scatterChart>
      <c:valAx>
        <c:axId val="327329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3997058585575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5752"/>
        <c:crosses val="autoZero"/>
        <c:crossBetween val="midCat"/>
      </c:valAx>
      <c:valAx>
        <c:axId val="32777575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750248235301605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3298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GRN12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777892395660058"/>
          <c:y val="2.82924593753381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1222463191636629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2.8094743413354131E-2"/>
                  <c:y val="0.4102562552113500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Sheet8!$K$5:$K$115</c:f>
              <c:numCache>
                <c:formatCode>0.00E+00</c:formatCode>
                <c:ptCount val="111"/>
                <c:pt idx="0">
                  <c:v>3.1930539999999999E-3</c:v>
                </c:pt>
                <c:pt idx="1">
                  <c:v>9.2151990000000003E-3</c:v>
                </c:pt>
                <c:pt idx="2">
                  <c:v>1.153263E-2</c:v>
                </c:pt>
                <c:pt idx="3">
                  <c:v>1.7625499999999999E-2</c:v>
                </c:pt>
                <c:pt idx="4">
                  <c:v>6.4359169999999993E-2</c:v>
                </c:pt>
                <c:pt idx="5">
                  <c:v>1.1362620000000001E-3</c:v>
                </c:pt>
                <c:pt idx="6">
                  <c:v>7.2841500000000005E-4</c:v>
                </c:pt>
                <c:pt idx="7">
                  <c:v>1.6217499999999999E-2</c:v>
                </c:pt>
                <c:pt idx="8">
                  <c:v>1.6235200000000002E-2</c:v>
                </c:pt>
                <c:pt idx="9">
                  <c:v>8.6559189999999998E-3</c:v>
                </c:pt>
                <c:pt idx="10">
                  <c:v>6.6022909999999995E-4</c:v>
                </c:pt>
                <c:pt idx="11">
                  <c:v>1.515169E-3</c:v>
                </c:pt>
                <c:pt idx="12">
                  <c:v>3.6251579999999999E-3</c:v>
                </c:pt>
                <c:pt idx="13">
                  <c:v>8.4588059999999993E-3</c:v>
                </c:pt>
                <c:pt idx="14">
                  <c:v>4.0197940000000001E-3</c:v>
                </c:pt>
                <c:pt idx="15">
                  <c:v>4.1503599999999996E-3</c:v>
                </c:pt>
                <c:pt idx="16">
                  <c:v>7.5829469999999998E-4</c:v>
                </c:pt>
                <c:pt idx="17">
                  <c:v>8.1698060000000002E-4</c:v>
                </c:pt>
                <c:pt idx="18">
                  <c:v>9.0606289999999999E-4</c:v>
                </c:pt>
                <c:pt idx="19">
                  <c:v>7.4037889999999996E-4</c:v>
                </c:pt>
                <c:pt idx="20">
                  <c:v>5.4776140000000001E-2</c:v>
                </c:pt>
                <c:pt idx="21">
                  <c:v>1.004748E-3</c:v>
                </c:pt>
                <c:pt idx="22">
                  <c:v>1.948459E-2</c:v>
                </c:pt>
                <c:pt idx="23">
                  <c:v>7.9826020000000001E-3</c:v>
                </c:pt>
                <c:pt idx="24">
                  <c:v>5.9535640000000004E-4</c:v>
                </c:pt>
                <c:pt idx="25">
                  <c:v>5.9535640000000004E-4</c:v>
                </c:pt>
                <c:pt idx="26">
                  <c:v>1.437818E-3</c:v>
                </c:pt>
                <c:pt idx="27">
                  <c:v>5.6860530000000002E-4</c:v>
                </c:pt>
                <c:pt idx="28">
                  <c:v>2.0682389999999999E-3</c:v>
                </c:pt>
                <c:pt idx="29">
                  <c:v>4.4707799999999997E-3</c:v>
                </c:pt>
                <c:pt idx="30">
                  <c:v>8.2124209999999995E-4</c:v>
                </c:pt>
                <c:pt idx="31">
                  <c:v>1.621852E-3</c:v>
                </c:pt>
                <c:pt idx="32">
                  <c:v>2.4428729999999999E-3</c:v>
                </c:pt>
                <c:pt idx="33">
                  <c:v>6.7538750000000003E-3</c:v>
                </c:pt>
                <c:pt idx="34">
                  <c:v>1.1237560000000001E-2</c:v>
                </c:pt>
                <c:pt idx="35">
                  <c:v>7.1606869999999998E-3</c:v>
                </c:pt>
                <c:pt idx="36">
                  <c:v>7.2124590000000001E-3</c:v>
                </c:pt>
                <c:pt idx="37">
                  <c:v>2.4454920000000001E-3</c:v>
                </c:pt>
                <c:pt idx="38">
                  <c:v>9.086834E-4</c:v>
                </c:pt>
                <c:pt idx="39">
                  <c:v>9.7873030000000007E-3</c:v>
                </c:pt>
                <c:pt idx="40">
                  <c:v>1.003106E-2</c:v>
                </c:pt>
                <c:pt idx="41">
                  <c:v>1.221642E-2</c:v>
                </c:pt>
                <c:pt idx="42">
                  <c:v>8.95081E-3</c:v>
                </c:pt>
                <c:pt idx="43">
                  <c:v>1.3537250000000001E-3</c:v>
                </c:pt>
                <c:pt idx="44">
                  <c:v>2.0311249999999999E-3</c:v>
                </c:pt>
                <c:pt idx="45">
                  <c:v>4.3573160000000001E-4</c:v>
                </c:pt>
                <c:pt idx="46">
                  <c:v>4.3573160000000001E-4</c:v>
                </c:pt>
                <c:pt idx="47">
                  <c:v>1.159939E-3</c:v>
                </c:pt>
                <c:pt idx="48">
                  <c:v>2.971844E-3</c:v>
                </c:pt>
                <c:pt idx="49">
                  <c:v>2.586128E-3</c:v>
                </c:pt>
                <c:pt idx="50">
                  <c:v>2.0738540000000001E-4</c:v>
                </c:pt>
                <c:pt idx="51">
                  <c:v>2.7948550000000002E-3</c:v>
                </c:pt>
                <c:pt idx="52">
                  <c:v>1.040632E-2</c:v>
                </c:pt>
                <c:pt idx="53">
                  <c:v>1.067148E-3</c:v>
                </c:pt>
                <c:pt idx="54">
                  <c:v>8.5044089999999992E-3</c:v>
                </c:pt>
                <c:pt idx="55">
                  <c:v>2.9632819999999998E-3</c:v>
                </c:pt>
                <c:pt idx="56">
                  <c:v>1.420113E-3</c:v>
                </c:pt>
                <c:pt idx="57">
                  <c:v>1.778165E-3</c:v>
                </c:pt>
                <c:pt idx="58">
                  <c:v>3.025289E-3</c:v>
                </c:pt>
                <c:pt idx="59">
                  <c:v>1.8704380000000001E-3</c:v>
                </c:pt>
                <c:pt idx="60">
                  <c:v>4.6830150000000002E-4</c:v>
                </c:pt>
                <c:pt idx="61">
                  <c:v>4.8008330000000001E-4</c:v>
                </c:pt>
                <c:pt idx="62">
                  <c:v>3.0648209999999999E-4</c:v>
                </c:pt>
                <c:pt idx="63">
                  <c:v>3.0763710000000002E-4</c:v>
                </c:pt>
                <c:pt idx="64">
                  <c:v>3.1722089999999998E-4</c:v>
                </c:pt>
                <c:pt idx="65">
                  <c:v>1.455675E-3</c:v>
                </c:pt>
                <c:pt idx="66">
                  <c:v>3.787436E-4</c:v>
                </c:pt>
                <c:pt idx="67">
                  <c:v>9.5278789999999995E-3</c:v>
                </c:pt>
                <c:pt idx="68">
                  <c:v>9.0239059999999997E-4</c:v>
                </c:pt>
                <c:pt idx="69">
                  <c:v>1.6664609999999999E-3</c:v>
                </c:pt>
                <c:pt idx="70">
                  <c:v>9.8338390000000009E-4</c:v>
                </c:pt>
                <c:pt idx="71">
                  <c:v>1.336437E-3</c:v>
                </c:pt>
                <c:pt idx="72">
                  <c:v>2.5885779999999998E-3</c:v>
                </c:pt>
                <c:pt idx="73">
                  <c:v>2.1520900000000002E-3</c:v>
                </c:pt>
                <c:pt idx="74">
                  <c:v>1.0571249999999999E-3</c:v>
                </c:pt>
                <c:pt idx="75">
                  <c:v>2.1043530000000001E-2</c:v>
                </c:pt>
                <c:pt idx="76">
                  <c:v>1.094315E-3</c:v>
                </c:pt>
                <c:pt idx="77">
                  <c:v>2.7708880000000002E-2</c:v>
                </c:pt>
                <c:pt idx="78">
                  <c:v>1.930511E-3</c:v>
                </c:pt>
                <c:pt idx="79">
                  <c:v>7.2319640000000004E-2</c:v>
                </c:pt>
                <c:pt idx="80">
                  <c:v>1.9787149999999998E-3</c:v>
                </c:pt>
                <c:pt idx="81">
                  <c:v>1.189802E-3</c:v>
                </c:pt>
                <c:pt idx="82">
                  <c:v>1.2216939999999999E-3</c:v>
                </c:pt>
                <c:pt idx="83">
                  <c:v>2.634323E-3</c:v>
                </c:pt>
                <c:pt idx="84">
                  <c:v>2.1864330000000002E-3</c:v>
                </c:pt>
                <c:pt idx="85">
                  <c:v>1.6365319999999999E-2</c:v>
                </c:pt>
                <c:pt idx="86">
                  <c:v>2.9567889999999999E-2</c:v>
                </c:pt>
                <c:pt idx="87">
                  <c:v>7.0640510000000004E-4</c:v>
                </c:pt>
                <c:pt idx="88">
                  <c:v>1.515742E-2</c:v>
                </c:pt>
                <c:pt idx="89">
                  <c:v>1.6421939999999999E-2</c:v>
                </c:pt>
                <c:pt idx="90">
                  <c:v>2.491226E-3</c:v>
                </c:pt>
                <c:pt idx="91">
                  <c:v>5.5322599999999998E-3</c:v>
                </c:pt>
                <c:pt idx="92">
                  <c:v>1.662976E-2</c:v>
                </c:pt>
                <c:pt idx="93">
                  <c:v>1.2456580000000001E-4</c:v>
                </c:pt>
                <c:pt idx="94">
                  <c:v>5.7654530000000002E-2</c:v>
                </c:pt>
                <c:pt idx="95">
                  <c:v>9.3526240000000004E-3</c:v>
                </c:pt>
                <c:pt idx="96">
                  <c:v>1.8790910000000001E-2</c:v>
                </c:pt>
                <c:pt idx="97">
                  <c:v>1.740024E-3</c:v>
                </c:pt>
                <c:pt idx="98">
                  <c:v>6.9308839999999997E-2</c:v>
                </c:pt>
                <c:pt idx="99">
                  <c:v>2.8606619999999999E-3</c:v>
                </c:pt>
                <c:pt idx="100">
                  <c:v>4.6938700000000002E-3</c:v>
                </c:pt>
                <c:pt idx="101">
                  <c:v>6.5324839999999995E-2</c:v>
                </c:pt>
                <c:pt idx="102">
                  <c:v>1.8455769999999999E-3</c:v>
                </c:pt>
                <c:pt idx="103">
                  <c:v>4.1350730000000004E-3</c:v>
                </c:pt>
                <c:pt idx="104">
                  <c:v>4.0528979999999998E-4</c:v>
                </c:pt>
                <c:pt idx="105">
                  <c:v>1.9948629999999999E-3</c:v>
                </c:pt>
                <c:pt idx="106">
                  <c:v>4.5091739999999998E-4</c:v>
                </c:pt>
                <c:pt idx="107">
                  <c:v>2.4694310000000001E-2</c:v>
                </c:pt>
                <c:pt idx="108">
                  <c:v>4.8430020000000002E-4</c:v>
                </c:pt>
                <c:pt idx="109">
                  <c:v>8.2123799999999996E-4</c:v>
                </c:pt>
                <c:pt idx="110">
                  <c:v>1.5328110000000001E-2</c:v>
                </c:pt>
              </c:numCache>
            </c:numRef>
          </c:xVal>
          <c:yVal>
            <c:numRef>
              <c:f>Sheet8!$L$5:$L$115</c:f>
              <c:numCache>
                <c:formatCode>0.00E+00</c:formatCode>
                <c:ptCount val="111"/>
                <c:pt idx="0">
                  <c:v>5.0910736508654828E-3</c:v>
                </c:pt>
                <c:pt idx="1">
                  <c:v>6.6749632311347441E-3</c:v>
                </c:pt>
                <c:pt idx="2">
                  <c:v>7.1275031112116756E-3</c:v>
                </c:pt>
                <c:pt idx="3">
                  <c:v>8.3719877814232378E-3</c:v>
                </c:pt>
                <c:pt idx="4">
                  <c:v>1.5499490892634913E-2</c:v>
                </c:pt>
                <c:pt idx="5">
                  <c:v>2.8283742504808238E-3</c:v>
                </c:pt>
                <c:pt idx="6">
                  <c:v>2.4889693404231247E-3</c:v>
                </c:pt>
                <c:pt idx="7">
                  <c:v>6.9012331711732098E-3</c:v>
                </c:pt>
                <c:pt idx="8">
                  <c:v>6.9012331711732098E-3</c:v>
                </c:pt>
                <c:pt idx="9">
                  <c:v>5.0910736508654828E-3</c:v>
                </c:pt>
                <c:pt idx="10">
                  <c:v>2.0364294603461932E-3</c:v>
                </c:pt>
                <c:pt idx="11">
                  <c:v>2.4889693404231247E-3</c:v>
                </c:pt>
                <c:pt idx="12">
                  <c:v>3.1677791605385225E-3</c:v>
                </c:pt>
                <c:pt idx="13">
                  <c:v>4.4122638307500846E-3</c:v>
                </c:pt>
                <c:pt idx="14">
                  <c:v>3.1677791605385225E-3</c:v>
                </c:pt>
                <c:pt idx="15">
                  <c:v>3.1677791605385225E-3</c:v>
                </c:pt>
                <c:pt idx="16">
                  <c:v>1.810159520307727E-3</c:v>
                </c:pt>
                <c:pt idx="17">
                  <c:v>1.810159520307727E-3</c:v>
                </c:pt>
                <c:pt idx="18">
                  <c:v>1.810159520307727E-3</c:v>
                </c:pt>
                <c:pt idx="19">
                  <c:v>1.6970245502884941E-3</c:v>
                </c:pt>
                <c:pt idx="20">
                  <c:v>1.0860957121846362E-2</c:v>
                </c:pt>
                <c:pt idx="21">
                  <c:v>1.810159520307727E-3</c:v>
                </c:pt>
                <c:pt idx="22">
                  <c:v>5.8830184410001134E-3</c:v>
                </c:pt>
                <c:pt idx="23">
                  <c:v>3.7334540106346873E-3</c:v>
                </c:pt>
                <c:pt idx="24">
                  <c:v>1.4707546102500284E-3</c:v>
                </c:pt>
                <c:pt idx="25">
                  <c:v>1.4707546102500284E-3</c:v>
                </c:pt>
                <c:pt idx="26">
                  <c:v>1.810159520307727E-3</c:v>
                </c:pt>
                <c:pt idx="27">
                  <c:v>1.3576196402307953E-3</c:v>
                </c:pt>
                <c:pt idx="28">
                  <c:v>2.0364294603461932E-3</c:v>
                </c:pt>
                <c:pt idx="29">
                  <c:v>2.7152392804615905E-3</c:v>
                </c:pt>
                <c:pt idx="30">
                  <c:v>1.4707546102500284E-3</c:v>
                </c:pt>
                <c:pt idx="31">
                  <c:v>1.810159520307727E-3</c:v>
                </c:pt>
                <c:pt idx="32">
                  <c:v>2.0364294603461932E-3</c:v>
                </c:pt>
                <c:pt idx="33">
                  <c:v>3.0546441905192896E-3</c:v>
                </c:pt>
                <c:pt idx="34">
                  <c:v>3.8465889806539202E-3</c:v>
                </c:pt>
                <c:pt idx="35">
                  <c:v>3.0546441905192896E-3</c:v>
                </c:pt>
                <c:pt idx="36">
                  <c:v>3.0546441905192896E-3</c:v>
                </c:pt>
                <c:pt idx="37">
                  <c:v>1.9232944903269601E-3</c:v>
                </c:pt>
                <c:pt idx="38">
                  <c:v>1.3576196402307953E-3</c:v>
                </c:pt>
                <c:pt idx="39">
                  <c:v>3.5071840705962211E-3</c:v>
                </c:pt>
                <c:pt idx="40">
                  <c:v>3.5071840705962211E-3</c:v>
                </c:pt>
                <c:pt idx="41">
                  <c:v>3.8465889806539202E-3</c:v>
                </c:pt>
                <c:pt idx="42">
                  <c:v>3.2809141305577554E-3</c:v>
                </c:pt>
                <c:pt idx="43">
                  <c:v>1.4707546102500284E-3</c:v>
                </c:pt>
                <c:pt idx="44">
                  <c:v>1.6970245502884941E-3</c:v>
                </c:pt>
                <c:pt idx="45">
                  <c:v>1.0182147301730966E-3</c:v>
                </c:pt>
                <c:pt idx="46">
                  <c:v>1.0182147301730966E-3</c:v>
                </c:pt>
                <c:pt idx="47">
                  <c:v>1.3576196402307953E-3</c:v>
                </c:pt>
                <c:pt idx="48">
                  <c:v>1.9232944903269601E-3</c:v>
                </c:pt>
                <c:pt idx="49">
                  <c:v>1.810159520307727E-3</c:v>
                </c:pt>
                <c:pt idx="50">
                  <c:v>7.9194479013463062E-4</c:v>
                </c:pt>
                <c:pt idx="51">
                  <c:v>1.810159520307727E-3</c:v>
                </c:pt>
                <c:pt idx="52">
                  <c:v>3.2809141305577554E-3</c:v>
                </c:pt>
                <c:pt idx="53">
                  <c:v>1.2444846702115624E-3</c:v>
                </c:pt>
                <c:pt idx="54">
                  <c:v>2.9415092205000567E-3</c:v>
                </c:pt>
                <c:pt idx="55">
                  <c:v>1.810159520307727E-3</c:v>
                </c:pt>
                <c:pt idx="56">
                  <c:v>1.3576196402307953E-3</c:v>
                </c:pt>
                <c:pt idx="57">
                  <c:v>1.4707546102500284E-3</c:v>
                </c:pt>
                <c:pt idx="58">
                  <c:v>1.810159520307727E-3</c:v>
                </c:pt>
                <c:pt idx="59">
                  <c:v>1.4707546102500284E-3</c:v>
                </c:pt>
                <c:pt idx="60">
                  <c:v>9.0507976015386351E-4</c:v>
                </c:pt>
                <c:pt idx="61">
                  <c:v>9.0507976015386351E-4</c:v>
                </c:pt>
                <c:pt idx="62">
                  <c:v>7.9194479013463062E-4</c:v>
                </c:pt>
                <c:pt idx="63">
                  <c:v>7.9194479013463062E-4</c:v>
                </c:pt>
                <c:pt idx="64">
                  <c:v>7.9194479013463062E-4</c:v>
                </c:pt>
                <c:pt idx="65">
                  <c:v>1.2444846702115624E-3</c:v>
                </c:pt>
                <c:pt idx="66">
                  <c:v>7.9194479013463062E-4</c:v>
                </c:pt>
                <c:pt idx="67">
                  <c:v>2.8283742504808238E-3</c:v>
                </c:pt>
                <c:pt idx="68">
                  <c:v>1.0182147301730966E-3</c:v>
                </c:pt>
                <c:pt idx="69">
                  <c:v>1.2444846702115624E-3</c:v>
                </c:pt>
                <c:pt idx="70">
                  <c:v>1.0182147301730966E-3</c:v>
                </c:pt>
                <c:pt idx="71">
                  <c:v>1.1313497001923295E-3</c:v>
                </c:pt>
                <c:pt idx="72">
                  <c:v>1.4707546102500284E-3</c:v>
                </c:pt>
                <c:pt idx="73">
                  <c:v>1.3576196402307953E-3</c:v>
                </c:pt>
                <c:pt idx="74">
                  <c:v>1.0182147301730966E-3</c:v>
                </c:pt>
                <c:pt idx="75">
                  <c:v>4.2991288607308522E-3</c:v>
                </c:pt>
                <c:pt idx="76">
                  <c:v>1.0182147301730966E-3</c:v>
                </c:pt>
                <c:pt idx="77">
                  <c:v>5.0910736508654828E-3</c:v>
                </c:pt>
                <c:pt idx="78">
                  <c:v>1.2444846702115624E-3</c:v>
                </c:pt>
                <c:pt idx="79">
                  <c:v>9.8427423916732665E-3</c:v>
                </c:pt>
                <c:pt idx="80">
                  <c:v>1.2444846702115624E-3</c:v>
                </c:pt>
                <c:pt idx="81">
                  <c:v>1.0182147301730966E-3</c:v>
                </c:pt>
                <c:pt idx="82">
                  <c:v>1.0182147301730966E-3</c:v>
                </c:pt>
                <c:pt idx="83">
                  <c:v>1.3576196402307953E-3</c:v>
                </c:pt>
                <c:pt idx="84">
                  <c:v>1.2444846702115624E-3</c:v>
                </c:pt>
                <c:pt idx="85">
                  <c:v>3.5071840705962211E-3</c:v>
                </c:pt>
                <c:pt idx="86">
                  <c:v>5.0910736508654828E-3</c:v>
                </c:pt>
                <c:pt idx="87">
                  <c:v>7.9194479013463062E-4</c:v>
                </c:pt>
                <c:pt idx="88">
                  <c:v>3.2809141305577554E-3</c:v>
                </c:pt>
                <c:pt idx="89">
                  <c:v>3.3940491005769883E-3</c:v>
                </c:pt>
                <c:pt idx="90">
                  <c:v>1.2444846702115624E-3</c:v>
                </c:pt>
                <c:pt idx="91">
                  <c:v>1.810159520307727E-3</c:v>
                </c:pt>
                <c:pt idx="92">
                  <c:v>3.3940491005769883E-3</c:v>
                </c:pt>
                <c:pt idx="93">
                  <c:v>4.5253988007693175E-4</c:v>
                </c:pt>
                <c:pt idx="94">
                  <c:v>7.9194479013463062E-3</c:v>
                </c:pt>
                <c:pt idx="95">
                  <c:v>2.3758343704038919E-3</c:v>
                </c:pt>
                <c:pt idx="96">
                  <c:v>3.620319040615454E-3</c:v>
                </c:pt>
                <c:pt idx="97">
                  <c:v>1.0182147301730966E-3</c:v>
                </c:pt>
                <c:pt idx="98">
                  <c:v>8.9376626315194035E-3</c:v>
                </c:pt>
                <c:pt idx="99">
                  <c:v>1.2444846702115624E-3</c:v>
                </c:pt>
                <c:pt idx="100">
                  <c:v>1.5838895802692612E-3</c:v>
                </c:pt>
                <c:pt idx="101">
                  <c:v>8.4851227514424702E-3</c:v>
                </c:pt>
                <c:pt idx="102">
                  <c:v>1.0182147301730966E-3</c:v>
                </c:pt>
                <c:pt idx="103">
                  <c:v>1.4707546102500284E-3</c:v>
                </c:pt>
                <c:pt idx="104">
                  <c:v>5.6567485009616475E-4</c:v>
                </c:pt>
                <c:pt idx="105">
                  <c:v>1.0182147301730966E-3</c:v>
                </c:pt>
                <c:pt idx="106">
                  <c:v>5.6567485009616475E-4</c:v>
                </c:pt>
                <c:pt idx="107">
                  <c:v>4.0728589206923864E-3</c:v>
                </c:pt>
                <c:pt idx="108">
                  <c:v>5.6567485009616475E-4</c:v>
                </c:pt>
                <c:pt idx="109">
                  <c:v>6.7880982011539763E-4</c:v>
                </c:pt>
                <c:pt idx="110">
                  <c:v>2.9415092205000567E-3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7773792"/>
        <c:axId val="327777320"/>
      </c:scatterChart>
      <c:valAx>
        <c:axId val="3277737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766141972469628"/>
              <c:y val="0.943000719245873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7320"/>
        <c:crosses val="autoZero"/>
        <c:crossBetween val="midCat"/>
      </c:valAx>
      <c:valAx>
        <c:axId val="3277773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1725955645187816E-2"/>
              <c:y val="0.36492037375325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37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GRN13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861082049489305"/>
          <c:y val="1.81880095984316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4954808445092266E-2"/>
          <c:w val="0.80196442072682694"/>
          <c:h val="0.798934975080994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9.5873536953322038E-4"/>
                  <c:y val="0.5845088441782456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Sheet4!$K$5:$K$263</c:f>
              <c:numCache>
                <c:formatCode>0.00E+00</c:formatCode>
                <c:ptCount val="259"/>
                <c:pt idx="0">
                  <c:v>3.4335499999999998E-2</c:v>
                </c:pt>
                <c:pt idx="1">
                  <c:v>3.4337550000000001E-2</c:v>
                </c:pt>
                <c:pt idx="2">
                  <c:v>7.9840029999999999E-3</c:v>
                </c:pt>
                <c:pt idx="3">
                  <c:v>8.299832E-3</c:v>
                </c:pt>
                <c:pt idx="4">
                  <c:v>7.1488990000000002E-3</c:v>
                </c:pt>
                <c:pt idx="5">
                  <c:v>7.4833490000000003E-3</c:v>
                </c:pt>
                <c:pt idx="6">
                  <c:v>2.714834E-2</c:v>
                </c:pt>
                <c:pt idx="7">
                  <c:v>6.5888910000000004E-3</c:v>
                </c:pt>
                <c:pt idx="8">
                  <c:v>1.1347370000000001E-2</c:v>
                </c:pt>
                <c:pt idx="9">
                  <c:v>3.8180720000000001E-2</c:v>
                </c:pt>
                <c:pt idx="10">
                  <c:v>3.867698E-2</c:v>
                </c:pt>
                <c:pt idx="11">
                  <c:v>3.2162160000000002E-2</c:v>
                </c:pt>
                <c:pt idx="12">
                  <c:v>4.9974620000000003E-3</c:v>
                </c:pt>
                <c:pt idx="13">
                  <c:v>2.402572E-3</c:v>
                </c:pt>
                <c:pt idx="14">
                  <c:v>8.7627989999999997E-4</c:v>
                </c:pt>
                <c:pt idx="15">
                  <c:v>1.9928709999999999E-2</c:v>
                </c:pt>
                <c:pt idx="16">
                  <c:v>1.895438E-2</c:v>
                </c:pt>
                <c:pt idx="17">
                  <c:v>0.13286580000000001</c:v>
                </c:pt>
                <c:pt idx="18">
                  <c:v>3.6780170000000001E-2</c:v>
                </c:pt>
                <c:pt idx="19">
                  <c:v>3.600925E-3</c:v>
                </c:pt>
                <c:pt idx="20">
                  <c:v>2.747256E-2</c:v>
                </c:pt>
                <c:pt idx="21">
                  <c:v>3.3776229999999997E-2</c:v>
                </c:pt>
                <c:pt idx="22">
                  <c:v>1.082321E-2</c:v>
                </c:pt>
                <c:pt idx="23">
                  <c:v>2.896114E-2</c:v>
                </c:pt>
                <c:pt idx="24">
                  <c:v>5.9415660000000002E-2</c:v>
                </c:pt>
                <c:pt idx="25">
                  <c:v>4.148232E-3</c:v>
                </c:pt>
                <c:pt idx="26">
                  <c:v>7.2487289999999996E-2</c:v>
                </c:pt>
                <c:pt idx="27">
                  <c:v>2.750903E-2</c:v>
                </c:pt>
                <c:pt idx="28">
                  <c:v>2.2943590000000002E-3</c:v>
                </c:pt>
                <c:pt idx="29">
                  <c:v>6.5048709999999997E-4</c:v>
                </c:pt>
                <c:pt idx="30">
                  <c:v>2.603668E-3</c:v>
                </c:pt>
                <c:pt idx="31">
                  <c:v>6.8763499999999998E-3</c:v>
                </c:pt>
                <c:pt idx="32">
                  <c:v>4.8863730000000001E-2</c:v>
                </c:pt>
                <c:pt idx="33">
                  <c:v>7.0779629999999996E-3</c:v>
                </c:pt>
                <c:pt idx="34">
                  <c:v>6.4419480000000001E-2</c:v>
                </c:pt>
                <c:pt idx="35">
                  <c:v>1.2354749999999999E-2</c:v>
                </c:pt>
                <c:pt idx="36">
                  <c:v>1.751018E-2</c:v>
                </c:pt>
                <c:pt idx="37">
                  <c:v>1.491693E-2</c:v>
                </c:pt>
                <c:pt idx="38">
                  <c:v>9.6185090000000001E-2</c:v>
                </c:pt>
                <c:pt idx="39">
                  <c:v>1.338552E-2</c:v>
                </c:pt>
                <c:pt idx="40">
                  <c:v>1.56404E-3</c:v>
                </c:pt>
                <c:pt idx="41">
                  <c:v>1.5449299999999999E-2</c:v>
                </c:pt>
                <c:pt idx="42">
                  <c:v>8.802016E-2</c:v>
                </c:pt>
                <c:pt idx="43">
                  <c:v>4.9747010000000001E-2</c:v>
                </c:pt>
                <c:pt idx="44">
                  <c:v>4.3833240000000002E-2</c:v>
                </c:pt>
                <c:pt idx="45">
                  <c:v>7.2557060000000007E-2</c:v>
                </c:pt>
                <c:pt idx="46">
                  <c:v>1.9032609999999998E-2</c:v>
                </c:pt>
                <c:pt idx="47">
                  <c:v>0.148836</c:v>
                </c:pt>
                <c:pt idx="48">
                  <c:v>8.3201109999999995E-2</c:v>
                </c:pt>
                <c:pt idx="49">
                  <c:v>0.11399289999999999</c:v>
                </c:pt>
                <c:pt idx="50">
                  <c:v>2.7390709999999999E-2</c:v>
                </c:pt>
                <c:pt idx="51">
                  <c:v>3.8633000000000001E-2</c:v>
                </c:pt>
                <c:pt idx="52">
                  <c:v>2.2724720000000002E-3</c:v>
                </c:pt>
                <c:pt idx="53">
                  <c:v>1.611663E-2</c:v>
                </c:pt>
                <c:pt idx="54">
                  <c:v>5.9536319999999997E-2</c:v>
                </c:pt>
                <c:pt idx="55">
                  <c:v>4.4313620000000003E-3</c:v>
                </c:pt>
                <c:pt idx="56">
                  <c:v>2.460505E-2</c:v>
                </c:pt>
                <c:pt idx="57">
                  <c:v>1.076467E-2</c:v>
                </c:pt>
                <c:pt idx="58">
                  <c:v>5.993482E-2</c:v>
                </c:pt>
                <c:pt idx="59">
                  <c:v>2.482666E-2</c:v>
                </c:pt>
                <c:pt idx="60">
                  <c:v>0.1173776</c:v>
                </c:pt>
                <c:pt idx="61">
                  <c:v>9.0168940000000003E-4</c:v>
                </c:pt>
                <c:pt idx="62">
                  <c:v>0.1089517</c:v>
                </c:pt>
                <c:pt idx="63">
                  <c:v>8.0167180000000005E-2</c:v>
                </c:pt>
                <c:pt idx="64">
                  <c:v>7.8263760000000002E-2</c:v>
                </c:pt>
                <c:pt idx="65">
                  <c:v>9.0888780000000002E-2</c:v>
                </c:pt>
                <c:pt idx="66">
                  <c:v>0.1216822</c:v>
                </c:pt>
                <c:pt idx="67">
                  <c:v>8.1534209999999992E-3</c:v>
                </c:pt>
                <c:pt idx="68">
                  <c:v>2.7249700000000002E-2</c:v>
                </c:pt>
                <c:pt idx="69">
                  <c:v>2.7276149999999999E-2</c:v>
                </c:pt>
                <c:pt idx="70">
                  <c:v>1.5957579999999999E-2</c:v>
                </c:pt>
                <c:pt idx="71">
                  <c:v>2.7460249999999999E-2</c:v>
                </c:pt>
                <c:pt idx="72">
                  <c:v>6.3471040000000006E-2</c:v>
                </c:pt>
                <c:pt idx="73">
                  <c:v>2.6556750000000001E-3</c:v>
                </c:pt>
                <c:pt idx="74">
                  <c:v>1.667244E-3</c:v>
                </c:pt>
                <c:pt idx="75">
                  <c:v>0.1163656</c:v>
                </c:pt>
                <c:pt idx="76">
                  <c:v>2.0693420000000001E-3</c:v>
                </c:pt>
                <c:pt idx="77">
                  <c:v>2.078706E-3</c:v>
                </c:pt>
                <c:pt idx="78">
                  <c:v>2.51422E-2</c:v>
                </c:pt>
                <c:pt idx="79">
                  <c:v>8.2780379999999997E-3</c:v>
                </c:pt>
                <c:pt idx="80">
                  <c:v>5.1345100000000001E-3</c:v>
                </c:pt>
                <c:pt idx="81">
                  <c:v>8.8310589999999994E-2</c:v>
                </c:pt>
                <c:pt idx="82">
                  <c:v>7.6583269999999995E-4</c:v>
                </c:pt>
                <c:pt idx="83">
                  <c:v>1.0128699999999999E-3</c:v>
                </c:pt>
                <c:pt idx="84">
                  <c:v>8.8781440000000003E-2</c:v>
                </c:pt>
                <c:pt idx="85">
                  <c:v>4.8309749999999999E-2</c:v>
                </c:pt>
                <c:pt idx="86">
                  <c:v>6.7436549999999998E-2</c:v>
                </c:pt>
                <c:pt idx="87">
                  <c:v>1.66107E-3</c:v>
                </c:pt>
                <c:pt idx="88">
                  <c:v>1.104051E-3</c:v>
                </c:pt>
                <c:pt idx="89">
                  <c:v>9.040318E-2</c:v>
                </c:pt>
                <c:pt idx="90">
                  <c:v>6.1051580000000003E-3</c:v>
                </c:pt>
                <c:pt idx="91">
                  <c:v>2.8099010000000001E-3</c:v>
                </c:pt>
                <c:pt idx="92">
                  <c:v>8.5318050000000006E-2</c:v>
                </c:pt>
                <c:pt idx="93">
                  <c:v>4.9498439999999998E-2</c:v>
                </c:pt>
                <c:pt idx="94">
                  <c:v>1.233448E-2</c:v>
                </c:pt>
                <c:pt idx="95">
                  <c:v>6.8314280000000003E-4</c:v>
                </c:pt>
                <c:pt idx="96">
                  <c:v>9.1417040000000005E-3</c:v>
                </c:pt>
                <c:pt idx="97">
                  <c:v>4.7439609999999997E-3</c:v>
                </c:pt>
                <c:pt idx="98">
                  <c:v>9.3504229999999996E-4</c:v>
                </c:pt>
                <c:pt idx="99">
                  <c:v>9.5938230000000005E-4</c:v>
                </c:pt>
                <c:pt idx="100">
                  <c:v>9.6292250000000002E-4</c:v>
                </c:pt>
                <c:pt idx="101">
                  <c:v>4.8446410000000002E-3</c:v>
                </c:pt>
                <c:pt idx="102">
                  <c:v>7.391259E-2</c:v>
                </c:pt>
                <c:pt idx="103">
                  <c:v>9.4402370000000006E-3</c:v>
                </c:pt>
                <c:pt idx="104">
                  <c:v>6.4800309999999998E-3</c:v>
                </c:pt>
                <c:pt idx="105">
                  <c:v>9.5058139999999999E-2</c:v>
                </c:pt>
                <c:pt idx="106">
                  <c:v>7.1280280000000001E-2</c:v>
                </c:pt>
                <c:pt idx="107">
                  <c:v>4.89722E-2</c:v>
                </c:pt>
                <c:pt idx="108">
                  <c:v>2.616578E-2</c:v>
                </c:pt>
                <c:pt idx="109">
                  <c:v>1.0249980000000001E-3</c:v>
                </c:pt>
                <c:pt idx="110">
                  <c:v>6.4542100000000005E-2</c:v>
                </c:pt>
                <c:pt idx="111">
                  <c:v>4.0855500000000001E-4</c:v>
                </c:pt>
                <c:pt idx="112">
                  <c:v>4.0855500000000001E-4</c:v>
                </c:pt>
                <c:pt idx="113">
                  <c:v>4.0855500000000001E-4</c:v>
                </c:pt>
                <c:pt idx="114">
                  <c:v>4.0855500000000001E-4</c:v>
                </c:pt>
                <c:pt idx="115">
                  <c:v>4.0855500000000001E-4</c:v>
                </c:pt>
                <c:pt idx="116">
                  <c:v>4.0855500000000001E-4</c:v>
                </c:pt>
                <c:pt idx="117">
                  <c:v>2.8430810000000001E-2</c:v>
                </c:pt>
                <c:pt idx="118">
                  <c:v>1.060668E-2</c:v>
                </c:pt>
                <c:pt idx="119">
                  <c:v>2.5095599999999999E-2</c:v>
                </c:pt>
                <c:pt idx="120">
                  <c:v>5.2916480000000002E-2</c:v>
                </c:pt>
                <c:pt idx="121">
                  <c:v>4.2688030000000003E-4</c:v>
                </c:pt>
                <c:pt idx="122">
                  <c:v>2.461698E-3</c:v>
                </c:pt>
                <c:pt idx="123">
                  <c:v>5.3074610000000001E-2</c:v>
                </c:pt>
                <c:pt idx="124">
                  <c:v>2.0324020000000002E-2</c:v>
                </c:pt>
                <c:pt idx="125">
                  <c:v>8.1545709999999993E-3</c:v>
                </c:pt>
                <c:pt idx="126">
                  <c:v>4.559772E-4</c:v>
                </c:pt>
                <c:pt idx="127">
                  <c:v>4.559772E-4</c:v>
                </c:pt>
                <c:pt idx="128">
                  <c:v>5.8863289999999999E-2</c:v>
                </c:pt>
                <c:pt idx="129">
                  <c:v>1.5258590000000001E-3</c:v>
                </c:pt>
                <c:pt idx="130">
                  <c:v>0.10974390000000001</c:v>
                </c:pt>
                <c:pt idx="131">
                  <c:v>4.5098539999999998E-3</c:v>
                </c:pt>
                <c:pt idx="132">
                  <c:v>4.8755210000000002E-4</c:v>
                </c:pt>
                <c:pt idx="133">
                  <c:v>3.2519519999999998E-4</c:v>
                </c:pt>
                <c:pt idx="134">
                  <c:v>4.6825140000000001E-2</c:v>
                </c:pt>
                <c:pt idx="135">
                  <c:v>1.2707930000000001E-3</c:v>
                </c:pt>
                <c:pt idx="136">
                  <c:v>8.3481970000000003E-2</c:v>
                </c:pt>
                <c:pt idx="137">
                  <c:v>7.1721499999999994E-2</c:v>
                </c:pt>
                <c:pt idx="138">
                  <c:v>6.9213979999999996E-3</c:v>
                </c:pt>
                <c:pt idx="139">
                  <c:v>1.078198E-2</c:v>
                </c:pt>
                <c:pt idx="140">
                  <c:v>1.367034E-2</c:v>
                </c:pt>
                <c:pt idx="141">
                  <c:v>1.7474E-2</c:v>
                </c:pt>
                <c:pt idx="142">
                  <c:v>6.9837819999999995E-2</c:v>
                </c:pt>
                <c:pt idx="143">
                  <c:v>0.104265</c:v>
                </c:pt>
                <c:pt idx="144">
                  <c:v>1.6574409999999999E-3</c:v>
                </c:pt>
                <c:pt idx="145">
                  <c:v>4.5949250000000001E-5</c:v>
                </c:pt>
                <c:pt idx="146">
                  <c:v>7.7445270000000004E-4</c:v>
                </c:pt>
                <c:pt idx="147">
                  <c:v>7.7445270000000004E-4</c:v>
                </c:pt>
                <c:pt idx="148">
                  <c:v>7.7445270000000004E-4</c:v>
                </c:pt>
                <c:pt idx="149">
                  <c:v>7.7445270000000004E-4</c:v>
                </c:pt>
                <c:pt idx="150">
                  <c:v>5.4927980000000001E-4</c:v>
                </c:pt>
                <c:pt idx="151">
                  <c:v>7.0971109999999997E-3</c:v>
                </c:pt>
                <c:pt idx="152">
                  <c:v>6.6856410000000005E-2</c:v>
                </c:pt>
                <c:pt idx="153">
                  <c:v>8.475755E-4</c:v>
                </c:pt>
                <c:pt idx="154">
                  <c:v>6.8093329999999999E-3</c:v>
                </c:pt>
                <c:pt idx="155">
                  <c:v>6.1297779999999996E-4</c:v>
                </c:pt>
                <c:pt idx="156">
                  <c:v>5.0913570000000003E-3</c:v>
                </c:pt>
                <c:pt idx="157">
                  <c:v>1.3476469999999999E-4</c:v>
                </c:pt>
                <c:pt idx="158">
                  <c:v>2.6351119999999998E-3</c:v>
                </c:pt>
                <c:pt idx="159">
                  <c:v>8.6734180000000004E-4</c:v>
                </c:pt>
                <c:pt idx="160">
                  <c:v>1.4786549999999999E-3</c:v>
                </c:pt>
                <c:pt idx="161">
                  <c:v>1.7600000000000001E-2</c:v>
                </c:pt>
                <c:pt idx="162">
                  <c:v>1.7612269999999999E-2</c:v>
                </c:pt>
                <c:pt idx="163">
                  <c:v>6.2756719999999995E-4</c:v>
                </c:pt>
                <c:pt idx="164">
                  <c:v>1.308872E-2</c:v>
                </c:pt>
                <c:pt idx="165">
                  <c:v>0.105989</c:v>
                </c:pt>
                <c:pt idx="166">
                  <c:v>2.6839449999999999E-4</c:v>
                </c:pt>
                <c:pt idx="167">
                  <c:v>2.71332E-3</c:v>
                </c:pt>
                <c:pt idx="168">
                  <c:v>6.5037129999999995E-4</c:v>
                </c:pt>
                <c:pt idx="169">
                  <c:v>6.5312859999999999E-4</c:v>
                </c:pt>
                <c:pt idx="170">
                  <c:v>2.726736E-3</c:v>
                </c:pt>
                <c:pt idx="171">
                  <c:v>1.903793E-3</c:v>
                </c:pt>
                <c:pt idx="172">
                  <c:v>8.3614329999999997E-3</c:v>
                </c:pt>
                <c:pt idx="173">
                  <c:v>1.5067389999999999E-4</c:v>
                </c:pt>
                <c:pt idx="174">
                  <c:v>1.5067389999999999E-4</c:v>
                </c:pt>
                <c:pt idx="175">
                  <c:v>2.7721009999999999E-3</c:v>
                </c:pt>
                <c:pt idx="176">
                  <c:v>7.8168650000000006E-2</c:v>
                </c:pt>
                <c:pt idx="177">
                  <c:v>9.3368610000000001E-4</c:v>
                </c:pt>
                <c:pt idx="178">
                  <c:v>6.7444849999999997E-4</c:v>
                </c:pt>
                <c:pt idx="179">
                  <c:v>1.5763789999999999E-3</c:v>
                </c:pt>
                <c:pt idx="180">
                  <c:v>4.1598290000000003E-2</c:v>
                </c:pt>
                <c:pt idx="181">
                  <c:v>4.597243E-4</c:v>
                </c:pt>
                <c:pt idx="182">
                  <c:v>3.1170150000000001E-2</c:v>
                </c:pt>
                <c:pt idx="183">
                  <c:v>1.9705730000000002E-3</c:v>
                </c:pt>
                <c:pt idx="184">
                  <c:v>1.4238590000000001E-2</c:v>
                </c:pt>
                <c:pt idx="185">
                  <c:v>6.9838240000000002E-4</c:v>
                </c:pt>
                <c:pt idx="186">
                  <c:v>1.6153719999999999E-3</c:v>
                </c:pt>
                <c:pt idx="187">
                  <c:v>7.050887E-4</c:v>
                </c:pt>
                <c:pt idx="188">
                  <c:v>1.2890480000000001E-3</c:v>
                </c:pt>
                <c:pt idx="189">
                  <c:v>1.6445959999999999E-3</c:v>
                </c:pt>
                <c:pt idx="190">
                  <c:v>2.0409859999999998E-3</c:v>
                </c:pt>
                <c:pt idx="191">
                  <c:v>5.5286850000000002E-3</c:v>
                </c:pt>
                <c:pt idx="192">
                  <c:v>7.3098909999999996E-4</c:v>
                </c:pt>
                <c:pt idx="193">
                  <c:v>2.0608760000000001E-3</c:v>
                </c:pt>
                <c:pt idx="194">
                  <c:v>6.8413310000000005E-2</c:v>
                </c:pt>
                <c:pt idx="195">
                  <c:v>1.7745239999999999E-2</c:v>
                </c:pt>
                <c:pt idx="196">
                  <c:v>6.1840790000000003E-3</c:v>
                </c:pt>
                <c:pt idx="197">
                  <c:v>1.335908E-3</c:v>
                </c:pt>
                <c:pt idx="198">
                  <c:v>6.1957990000000001E-3</c:v>
                </c:pt>
                <c:pt idx="199">
                  <c:v>7.4449369999999996E-4</c:v>
                </c:pt>
                <c:pt idx="200">
                  <c:v>3.4628670000000001E-3</c:v>
                </c:pt>
                <c:pt idx="201">
                  <c:v>5.2074840000000005E-4</c:v>
                </c:pt>
                <c:pt idx="202">
                  <c:v>1.369517E-3</c:v>
                </c:pt>
                <c:pt idx="203">
                  <c:v>0.11703330000000001</c:v>
                </c:pt>
                <c:pt idx="204">
                  <c:v>2.1760149999999999E-3</c:v>
                </c:pt>
                <c:pt idx="205">
                  <c:v>7.8795899999999997E-4</c:v>
                </c:pt>
                <c:pt idx="206">
                  <c:v>1.185427E-2</c:v>
                </c:pt>
                <c:pt idx="207">
                  <c:v>4.7425770000000004E-3</c:v>
                </c:pt>
                <c:pt idx="208">
                  <c:v>3.6182309999999997E-4</c:v>
                </c:pt>
                <c:pt idx="209">
                  <c:v>3.1764369999999998E-3</c:v>
                </c:pt>
                <c:pt idx="210">
                  <c:v>3.4984340000000003E-2</c:v>
                </c:pt>
                <c:pt idx="211">
                  <c:v>1.3847079999999999E-2</c:v>
                </c:pt>
                <c:pt idx="212">
                  <c:v>1.1839540000000001E-3</c:v>
                </c:pt>
                <c:pt idx="213">
                  <c:v>3.8976089999999999E-4</c:v>
                </c:pt>
                <c:pt idx="214">
                  <c:v>1.3910530000000001E-2</c:v>
                </c:pt>
                <c:pt idx="215">
                  <c:v>3.9293679999999998E-4</c:v>
                </c:pt>
                <c:pt idx="216">
                  <c:v>2.369613E-3</c:v>
                </c:pt>
                <c:pt idx="217">
                  <c:v>4.0259139999999999E-2</c:v>
                </c:pt>
                <c:pt idx="218">
                  <c:v>1.213142E-3</c:v>
                </c:pt>
                <c:pt idx="219">
                  <c:v>9.0212270000000002E-4</c:v>
                </c:pt>
                <c:pt idx="220">
                  <c:v>1.578851E-3</c:v>
                </c:pt>
                <c:pt idx="221">
                  <c:v>9.1573719999999998E-4</c:v>
                </c:pt>
                <c:pt idx="222">
                  <c:v>9.16865E-4</c:v>
                </c:pt>
                <c:pt idx="223">
                  <c:v>4.1894479999999998E-4</c:v>
                </c:pt>
                <c:pt idx="224">
                  <c:v>1.249366E-3</c:v>
                </c:pt>
                <c:pt idx="225">
                  <c:v>4.2212899999999998E-4</c:v>
                </c:pt>
                <c:pt idx="226">
                  <c:v>1.043818E-2</c:v>
                </c:pt>
                <c:pt idx="227">
                  <c:v>6.5829289999999997E-4</c:v>
                </c:pt>
                <c:pt idx="228">
                  <c:v>1.6734499999999999E-2</c:v>
                </c:pt>
                <c:pt idx="229">
                  <c:v>3.107118E-2</c:v>
                </c:pt>
                <c:pt idx="230">
                  <c:v>9.0624399999999997E-3</c:v>
                </c:pt>
                <c:pt idx="231">
                  <c:v>6.7151899999999998E-4</c:v>
                </c:pt>
                <c:pt idx="232">
                  <c:v>1.2981469999999999E-3</c:v>
                </c:pt>
                <c:pt idx="233">
                  <c:v>9.783693999999999E-4</c:v>
                </c:pt>
                <c:pt idx="234">
                  <c:v>9.9216160000000007E-4</c:v>
                </c:pt>
                <c:pt idx="235">
                  <c:v>9.932719999999999E-4</c:v>
                </c:pt>
                <c:pt idx="236">
                  <c:v>0.1140655</c:v>
                </c:pt>
                <c:pt idx="237">
                  <c:v>9.9484599999999997E-4</c:v>
                </c:pt>
                <c:pt idx="238">
                  <c:v>1.5433179999999999E-2</c:v>
                </c:pt>
                <c:pt idx="239">
                  <c:v>1.226851E-2</c:v>
                </c:pt>
                <c:pt idx="240">
                  <c:v>1.3050549999999999E-2</c:v>
                </c:pt>
                <c:pt idx="241">
                  <c:v>1.006102E-3</c:v>
                </c:pt>
                <c:pt idx="242">
                  <c:v>2.144971E-2</c:v>
                </c:pt>
                <c:pt idx="243">
                  <c:v>2.0572429999999999E-2</c:v>
                </c:pt>
                <c:pt idx="244">
                  <c:v>2.2368349999999999E-2</c:v>
                </c:pt>
                <c:pt idx="245">
                  <c:v>1.550488E-2</c:v>
                </c:pt>
                <c:pt idx="246">
                  <c:v>1.741867E-3</c:v>
                </c:pt>
                <c:pt idx="247">
                  <c:v>4.1895969999999998E-3</c:v>
                </c:pt>
                <c:pt idx="248">
                  <c:v>4.2737089999999998E-2</c:v>
                </c:pt>
                <c:pt idx="249">
                  <c:v>3.6744189999999999E-3</c:v>
                </c:pt>
                <c:pt idx="250">
                  <c:v>4.8284870000000002E-3</c:v>
                </c:pt>
                <c:pt idx="251">
                  <c:v>2.2298890000000001E-3</c:v>
                </c:pt>
                <c:pt idx="252">
                  <c:v>1.251971E-2</c:v>
                </c:pt>
                <c:pt idx="253">
                  <c:v>5.4711179999999996E-3</c:v>
                </c:pt>
                <c:pt idx="254">
                  <c:v>2.2373580000000001E-3</c:v>
                </c:pt>
                <c:pt idx="255">
                  <c:v>8.2374059999999999E-2</c:v>
                </c:pt>
                <c:pt idx="256">
                  <c:v>3.6062740000000003E-2</c:v>
                </c:pt>
                <c:pt idx="257">
                  <c:v>6.791198E-3</c:v>
                </c:pt>
                <c:pt idx="258">
                  <c:v>4.9113120000000001E-3</c:v>
                </c:pt>
              </c:numCache>
            </c:numRef>
          </c:xVal>
          <c:yVal>
            <c:numRef>
              <c:f>Sheet4!$L$5:$L$263</c:f>
              <c:numCache>
                <c:formatCode>0.00E+00</c:formatCode>
                <c:ptCount val="259"/>
                <c:pt idx="0">
                  <c:v>2.183504921371196E-2</c:v>
                </c:pt>
                <c:pt idx="1">
                  <c:v>2.183504921371196E-2</c:v>
                </c:pt>
                <c:pt idx="2">
                  <c:v>8.7113926914809368E-3</c:v>
                </c:pt>
                <c:pt idx="3">
                  <c:v>8.7113926914809368E-3</c:v>
                </c:pt>
                <c:pt idx="4">
                  <c:v>8.2588528114040053E-3</c:v>
                </c:pt>
                <c:pt idx="5">
                  <c:v>8.2588528114040053E-3</c:v>
                </c:pt>
                <c:pt idx="6">
                  <c:v>1.3010521552211789E-2</c:v>
                </c:pt>
                <c:pt idx="7">
                  <c:v>7.4669080212693747E-3</c:v>
                </c:pt>
                <c:pt idx="8">
                  <c:v>8.7113926914809368E-3</c:v>
                </c:pt>
                <c:pt idx="9">
                  <c:v>1.4368141192442584E-2</c:v>
                </c:pt>
                <c:pt idx="10">
                  <c:v>1.4368141192442584E-2</c:v>
                </c:pt>
                <c:pt idx="11">
                  <c:v>1.3123656522231021E-2</c:v>
                </c:pt>
                <c:pt idx="12">
                  <c:v>5.0910736508654828E-3</c:v>
                </c:pt>
                <c:pt idx="13">
                  <c:v>3.7334540106346873E-3</c:v>
                </c:pt>
                <c:pt idx="14">
                  <c:v>2.7152392804615905E-3</c:v>
                </c:pt>
                <c:pt idx="15">
                  <c:v>8.0325828713655387E-3</c:v>
                </c:pt>
                <c:pt idx="16">
                  <c:v>7.6931779613078404E-3</c:v>
                </c:pt>
                <c:pt idx="17">
                  <c:v>2.2513859033827355E-2</c:v>
                </c:pt>
                <c:pt idx="18">
                  <c:v>1.0521552211788665E-2</c:v>
                </c:pt>
                <c:pt idx="19">
                  <c:v>3.7334540106346873E-3</c:v>
                </c:pt>
                <c:pt idx="20">
                  <c:v>8.8245276615001693E-3</c:v>
                </c:pt>
                <c:pt idx="21">
                  <c:v>9.6164724516347999E-3</c:v>
                </c:pt>
                <c:pt idx="22">
                  <c:v>5.430478560923181E-3</c:v>
                </c:pt>
                <c:pt idx="23">
                  <c:v>8.7113926914809368E-3</c:v>
                </c:pt>
                <c:pt idx="24">
                  <c:v>1.2897386582192557E-2</c:v>
                </c:pt>
                <c:pt idx="25">
                  <c:v>3.620319040615454E-3</c:v>
                </c:pt>
                <c:pt idx="26">
                  <c:v>1.4368141192442584E-2</c:v>
                </c:pt>
                <c:pt idx="27">
                  <c:v>8.1457178413847729E-3</c:v>
                </c:pt>
                <c:pt idx="28">
                  <c:v>2.8283742504808238E-3</c:v>
                </c:pt>
                <c:pt idx="29">
                  <c:v>1.9232944903269601E-3</c:v>
                </c:pt>
                <c:pt idx="30">
                  <c:v>2.8283742504808238E-3</c:v>
                </c:pt>
                <c:pt idx="31">
                  <c:v>4.0728589206923864E-3</c:v>
                </c:pt>
                <c:pt idx="32">
                  <c:v>1.0860957121846362E-2</c:v>
                </c:pt>
                <c:pt idx="33">
                  <c:v>4.0728589206923864E-3</c:v>
                </c:pt>
                <c:pt idx="34">
                  <c:v>1.2557981672134857E-2</c:v>
                </c:pt>
                <c:pt idx="35">
                  <c:v>5.0910736508654828E-3</c:v>
                </c:pt>
                <c:pt idx="36">
                  <c:v>5.9961534110193459E-3</c:v>
                </c:pt>
                <c:pt idx="37">
                  <c:v>5.430478560923181E-3</c:v>
                </c:pt>
                <c:pt idx="38">
                  <c:v>1.5838895802692612E-2</c:v>
                </c:pt>
                <c:pt idx="39">
                  <c:v>5.0910736508654828E-3</c:v>
                </c:pt>
                <c:pt idx="40">
                  <c:v>2.1495644303654261E-3</c:v>
                </c:pt>
                <c:pt idx="41">
                  <c:v>5.430478560923181E-3</c:v>
                </c:pt>
                <c:pt idx="42">
                  <c:v>1.4820681072519515E-2</c:v>
                </c:pt>
                <c:pt idx="43">
                  <c:v>1.0295282271750198E-2</c:v>
                </c:pt>
                <c:pt idx="44">
                  <c:v>9.5033374816155675E-3</c:v>
                </c:pt>
                <c:pt idx="45">
                  <c:v>1.2897386582192557E-2</c:v>
                </c:pt>
                <c:pt idx="46">
                  <c:v>5.8830184410001134E-3</c:v>
                </c:pt>
                <c:pt idx="47">
                  <c:v>2.0816834483538861E-2</c:v>
                </c:pt>
                <c:pt idx="48">
                  <c:v>1.4028736282384885E-2</c:v>
                </c:pt>
                <c:pt idx="49">
                  <c:v>1.7309650412942641E-2</c:v>
                </c:pt>
                <c:pt idx="50">
                  <c:v>7.1275031112116756E-3</c:v>
                </c:pt>
                <c:pt idx="51">
                  <c:v>8.5982577214617044E-3</c:v>
                </c:pt>
                <c:pt idx="52">
                  <c:v>2.262699400384659E-3</c:v>
                </c:pt>
                <c:pt idx="53">
                  <c:v>5.2042086208847153E-3</c:v>
                </c:pt>
                <c:pt idx="54">
                  <c:v>1.0974092091865596E-2</c:v>
                </c:pt>
                <c:pt idx="55">
                  <c:v>2.8283742504808238E-3</c:v>
                </c:pt>
                <c:pt idx="56">
                  <c:v>6.4486932910962783E-3</c:v>
                </c:pt>
                <c:pt idx="57">
                  <c:v>4.1859938907116189E-3</c:v>
                </c:pt>
                <c:pt idx="58">
                  <c:v>1.0974092091865596E-2</c:v>
                </c:pt>
                <c:pt idx="59">
                  <c:v>6.4486932910962783E-3</c:v>
                </c:pt>
                <c:pt idx="60">
                  <c:v>1.7083380472904176E-2</c:v>
                </c:pt>
                <c:pt idx="61">
                  <c:v>1.5838895802692612E-3</c:v>
                </c:pt>
                <c:pt idx="62">
                  <c:v>1.617830071275031E-2</c:v>
                </c:pt>
                <c:pt idx="63">
                  <c:v>1.3123656522231021E-2</c:v>
                </c:pt>
                <c:pt idx="64">
                  <c:v>1.2897386582192557E-2</c:v>
                </c:pt>
                <c:pt idx="65">
                  <c:v>1.4255006222423351E-2</c:v>
                </c:pt>
                <c:pt idx="66">
                  <c:v>1.7422785382961874E-2</c:v>
                </c:pt>
                <c:pt idx="67">
                  <c:v>3.5071840705962211E-3</c:v>
                </c:pt>
                <c:pt idx="68">
                  <c:v>6.5618282611155107E-3</c:v>
                </c:pt>
                <c:pt idx="69">
                  <c:v>6.5618282611155107E-3</c:v>
                </c:pt>
                <c:pt idx="70">
                  <c:v>4.864803710827017E-3</c:v>
                </c:pt>
                <c:pt idx="71">
                  <c:v>6.5618282611155107E-3</c:v>
                </c:pt>
                <c:pt idx="72">
                  <c:v>1.0974092091865596E-2</c:v>
                </c:pt>
                <c:pt idx="73">
                  <c:v>2.1495644303654261E-3</c:v>
                </c:pt>
                <c:pt idx="74">
                  <c:v>1.810159520307727E-3</c:v>
                </c:pt>
                <c:pt idx="75">
                  <c:v>1.6517705622808011E-2</c:v>
                </c:pt>
                <c:pt idx="76">
                  <c:v>1.9232944903269601E-3</c:v>
                </c:pt>
                <c:pt idx="77">
                  <c:v>1.9232944903269601E-3</c:v>
                </c:pt>
                <c:pt idx="78">
                  <c:v>6.1092883810385792E-3</c:v>
                </c:pt>
                <c:pt idx="79">
                  <c:v>3.3940491005769883E-3</c:v>
                </c:pt>
                <c:pt idx="80">
                  <c:v>2.7152392804615905E-3</c:v>
                </c:pt>
                <c:pt idx="81">
                  <c:v>1.3463061432288721E-2</c:v>
                </c:pt>
                <c:pt idx="82">
                  <c:v>1.3576196402307953E-3</c:v>
                </c:pt>
                <c:pt idx="83">
                  <c:v>1.4707546102500284E-3</c:v>
                </c:pt>
                <c:pt idx="84">
                  <c:v>1.3463061432288721E-2</c:v>
                </c:pt>
                <c:pt idx="85">
                  <c:v>8.9376626315194035E-3</c:v>
                </c:pt>
                <c:pt idx="86">
                  <c:v>1.1087227061884829E-2</c:v>
                </c:pt>
                <c:pt idx="87">
                  <c:v>1.6970245502884941E-3</c:v>
                </c:pt>
                <c:pt idx="88">
                  <c:v>1.4707546102500284E-3</c:v>
                </c:pt>
                <c:pt idx="89">
                  <c:v>1.3463061432288721E-2</c:v>
                </c:pt>
                <c:pt idx="90">
                  <c:v>2.8283742504808238E-3</c:v>
                </c:pt>
                <c:pt idx="91">
                  <c:v>2.0364294603461932E-3</c:v>
                </c:pt>
                <c:pt idx="92">
                  <c:v>1.2897386582192557E-2</c:v>
                </c:pt>
                <c:pt idx="93">
                  <c:v>8.9376626315194035E-3</c:v>
                </c:pt>
                <c:pt idx="94">
                  <c:v>3.9597239506731531E-3</c:v>
                </c:pt>
                <c:pt idx="95">
                  <c:v>1.2444846702115624E-3</c:v>
                </c:pt>
                <c:pt idx="96">
                  <c:v>3.3940491005769883E-3</c:v>
                </c:pt>
                <c:pt idx="97">
                  <c:v>2.4889693404231247E-3</c:v>
                </c:pt>
                <c:pt idx="98">
                  <c:v>1.3576196402307953E-3</c:v>
                </c:pt>
                <c:pt idx="99">
                  <c:v>1.3576196402307953E-3</c:v>
                </c:pt>
                <c:pt idx="100">
                  <c:v>1.3576196402307953E-3</c:v>
                </c:pt>
                <c:pt idx="101">
                  <c:v>2.4889693404231247E-3</c:v>
                </c:pt>
                <c:pt idx="102">
                  <c:v>1.153976694196176E-2</c:v>
                </c:pt>
                <c:pt idx="103">
                  <c:v>3.3940491005769883E-3</c:v>
                </c:pt>
                <c:pt idx="104">
                  <c:v>2.8283742504808238E-3</c:v>
                </c:pt>
                <c:pt idx="105">
                  <c:v>1.3689331372327185E-2</c:v>
                </c:pt>
                <c:pt idx="106">
                  <c:v>1.1200362031904061E-2</c:v>
                </c:pt>
                <c:pt idx="107">
                  <c:v>8.7113926914809368E-3</c:v>
                </c:pt>
                <c:pt idx="108">
                  <c:v>5.8830184410001134E-3</c:v>
                </c:pt>
                <c:pt idx="109">
                  <c:v>1.3576196402307953E-3</c:v>
                </c:pt>
                <c:pt idx="110">
                  <c:v>1.0408417241769431E-2</c:v>
                </c:pt>
                <c:pt idx="111">
                  <c:v>1.0182147301730966E-3</c:v>
                </c:pt>
                <c:pt idx="112">
                  <c:v>1.0182147301730966E-3</c:v>
                </c:pt>
                <c:pt idx="113">
                  <c:v>1.0182147301730966E-3</c:v>
                </c:pt>
                <c:pt idx="114">
                  <c:v>1.0182147301730966E-3</c:v>
                </c:pt>
                <c:pt idx="115">
                  <c:v>1.0182147301730966E-3</c:v>
                </c:pt>
                <c:pt idx="116">
                  <c:v>1.0182147301730966E-3</c:v>
                </c:pt>
                <c:pt idx="117">
                  <c:v>6.1092883810385792E-3</c:v>
                </c:pt>
                <c:pt idx="118">
                  <c:v>3.5071840705962211E-3</c:v>
                </c:pt>
                <c:pt idx="119">
                  <c:v>5.6567485009616477E-3</c:v>
                </c:pt>
                <c:pt idx="120">
                  <c:v>9.0507976015386359E-3</c:v>
                </c:pt>
                <c:pt idx="121">
                  <c:v>1.0182147301730966E-3</c:v>
                </c:pt>
                <c:pt idx="122">
                  <c:v>1.810159520307727E-3</c:v>
                </c:pt>
                <c:pt idx="123">
                  <c:v>9.0507976015386359E-3</c:v>
                </c:pt>
                <c:pt idx="124">
                  <c:v>4.9779386808462495E-3</c:v>
                </c:pt>
                <c:pt idx="125">
                  <c:v>3.0546441905192896E-3</c:v>
                </c:pt>
                <c:pt idx="126">
                  <c:v>1.0182147301730966E-3</c:v>
                </c:pt>
                <c:pt idx="127">
                  <c:v>1.0182147301730966E-3</c:v>
                </c:pt>
                <c:pt idx="128">
                  <c:v>9.6164724516347999E-3</c:v>
                </c:pt>
                <c:pt idx="129">
                  <c:v>1.4707546102500284E-3</c:v>
                </c:pt>
                <c:pt idx="130">
                  <c:v>1.4820681072519515E-2</c:v>
                </c:pt>
                <c:pt idx="131">
                  <c:v>2.262699400384659E-3</c:v>
                </c:pt>
                <c:pt idx="132">
                  <c:v>1.0182147301730966E-3</c:v>
                </c:pt>
                <c:pt idx="133">
                  <c:v>9.0507976015386351E-4</c:v>
                </c:pt>
                <c:pt idx="134">
                  <c:v>8.1457178413847729E-3</c:v>
                </c:pt>
                <c:pt idx="135">
                  <c:v>1.3576196402307953E-3</c:v>
                </c:pt>
                <c:pt idx="136">
                  <c:v>1.2105441792057926E-2</c:v>
                </c:pt>
                <c:pt idx="137">
                  <c:v>1.0860957121846362E-2</c:v>
                </c:pt>
                <c:pt idx="138">
                  <c:v>2.7152392804615905E-3</c:v>
                </c:pt>
                <c:pt idx="139">
                  <c:v>3.3940491005769883E-3</c:v>
                </c:pt>
                <c:pt idx="140">
                  <c:v>3.8465889806539202E-3</c:v>
                </c:pt>
                <c:pt idx="141">
                  <c:v>4.4122638307500846E-3</c:v>
                </c:pt>
                <c:pt idx="142">
                  <c:v>1.0634687181807897E-2</c:v>
                </c:pt>
                <c:pt idx="143">
                  <c:v>1.4141871252404119E-2</c:v>
                </c:pt>
                <c:pt idx="144">
                  <c:v>1.4707546102500284E-3</c:v>
                </c:pt>
                <c:pt idx="145">
                  <c:v>5.6567485009616475E-4</c:v>
                </c:pt>
                <c:pt idx="146">
                  <c:v>1.1313497001923295E-3</c:v>
                </c:pt>
                <c:pt idx="147">
                  <c:v>1.1313497001923295E-3</c:v>
                </c:pt>
                <c:pt idx="148">
                  <c:v>1.1313497001923295E-3</c:v>
                </c:pt>
                <c:pt idx="149">
                  <c:v>1.1313497001923295E-3</c:v>
                </c:pt>
                <c:pt idx="150">
                  <c:v>1.0182147301730966E-3</c:v>
                </c:pt>
                <c:pt idx="151">
                  <c:v>2.7152392804615905E-3</c:v>
                </c:pt>
                <c:pt idx="152">
                  <c:v>1.0182147301730966E-2</c:v>
                </c:pt>
                <c:pt idx="153">
                  <c:v>1.1313497001923295E-3</c:v>
                </c:pt>
                <c:pt idx="154">
                  <c:v>2.6021043104423576E-3</c:v>
                </c:pt>
                <c:pt idx="155">
                  <c:v>1.0182147301730966E-3</c:v>
                </c:pt>
                <c:pt idx="156">
                  <c:v>2.262699400384659E-3</c:v>
                </c:pt>
                <c:pt idx="157">
                  <c:v>6.7880982011539763E-4</c:v>
                </c:pt>
                <c:pt idx="158">
                  <c:v>1.6970245502884941E-3</c:v>
                </c:pt>
                <c:pt idx="159">
                  <c:v>1.1313497001923295E-3</c:v>
                </c:pt>
                <c:pt idx="160">
                  <c:v>1.3576196402307953E-3</c:v>
                </c:pt>
                <c:pt idx="161">
                  <c:v>4.2991288607308522E-3</c:v>
                </c:pt>
                <c:pt idx="162">
                  <c:v>4.2991288607308522E-3</c:v>
                </c:pt>
                <c:pt idx="163">
                  <c:v>1.0182147301730966E-3</c:v>
                </c:pt>
                <c:pt idx="164">
                  <c:v>3.620319040615454E-3</c:v>
                </c:pt>
                <c:pt idx="165">
                  <c:v>1.4028736282384885E-2</c:v>
                </c:pt>
                <c:pt idx="166">
                  <c:v>7.9194479013463062E-4</c:v>
                </c:pt>
                <c:pt idx="167">
                  <c:v>1.6970245502884941E-3</c:v>
                </c:pt>
                <c:pt idx="168">
                  <c:v>1.0182147301730966E-3</c:v>
                </c:pt>
                <c:pt idx="169">
                  <c:v>1.0182147301730966E-3</c:v>
                </c:pt>
                <c:pt idx="170">
                  <c:v>1.6970245502884941E-3</c:v>
                </c:pt>
                <c:pt idx="171">
                  <c:v>1.4707546102500284E-3</c:v>
                </c:pt>
                <c:pt idx="172">
                  <c:v>2.8283742504808238E-3</c:v>
                </c:pt>
                <c:pt idx="173">
                  <c:v>6.7880982011539763E-4</c:v>
                </c:pt>
                <c:pt idx="174">
                  <c:v>6.7880982011539763E-4</c:v>
                </c:pt>
                <c:pt idx="175">
                  <c:v>1.6970245502884941E-3</c:v>
                </c:pt>
                <c:pt idx="176">
                  <c:v>1.1200362031904061E-2</c:v>
                </c:pt>
                <c:pt idx="177">
                  <c:v>1.1313497001923295E-3</c:v>
                </c:pt>
                <c:pt idx="178">
                  <c:v>1.0182147301730966E-3</c:v>
                </c:pt>
                <c:pt idx="179">
                  <c:v>1.3576196402307953E-3</c:v>
                </c:pt>
                <c:pt idx="180">
                  <c:v>7.240638081230908E-3</c:v>
                </c:pt>
                <c:pt idx="181">
                  <c:v>9.0507976015386351E-4</c:v>
                </c:pt>
                <c:pt idx="182">
                  <c:v>5.9961534110193459E-3</c:v>
                </c:pt>
                <c:pt idx="183">
                  <c:v>1.4707546102500284E-3</c:v>
                </c:pt>
                <c:pt idx="184">
                  <c:v>3.7334540106346873E-3</c:v>
                </c:pt>
                <c:pt idx="185">
                  <c:v>1.0182147301730966E-3</c:v>
                </c:pt>
                <c:pt idx="186">
                  <c:v>1.3576196402307953E-3</c:v>
                </c:pt>
                <c:pt idx="187">
                  <c:v>1.0182147301730966E-3</c:v>
                </c:pt>
                <c:pt idx="188">
                  <c:v>1.2444846702115624E-3</c:v>
                </c:pt>
                <c:pt idx="189">
                  <c:v>1.3576196402307953E-3</c:v>
                </c:pt>
                <c:pt idx="190">
                  <c:v>1.4707546102500284E-3</c:v>
                </c:pt>
                <c:pt idx="191">
                  <c:v>2.262699400384659E-3</c:v>
                </c:pt>
                <c:pt idx="192">
                  <c:v>1.0182147301730966E-3</c:v>
                </c:pt>
                <c:pt idx="193">
                  <c:v>1.4707546102500284E-3</c:v>
                </c:pt>
                <c:pt idx="194">
                  <c:v>1.0069012331711731E-2</c:v>
                </c:pt>
                <c:pt idx="195">
                  <c:v>4.1859938907116189E-3</c:v>
                </c:pt>
                <c:pt idx="196">
                  <c:v>2.3758343704038919E-3</c:v>
                </c:pt>
                <c:pt idx="197">
                  <c:v>1.2444846702115624E-3</c:v>
                </c:pt>
                <c:pt idx="198">
                  <c:v>2.3758343704038919E-3</c:v>
                </c:pt>
                <c:pt idx="199">
                  <c:v>1.0182147301730966E-3</c:v>
                </c:pt>
                <c:pt idx="200">
                  <c:v>1.810159520307727E-3</c:v>
                </c:pt>
                <c:pt idx="201">
                  <c:v>9.0507976015386351E-4</c:v>
                </c:pt>
                <c:pt idx="202">
                  <c:v>1.2444846702115624E-3</c:v>
                </c:pt>
                <c:pt idx="203">
                  <c:v>1.4820681072519515E-2</c:v>
                </c:pt>
                <c:pt idx="204">
                  <c:v>1.4707546102500284E-3</c:v>
                </c:pt>
                <c:pt idx="205">
                  <c:v>1.0182147301730966E-3</c:v>
                </c:pt>
                <c:pt idx="206">
                  <c:v>3.2809141305577554E-3</c:v>
                </c:pt>
                <c:pt idx="207">
                  <c:v>2.0364294603461932E-3</c:v>
                </c:pt>
                <c:pt idx="208">
                  <c:v>7.9194479013463062E-4</c:v>
                </c:pt>
                <c:pt idx="209">
                  <c:v>1.6970245502884941E-3</c:v>
                </c:pt>
                <c:pt idx="210">
                  <c:v>6.2224233510578117E-3</c:v>
                </c:pt>
                <c:pt idx="211">
                  <c:v>3.5071840705962211E-3</c:v>
                </c:pt>
                <c:pt idx="212">
                  <c:v>1.1313497001923295E-3</c:v>
                </c:pt>
                <c:pt idx="213">
                  <c:v>7.9194479013463062E-4</c:v>
                </c:pt>
                <c:pt idx="214">
                  <c:v>3.5071840705962211E-3</c:v>
                </c:pt>
                <c:pt idx="215">
                  <c:v>7.9194479013463062E-4</c:v>
                </c:pt>
                <c:pt idx="216">
                  <c:v>1.4707546102500284E-3</c:v>
                </c:pt>
                <c:pt idx="217">
                  <c:v>6.7880982011539765E-3</c:v>
                </c:pt>
                <c:pt idx="218">
                  <c:v>1.1313497001923295E-3</c:v>
                </c:pt>
                <c:pt idx="219">
                  <c:v>1.0182147301730966E-3</c:v>
                </c:pt>
                <c:pt idx="220">
                  <c:v>1.2444846702115624E-3</c:v>
                </c:pt>
                <c:pt idx="221">
                  <c:v>1.0182147301730966E-3</c:v>
                </c:pt>
                <c:pt idx="222">
                  <c:v>1.0182147301730966E-3</c:v>
                </c:pt>
                <c:pt idx="223">
                  <c:v>7.9194479013463062E-4</c:v>
                </c:pt>
                <c:pt idx="224">
                  <c:v>1.1313497001923295E-3</c:v>
                </c:pt>
                <c:pt idx="225">
                  <c:v>7.9194479013463062E-4</c:v>
                </c:pt>
                <c:pt idx="226">
                  <c:v>2.9415092205000567E-3</c:v>
                </c:pt>
                <c:pt idx="227">
                  <c:v>9.0507976015386351E-4</c:v>
                </c:pt>
                <c:pt idx="228">
                  <c:v>3.8465889806539202E-3</c:v>
                </c:pt>
                <c:pt idx="229">
                  <c:v>5.6567485009616477E-3</c:v>
                </c:pt>
                <c:pt idx="230">
                  <c:v>2.7152392804615905E-3</c:v>
                </c:pt>
                <c:pt idx="231">
                  <c:v>9.0507976015386351E-4</c:v>
                </c:pt>
                <c:pt idx="232">
                  <c:v>1.1313497001923295E-3</c:v>
                </c:pt>
                <c:pt idx="233">
                  <c:v>1.0182147301730966E-3</c:v>
                </c:pt>
                <c:pt idx="234">
                  <c:v>1.0182147301730966E-3</c:v>
                </c:pt>
                <c:pt idx="235">
                  <c:v>1.0182147301730966E-3</c:v>
                </c:pt>
                <c:pt idx="236">
                  <c:v>1.4141871252404119E-2</c:v>
                </c:pt>
                <c:pt idx="237">
                  <c:v>1.0182147301730966E-3</c:v>
                </c:pt>
                <c:pt idx="238">
                  <c:v>3.620319040615454E-3</c:v>
                </c:pt>
                <c:pt idx="239">
                  <c:v>3.1677791605385225E-3</c:v>
                </c:pt>
                <c:pt idx="240">
                  <c:v>3.2809141305577554E-3</c:v>
                </c:pt>
                <c:pt idx="241">
                  <c:v>1.0182147301730966E-3</c:v>
                </c:pt>
                <c:pt idx="242">
                  <c:v>4.4122638307500846E-3</c:v>
                </c:pt>
                <c:pt idx="243">
                  <c:v>4.2991288607308522E-3</c:v>
                </c:pt>
                <c:pt idx="244">
                  <c:v>4.525398800769318E-3</c:v>
                </c:pt>
                <c:pt idx="245">
                  <c:v>3.620319040615454E-3</c:v>
                </c:pt>
                <c:pt idx="246">
                  <c:v>1.2444846702115624E-3</c:v>
                </c:pt>
                <c:pt idx="247">
                  <c:v>1.810159520307727E-3</c:v>
                </c:pt>
                <c:pt idx="248">
                  <c:v>6.9012331711732098E-3</c:v>
                </c:pt>
                <c:pt idx="249">
                  <c:v>1.6970245502884941E-3</c:v>
                </c:pt>
                <c:pt idx="250">
                  <c:v>1.9232944903269601E-3</c:v>
                </c:pt>
                <c:pt idx="251">
                  <c:v>1.3576196402307953E-3</c:v>
                </c:pt>
                <c:pt idx="252">
                  <c:v>3.1677791605385225E-3</c:v>
                </c:pt>
                <c:pt idx="253">
                  <c:v>2.0364294603461932E-3</c:v>
                </c:pt>
                <c:pt idx="254">
                  <c:v>1.3576196402307953E-3</c:v>
                </c:pt>
                <c:pt idx="255">
                  <c:v>1.0974092091865596E-2</c:v>
                </c:pt>
                <c:pt idx="256">
                  <c:v>6.1092883810385792E-3</c:v>
                </c:pt>
                <c:pt idx="257">
                  <c:v>2.262699400384659E-3</c:v>
                </c:pt>
                <c:pt idx="258">
                  <c:v>1.9232944903269601E-3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7770656"/>
        <c:axId val="327776144"/>
      </c:scatterChart>
      <c:valAx>
        <c:axId val="3277706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27915253194659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6144"/>
        <c:crosses val="autoZero"/>
        <c:crossBetween val="midCat"/>
      </c:valAx>
      <c:valAx>
        <c:axId val="3277761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73003933574779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06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GRN13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81489828829901"/>
          <c:y val="2.42506794645755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269648044748833"/>
          <c:y val="7.4954808445092266E-2"/>
          <c:w val="0.79756718735988141"/>
          <c:h val="0.7969140851256134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4.9648342514241094E-3"/>
                  <c:y val="-0.1896458827947475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Sheet6!$K$5:$K$61</c:f>
              <c:numCache>
                <c:formatCode>0.00E+00</c:formatCode>
                <c:ptCount val="57"/>
                <c:pt idx="0">
                  <c:v>6.7285300000000006E-2</c:v>
                </c:pt>
                <c:pt idx="1">
                  <c:v>5.271439E-2</c:v>
                </c:pt>
                <c:pt idx="2">
                  <c:v>1.6480749999999999E-2</c:v>
                </c:pt>
                <c:pt idx="3">
                  <c:v>1.263335E-2</c:v>
                </c:pt>
                <c:pt idx="4">
                  <c:v>2.9699799999999998E-2</c:v>
                </c:pt>
                <c:pt idx="5">
                  <c:v>1.098182E-2</c:v>
                </c:pt>
                <c:pt idx="6">
                  <c:v>9.2085730000000005E-2</c:v>
                </c:pt>
                <c:pt idx="7">
                  <c:v>2.2428940000000001E-2</c:v>
                </c:pt>
                <c:pt idx="8">
                  <c:v>1.1961980000000001E-2</c:v>
                </c:pt>
                <c:pt idx="9">
                  <c:v>2.565005E-3</c:v>
                </c:pt>
                <c:pt idx="10">
                  <c:v>8.6040820000000007E-3</c:v>
                </c:pt>
                <c:pt idx="11">
                  <c:v>1.409263E-2</c:v>
                </c:pt>
                <c:pt idx="12">
                  <c:v>2.760729E-2</c:v>
                </c:pt>
                <c:pt idx="13">
                  <c:v>1.1236019999999999E-2</c:v>
                </c:pt>
                <c:pt idx="14">
                  <c:v>2.4164360000000001E-3</c:v>
                </c:pt>
                <c:pt idx="15">
                  <c:v>9.5224399999999999E-4</c:v>
                </c:pt>
                <c:pt idx="16">
                  <c:v>1.051455E-3</c:v>
                </c:pt>
                <c:pt idx="17">
                  <c:v>1.375325E-2</c:v>
                </c:pt>
                <c:pt idx="18">
                  <c:v>1.5990550000000001E-3</c:v>
                </c:pt>
                <c:pt idx="19">
                  <c:v>2.1211749999999999E-3</c:v>
                </c:pt>
                <c:pt idx="20">
                  <c:v>2.1953860000000001E-3</c:v>
                </c:pt>
                <c:pt idx="21">
                  <c:v>2.19987E-3</c:v>
                </c:pt>
                <c:pt idx="22">
                  <c:v>4.4158349999999999E-2</c:v>
                </c:pt>
                <c:pt idx="23">
                  <c:v>3.9389229999999997E-2</c:v>
                </c:pt>
                <c:pt idx="24">
                  <c:v>3.9509599999999999E-2</c:v>
                </c:pt>
                <c:pt idx="25">
                  <c:v>4.0917460000000003E-2</c:v>
                </c:pt>
                <c:pt idx="26">
                  <c:v>5.9689760000000001E-2</c:v>
                </c:pt>
                <c:pt idx="27">
                  <c:v>6.1140319999999998E-2</c:v>
                </c:pt>
                <c:pt idx="28">
                  <c:v>3.0845610000000001E-4</c:v>
                </c:pt>
                <c:pt idx="29">
                  <c:v>1.0776620000000001E-2</c:v>
                </c:pt>
                <c:pt idx="30">
                  <c:v>1.8704990000000001E-4</c:v>
                </c:pt>
                <c:pt idx="31">
                  <c:v>5.3112279999999998E-2</c:v>
                </c:pt>
                <c:pt idx="32">
                  <c:v>9.0994309999999998E-3</c:v>
                </c:pt>
                <c:pt idx="33">
                  <c:v>4.7645270000000002E-3</c:v>
                </c:pt>
                <c:pt idx="34">
                  <c:v>7.1211729999999997E-3</c:v>
                </c:pt>
                <c:pt idx="35">
                  <c:v>9.9954290000000006E-4</c:v>
                </c:pt>
                <c:pt idx="36">
                  <c:v>7.3466009999999997E-4</c:v>
                </c:pt>
                <c:pt idx="37">
                  <c:v>3.0127490000000001E-4</c:v>
                </c:pt>
                <c:pt idx="38">
                  <c:v>1.2860809999999999E-3</c:v>
                </c:pt>
                <c:pt idx="39">
                  <c:v>6.4378790000000003E-4</c:v>
                </c:pt>
                <c:pt idx="40">
                  <c:v>9.9282680000000009E-4</c:v>
                </c:pt>
                <c:pt idx="41">
                  <c:v>4.1835560000000001E-2</c:v>
                </c:pt>
                <c:pt idx="42">
                  <c:v>6.0392130000000002E-2</c:v>
                </c:pt>
                <c:pt idx="43">
                  <c:v>5.2838370000000002E-4</c:v>
                </c:pt>
                <c:pt idx="44">
                  <c:v>5.9238230000000002E-4</c:v>
                </c:pt>
                <c:pt idx="45">
                  <c:v>1.0100059999999999E-3</c:v>
                </c:pt>
                <c:pt idx="46">
                  <c:v>2.4110899999999998E-3</c:v>
                </c:pt>
                <c:pt idx="47">
                  <c:v>3.6933800000000003E-2</c:v>
                </c:pt>
                <c:pt idx="48">
                  <c:v>3.7005860000000002E-2</c:v>
                </c:pt>
                <c:pt idx="49">
                  <c:v>2.5771639999999998E-2</c:v>
                </c:pt>
                <c:pt idx="50">
                  <c:v>2.597435E-2</c:v>
                </c:pt>
                <c:pt idx="51">
                  <c:v>2.5122170000000002E-3</c:v>
                </c:pt>
                <c:pt idx="52">
                  <c:v>2.0173589999999998E-3</c:v>
                </c:pt>
                <c:pt idx="53">
                  <c:v>7.2334290000000004E-3</c:v>
                </c:pt>
                <c:pt idx="54">
                  <c:v>2.446253E-2</c:v>
                </c:pt>
                <c:pt idx="55">
                  <c:v>1.1770319999999999E-3</c:v>
                </c:pt>
                <c:pt idx="56">
                  <c:v>5.4673329999999996E-3</c:v>
                </c:pt>
              </c:numCache>
            </c:numRef>
          </c:xVal>
          <c:yVal>
            <c:numRef>
              <c:f>Sheet6!$L$5:$L$61</c:f>
              <c:numCache>
                <c:formatCode>0.00E+00</c:formatCode>
                <c:ptCount val="57"/>
                <c:pt idx="0">
                  <c:v>7.6252969792963005E-2</c:v>
                </c:pt>
                <c:pt idx="1">
                  <c:v>6.2676773390655055E-2</c:v>
                </c:pt>
                <c:pt idx="2">
                  <c:v>1.6857110532865708E-2</c:v>
                </c:pt>
                <c:pt idx="3">
                  <c:v>1.3236791492250254E-2</c:v>
                </c:pt>
                <c:pt idx="4">
                  <c:v>1.5273220952596447E-2</c:v>
                </c:pt>
                <c:pt idx="5">
                  <c:v>7.240638081230908E-3</c:v>
                </c:pt>
                <c:pt idx="6">
                  <c:v>1.9798619753365766E-2</c:v>
                </c:pt>
                <c:pt idx="7">
                  <c:v>9.2770675415771008E-3</c:v>
                </c:pt>
                <c:pt idx="8">
                  <c:v>6.2224233510578117E-3</c:v>
                </c:pt>
                <c:pt idx="9">
                  <c:v>3.2809141305577554E-3</c:v>
                </c:pt>
                <c:pt idx="10">
                  <c:v>5.0910736508654828E-3</c:v>
                </c:pt>
                <c:pt idx="11">
                  <c:v>5.5436135309424144E-3</c:v>
                </c:pt>
                <c:pt idx="12">
                  <c:v>7.4669080212693747E-3</c:v>
                </c:pt>
                <c:pt idx="13">
                  <c:v>4.6385337707885504E-3</c:v>
                </c:pt>
                <c:pt idx="14">
                  <c:v>2.3758343704038919E-3</c:v>
                </c:pt>
                <c:pt idx="15">
                  <c:v>1.5838895802692612E-3</c:v>
                </c:pt>
                <c:pt idx="16">
                  <c:v>1.5838895802692612E-3</c:v>
                </c:pt>
                <c:pt idx="17">
                  <c:v>4.2991288607308522E-3</c:v>
                </c:pt>
                <c:pt idx="18">
                  <c:v>1.6970245502884941E-3</c:v>
                </c:pt>
                <c:pt idx="19">
                  <c:v>1.810159520307727E-3</c:v>
                </c:pt>
                <c:pt idx="20">
                  <c:v>1.6970245502884941E-3</c:v>
                </c:pt>
                <c:pt idx="21">
                  <c:v>1.6970245502884941E-3</c:v>
                </c:pt>
                <c:pt idx="22">
                  <c:v>7.9194479013463062E-3</c:v>
                </c:pt>
                <c:pt idx="23">
                  <c:v>7.1275031112116756E-3</c:v>
                </c:pt>
                <c:pt idx="24">
                  <c:v>7.1275031112116756E-3</c:v>
                </c:pt>
                <c:pt idx="25">
                  <c:v>7.240638081230908E-3</c:v>
                </c:pt>
                <c:pt idx="26">
                  <c:v>9.2770675415771008E-3</c:v>
                </c:pt>
                <c:pt idx="27">
                  <c:v>9.390202511596335E-3</c:v>
                </c:pt>
                <c:pt idx="28">
                  <c:v>7.9194479013463062E-4</c:v>
                </c:pt>
                <c:pt idx="29">
                  <c:v>3.1677791605385225E-3</c:v>
                </c:pt>
                <c:pt idx="30">
                  <c:v>6.7880982011539763E-4</c:v>
                </c:pt>
                <c:pt idx="31">
                  <c:v>8.3719877814232378E-3</c:v>
                </c:pt>
                <c:pt idx="32">
                  <c:v>2.8283742504808238E-3</c:v>
                </c:pt>
                <c:pt idx="33">
                  <c:v>2.0364294603461932E-3</c:v>
                </c:pt>
                <c:pt idx="34">
                  <c:v>2.3758343704038919E-3</c:v>
                </c:pt>
                <c:pt idx="35">
                  <c:v>1.0182147301730966E-3</c:v>
                </c:pt>
                <c:pt idx="36">
                  <c:v>9.0507976015386351E-4</c:v>
                </c:pt>
                <c:pt idx="37">
                  <c:v>6.7880982011539763E-4</c:v>
                </c:pt>
                <c:pt idx="38">
                  <c:v>1.0182147301730966E-3</c:v>
                </c:pt>
                <c:pt idx="39">
                  <c:v>7.9194479013463062E-4</c:v>
                </c:pt>
                <c:pt idx="40">
                  <c:v>9.0507976015386351E-4</c:v>
                </c:pt>
                <c:pt idx="41">
                  <c:v>6.4486932910962783E-3</c:v>
                </c:pt>
                <c:pt idx="42">
                  <c:v>8.3719877814232378E-3</c:v>
                </c:pt>
                <c:pt idx="43">
                  <c:v>6.7880982011539763E-4</c:v>
                </c:pt>
                <c:pt idx="44">
                  <c:v>6.7880982011539763E-4</c:v>
                </c:pt>
                <c:pt idx="45">
                  <c:v>7.9194479013463062E-4</c:v>
                </c:pt>
                <c:pt idx="46">
                  <c:v>1.1313497001923295E-3</c:v>
                </c:pt>
                <c:pt idx="47">
                  <c:v>5.5436135309424144E-3</c:v>
                </c:pt>
                <c:pt idx="48">
                  <c:v>5.5436135309424144E-3</c:v>
                </c:pt>
                <c:pt idx="49">
                  <c:v>4.2991288607308522E-3</c:v>
                </c:pt>
                <c:pt idx="50">
                  <c:v>4.2991288607308522E-3</c:v>
                </c:pt>
                <c:pt idx="51">
                  <c:v>1.1313497001923295E-3</c:v>
                </c:pt>
                <c:pt idx="52">
                  <c:v>1.0182147301730966E-3</c:v>
                </c:pt>
                <c:pt idx="53">
                  <c:v>1.9232944903269601E-3</c:v>
                </c:pt>
                <c:pt idx="54">
                  <c:v>4.0728589206923864E-3</c:v>
                </c:pt>
                <c:pt idx="55">
                  <c:v>7.9194479013463062E-4</c:v>
                </c:pt>
                <c:pt idx="56">
                  <c:v>1.5838895802692612E-3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7773008"/>
        <c:axId val="327777712"/>
      </c:scatterChart>
      <c:valAx>
        <c:axId val="3277730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912716418034468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7712"/>
        <c:crosses val="autoZero"/>
        <c:crossBetween val="midCat"/>
      </c:valAx>
      <c:valAx>
        <c:axId val="32777771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covergae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780561584632325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30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GRN13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725850157752189"/>
          <c:y val="2.42506794645755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798934975080994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0.10664271924911412"/>
                  <c:y val="0.5143887364823148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Sheet8!$K$5:$K$101</c:f>
              <c:numCache>
                <c:formatCode>0.00E+00</c:formatCode>
                <c:ptCount val="97"/>
                <c:pt idx="0">
                  <c:v>2.7481930000000002E-2</c:v>
                </c:pt>
                <c:pt idx="1">
                  <c:v>2.5072199999999999E-2</c:v>
                </c:pt>
                <c:pt idx="2">
                  <c:v>1.3802200000000001E-2</c:v>
                </c:pt>
                <c:pt idx="3">
                  <c:v>1.877347E-2</c:v>
                </c:pt>
                <c:pt idx="4">
                  <c:v>8.6713929999999995E-3</c:v>
                </c:pt>
                <c:pt idx="5">
                  <c:v>2.1085719999999999E-2</c:v>
                </c:pt>
                <c:pt idx="6">
                  <c:v>3.213597E-2</c:v>
                </c:pt>
                <c:pt idx="7">
                  <c:v>6.4892819999999999E-3</c:v>
                </c:pt>
                <c:pt idx="8">
                  <c:v>1.6810039999999998E-2</c:v>
                </c:pt>
                <c:pt idx="9">
                  <c:v>1.4068860000000001E-2</c:v>
                </c:pt>
                <c:pt idx="10">
                  <c:v>4.1330220000000001E-2</c:v>
                </c:pt>
                <c:pt idx="11">
                  <c:v>1.346958E-2</c:v>
                </c:pt>
                <c:pt idx="12">
                  <c:v>1.2555699999999999E-2</c:v>
                </c:pt>
                <c:pt idx="13">
                  <c:v>1.311958E-2</c:v>
                </c:pt>
                <c:pt idx="14">
                  <c:v>5.5001790000000002E-2</c:v>
                </c:pt>
                <c:pt idx="15">
                  <c:v>9.5278789999999995E-3</c:v>
                </c:pt>
                <c:pt idx="16">
                  <c:v>5.5605899999999998E-3</c:v>
                </c:pt>
                <c:pt idx="17">
                  <c:v>5.2502989999999999E-2</c:v>
                </c:pt>
                <c:pt idx="18">
                  <c:v>6.4944920000000001E-3</c:v>
                </c:pt>
                <c:pt idx="19">
                  <c:v>1.76312E-2</c:v>
                </c:pt>
                <c:pt idx="20">
                  <c:v>7.164569E-3</c:v>
                </c:pt>
                <c:pt idx="21">
                  <c:v>2.0770770000000001E-3</c:v>
                </c:pt>
                <c:pt idx="22">
                  <c:v>8.1548369999999995E-2</c:v>
                </c:pt>
                <c:pt idx="23">
                  <c:v>6.6786229999999999E-3</c:v>
                </c:pt>
                <c:pt idx="24">
                  <c:v>4.0953750000000001E-3</c:v>
                </c:pt>
                <c:pt idx="25">
                  <c:v>5.3468330000000001E-2</c:v>
                </c:pt>
                <c:pt idx="26">
                  <c:v>8.8865449999999992E-3</c:v>
                </c:pt>
                <c:pt idx="27">
                  <c:v>1.0457000000000001E-3</c:v>
                </c:pt>
                <c:pt idx="28">
                  <c:v>9.6686759999999997E-2</c:v>
                </c:pt>
                <c:pt idx="29">
                  <c:v>1.247076E-3</c:v>
                </c:pt>
                <c:pt idx="30">
                  <c:v>7.1919910000000004E-2</c:v>
                </c:pt>
                <c:pt idx="31">
                  <c:v>6.8314280000000003E-4</c:v>
                </c:pt>
                <c:pt idx="32">
                  <c:v>1.8144400000000001E-2</c:v>
                </c:pt>
                <c:pt idx="33">
                  <c:v>6.8087979999999996E-3</c:v>
                </c:pt>
                <c:pt idx="34">
                  <c:v>5.4776140000000001E-2</c:v>
                </c:pt>
                <c:pt idx="35">
                  <c:v>1.918349E-3</c:v>
                </c:pt>
                <c:pt idx="36">
                  <c:v>2.810787E-4</c:v>
                </c:pt>
                <c:pt idx="37">
                  <c:v>2.810787E-4</c:v>
                </c:pt>
                <c:pt idx="38">
                  <c:v>1.008734E-2</c:v>
                </c:pt>
                <c:pt idx="39">
                  <c:v>2.1197249999999998E-3</c:v>
                </c:pt>
                <c:pt idx="40">
                  <c:v>2.9680370000000002E-4</c:v>
                </c:pt>
                <c:pt idx="41">
                  <c:v>2.7610869999999999E-2</c:v>
                </c:pt>
                <c:pt idx="42">
                  <c:v>7.6116370000000005E-4</c:v>
                </c:pt>
                <c:pt idx="43">
                  <c:v>4.5949250000000001E-5</c:v>
                </c:pt>
                <c:pt idx="44">
                  <c:v>4.5949250000000001E-5</c:v>
                </c:pt>
                <c:pt idx="45">
                  <c:v>5.5196430000000005E-4</c:v>
                </c:pt>
                <c:pt idx="46">
                  <c:v>1.6203490000000001E-2</c:v>
                </c:pt>
                <c:pt idx="47">
                  <c:v>1.6473680000000001E-2</c:v>
                </c:pt>
                <c:pt idx="48">
                  <c:v>2.6732180000000002E-3</c:v>
                </c:pt>
                <c:pt idx="49">
                  <c:v>2.983011E-2</c:v>
                </c:pt>
                <c:pt idx="50">
                  <c:v>9.5286660000000001E-4</c:v>
                </c:pt>
                <c:pt idx="51">
                  <c:v>6.718127E-3</c:v>
                </c:pt>
                <c:pt idx="52">
                  <c:v>8.094086E-5</c:v>
                </c:pt>
                <c:pt idx="53">
                  <c:v>5.6278100000000005E-4</c:v>
                </c:pt>
                <c:pt idx="54">
                  <c:v>3.6825170000000002E-4</c:v>
                </c:pt>
                <c:pt idx="55">
                  <c:v>4.7837089999999997E-3</c:v>
                </c:pt>
                <c:pt idx="56">
                  <c:v>4.3734430000000003E-3</c:v>
                </c:pt>
                <c:pt idx="57">
                  <c:v>2.1726160000000001E-2</c:v>
                </c:pt>
                <c:pt idx="58">
                  <c:v>3.4164680000000002E-3</c:v>
                </c:pt>
                <c:pt idx="59">
                  <c:v>2.010052E-2</c:v>
                </c:pt>
                <c:pt idx="60">
                  <c:v>9.4361879999999997E-4</c:v>
                </c:pt>
                <c:pt idx="61">
                  <c:v>1.397004E-2</c:v>
                </c:pt>
                <c:pt idx="62">
                  <c:v>2.9972810000000001E-4</c:v>
                </c:pt>
                <c:pt idx="63">
                  <c:v>2.7529080000000001E-3</c:v>
                </c:pt>
                <c:pt idx="64">
                  <c:v>1.4674379999999999E-3</c:v>
                </c:pt>
                <c:pt idx="65">
                  <c:v>1.886354E-3</c:v>
                </c:pt>
                <c:pt idx="66">
                  <c:v>5.5273490000000002E-4</c:v>
                </c:pt>
                <c:pt idx="67">
                  <c:v>2.1562729999999999E-2</c:v>
                </c:pt>
                <c:pt idx="68">
                  <c:v>1.1790469999999999E-3</c:v>
                </c:pt>
                <c:pt idx="69">
                  <c:v>1.8496699999999999E-4</c:v>
                </c:pt>
                <c:pt idx="70">
                  <c:v>2.041719E-3</c:v>
                </c:pt>
                <c:pt idx="71">
                  <c:v>6.2862759999999997E-4</c:v>
                </c:pt>
                <c:pt idx="72">
                  <c:v>1.6971079999999999E-2</c:v>
                </c:pt>
                <c:pt idx="73">
                  <c:v>9.0410070000000002E-3</c:v>
                </c:pt>
                <c:pt idx="74">
                  <c:v>1.754184E-3</c:v>
                </c:pt>
                <c:pt idx="75">
                  <c:v>1.4123370000000001E-3</c:v>
                </c:pt>
                <c:pt idx="76">
                  <c:v>4.6577390000000001E-3</c:v>
                </c:pt>
                <c:pt idx="77">
                  <c:v>7.5634560000000005E-4</c:v>
                </c:pt>
                <c:pt idx="78">
                  <c:v>3.5756759999999999E-3</c:v>
                </c:pt>
                <c:pt idx="79">
                  <c:v>3.048879E-3</c:v>
                </c:pt>
                <c:pt idx="80">
                  <c:v>2.066699E-3</c:v>
                </c:pt>
                <c:pt idx="81">
                  <c:v>8.5290829999999998E-4</c:v>
                </c:pt>
                <c:pt idx="82">
                  <c:v>5.7331910000000003E-3</c:v>
                </c:pt>
                <c:pt idx="83">
                  <c:v>5.7375880000000001E-3</c:v>
                </c:pt>
                <c:pt idx="84">
                  <c:v>9.5625630000000005E-4</c:v>
                </c:pt>
                <c:pt idx="85">
                  <c:v>2.8147459999999999E-2</c:v>
                </c:pt>
                <c:pt idx="86">
                  <c:v>6.3337660000000004E-4</c:v>
                </c:pt>
                <c:pt idx="87">
                  <c:v>9.7545930000000002E-4</c:v>
                </c:pt>
                <c:pt idx="88">
                  <c:v>2.9024390000000001E-3</c:v>
                </c:pt>
                <c:pt idx="89">
                  <c:v>6.737081E-4</c:v>
                </c:pt>
                <c:pt idx="90">
                  <c:v>3.5696130000000001E-3</c:v>
                </c:pt>
                <c:pt idx="91">
                  <c:v>6.846059E-4</c:v>
                </c:pt>
                <c:pt idx="92">
                  <c:v>4.3278989999999996E-3</c:v>
                </c:pt>
                <c:pt idx="93">
                  <c:v>2.5841480000000001E-3</c:v>
                </c:pt>
                <c:pt idx="94">
                  <c:v>1.1260720000000001E-3</c:v>
                </c:pt>
                <c:pt idx="95">
                  <c:v>1.1260720000000001E-3</c:v>
                </c:pt>
                <c:pt idx="96">
                  <c:v>3.2790810000000001E-3</c:v>
                </c:pt>
              </c:numCache>
            </c:numRef>
          </c:xVal>
          <c:yVal>
            <c:numRef>
              <c:f>Sheet8!$L$5:$L$101</c:f>
              <c:numCache>
                <c:formatCode>0.00E+00</c:formatCode>
                <c:ptCount val="97"/>
                <c:pt idx="0">
                  <c:v>1.6291435682769546E-2</c:v>
                </c:pt>
                <c:pt idx="1">
                  <c:v>1.4368141192442584E-2</c:v>
                </c:pt>
                <c:pt idx="2">
                  <c:v>1.1200362031904061E-2</c:v>
                </c:pt>
                <c:pt idx="3">
                  <c:v>1.1766036882000227E-2</c:v>
                </c:pt>
                <c:pt idx="4">
                  <c:v>8.7113926914809368E-3</c:v>
                </c:pt>
                <c:pt idx="5">
                  <c:v>1.1652901911980993E-2</c:v>
                </c:pt>
                <c:pt idx="6">
                  <c:v>1.2557981672134857E-2</c:v>
                </c:pt>
                <c:pt idx="7">
                  <c:v>5.8830184410001134E-3</c:v>
                </c:pt>
                <c:pt idx="8">
                  <c:v>8.2588528114040053E-3</c:v>
                </c:pt>
                <c:pt idx="9">
                  <c:v>7.5800429912886071E-3</c:v>
                </c:pt>
                <c:pt idx="10">
                  <c:v>1.2444846702115623E-2</c:v>
                </c:pt>
                <c:pt idx="11">
                  <c:v>7.3537730512501414E-3</c:v>
                </c:pt>
                <c:pt idx="12">
                  <c:v>7.1275031112116756E-3</c:v>
                </c:pt>
                <c:pt idx="13">
                  <c:v>7.240638081230908E-3</c:v>
                </c:pt>
                <c:pt idx="14">
                  <c:v>1.3915601312365652E-2</c:v>
                </c:pt>
                <c:pt idx="15">
                  <c:v>5.9961534110193459E-3</c:v>
                </c:pt>
                <c:pt idx="16">
                  <c:v>4.7516687408077837E-3</c:v>
                </c:pt>
                <c:pt idx="17">
                  <c:v>1.3236791492250254E-2</c:v>
                </c:pt>
                <c:pt idx="18">
                  <c:v>4.9779386808462495E-3</c:v>
                </c:pt>
                <c:pt idx="19">
                  <c:v>7.240638081230908E-3</c:v>
                </c:pt>
                <c:pt idx="20">
                  <c:v>4.864803710827017E-3</c:v>
                </c:pt>
                <c:pt idx="21">
                  <c:v>3.0546441905192896E-3</c:v>
                </c:pt>
                <c:pt idx="22">
                  <c:v>1.5838895802692612E-2</c:v>
                </c:pt>
                <c:pt idx="23">
                  <c:v>4.1859938907116189E-3</c:v>
                </c:pt>
                <c:pt idx="24">
                  <c:v>3.3940491005769883E-3</c:v>
                </c:pt>
                <c:pt idx="25">
                  <c:v>1.0974092091865596E-2</c:v>
                </c:pt>
                <c:pt idx="26">
                  <c:v>4.1859938907116189E-3</c:v>
                </c:pt>
                <c:pt idx="27">
                  <c:v>1.6970245502884941E-3</c:v>
                </c:pt>
                <c:pt idx="28">
                  <c:v>1.4820681072519515E-2</c:v>
                </c:pt>
                <c:pt idx="29">
                  <c:v>1.6970245502884941E-3</c:v>
                </c:pt>
                <c:pt idx="30">
                  <c:v>1.1652901911980993E-2</c:v>
                </c:pt>
                <c:pt idx="31">
                  <c:v>1.2444846702115624E-3</c:v>
                </c:pt>
                <c:pt idx="32">
                  <c:v>4.864803710827017E-3</c:v>
                </c:pt>
                <c:pt idx="33">
                  <c:v>2.9415092205000567E-3</c:v>
                </c:pt>
                <c:pt idx="34">
                  <c:v>9.390202511596335E-3</c:v>
                </c:pt>
                <c:pt idx="35">
                  <c:v>1.6970245502884941E-3</c:v>
                </c:pt>
                <c:pt idx="36">
                  <c:v>9.0507976015386351E-4</c:v>
                </c:pt>
                <c:pt idx="37">
                  <c:v>9.0507976015386351E-4</c:v>
                </c:pt>
                <c:pt idx="38">
                  <c:v>3.3940491005769883E-3</c:v>
                </c:pt>
                <c:pt idx="39">
                  <c:v>1.6970245502884941E-3</c:v>
                </c:pt>
                <c:pt idx="40">
                  <c:v>9.0507976015386351E-4</c:v>
                </c:pt>
                <c:pt idx="41">
                  <c:v>5.8830184410001134E-3</c:v>
                </c:pt>
                <c:pt idx="42">
                  <c:v>1.1313497001923295E-3</c:v>
                </c:pt>
                <c:pt idx="43">
                  <c:v>5.6567485009616475E-4</c:v>
                </c:pt>
                <c:pt idx="44">
                  <c:v>5.6567485009616475E-4</c:v>
                </c:pt>
                <c:pt idx="45">
                  <c:v>1.0182147301730966E-3</c:v>
                </c:pt>
                <c:pt idx="46">
                  <c:v>4.1859938907116189E-3</c:v>
                </c:pt>
                <c:pt idx="47">
                  <c:v>4.1859938907116189E-3</c:v>
                </c:pt>
                <c:pt idx="48">
                  <c:v>1.6970245502884941E-3</c:v>
                </c:pt>
                <c:pt idx="49">
                  <c:v>5.8830184410001134E-3</c:v>
                </c:pt>
                <c:pt idx="50">
                  <c:v>1.1313497001923295E-3</c:v>
                </c:pt>
                <c:pt idx="51">
                  <c:v>2.4889693404231247E-3</c:v>
                </c:pt>
                <c:pt idx="52">
                  <c:v>5.6567485009616475E-4</c:v>
                </c:pt>
                <c:pt idx="53">
                  <c:v>9.0507976015386351E-4</c:v>
                </c:pt>
                <c:pt idx="54">
                  <c:v>7.9194479013463062E-4</c:v>
                </c:pt>
                <c:pt idx="55">
                  <c:v>2.0364294603461932E-3</c:v>
                </c:pt>
                <c:pt idx="56">
                  <c:v>1.9232944903269601E-3</c:v>
                </c:pt>
                <c:pt idx="57">
                  <c:v>4.525398800769318E-3</c:v>
                </c:pt>
                <c:pt idx="58">
                  <c:v>1.6970245502884941E-3</c:v>
                </c:pt>
                <c:pt idx="59">
                  <c:v>4.2991288607308522E-3</c:v>
                </c:pt>
                <c:pt idx="60">
                  <c:v>1.0182147301730966E-3</c:v>
                </c:pt>
                <c:pt idx="61">
                  <c:v>3.3940491005769883E-3</c:v>
                </c:pt>
                <c:pt idx="62">
                  <c:v>6.7880982011539763E-4</c:v>
                </c:pt>
                <c:pt idx="63">
                  <c:v>1.4707546102500284E-3</c:v>
                </c:pt>
                <c:pt idx="64">
                  <c:v>1.1313497001923295E-3</c:v>
                </c:pt>
                <c:pt idx="65">
                  <c:v>1.2444846702115624E-3</c:v>
                </c:pt>
                <c:pt idx="66">
                  <c:v>7.9194479013463062E-4</c:v>
                </c:pt>
                <c:pt idx="67">
                  <c:v>4.2991288607308522E-3</c:v>
                </c:pt>
                <c:pt idx="68">
                  <c:v>1.0182147301730966E-3</c:v>
                </c:pt>
                <c:pt idx="69">
                  <c:v>5.6567485009616475E-4</c:v>
                </c:pt>
                <c:pt idx="70">
                  <c:v>1.2444846702115624E-3</c:v>
                </c:pt>
                <c:pt idx="71">
                  <c:v>7.9194479013463062E-4</c:v>
                </c:pt>
                <c:pt idx="72">
                  <c:v>3.620319040615454E-3</c:v>
                </c:pt>
                <c:pt idx="73">
                  <c:v>2.4889693404231247E-3</c:v>
                </c:pt>
                <c:pt idx="74">
                  <c:v>1.1313497001923295E-3</c:v>
                </c:pt>
                <c:pt idx="75">
                  <c:v>1.0182147301730966E-3</c:v>
                </c:pt>
                <c:pt idx="76">
                  <c:v>1.6970245502884941E-3</c:v>
                </c:pt>
                <c:pt idx="77">
                  <c:v>7.9194479013463062E-4</c:v>
                </c:pt>
                <c:pt idx="78">
                  <c:v>1.4707546102500284E-3</c:v>
                </c:pt>
                <c:pt idx="79">
                  <c:v>1.3576196402307953E-3</c:v>
                </c:pt>
                <c:pt idx="80">
                  <c:v>1.1313497001923295E-3</c:v>
                </c:pt>
                <c:pt idx="81">
                  <c:v>7.9194479013463062E-4</c:v>
                </c:pt>
                <c:pt idx="82">
                  <c:v>1.810159520307727E-3</c:v>
                </c:pt>
                <c:pt idx="83">
                  <c:v>1.810159520307727E-3</c:v>
                </c:pt>
                <c:pt idx="84">
                  <c:v>7.9194479013463062E-4</c:v>
                </c:pt>
                <c:pt idx="85">
                  <c:v>4.6385337707885504E-3</c:v>
                </c:pt>
                <c:pt idx="86">
                  <c:v>6.7880982011539763E-4</c:v>
                </c:pt>
                <c:pt idx="87">
                  <c:v>7.9194479013463062E-4</c:v>
                </c:pt>
                <c:pt idx="88">
                  <c:v>1.2444846702115624E-3</c:v>
                </c:pt>
                <c:pt idx="89">
                  <c:v>6.7880982011539763E-4</c:v>
                </c:pt>
                <c:pt idx="90">
                  <c:v>1.3576196402307953E-3</c:v>
                </c:pt>
                <c:pt idx="91">
                  <c:v>6.7880982011539763E-4</c:v>
                </c:pt>
                <c:pt idx="92">
                  <c:v>1.4707546102500284E-3</c:v>
                </c:pt>
                <c:pt idx="93">
                  <c:v>1.1313497001923295E-3</c:v>
                </c:pt>
                <c:pt idx="94">
                  <c:v>7.9194479013463062E-4</c:v>
                </c:pt>
                <c:pt idx="95">
                  <c:v>7.9194479013463062E-4</c:v>
                </c:pt>
                <c:pt idx="96">
                  <c:v>1.2444846702115624E-3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7770264"/>
        <c:axId val="327774968"/>
      </c:scatterChart>
      <c:valAx>
        <c:axId val="3277702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546280304122346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4968"/>
        <c:crosses val="autoZero"/>
        <c:crossBetween val="midCat"/>
      </c:valAx>
      <c:valAx>
        <c:axId val="32777496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6123189012133249E-2"/>
              <c:y val="0.3810874933963044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02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Biological Process: GRN2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9716097220828378"/>
          <c:y val="1.61616161616161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243626925794901"/>
          <c:y val="7.4954808445092266E-2"/>
          <c:w val="0.80782739854942076"/>
          <c:h val="0.8070185349025200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4.5147926035192375E-2"/>
                  <c:y val="0.246048516662689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0.148836</c:v>
                </c:pt>
                <c:pt idx="1">
                  <c:v>0.1421857</c:v>
                </c:pt>
                <c:pt idx="2">
                  <c:v>0.12999939999999999</c:v>
                </c:pt>
                <c:pt idx="3">
                  <c:v>9.6185090000000001E-2</c:v>
                </c:pt>
                <c:pt idx="4">
                  <c:v>0.11008419999999999</c:v>
                </c:pt>
                <c:pt idx="5">
                  <c:v>9.7348160000000003E-2</c:v>
                </c:pt>
                <c:pt idx="6">
                  <c:v>8.4436339999999999E-2</c:v>
                </c:pt>
                <c:pt idx="7">
                  <c:v>8.0325019999999997E-2</c:v>
                </c:pt>
                <c:pt idx="8">
                  <c:v>7.654466E-2</c:v>
                </c:pt>
                <c:pt idx="9">
                  <c:v>6.4529160000000002E-2</c:v>
                </c:pt>
                <c:pt idx="10">
                  <c:v>0.13777619999999999</c:v>
                </c:pt>
                <c:pt idx="11">
                  <c:v>3.867698E-2</c:v>
                </c:pt>
                <c:pt idx="12">
                  <c:v>3.8180720000000001E-2</c:v>
                </c:pt>
                <c:pt idx="13">
                  <c:v>5.2283459999999997E-2</c:v>
                </c:pt>
                <c:pt idx="14">
                  <c:v>3.2162160000000002E-2</c:v>
                </c:pt>
                <c:pt idx="15">
                  <c:v>5.3888730000000003E-2</c:v>
                </c:pt>
                <c:pt idx="16">
                  <c:v>5.0035379999999997E-2</c:v>
                </c:pt>
                <c:pt idx="17">
                  <c:v>0.16970640000000001</c:v>
                </c:pt>
                <c:pt idx="18">
                  <c:v>2.714834E-2</c:v>
                </c:pt>
                <c:pt idx="19">
                  <c:v>4.6338829999999998E-2</c:v>
                </c:pt>
                <c:pt idx="20">
                  <c:v>4.8194939999999999E-2</c:v>
                </c:pt>
                <c:pt idx="21">
                  <c:v>6.8367259999999999E-2</c:v>
                </c:pt>
                <c:pt idx="22">
                  <c:v>5.6949689999999997E-2</c:v>
                </c:pt>
                <c:pt idx="23">
                  <c:v>0.12153460000000001</c:v>
                </c:pt>
                <c:pt idx="24">
                  <c:v>9.5599279999999995E-2</c:v>
                </c:pt>
                <c:pt idx="25">
                  <c:v>0.1341379</c:v>
                </c:pt>
                <c:pt idx="26">
                  <c:v>0.11399289999999999</c:v>
                </c:pt>
                <c:pt idx="27">
                  <c:v>0.105989</c:v>
                </c:pt>
                <c:pt idx="28">
                  <c:v>3.8570340000000002E-2</c:v>
                </c:pt>
                <c:pt idx="29">
                  <c:v>0.13431969999999999</c:v>
                </c:pt>
                <c:pt idx="30">
                  <c:v>7.8263760000000002E-2</c:v>
                </c:pt>
                <c:pt idx="31">
                  <c:v>7.2557060000000007E-2</c:v>
                </c:pt>
                <c:pt idx="32">
                  <c:v>8.8310589999999994E-2</c:v>
                </c:pt>
                <c:pt idx="33">
                  <c:v>3.213481E-2</c:v>
                </c:pt>
                <c:pt idx="34">
                  <c:v>8.8781440000000003E-2</c:v>
                </c:pt>
                <c:pt idx="35">
                  <c:v>9.040318E-2</c:v>
                </c:pt>
                <c:pt idx="36">
                  <c:v>7.2487289999999996E-2</c:v>
                </c:pt>
                <c:pt idx="37">
                  <c:v>8.0167180000000005E-2</c:v>
                </c:pt>
                <c:pt idx="38">
                  <c:v>0.10974390000000001</c:v>
                </c:pt>
                <c:pt idx="39">
                  <c:v>9.0888780000000002E-2</c:v>
                </c:pt>
                <c:pt idx="40">
                  <c:v>0.14704990000000001</c:v>
                </c:pt>
                <c:pt idx="41">
                  <c:v>0.11703330000000001</c:v>
                </c:pt>
                <c:pt idx="42">
                  <c:v>2.7174770000000001E-2</c:v>
                </c:pt>
                <c:pt idx="43">
                  <c:v>2.6052849999999999E-2</c:v>
                </c:pt>
                <c:pt idx="44">
                  <c:v>2.359878E-2</c:v>
                </c:pt>
                <c:pt idx="45">
                  <c:v>5.2916480000000002E-2</c:v>
                </c:pt>
                <c:pt idx="46">
                  <c:v>5.3074610000000001E-2</c:v>
                </c:pt>
                <c:pt idx="47">
                  <c:v>4.183601E-2</c:v>
                </c:pt>
                <c:pt idx="48">
                  <c:v>2.6316699999999998E-2</c:v>
                </c:pt>
                <c:pt idx="49">
                  <c:v>1.6641920000000001E-2</c:v>
                </c:pt>
                <c:pt idx="50">
                  <c:v>3.8634540000000002E-2</c:v>
                </c:pt>
                <c:pt idx="51">
                  <c:v>7.8168650000000006E-2</c:v>
                </c:pt>
                <c:pt idx="52">
                  <c:v>7.4532539999999994E-2</c:v>
                </c:pt>
                <c:pt idx="53">
                  <c:v>7.3764529999999995E-2</c:v>
                </c:pt>
                <c:pt idx="54">
                  <c:v>1.185427E-2</c:v>
                </c:pt>
                <c:pt idx="55">
                  <c:v>5.0469699999999999E-2</c:v>
                </c:pt>
                <c:pt idx="56">
                  <c:v>0.11576640000000001</c:v>
                </c:pt>
                <c:pt idx="57">
                  <c:v>0.1200721</c:v>
                </c:pt>
                <c:pt idx="58">
                  <c:v>2.3764179999999999E-2</c:v>
                </c:pt>
                <c:pt idx="59">
                  <c:v>1.3897710000000001E-2</c:v>
                </c:pt>
                <c:pt idx="60">
                  <c:v>0.1163656</c:v>
                </c:pt>
                <c:pt idx="61">
                  <c:v>1.634261E-2</c:v>
                </c:pt>
                <c:pt idx="62">
                  <c:v>0.1056375</c:v>
                </c:pt>
                <c:pt idx="63">
                  <c:v>1.5305569999999999E-2</c:v>
                </c:pt>
                <c:pt idx="64">
                  <c:v>0.1095467</c:v>
                </c:pt>
                <c:pt idx="65">
                  <c:v>1.338552E-2</c:v>
                </c:pt>
                <c:pt idx="66">
                  <c:v>9.416099E-2</c:v>
                </c:pt>
                <c:pt idx="67">
                  <c:v>0.1173776</c:v>
                </c:pt>
                <c:pt idx="68">
                  <c:v>0.104265</c:v>
                </c:pt>
                <c:pt idx="69">
                  <c:v>3.1821380000000003E-2</c:v>
                </c:pt>
                <c:pt idx="70">
                  <c:v>0.10244549999999999</c:v>
                </c:pt>
                <c:pt idx="71">
                  <c:v>1.791827E-2</c:v>
                </c:pt>
                <c:pt idx="72">
                  <c:v>8.9194339999999997E-2</c:v>
                </c:pt>
                <c:pt idx="73">
                  <c:v>2.0504060000000001E-2</c:v>
                </c:pt>
                <c:pt idx="74">
                  <c:v>4.88578E-2</c:v>
                </c:pt>
                <c:pt idx="75">
                  <c:v>0.1174597</c:v>
                </c:pt>
                <c:pt idx="76">
                  <c:v>0.1089517</c:v>
                </c:pt>
                <c:pt idx="77">
                  <c:v>1.270866E-2</c:v>
                </c:pt>
                <c:pt idx="78">
                  <c:v>0.1141133</c:v>
                </c:pt>
                <c:pt idx="79">
                  <c:v>1.53679E-2</c:v>
                </c:pt>
                <c:pt idx="80">
                  <c:v>4.9747010000000001E-2</c:v>
                </c:pt>
                <c:pt idx="81">
                  <c:v>1.565267E-2</c:v>
                </c:pt>
                <c:pt idx="82">
                  <c:v>8.3481970000000003E-2</c:v>
                </c:pt>
                <c:pt idx="83">
                  <c:v>0.1221168</c:v>
                </c:pt>
                <c:pt idx="84">
                  <c:v>2.3931640000000001E-2</c:v>
                </c:pt>
                <c:pt idx="85">
                  <c:v>7.7368300000000001E-3</c:v>
                </c:pt>
                <c:pt idx="86">
                  <c:v>5.1462090000000002E-2</c:v>
                </c:pt>
                <c:pt idx="87">
                  <c:v>2.7625210000000001E-2</c:v>
                </c:pt>
                <c:pt idx="88">
                  <c:v>3.4786869999999998E-2</c:v>
                </c:pt>
                <c:pt idx="89">
                  <c:v>1.1930420000000001E-2</c:v>
                </c:pt>
                <c:pt idx="90">
                  <c:v>1.092891E-2</c:v>
                </c:pt>
                <c:pt idx="91">
                  <c:v>3.2730719999999998E-2</c:v>
                </c:pt>
                <c:pt idx="92">
                  <c:v>2.4283059999999999E-2</c:v>
                </c:pt>
                <c:pt idx="93">
                  <c:v>2.3993400000000002E-2</c:v>
                </c:pt>
                <c:pt idx="94">
                  <c:v>1.0041700000000001E-2</c:v>
                </c:pt>
                <c:pt idx="95">
                  <c:v>0.1216822</c:v>
                </c:pt>
                <c:pt idx="96">
                  <c:v>1.8367870000000001E-2</c:v>
                </c:pt>
                <c:pt idx="97">
                  <c:v>7.7715060000000002E-2</c:v>
                </c:pt>
                <c:pt idx="98">
                  <c:v>2.5068030000000002E-2</c:v>
                </c:pt>
                <c:pt idx="99">
                  <c:v>1.091894E-2</c:v>
                </c:pt>
                <c:pt idx="100">
                  <c:v>1.068036E-2</c:v>
                </c:pt>
                <c:pt idx="101">
                  <c:v>6.7069279999999995E-2</c:v>
                </c:pt>
                <c:pt idx="102">
                  <c:v>1.2483080000000001E-2</c:v>
                </c:pt>
                <c:pt idx="103">
                  <c:v>1.6822E-2</c:v>
                </c:pt>
                <c:pt idx="104">
                  <c:v>8.9043399999999995E-2</c:v>
                </c:pt>
                <c:pt idx="105">
                  <c:v>1.076467E-2</c:v>
                </c:pt>
                <c:pt idx="106">
                  <c:v>2.0572429999999999E-2</c:v>
                </c:pt>
                <c:pt idx="107">
                  <c:v>3.8659970000000002E-2</c:v>
                </c:pt>
                <c:pt idx="108">
                  <c:v>8.0169240000000003E-2</c:v>
                </c:pt>
                <c:pt idx="109">
                  <c:v>6.2021680000000003E-2</c:v>
                </c:pt>
                <c:pt idx="110">
                  <c:v>1.401999E-2</c:v>
                </c:pt>
                <c:pt idx="111">
                  <c:v>1.7745239999999999E-2</c:v>
                </c:pt>
                <c:pt idx="112">
                  <c:v>0.13286580000000001</c:v>
                </c:pt>
                <c:pt idx="113">
                  <c:v>6.5657300000000002E-2</c:v>
                </c:pt>
                <c:pt idx="114">
                  <c:v>0.1140655</c:v>
                </c:pt>
                <c:pt idx="115">
                  <c:v>0.1064826</c:v>
                </c:pt>
                <c:pt idx="116">
                  <c:v>5.381959E-2</c:v>
                </c:pt>
                <c:pt idx="117">
                  <c:v>3.3808760000000001E-3</c:v>
                </c:pt>
                <c:pt idx="118">
                  <c:v>5.6140490000000001E-2</c:v>
                </c:pt>
                <c:pt idx="119">
                  <c:v>6.4271330000000002E-2</c:v>
                </c:pt>
                <c:pt idx="120">
                  <c:v>4.5888680000000003E-3</c:v>
                </c:pt>
                <c:pt idx="121">
                  <c:v>1.847994E-2</c:v>
                </c:pt>
                <c:pt idx="122">
                  <c:v>3.3236620000000001E-2</c:v>
                </c:pt>
                <c:pt idx="123">
                  <c:v>8.9189039999999997E-2</c:v>
                </c:pt>
                <c:pt idx="124">
                  <c:v>4.6825140000000001E-2</c:v>
                </c:pt>
                <c:pt idx="125">
                  <c:v>8.9467980000000003E-2</c:v>
                </c:pt>
                <c:pt idx="126">
                  <c:v>1.138025E-2</c:v>
                </c:pt>
                <c:pt idx="127">
                  <c:v>9.0273639999999995E-3</c:v>
                </c:pt>
                <c:pt idx="128">
                  <c:v>5.4711179999999996E-3</c:v>
                </c:pt>
                <c:pt idx="129">
                  <c:v>1.326594E-2</c:v>
                </c:pt>
                <c:pt idx="130">
                  <c:v>0.1048897</c:v>
                </c:pt>
                <c:pt idx="131">
                  <c:v>3.3120239999999998E-3</c:v>
                </c:pt>
                <c:pt idx="132">
                  <c:v>7.7121380000000003E-2</c:v>
                </c:pt>
                <c:pt idx="133">
                  <c:v>4.6441959999999997E-2</c:v>
                </c:pt>
                <c:pt idx="134">
                  <c:v>9.2880270000000008E-3</c:v>
                </c:pt>
                <c:pt idx="135">
                  <c:v>9.3177659999999999E-3</c:v>
                </c:pt>
                <c:pt idx="136">
                  <c:v>3.4360829999999999E-3</c:v>
                </c:pt>
                <c:pt idx="137">
                  <c:v>2.7728099999999999E-2</c:v>
                </c:pt>
                <c:pt idx="138">
                  <c:v>2.2368349999999999E-2</c:v>
                </c:pt>
                <c:pt idx="139">
                  <c:v>2.845785E-3</c:v>
                </c:pt>
                <c:pt idx="140">
                  <c:v>5.7319769999999999E-2</c:v>
                </c:pt>
                <c:pt idx="141">
                  <c:v>5.0077129999999996E-3</c:v>
                </c:pt>
                <c:pt idx="142">
                  <c:v>3.3201580000000001E-3</c:v>
                </c:pt>
                <c:pt idx="143">
                  <c:v>7.5162550000000003E-3</c:v>
                </c:pt>
                <c:pt idx="144">
                  <c:v>7.5597060000000002E-3</c:v>
                </c:pt>
                <c:pt idx="145">
                  <c:v>8.6147700000000008E-3</c:v>
                </c:pt>
                <c:pt idx="146">
                  <c:v>5.6717950000000003E-2</c:v>
                </c:pt>
                <c:pt idx="147">
                  <c:v>1.9870769999999999E-2</c:v>
                </c:pt>
                <c:pt idx="148">
                  <c:v>5.9859610000000001E-2</c:v>
                </c:pt>
                <c:pt idx="149">
                  <c:v>4.4838990000000002E-2</c:v>
                </c:pt>
                <c:pt idx="150">
                  <c:v>1.9084859999999999E-2</c:v>
                </c:pt>
                <c:pt idx="151">
                  <c:v>8.0470899999999998E-2</c:v>
                </c:pt>
                <c:pt idx="152">
                  <c:v>2.1905739999999998E-3</c:v>
                </c:pt>
                <c:pt idx="153">
                  <c:v>3.990225E-3</c:v>
                </c:pt>
                <c:pt idx="154">
                  <c:v>6.5509970000000001E-2</c:v>
                </c:pt>
                <c:pt idx="155">
                  <c:v>2.319589E-2</c:v>
                </c:pt>
                <c:pt idx="156">
                  <c:v>4.1876789999999997E-2</c:v>
                </c:pt>
                <c:pt idx="157">
                  <c:v>2.7452549999999999E-2</c:v>
                </c:pt>
                <c:pt idx="158">
                  <c:v>4.0871739999999997E-2</c:v>
                </c:pt>
                <c:pt idx="159">
                  <c:v>4.5087060000000003E-3</c:v>
                </c:pt>
                <c:pt idx="160">
                  <c:v>3.9769369999999998E-2</c:v>
                </c:pt>
                <c:pt idx="161">
                  <c:v>4.1426639999999999E-3</c:v>
                </c:pt>
                <c:pt idx="162">
                  <c:v>6.1241709999999998E-2</c:v>
                </c:pt>
                <c:pt idx="163">
                  <c:v>1.66958E-2</c:v>
                </c:pt>
                <c:pt idx="164">
                  <c:v>6.1994240000000003E-3</c:v>
                </c:pt>
                <c:pt idx="165">
                  <c:v>5.0911280000000003E-2</c:v>
                </c:pt>
                <c:pt idx="166">
                  <c:v>0.105542</c:v>
                </c:pt>
                <c:pt idx="167">
                  <c:v>1.6444400000000001E-2</c:v>
                </c:pt>
                <c:pt idx="168">
                  <c:v>6.5363580000000004E-2</c:v>
                </c:pt>
                <c:pt idx="169">
                  <c:v>2.8630030000000001E-2</c:v>
                </c:pt>
                <c:pt idx="170">
                  <c:v>1.575557E-2</c:v>
                </c:pt>
                <c:pt idx="171">
                  <c:v>7.7191860000000003E-3</c:v>
                </c:pt>
                <c:pt idx="172">
                  <c:v>3.7838289999999997E-2</c:v>
                </c:pt>
                <c:pt idx="173">
                  <c:v>3.9643359999999997E-3</c:v>
                </c:pt>
                <c:pt idx="174">
                  <c:v>1.558679E-2</c:v>
                </c:pt>
                <c:pt idx="175">
                  <c:v>5.7514179999999998E-2</c:v>
                </c:pt>
                <c:pt idx="176">
                  <c:v>7.1280280000000001E-2</c:v>
                </c:pt>
                <c:pt idx="177">
                  <c:v>1.283013E-2</c:v>
                </c:pt>
                <c:pt idx="178">
                  <c:v>2.51422E-2</c:v>
                </c:pt>
                <c:pt idx="179">
                  <c:v>9.9255520000000007E-3</c:v>
                </c:pt>
                <c:pt idx="180">
                  <c:v>4.1235580000000003E-3</c:v>
                </c:pt>
                <c:pt idx="181">
                  <c:v>2.4476089999999999E-2</c:v>
                </c:pt>
                <c:pt idx="182">
                  <c:v>2.5959519999999999E-3</c:v>
                </c:pt>
                <c:pt idx="183">
                  <c:v>1.7013730000000001E-2</c:v>
                </c:pt>
                <c:pt idx="184">
                  <c:v>6.1171450000000002E-2</c:v>
                </c:pt>
                <c:pt idx="185">
                  <c:v>9.3867159999999998E-3</c:v>
                </c:pt>
                <c:pt idx="186">
                  <c:v>5.4409740000000003E-3</c:v>
                </c:pt>
                <c:pt idx="187">
                  <c:v>6.4216059999999998E-3</c:v>
                </c:pt>
                <c:pt idx="188">
                  <c:v>7.2008990000000002E-3</c:v>
                </c:pt>
                <c:pt idx="189">
                  <c:v>9.4526230000000003E-3</c:v>
                </c:pt>
                <c:pt idx="190">
                  <c:v>1.518974E-2</c:v>
                </c:pt>
                <c:pt idx="191">
                  <c:v>4.8153219999999997E-2</c:v>
                </c:pt>
                <c:pt idx="192">
                  <c:v>1.6652420000000001E-2</c:v>
                </c:pt>
                <c:pt idx="193">
                  <c:v>2.5847620000000002E-2</c:v>
                </c:pt>
                <c:pt idx="194">
                  <c:v>2.924973E-3</c:v>
                </c:pt>
                <c:pt idx="195">
                  <c:v>2.6308459999999999E-2</c:v>
                </c:pt>
                <c:pt idx="196">
                  <c:v>2.9636839999999998E-3</c:v>
                </c:pt>
                <c:pt idx="197">
                  <c:v>3.763445E-2</c:v>
                </c:pt>
                <c:pt idx="198">
                  <c:v>3.8100479999999999E-3</c:v>
                </c:pt>
                <c:pt idx="199">
                  <c:v>7.816178E-2</c:v>
                </c:pt>
                <c:pt idx="200">
                  <c:v>5.4766240000000002E-3</c:v>
                </c:pt>
                <c:pt idx="201">
                  <c:v>4.3065279999999996E-3</c:v>
                </c:pt>
                <c:pt idx="202">
                  <c:v>4.2737089999999998E-2</c:v>
                </c:pt>
                <c:pt idx="203">
                  <c:v>6.4542100000000005E-2</c:v>
                </c:pt>
                <c:pt idx="204">
                  <c:v>3.4984340000000003E-2</c:v>
                </c:pt>
                <c:pt idx="205">
                  <c:v>6.1769770000000002E-2</c:v>
                </c:pt>
                <c:pt idx="206">
                  <c:v>8.3588570000000001E-2</c:v>
                </c:pt>
                <c:pt idx="207">
                  <c:v>2.032421E-3</c:v>
                </c:pt>
                <c:pt idx="208">
                  <c:v>7.391259E-2</c:v>
                </c:pt>
                <c:pt idx="209">
                  <c:v>1.4911219999999999E-2</c:v>
                </c:pt>
                <c:pt idx="210">
                  <c:v>3.979953E-2</c:v>
                </c:pt>
                <c:pt idx="211">
                  <c:v>5.1576259999999999E-2</c:v>
                </c:pt>
                <c:pt idx="212">
                  <c:v>9.5058139999999999E-2</c:v>
                </c:pt>
                <c:pt idx="213">
                  <c:v>5.6588960000000001E-2</c:v>
                </c:pt>
                <c:pt idx="214">
                  <c:v>1.443817E-2</c:v>
                </c:pt>
                <c:pt idx="215">
                  <c:v>1.379799E-2</c:v>
                </c:pt>
                <c:pt idx="216">
                  <c:v>1.589548E-2</c:v>
                </c:pt>
                <c:pt idx="217">
                  <c:v>5.5798380000000002E-3</c:v>
                </c:pt>
                <c:pt idx="218">
                  <c:v>1.4955019999999999E-2</c:v>
                </c:pt>
                <c:pt idx="219">
                  <c:v>1.1084700000000001E-3</c:v>
                </c:pt>
                <c:pt idx="220">
                  <c:v>3.2903460000000002E-2</c:v>
                </c:pt>
                <c:pt idx="221">
                  <c:v>1.1380850000000001E-3</c:v>
                </c:pt>
                <c:pt idx="222">
                  <c:v>3.3844310000000002E-2</c:v>
                </c:pt>
                <c:pt idx="223">
                  <c:v>6.9584690000000005E-2</c:v>
                </c:pt>
                <c:pt idx="224">
                  <c:v>1.218701E-2</c:v>
                </c:pt>
                <c:pt idx="225">
                  <c:v>2.5723289999999999E-2</c:v>
                </c:pt>
                <c:pt idx="226">
                  <c:v>2.616578E-2</c:v>
                </c:pt>
                <c:pt idx="227">
                  <c:v>5.0597489999999997E-3</c:v>
                </c:pt>
                <c:pt idx="228">
                  <c:v>3.9871980000000001E-2</c:v>
                </c:pt>
                <c:pt idx="229">
                  <c:v>5.8847150000000001E-2</c:v>
                </c:pt>
                <c:pt idx="230">
                  <c:v>8.802016E-2</c:v>
                </c:pt>
                <c:pt idx="231">
                  <c:v>1.2070340000000001E-3</c:v>
                </c:pt>
                <c:pt idx="232">
                  <c:v>2.0324020000000002E-2</c:v>
                </c:pt>
                <c:pt idx="233">
                  <c:v>6.4695439999999998E-3</c:v>
                </c:pt>
                <c:pt idx="234">
                  <c:v>5.9615110000000001E-3</c:v>
                </c:pt>
                <c:pt idx="235">
                  <c:v>1.5194640000000001E-3</c:v>
                </c:pt>
                <c:pt idx="236">
                  <c:v>1.260258E-2</c:v>
                </c:pt>
                <c:pt idx="237">
                  <c:v>7.2375519999999999E-2</c:v>
                </c:pt>
                <c:pt idx="238">
                  <c:v>3.1764369999999998E-3</c:v>
                </c:pt>
                <c:pt idx="239">
                  <c:v>8.3201109999999995E-2</c:v>
                </c:pt>
                <c:pt idx="240">
                  <c:v>3.4817149999999998E-2</c:v>
                </c:pt>
                <c:pt idx="241">
                  <c:v>4.0777369999999997E-3</c:v>
                </c:pt>
                <c:pt idx="242">
                  <c:v>5.6525829999999999E-2</c:v>
                </c:pt>
                <c:pt idx="243">
                  <c:v>1.490874E-2</c:v>
                </c:pt>
                <c:pt idx="244">
                  <c:v>1.027132E-2</c:v>
                </c:pt>
                <c:pt idx="245">
                  <c:v>2.759665E-2</c:v>
                </c:pt>
                <c:pt idx="246">
                  <c:v>0.1034687</c:v>
                </c:pt>
                <c:pt idx="247">
                  <c:v>1.307573E-3</c:v>
                </c:pt>
                <c:pt idx="248">
                  <c:v>5.9435229999999999E-2</c:v>
                </c:pt>
                <c:pt idx="249">
                  <c:v>9.6377400000000002E-2</c:v>
                </c:pt>
                <c:pt idx="250">
                  <c:v>2.422121E-2</c:v>
                </c:pt>
                <c:pt idx="251">
                  <c:v>8.3718400000000002E-3</c:v>
                </c:pt>
                <c:pt idx="252">
                  <c:v>9.2336940000000006E-2</c:v>
                </c:pt>
                <c:pt idx="253">
                  <c:v>4.9149989999999998E-2</c:v>
                </c:pt>
                <c:pt idx="254">
                  <c:v>6.4520050000000002E-3</c:v>
                </c:pt>
                <c:pt idx="255">
                  <c:v>3.7817219999999999E-2</c:v>
                </c:pt>
                <c:pt idx="256">
                  <c:v>5.7911400000000002E-2</c:v>
                </c:pt>
                <c:pt idx="257">
                  <c:v>1.5829070000000001E-2</c:v>
                </c:pt>
                <c:pt idx="258">
                  <c:v>7.9050179999999998E-2</c:v>
                </c:pt>
                <c:pt idx="259">
                  <c:v>7.9060050000000007E-2</c:v>
                </c:pt>
                <c:pt idx="260">
                  <c:v>8.5318050000000006E-2</c:v>
                </c:pt>
                <c:pt idx="261">
                  <c:v>1.073618E-2</c:v>
                </c:pt>
                <c:pt idx="262">
                  <c:v>1.7363409999999999E-2</c:v>
                </c:pt>
                <c:pt idx="263">
                  <c:v>6.8410650000000003E-3</c:v>
                </c:pt>
                <c:pt idx="264">
                  <c:v>5.5047289999999999E-3</c:v>
                </c:pt>
                <c:pt idx="265">
                  <c:v>5.7760219999999996E-3</c:v>
                </c:pt>
                <c:pt idx="266">
                  <c:v>5.5713280000000004E-3</c:v>
                </c:pt>
                <c:pt idx="267">
                  <c:v>4.6282499999999997E-2</c:v>
                </c:pt>
                <c:pt idx="268">
                  <c:v>4.5875040000000001E-3</c:v>
                </c:pt>
                <c:pt idx="269">
                  <c:v>7.9048920000000002E-3</c:v>
                </c:pt>
                <c:pt idx="270">
                  <c:v>8.2545640000000007E-3</c:v>
                </c:pt>
                <c:pt idx="271">
                  <c:v>6.2491369999999997E-2</c:v>
                </c:pt>
                <c:pt idx="272">
                  <c:v>6.156851E-2</c:v>
                </c:pt>
                <c:pt idx="273">
                  <c:v>0.1006558</c:v>
                </c:pt>
                <c:pt idx="274">
                  <c:v>7.4260940000000003E-3</c:v>
                </c:pt>
                <c:pt idx="275">
                  <c:v>4.9595239999999999E-3</c:v>
                </c:pt>
                <c:pt idx="276">
                  <c:v>3.6318690000000001E-2</c:v>
                </c:pt>
                <c:pt idx="277">
                  <c:v>1.365416E-2</c:v>
                </c:pt>
                <c:pt idx="278">
                  <c:v>7.8669670000000008E-3</c:v>
                </c:pt>
                <c:pt idx="279">
                  <c:v>6.8255709999999997E-2</c:v>
                </c:pt>
                <c:pt idx="280">
                  <c:v>9.6055760000000004E-2</c:v>
                </c:pt>
                <c:pt idx="281">
                  <c:v>3.1789909999999999E-3</c:v>
                </c:pt>
                <c:pt idx="282">
                  <c:v>3.5502060000000002E-2</c:v>
                </c:pt>
                <c:pt idx="283">
                  <c:v>2.5720029999999998E-3</c:v>
                </c:pt>
                <c:pt idx="284">
                  <c:v>3.3018430000000001E-2</c:v>
                </c:pt>
                <c:pt idx="285">
                  <c:v>8.3817130000000007E-3</c:v>
                </c:pt>
                <c:pt idx="286">
                  <c:v>1.163177E-2</c:v>
                </c:pt>
                <c:pt idx="287">
                  <c:v>9.6759979999999999E-3</c:v>
                </c:pt>
                <c:pt idx="288">
                  <c:v>1.8899330000000001E-3</c:v>
                </c:pt>
                <c:pt idx="289">
                  <c:v>0.1007627</c:v>
                </c:pt>
                <c:pt idx="290">
                  <c:v>2.8727369999999999E-2</c:v>
                </c:pt>
                <c:pt idx="291">
                  <c:v>1.9301349999999999E-3</c:v>
                </c:pt>
                <c:pt idx="292">
                  <c:v>5.4672610000000003E-2</c:v>
                </c:pt>
                <c:pt idx="293">
                  <c:v>3.8567139999999998E-3</c:v>
                </c:pt>
                <c:pt idx="294">
                  <c:v>0.12835240000000001</c:v>
                </c:pt>
                <c:pt idx="295">
                  <c:v>5.8176029999999997E-2</c:v>
                </c:pt>
                <c:pt idx="296">
                  <c:v>4.8427020000000001E-2</c:v>
                </c:pt>
                <c:pt idx="297">
                  <c:v>5.1566199999999998E-3</c:v>
                </c:pt>
                <c:pt idx="298">
                  <c:v>4.9029629999999998E-3</c:v>
                </c:pt>
                <c:pt idx="299">
                  <c:v>7.3135750000000003E-4</c:v>
                </c:pt>
                <c:pt idx="300">
                  <c:v>5.1901810000000003E-3</c:v>
                </c:pt>
                <c:pt idx="301">
                  <c:v>1.917698E-2</c:v>
                </c:pt>
                <c:pt idx="302">
                  <c:v>7.4769080000000002E-4</c:v>
                </c:pt>
                <c:pt idx="303">
                  <c:v>1.818926E-3</c:v>
                </c:pt>
                <c:pt idx="304">
                  <c:v>1.960162E-2</c:v>
                </c:pt>
                <c:pt idx="305">
                  <c:v>6.9837819999999995E-2</c:v>
                </c:pt>
                <c:pt idx="306">
                  <c:v>1.539749E-2</c:v>
                </c:pt>
                <c:pt idx="307">
                  <c:v>1.8095409999999999E-2</c:v>
                </c:pt>
                <c:pt idx="308">
                  <c:v>2.6226380000000001E-3</c:v>
                </c:pt>
                <c:pt idx="309">
                  <c:v>1.051127E-2</c:v>
                </c:pt>
                <c:pt idx="310">
                  <c:v>7.3200970000000004E-2</c:v>
                </c:pt>
                <c:pt idx="311">
                  <c:v>2.6775380000000001E-2</c:v>
                </c:pt>
                <c:pt idx="312">
                  <c:v>4.6288719999999998E-2</c:v>
                </c:pt>
                <c:pt idx="313">
                  <c:v>6.1773000000000002E-3</c:v>
                </c:pt>
                <c:pt idx="314">
                  <c:v>6.4580520000000002E-2</c:v>
                </c:pt>
                <c:pt idx="315">
                  <c:v>1.265878E-2</c:v>
                </c:pt>
                <c:pt idx="316">
                  <c:v>4.0259139999999999E-2</c:v>
                </c:pt>
                <c:pt idx="317">
                  <c:v>7.8205600000000005E-4</c:v>
                </c:pt>
                <c:pt idx="318">
                  <c:v>2.1870569999999999E-2</c:v>
                </c:pt>
                <c:pt idx="319">
                  <c:v>1.0951270000000001E-2</c:v>
                </c:pt>
                <c:pt idx="320">
                  <c:v>2.9117029999999999E-3</c:v>
                </c:pt>
                <c:pt idx="321">
                  <c:v>3.0053659999999999E-2</c:v>
                </c:pt>
                <c:pt idx="322">
                  <c:v>4.1461060000000001E-2</c:v>
                </c:pt>
                <c:pt idx="323">
                  <c:v>5.4471140000000003E-3</c:v>
                </c:pt>
                <c:pt idx="324">
                  <c:v>3.3989480000000002E-3</c:v>
                </c:pt>
                <c:pt idx="325">
                  <c:v>2.328481E-2</c:v>
                </c:pt>
                <c:pt idx="326">
                  <c:v>5.4486639999999998E-3</c:v>
                </c:pt>
                <c:pt idx="327">
                  <c:v>2.3068390000000002E-3</c:v>
                </c:pt>
                <c:pt idx="328">
                  <c:v>3.1991089999999999E-3</c:v>
                </c:pt>
                <c:pt idx="329">
                  <c:v>5.499444E-3</c:v>
                </c:pt>
                <c:pt idx="330">
                  <c:v>5.7840729999999998E-3</c:v>
                </c:pt>
                <c:pt idx="331">
                  <c:v>7.5803090000000004E-3</c:v>
                </c:pt>
                <c:pt idx="332">
                  <c:v>7.275101E-3</c:v>
                </c:pt>
                <c:pt idx="333">
                  <c:v>1.1052340000000001E-3</c:v>
                </c:pt>
                <c:pt idx="334">
                  <c:v>1.770036E-3</c:v>
                </c:pt>
                <c:pt idx="335">
                  <c:v>1.956976E-3</c:v>
                </c:pt>
                <c:pt idx="336">
                  <c:v>2.144971E-2</c:v>
                </c:pt>
                <c:pt idx="337">
                  <c:v>7.1721499999999994E-2</c:v>
                </c:pt>
                <c:pt idx="338">
                  <c:v>2.1760149999999999E-3</c:v>
                </c:pt>
                <c:pt idx="339">
                  <c:v>2.2425759999999999E-2</c:v>
                </c:pt>
                <c:pt idx="340">
                  <c:v>2.2466920000000001E-2</c:v>
                </c:pt>
                <c:pt idx="341">
                  <c:v>2.4295039999999999E-3</c:v>
                </c:pt>
                <c:pt idx="342">
                  <c:v>4.0792219999999997E-2</c:v>
                </c:pt>
                <c:pt idx="343">
                  <c:v>2.4416030000000001E-3</c:v>
                </c:pt>
                <c:pt idx="344">
                  <c:v>3.9919499999999997E-2</c:v>
                </c:pt>
                <c:pt idx="345">
                  <c:v>1.6985529999999999E-2</c:v>
                </c:pt>
                <c:pt idx="346">
                  <c:v>6.5783279999999996E-3</c:v>
                </c:pt>
                <c:pt idx="347">
                  <c:v>5.4366320000000003E-3</c:v>
                </c:pt>
                <c:pt idx="348">
                  <c:v>1.0315809999999999E-3</c:v>
                </c:pt>
                <c:pt idx="349">
                  <c:v>1.63792E-2</c:v>
                </c:pt>
                <c:pt idx="350">
                  <c:v>3.177259E-3</c:v>
                </c:pt>
                <c:pt idx="351">
                  <c:v>2.726736E-3</c:v>
                </c:pt>
                <c:pt idx="352">
                  <c:v>1.380489E-2</c:v>
                </c:pt>
                <c:pt idx="353">
                  <c:v>8.1294580000000005E-2</c:v>
                </c:pt>
                <c:pt idx="354">
                  <c:v>2.7721009999999999E-3</c:v>
                </c:pt>
                <c:pt idx="355">
                  <c:v>4.7889450000000002E-3</c:v>
                </c:pt>
                <c:pt idx="356">
                  <c:v>3.0378060000000001E-3</c:v>
                </c:pt>
                <c:pt idx="357">
                  <c:v>2.2368240000000001E-2</c:v>
                </c:pt>
                <c:pt idx="358">
                  <c:v>2.2821729999999998E-2</c:v>
                </c:pt>
                <c:pt idx="359">
                  <c:v>9.4465109999999995E-3</c:v>
                </c:pt>
                <c:pt idx="360">
                  <c:v>3.3042290000000001E-3</c:v>
                </c:pt>
                <c:pt idx="361">
                  <c:v>2.2013720000000001E-2</c:v>
                </c:pt>
                <c:pt idx="362">
                  <c:v>1.335835E-2</c:v>
                </c:pt>
                <c:pt idx="363">
                  <c:v>1.2697870000000001E-3</c:v>
                </c:pt>
                <c:pt idx="364">
                  <c:v>8.4774499999999992E-3</c:v>
                </c:pt>
                <c:pt idx="365">
                  <c:v>5.2055369999999997E-2</c:v>
                </c:pt>
                <c:pt idx="366">
                  <c:v>6.6084120000000001E-3</c:v>
                </c:pt>
                <c:pt idx="367">
                  <c:v>3.3275850000000001E-3</c:v>
                </c:pt>
                <c:pt idx="368">
                  <c:v>9.7543650000000005E-4</c:v>
                </c:pt>
                <c:pt idx="369">
                  <c:v>5.756957E-3</c:v>
                </c:pt>
                <c:pt idx="370">
                  <c:v>9.7953220000000004E-4</c:v>
                </c:pt>
                <c:pt idx="371">
                  <c:v>2.6654370000000001E-3</c:v>
                </c:pt>
                <c:pt idx="372">
                  <c:v>1.1314090000000001E-2</c:v>
                </c:pt>
                <c:pt idx="373">
                  <c:v>6.0819610000000003E-3</c:v>
                </c:pt>
                <c:pt idx="374">
                  <c:v>7.3133800000000004E-3</c:v>
                </c:pt>
                <c:pt idx="375">
                  <c:v>9.6126670000000001E-3</c:v>
                </c:pt>
                <c:pt idx="376">
                  <c:v>6.4167290000000004E-3</c:v>
                </c:pt>
                <c:pt idx="377">
                  <c:v>3.6544429999999998E-3</c:v>
                </c:pt>
                <c:pt idx="378">
                  <c:v>2.2396409999999999E-2</c:v>
                </c:pt>
                <c:pt idx="379">
                  <c:v>2.9599750000000001E-3</c:v>
                </c:pt>
                <c:pt idx="380">
                  <c:v>3.2119570000000001E-3</c:v>
                </c:pt>
                <c:pt idx="381">
                  <c:v>1.896923E-3</c:v>
                </c:pt>
                <c:pt idx="382">
                  <c:v>2.3149440000000002E-3</c:v>
                </c:pt>
                <c:pt idx="383">
                  <c:v>2.3167959999999999E-3</c:v>
                </c:pt>
                <c:pt idx="384">
                  <c:v>2.7637109999999999E-3</c:v>
                </c:pt>
                <c:pt idx="385">
                  <c:v>5.4407190000000001E-2</c:v>
                </c:pt>
                <c:pt idx="386">
                  <c:v>2.117004E-3</c:v>
                </c:pt>
                <c:pt idx="387">
                  <c:v>4.4539530000000001E-2</c:v>
                </c:pt>
                <c:pt idx="388">
                  <c:v>3.4894029999999999E-3</c:v>
                </c:pt>
                <c:pt idx="389">
                  <c:v>1.9224369999999999E-3</c:v>
                </c:pt>
                <c:pt idx="390">
                  <c:v>1.5544599999999999E-3</c:v>
                </c:pt>
                <c:pt idx="391">
                  <c:v>2.142948E-3</c:v>
                </c:pt>
                <c:pt idx="392">
                  <c:v>5.7012629999999998E-3</c:v>
                </c:pt>
                <c:pt idx="393">
                  <c:v>8.2374059999999999E-2</c:v>
                </c:pt>
                <c:pt idx="394">
                  <c:v>1.06057E-3</c:v>
                </c:pt>
                <c:pt idx="395">
                  <c:v>2.2336669999999999E-2</c:v>
                </c:pt>
                <c:pt idx="396">
                  <c:v>4.0929559999999997E-2</c:v>
                </c:pt>
                <c:pt idx="397">
                  <c:v>1.025831E-2</c:v>
                </c:pt>
                <c:pt idx="398">
                  <c:v>7.2635820000000002E-3</c:v>
                </c:pt>
                <c:pt idx="399">
                  <c:v>5.1588090000000003E-3</c:v>
                </c:pt>
                <c:pt idx="400">
                  <c:v>6.956187E-3</c:v>
                </c:pt>
                <c:pt idx="401">
                  <c:v>1.0653139999999999E-3</c:v>
                </c:pt>
                <c:pt idx="402">
                  <c:v>3.0680130000000001E-3</c:v>
                </c:pt>
                <c:pt idx="403">
                  <c:v>5.8863289999999999E-2</c:v>
                </c:pt>
                <c:pt idx="404">
                  <c:v>3.2105309999999998E-2</c:v>
                </c:pt>
                <c:pt idx="405">
                  <c:v>6.0887179999999999E-3</c:v>
                </c:pt>
                <c:pt idx="406">
                  <c:v>2.1927269999999998E-3</c:v>
                </c:pt>
                <c:pt idx="407">
                  <c:v>2.2056559999999998E-3</c:v>
                </c:pt>
                <c:pt idx="408">
                  <c:v>4.7557849999999999E-2</c:v>
                </c:pt>
                <c:pt idx="409">
                  <c:v>5.8628939999999997E-2</c:v>
                </c:pt>
                <c:pt idx="410">
                  <c:v>6.1253679999999998E-2</c:v>
                </c:pt>
                <c:pt idx="411">
                  <c:v>1.448114E-2</c:v>
                </c:pt>
                <c:pt idx="412">
                  <c:v>7.7170119999999997E-3</c:v>
                </c:pt>
                <c:pt idx="413">
                  <c:v>6.0838660000000003E-2</c:v>
                </c:pt>
                <c:pt idx="414">
                  <c:v>4.4400849999999999E-3</c:v>
                </c:pt>
                <c:pt idx="415">
                  <c:v>5.5245990000000002E-2</c:v>
                </c:pt>
                <c:pt idx="416">
                  <c:v>2.614826E-2</c:v>
                </c:pt>
                <c:pt idx="417">
                  <c:v>1.7341140000000001E-2</c:v>
                </c:pt>
                <c:pt idx="418">
                  <c:v>1.6947759999999999E-2</c:v>
                </c:pt>
                <c:pt idx="419">
                  <c:v>3.433593E-3</c:v>
                </c:pt>
                <c:pt idx="420">
                  <c:v>3.3988539999999998E-2</c:v>
                </c:pt>
                <c:pt idx="421">
                  <c:v>2.7196780000000001E-3</c:v>
                </c:pt>
                <c:pt idx="422">
                  <c:v>3.4455829999999999E-3</c:v>
                </c:pt>
                <c:pt idx="423">
                  <c:v>1.0263329999999999E-2</c:v>
                </c:pt>
                <c:pt idx="424">
                  <c:v>8.5891560000000006E-2</c:v>
                </c:pt>
                <c:pt idx="425">
                  <c:v>5.7066490000000003E-3</c:v>
                </c:pt>
                <c:pt idx="426">
                  <c:v>2.0027880000000001E-2</c:v>
                </c:pt>
                <c:pt idx="427">
                  <c:v>8.7783689999999998E-2</c:v>
                </c:pt>
                <c:pt idx="428">
                  <c:v>5.1659820000000004E-3</c:v>
                </c:pt>
                <c:pt idx="429">
                  <c:v>3.5279439999999999E-3</c:v>
                </c:pt>
                <c:pt idx="430">
                  <c:v>2.7052989999999999E-2</c:v>
                </c:pt>
                <c:pt idx="431">
                  <c:v>4.9229709999999999E-3</c:v>
                </c:pt>
                <c:pt idx="432">
                  <c:v>3.3127400000000002E-3</c:v>
                </c:pt>
                <c:pt idx="433">
                  <c:v>2.603668E-3</c:v>
                </c:pt>
                <c:pt idx="434">
                  <c:v>1.269503E-2</c:v>
                </c:pt>
                <c:pt idx="435">
                  <c:v>1.346807E-2</c:v>
                </c:pt>
                <c:pt idx="436">
                  <c:v>7.7524250000000003E-3</c:v>
                </c:pt>
                <c:pt idx="437">
                  <c:v>1.5821559999999999E-3</c:v>
                </c:pt>
                <c:pt idx="438">
                  <c:v>2.6528369999999999E-3</c:v>
                </c:pt>
                <c:pt idx="439">
                  <c:v>2.3863410000000002E-2</c:v>
                </c:pt>
                <c:pt idx="440">
                  <c:v>5.019155E-3</c:v>
                </c:pt>
                <c:pt idx="441">
                  <c:v>1.3196050000000001E-2</c:v>
                </c:pt>
                <c:pt idx="442">
                  <c:v>3.6482730000000001E-3</c:v>
                </c:pt>
                <c:pt idx="443">
                  <c:v>1.793979E-3</c:v>
                </c:pt>
                <c:pt idx="444">
                  <c:v>2.747256E-2</c:v>
                </c:pt>
                <c:pt idx="445">
                  <c:v>6.9157579999999996E-2</c:v>
                </c:pt>
                <c:pt idx="446">
                  <c:v>2.7943599999999999E-2</c:v>
                </c:pt>
                <c:pt idx="447">
                  <c:v>1.1370949999999999E-2</c:v>
                </c:pt>
                <c:pt idx="448">
                  <c:v>8.2114560000000003E-2</c:v>
                </c:pt>
                <c:pt idx="449">
                  <c:v>1.9274670000000001E-2</c:v>
                </c:pt>
                <c:pt idx="450">
                  <c:v>4.5114359999999997E-3</c:v>
                </c:pt>
                <c:pt idx="451">
                  <c:v>1.331827E-2</c:v>
                </c:pt>
                <c:pt idx="452">
                  <c:v>1.5695230000000001E-2</c:v>
                </c:pt>
                <c:pt idx="453">
                  <c:v>1.454481E-2</c:v>
                </c:pt>
                <c:pt idx="454">
                  <c:v>1.8664980000000001E-2</c:v>
                </c:pt>
                <c:pt idx="455">
                  <c:v>3.5073460000000002E-3</c:v>
                </c:pt>
                <c:pt idx="456">
                  <c:v>2.0817790000000002E-3</c:v>
                </c:pt>
                <c:pt idx="457">
                  <c:v>8.6211789999999996E-2</c:v>
                </c:pt>
                <c:pt idx="458">
                  <c:v>2.3218240000000001E-3</c:v>
                </c:pt>
                <c:pt idx="459">
                  <c:v>2.5676599999999998E-3</c:v>
                </c:pt>
                <c:pt idx="460">
                  <c:v>4.473386E-2</c:v>
                </c:pt>
                <c:pt idx="461">
                  <c:v>7.45439E-3</c:v>
                </c:pt>
                <c:pt idx="462">
                  <c:v>4.3849980000000002E-3</c:v>
                </c:pt>
                <c:pt idx="463">
                  <c:v>8.31218E-4</c:v>
                </c:pt>
                <c:pt idx="464">
                  <c:v>8.31218E-4</c:v>
                </c:pt>
                <c:pt idx="465">
                  <c:v>2.587303E-3</c:v>
                </c:pt>
                <c:pt idx="466">
                  <c:v>6.5240009999999998E-3</c:v>
                </c:pt>
                <c:pt idx="467">
                  <c:v>8.4259000000000005E-4</c:v>
                </c:pt>
                <c:pt idx="468">
                  <c:v>8.4286639999999998E-4</c:v>
                </c:pt>
                <c:pt idx="469">
                  <c:v>2.1521090000000001E-3</c:v>
                </c:pt>
                <c:pt idx="470">
                  <c:v>4.1649299999999998E-3</c:v>
                </c:pt>
                <c:pt idx="471">
                  <c:v>1.7377619999999999E-3</c:v>
                </c:pt>
                <c:pt idx="472">
                  <c:v>2.2899300000000001E-2</c:v>
                </c:pt>
                <c:pt idx="473">
                  <c:v>2.3929749999999999E-3</c:v>
                </c:pt>
                <c:pt idx="474">
                  <c:v>4.1090519999999998E-2</c:v>
                </c:pt>
                <c:pt idx="475">
                  <c:v>2.411659E-3</c:v>
                </c:pt>
                <c:pt idx="476">
                  <c:v>3.6345179999999998E-2</c:v>
                </c:pt>
                <c:pt idx="477">
                  <c:v>1.0225799999999999E-3</c:v>
                </c:pt>
                <c:pt idx="478">
                  <c:v>8.6497869999999999E-4</c:v>
                </c:pt>
                <c:pt idx="479">
                  <c:v>7.9579839999999995E-3</c:v>
                </c:pt>
                <c:pt idx="480">
                  <c:v>7.9608860000000004E-3</c:v>
                </c:pt>
                <c:pt idx="481">
                  <c:v>2.4250510000000001E-3</c:v>
                </c:pt>
                <c:pt idx="482">
                  <c:v>8.713576E-4</c:v>
                </c:pt>
                <c:pt idx="483">
                  <c:v>5.8569950000000003E-2</c:v>
                </c:pt>
                <c:pt idx="484">
                  <c:v>9.3830219999999995E-3</c:v>
                </c:pt>
                <c:pt idx="485">
                  <c:v>0.10358630000000001</c:v>
                </c:pt>
                <c:pt idx="486">
                  <c:v>1.3932140000000001E-2</c:v>
                </c:pt>
                <c:pt idx="487">
                  <c:v>5.3623850000000001E-2</c:v>
                </c:pt>
                <c:pt idx="488">
                  <c:v>3.0049619999999999E-2</c:v>
                </c:pt>
                <c:pt idx="489">
                  <c:v>7.1170600000000001E-2</c:v>
                </c:pt>
                <c:pt idx="490">
                  <c:v>5.0205380000000001E-2</c:v>
                </c:pt>
                <c:pt idx="491">
                  <c:v>5.8295040000000001E-3</c:v>
                </c:pt>
                <c:pt idx="492">
                  <c:v>4.3548800000000002E-3</c:v>
                </c:pt>
                <c:pt idx="493">
                  <c:v>6.8307719999999997E-3</c:v>
                </c:pt>
                <c:pt idx="494">
                  <c:v>2.2943590000000002E-3</c:v>
                </c:pt>
                <c:pt idx="495">
                  <c:v>1.6181839999999999E-2</c:v>
                </c:pt>
                <c:pt idx="496">
                  <c:v>4.0964290000000004E-3</c:v>
                </c:pt>
                <c:pt idx="497">
                  <c:v>2.7769520000000001E-3</c:v>
                </c:pt>
                <c:pt idx="498">
                  <c:v>1.7474389999999999E-2</c:v>
                </c:pt>
                <c:pt idx="499">
                  <c:v>4.6946000000000002E-3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0.1611041973073877</c:v>
                </c:pt>
                <c:pt idx="1">
                  <c:v>0.13508315420296413</c:v>
                </c:pt>
                <c:pt idx="2">
                  <c:v>0.13508315420296413</c:v>
                </c:pt>
                <c:pt idx="3">
                  <c:v>0.11121167552890598</c:v>
                </c:pt>
                <c:pt idx="4">
                  <c:v>0.11121167552890598</c:v>
                </c:pt>
                <c:pt idx="5">
                  <c:v>8.2362258174001585E-2</c:v>
                </c:pt>
                <c:pt idx="6">
                  <c:v>8.2249123203982352E-2</c:v>
                </c:pt>
                <c:pt idx="7">
                  <c:v>8.2249123203982352E-2</c:v>
                </c:pt>
                <c:pt idx="8">
                  <c:v>7.9760153863559224E-2</c:v>
                </c:pt>
                <c:pt idx="9">
                  <c:v>6.7202172191424367E-2</c:v>
                </c:pt>
                <c:pt idx="10">
                  <c:v>9.0168571105328651E-2</c:v>
                </c:pt>
                <c:pt idx="11">
                  <c:v>4.9666251838443261E-2</c:v>
                </c:pt>
                <c:pt idx="12">
                  <c:v>4.9100576988347099E-2</c:v>
                </c:pt>
                <c:pt idx="13">
                  <c:v>5.4644190519289509E-2</c:v>
                </c:pt>
                <c:pt idx="14">
                  <c:v>4.4348908247539315E-2</c:v>
                </c:pt>
                <c:pt idx="15">
                  <c:v>5.3965380699174115E-2</c:v>
                </c:pt>
                <c:pt idx="16">
                  <c:v>5.1928951238827924E-2</c:v>
                </c:pt>
                <c:pt idx="17">
                  <c:v>8.8358411585020932E-2</c:v>
                </c:pt>
                <c:pt idx="18">
                  <c:v>4.0162914356827693E-2</c:v>
                </c:pt>
                <c:pt idx="19">
                  <c:v>4.8874307048308634E-2</c:v>
                </c:pt>
                <c:pt idx="20">
                  <c:v>4.8648037108270169E-2</c:v>
                </c:pt>
                <c:pt idx="21">
                  <c:v>5.4531055549270277E-2</c:v>
                </c:pt>
                <c:pt idx="22">
                  <c:v>4.8987442018327866E-2</c:v>
                </c:pt>
                <c:pt idx="23">
                  <c:v>6.7315307161443599E-2</c:v>
                </c:pt>
                <c:pt idx="24">
                  <c:v>5.8377644529924201E-2</c:v>
                </c:pt>
                <c:pt idx="25">
                  <c:v>6.8899196741712868E-2</c:v>
                </c:pt>
                <c:pt idx="26">
                  <c:v>6.2676773390655055E-2</c:v>
                </c:pt>
                <c:pt idx="27">
                  <c:v>6.0414073990270392E-2</c:v>
                </c:pt>
                <c:pt idx="28">
                  <c:v>3.7447675076366108E-2</c:v>
                </c:pt>
                <c:pt idx="29">
                  <c:v>6.7315307161443599E-2</c:v>
                </c:pt>
                <c:pt idx="30">
                  <c:v>5.0571331598597127E-2</c:v>
                </c:pt>
                <c:pt idx="31">
                  <c:v>4.8421767168231704E-2</c:v>
                </c:pt>
                <c:pt idx="32">
                  <c:v>5.2834030998981783E-2</c:v>
                </c:pt>
                <c:pt idx="33">
                  <c:v>3.3148546215635254E-2</c:v>
                </c:pt>
                <c:pt idx="34">
                  <c:v>5.2834030998981783E-2</c:v>
                </c:pt>
                <c:pt idx="35">
                  <c:v>5.3173435909039481E-2</c:v>
                </c:pt>
                <c:pt idx="36">
                  <c:v>4.762982237809707E-2</c:v>
                </c:pt>
                <c:pt idx="37">
                  <c:v>5.0005656748500965E-2</c:v>
                </c:pt>
                <c:pt idx="38">
                  <c:v>5.7133159859712637E-2</c:v>
                </c:pt>
                <c:pt idx="39">
                  <c:v>5.1815816268808691E-2</c:v>
                </c:pt>
                <c:pt idx="40">
                  <c:v>6.595768752121281E-2</c:v>
                </c:pt>
                <c:pt idx="41">
                  <c:v>5.8151374589885736E-2</c:v>
                </c:pt>
                <c:pt idx="42">
                  <c:v>2.88494173549044E-2</c:v>
                </c:pt>
                <c:pt idx="43">
                  <c:v>2.4889693404231247E-2</c:v>
                </c:pt>
                <c:pt idx="44">
                  <c:v>2.3532073764000454E-2</c:v>
                </c:pt>
                <c:pt idx="45">
                  <c:v>3.3940491005769881E-2</c:v>
                </c:pt>
                <c:pt idx="46">
                  <c:v>3.3940491005769881E-2</c:v>
                </c:pt>
                <c:pt idx="47">
                  <c:v>3.0093902025115964E-2</c:v>
                </c:pt>
                <c:pt idx="48">
                  <c:v>2.3758343704038919E-2</c:v>
                </c:pt>
                <c:pt idx="49">
                  <c:v>1.9119809933250367E-2</c:v>
                </c:pt>
                <c:pt idx="50">
                  <c:v>2.7718067654712072E-2</c:v>
                </c:pt>
                <c:pt idx="51">
                  <c:v>3.9370969566693066E-2</c:v>
                </c:pt>
                <c:pt idx="52">
                  <c:v>3.8239619866500735E-2</c:v>
                </c:pt>
                <c:pt idx="53">
                  <c:v>3.6429460346193009E-2</c:v>
                </c:pt>
                <c:pt idx="54">
                  <c:v>1.4933816042538749E-2</c:v>
                </c:pt>
                <c:pt idx="55">
                  <c:v>2.9415092205000565E-2</c:v>
                </c:pt>
                <c:pt idx="56">
                  <c:v>4.6837877587962443E-2</c:v>
                </c:pt>
                <c:pt idx="57">
                  <c:v>4.7742957348116302E-2</c:v>
                </c:pt>
                <c:pt idx="58">
                  <c:v>1.9911754723384998E-2</c:v>
                </c:pt>
                <c:pt idx="59">
                  <c:v>1.5499490892634913E-2</c:v>
                </c:pt>
                <c:pt idx="60">
                  <c:v>4.6045932797827809E-2</c:v>
                </c:pt>
                <c:pt idx="61">
                  <c:v>1.6404570652788778E-2</c:v>
                </c:pt>
                <c:pt idx="62">
                  <c:v>4.3330693517366216E-2</c:v>
                </c:pt>
                <c:pt idx="63">
                  <c:v>1.5838895802692612E-2</c:v>
                </c:pt>
                <c:pt idx="64">
                  <c:v>4.4009503337481617E-2</c:v>
                </c:pt>
                <c:pt idx="65">
                  <c:v>1.4707546102500283E-2</c:v>
                </c:pt>
                <c:pt idx="66">
                  <c:v>3.9370969566693066E-2</c:v>
                </c:pt>
                <c:pt idx="67">
                  <c:v>4.4462043217558547E-2</c:v>
                </c:pt>
                <c:pt idx="68">
                  <c:v>4.1294264057020025E-2</c:v>
                </c:pt>
                <c:pt idx="69">
                  <c:v>2.1156239393596562E-2</c:v>
                </c:pt>
                <c:pt idx="70">
                  <c:v>4.0389184296866158E-2</c:v>
                </c:pt>
                <c:pt idx="71">
                  <c:v>1.572576083267338E-2</c:v>
                </c:pt>
                <c:pt idx="72">
                  <c:v>3.7108270166308403E-2</c:v>
                </c:pt>
                <c:pt idx="73">
                  <c:v>1.6743975562846476E-2</c:v>
                </c:pt>
                <c:pt idx="74">
                  <c:v>2.6021043104423578E-2</c:v>
                </c:pt>
                <c:pt idx="75">
                  <c:v>4.3556963457404681E-2</c:v>
                </c:pt>
                <c:pt idx="76">
                  <c:v>4.152053399705849E-2</c:v>
                </c:pt>
                <c:pt idx="77">
                  <c:v>1.3236791492250254E-2</c:v>
                </c:pt>
                <c:pt idx="78">
                  <c:v>4.2312478787193124E-2</c:v>
                </c:pt>
                <c:pt idx="79">
                  <c:v>1.4141871252404119E-2</c:v>
                </c:pt>
                <c:pt idx="80">
                  <c:v>2.5681638194365877E-2</c:v>
                </c:pt>
                <c:pt idx="81">
                  <c:v>1.4141871252404119E-2</c:v>
                </c:pt>
                <c:pt idx="82">
                  <c:v>3.450616585586605E-2</c:v>
                </c:pt>
                <c:pt idx="83">
                  <c:v>4.367009842742392E-2</c:v>
                </c:pt>
                <c:pt idx="84">
                  <c:v>1.7196515442923409E-2</c:v>
                </c:pt>
                <c:pt idx="85">
                  <c:v>1.0182147301730966E-2</c:v>
                </c:pt>
                <c:pt idx="86">
                  <c:v>2.5455368254327412E-2</c:v>
                </c:pt>
                <c:pt idx="87">
                  <c:v>1.7988460233058039E-2</c:v>
                </c:pt>
                <c:pt idx="88">
                  <c:v>2.002488969340423E-2</c:v>
                </c:pt>
                <c:pt idx="89">
                  <c:v>1.1652901911980993E-2</c:v>
                </c:pt>
                <c:pt idx="90">
                  <c:v>1.1200362031904061E-2</c:v>
                </c:pt>
                <c:pt idx="91">
                  <c:v>1.9119809933250367E-2</c:v>
                </c:pt>
                <c:pt idx="92">
                  <c:v>1.617830071275031E-2</c:v>
                </c:pt>
                <c:pt idx="93">
                  <c:v>1.6065165742731077E-2</c:v>
                </c:pt>
                <c:pt idx="94">
                  <c:v>1.0521552211788665E-2</c:v>
                </c:pt>
                <c:pt idx="95">
                  <c:v>4.1181129087000792E-2</c:v>
                </c:pt>
                <c:pt idx="96">
                  <c:v>1.3689331372327185E-2</c:v>
                </c:pt>
                <c:pt idx="97">
                  <c:v>3.0772711845231362E-2</c:v>
                </c:pt>
                <c:pt idx="98">
                  <c:v>1.5838895802692612E-2</c:v>
                </c:pt>
                <c:pt idx="99">
                  <c:v>1.0521552211788665E-2</c:v>
                </c:pt>
                <c:pt idx="100">
                  <c:v>1.0408417241769431E-2</c:v>
                </c:pt>
                <c:pt idx="101">
                  <c:v>2.7718067654712072E-2</c:v>
                </c:pt>
                <c:pt idx="102">
                  <c:v>1.1087227061884829E-2</c:v>
                </c:pt>
                <c:pt idx="103">
                  <c:v>1.2784251612173322E-2</c:v>
                </c:pt>
                <c:pt idx="104">
                  <c:v>3.2809141305577556E-2</c:v>
                </c:pt>
                <c:pt idx="105">
                  <c:v>1.0182147301730966E-2</c:v>
                </c:pt>
                <c:pt idx="106">
                  <c:v>1.3915601312365652E-2</c:v>
                </c:pt>
                <c:pt idx="107">
                  <c:v>1.9572349813327301E-2</c:v>
                </c:pt>
                <c:pt idx="108">
                  <c:v>3.0320171965154429E-2</c:v>
                </c:pt>
                <c:pt idx="109">
                  <c:v>2.5681638194365877E-2</c:v>
                </c:pt>
                <c:pt idx="110">
                  <c:v>1.1200362031904061E-2</c:v>
                </c:pt>
                <c:pt idx="111">
                  <c:v>1.2557981672134857E-2</c:v>
                </c:pt>
                <c:pt idx="112">
                  <c:v>4.1746803937096955E-2</c:v>
                </c:pt>
                <c:pt idx="113">
                  <c:v>2.6247313044462043E-2</c:v>
                </c:pt>
                <c:pt idx="114">
                  <c:v>3.756081004638534E-2</c:v>
                </c:pt>
                <c:pt idx="115">
                  <c:v>3.5863785496096846E-2</c:v>
                </c:pt>
                <c:pt idx="116">
                  <c:v>2.3192668853942753E-2</c:v>
                </c:pt>
                <c:pt idx="117">
                  <c:v>5.9961534110193459E-3</c:v>
                </c:pt>
                <c:pt idx="118">
                  <c:v>2.3758343704038919E-2</c:v>
                </c:pt>
                <c:pt idx="119">
                  <c:v>2.5794773164385113E-2</c:v>
                </c:pt>
                <c:pt idx="120">
                  <c:v>6.6749632311347441E-3</c:v>
                </c:pt>
                <c:pt idx="121">
                  <c:v>1.2444846702115623E-2</c:v>
                </c:pt>
                <c:pt idx="122">
                  <c:v>1.7083380472904176E-2</c:v>
                </c:pt>
                <c:pt idx="123">
                  <c:v>3.1338386695327528E-2</c:v>
                </c:pt>
                <c:pt idx="124">
                  <c:v>2.0816834483538861E-2</c:v>
                </c:pt>
                <c:pt idx="125">
                  <c:v>3.1225251725308292E-2</c:v>
                </c:pt>
                <c:pt idx="126">
                  <c:v>9.6164724516347999E-3</c:v>
                </c:pt>
                <c:pt idx="127">
                  <c:v>8.5982577214617044E-3</c:v>
                </c:pt>
                <c:pt idx="128">
                  <c:v>6.9012331711732098E-3</c:v>
                </c:pt>
                <c:pt idx="129">
                  <c:v>1.0295282271750198E-2</c:v>
                </c:pt>
                <c:pt idx="130">
                  <c:v>3.450616585586605E-2</c:v>
                </c:pt>
                <c:pt idx="131">
                  <c:v>5.5436135309424144E-3</c:v>
                </c:pt>
                <c:pt idx="132">
                  <c:v>2.7944337594750537E-2</c:v>
                </c:pt>
                <c:pt idx="133">
                  <c:v>2.0251159633442699E-2</c:v>
                </c:pt>
                <c:pt idx="134">
                  <c:v>8.4851227514424702E-3</c:v>
                </c:pt>
                <c:pt idx="135">
                  <c:v>8.4851227514424702E-3</c:v>
                </c:pt>
                <c:pt idx="136">
                  <c:v>5.5436135309424144E-3</c:v>
                </c:pt>
                <c:pt idx="137">
                  <c:v>1.4820681072519515E-2</c:v>
                </c:pt>
                <c:pt idx="138">
                  <c:v>1.3123656522231021E-2</c:v>
                </c:pt>
                <c:pt idx="139">
                  <c:v>5.0910736508654828E-3</c:v>
                </c:pt>
                <c:pt idx="140">
                  <c:v>2.2740128973865823E-2</c:v>
                </c:pt>
                <c:pt idx="141">
                  <c:v>6.335558321077045E-3</c:v>
                </c:pt>
                <c:pt idx="142">
                  <c:v>5.3173435909039486E-3</c:v>
                </c:pt>
                <c:pt idx="143">
                  <c:v>7.4669080212693747E-3</c:v>
                </c:pt>
                <c:pt idx="144">
                  <c:v>7.4669080212693747E-3</c:v>
                </c:pt>
                <c:pt idx="145">
                  <c:v>7.9194479013463062E-3</c:v>
                </c:pt>
                <c:pt idx="146">
                  <c:v>2.228758909378889E-2</c:v>
                </c:pt>
                <c:pt idx="147">
                  <c:v>1.1992306822038692E-2</c:v>
                </c:pt>
                <c:pt idx="148">
                  <c:v>2.2966398913904288E-2</c:v>
                </c:pt>
                <c:pt idx="149">
                  <c:v>1.9119809933250367E-2</c:v>
                </c:pt>
                <c:pt idx="150">
                  <c:v>1.1652901911980993E-2</c:v>
                </c:pt>
                <c:pt idx="151">
                  <c:v>2.7831202624731304E-2</c:v>
                </c:pt>
                <c:pt idx="152">
                  <c:v>4.4122638307500846E-3</c:v>
                </c:pt>
                <c:pt idx="153">
                  <c:v>5.5436135309424144E-3</c:v>
                </c:pt>
                <c:pt idx="154">
                  <c:v>2.4210883584115852E-2</c:v>
                </c:pt>
                <c:pt idx="155">
                  <c:v>1.2897386582192557E-2</c:v>
                </c:pt>
                <c:pt idx="156">
                  <c:v>1.8214730173096504E-2</c:v>
                </c:pt>
                <c:pt idx="157">
                  <c:v>1.4141871252404119E-2</c:v>
                </c:pt>
                <c:pt idx="158">
                  <c:v>1.7875325263038807E-2</c:v>
                </c:pt>
                <c:pt idx="159">
                  <c:v>5.7698834709808801E-3</c:v>
                </c:pt>
                <c:pt idx="160">
                  <c:v>1.7535920352981106E-2</c:v>
                </c:pt>
                <c:pt idx="161">
                  <c:v>5.5436135309424144E-3</c:v>
                </c:pt>
                <c:pt idx="162">
                  <c:v>2.2966398913904288E-2</c:v>
                </c:pt>
                <c:pt idx="163">
                  <c:v>1.0634687181807897E-2</c:v>
                </c:pt>
                <c:pt idx="164">
                  <c:v>6.5618282611155107E-3</c:v>
                </c:pt>
                <c:pt idx="165">
                  <c:v>2.0364294603461931E-2</c:v>
                </c:pt>
                <c:pt idx="166">
                  <c:v>3.3035411245616021E-2</c:v>
                </c:pt>
                <c:pt idx="167">
                  <c:v>1.0521552211788665E-2</c:v>
                </c:pt>
                <c:pt idx="168">
                  <c:v>2.3871478674058151E-2</c:v>
                </c:pt>
                <c:pt idx="169">
                  <c:v>1.4255006222423351E-2</c:v>
                </c:pt>
                <c:pt idx="170">
                  <c:v>1.0182147301730966E-2</c:v>
                </c:pt>
                <c:pt idx="171">
                  <c:v>7.1275031112116756E-3</c:v>
                </c:pt>
                <c:pt idx="172">
                  <c:v>1.6743975562846476E-2</c:v>
                </c:pt>
                <c:pt idx="173">
                  <c:v>5.3173435909039486E-3</c:v>
                </c:pt>
                <c:pt idx="174">
                  <c:v>1.0069012331711731E-2</c:v>
                </c:pt>
                <c:pt idx="175">
                  <c:v>2.1721914243692724E-2</c:v>
                </c:pt>
                <c:pt idx="176">
                  <c:v>2.5002828374250483E-2</c:v>
                </c:pt>
                <c:pt idx="177">
                  <c:v>9.0507976015386359E-3</c:v>
                </c:pt>
                <c:pt idx="178">
                  <c:v>1.3010521552211789E-2</c:v>
                </c:pt>
                <c:pt idx="179">
                  <c:v>7.9194479013463062E-3</c:v>
                </c:pt>
                <c:pt idx="180">
                  <c:v>5.3173435909039486E-3</c:v>
                </c:pt>
                <c:pt idx="181">
                  <c:v>1.2784251612173322E-2</c:v>
                </c:pt>
                <c:pt idx="182">
                  <c:v>4.4122638307500846E-3</c:v>
                </c:pt>
                <c:pt idx="183">
                  <c:v>1.0408417241769431E-2</c:v>
                </c:pt>
                <c:pt idx="184">
                  <c:v>2.2400724063808122E-2</c:v>
                </c:pt>
                <c:pt idx="185">
                  <c:v>7.5800429912886071E-3</c:v>
                </c:pt>
                <c:pt idx="186">
                  <c:v>5.8830184410001134E-3</c:v>
                </c:pt>
                <c:pt idx="187">
                  <c:v>6.335558321077045E-3</c:v>
                </c:pt>
                <c:pt idx="188">
                  <c:v>6.6749632311347441E-3</c:v>
                </c:pt>
                <c:pt idx="189">
                  <c:v>7.5800429912886071E-3</c:v>
                </c:pt>
                <c:pt idx="190">
                  <c:v>9.6164724516347999E-3</c:v>
                </c:pt>
                <c:pt idx="191">
                  <c:v>1.8893539993211902E-2</c:v>
                </c:pt>
                <c:pt idx="192">
                  <c:v>1.0069012331711731E-2</c:v>
                </c:pt>
                <c:pt idx="193">
                  <c:v>1.2784251612173322E-2</c:v>
                </c:pt>
                <c:pt idx="194">
                  <c:v>4.4122638307500846E-3</c:v>
                </c:pt>
                <c:pt idx="195">
                  <c:v>1.2897386582192557E-2</c:v>
                </c:pt>
                <c:pt idx="196">
                  <c:v>4.4122638307500846E-3</c:v>
                </c:pt>
                <c:pt idx="197">
                  <c:v>1.5952030772711845E-2</c:v>
                </c:pt>
                <c:pt idx="198">
                  <c:v>4.864803710827017E-3</c:v>
                </c:pt>
                <c:pt idx="199">
                  <c:v>2.5681638194365877E-2</c:v>
                </c:pt>
                <c:pt idx="200">
                  <c:v>5.6567485009616477E-3</c:v>
                </c:pt>
                <c:pt idx="201">
                  <c:v>5.0910736508654828E-3</c:v>
                </c:pt>
                <c:pt idx="202">
                  <c:v>1.7196515442923409E-2</c:v>
                </c:pt>
                <c:pt idx="203">
                  <c:v>2.2513859033827355E-2</c:v>
                </c:pt>
                <c:pt idx="204">
                  <c:v>1.5160085982577214E-2</c:v>
                </c:pt>
                <c:pt idx="205">
                  <c:v>2.183504921371196E-2</c:v>
                </c:pt>
                <c:pt idx="206">
                  <c:v>2.6812987894558209E-2</c:v>
                </c:pt>
                <c:pt idx="207">
                  <c:v>3.7334540106346873E-3</c:v>
                </c:pt>
                <c:pt idx="208">
                  <c:v>2.4550288494173549E-2</c:v>
                </c:pt>
                <c:pt idx="209">
                  <c:v>9.1639325715578684E-3</c:v>
                </c:pt>
                <c:pt idx="210">
                  <c:v>1.6291435682769546E-2</c:v>
                </c:pt>
                <c:pt idx="211">
                  <c:v>1.92329449032696E-2</c:v>
                </c:pt>
                <c:pt idx="212">
                  <c:v>2.9075687294942868E-2</c:v>
                </c:pt>
                <c:pt idx="213">
                  <c:v>2.0364294603461931E-2</c:v>
                </c:pt>
                <c:pt idx="214">
                  <c:v>8.9376626315194035E-3</c:v>
                </c:pt>
                <c:pt idx="215">
                  <c:v>8.7113926914809368E-3</c:v>
                </c:pt>
                <c:pt idx="216">
                  <c:v>9.390202511596335E-3</c:v>
                </c:pt>
                <c:pt idx="217">
                  <c:v>5.5436135309424144E-3</c:v>
                </c:pt>
                <c:pt idx="218">
                  <c:v>9.0507976015386359E-3</c:v>
                </c:pt>
                <c:pt idx="219">
                  <c:v>2.9415092205000567E-3</c:v>
                </c:pt>
                <c:pt idx="220">
                  <c:v>1.4255006222423351E-2</c:v>
                </c:pt>
                <c:pt idx="221">
                  <c:v>2.9415092205000567E-3</c:v>
                </c:pt>
                <c:pt idx="222">
                  <c:v>1.4481276162461816E-2</c:v>
                </c:pt>
                <c:pt idx="223">
                  <c:v>2.3192668853942753E-2</c:v>
                </c:pt>
                <c:pt idx="224">
                  <c:v>8.0325828713655387E-3</c:v>
                </c:pt>
                <c:pt idx="225">
                  <c:v>1.2218576762077158E-2</c:v>
                </c:pt>
                <c:pt idx="226">
                  <c:v>1.2331711732096391E-2</c:v>
                </c:pt>
                <c:pt idx="227">
                  <c:v>5.2042086208847153E-3</c:v>
                </c:pt>
                <c:pt idx="228">
                  <c:v>1.5952030772711845E-2</c:v>
                </c:pt>
                <c:pt idx="229">
                  <c:v>2.0590564543500396E-2</c:v>
                </c:pt>
                <c:pt idx="230">
                  <c:v>2.7152392804615906E-2</c:v>
                </c:pt>
                <c:pt idx="231">
                  <c:v>2.9415092205000567E-3</c:v>
                </c:pt>
                <c:pt idx="232">
                  <c:v>1.0521552211788665E-2</c:v>
                </c:pt>
                <c:pt idx="233">
                  <c:v>5.7698834709808801E-3</c:v>
                </c:pt>
                <c:pt idx="234">
                  <c:v>5.5436135309424144E-3</c:v>
                </c:pt>
                <c:pt idx="235">
                  <c:v>3.1677791605385225E-3</c:v>
                </c:pt>
                <c:pt idx="236">
                  <c:v>8.0325828713655387E-3</c:v>
                </c:pt>
                <c:pt idx="237">
                  <c:v>2.3532073764000454E-2</c:v>
                </c:pt>
                <c:pt idx="238">
                  <c:v>4.1859938907116189E-3</c:v>
                </c:pt>
                <c:pt idx="239">
                  <c:v>2.5907908134404346E-2</c:v>
                </c:pt>
                <c:pt idx="240">
                  <c:v>1.4481276162461816E-2</c:v>
                </c:pt>
                <c:pt idx="241">
                  <c:v>4.6385337707885504E-3</c:v>
                </c:pt>
                <c:pt idx="242">
                  <c:v>1.9798619753365766E-2</c:v>
                </c:pt>
                <c:pt idx="243">
                  <c:v>8.7113926914809368E-3</c:v>
                </c:pt>
                <c:pt idx="244">
                  <c:v>7.1275031112116756E-3</c:v>
                </c:pt>
                <c:pt idx="245">
                  <c:v>1.2444846702115623E-2</c:v>
                </c:pt>
                <c:pt idx="246">
                  <c:v>3.0093902025115964E-2</c:v>
                </c:pt>
                <c:pt idx="247">
                  <c:v>2.9415092205000567E-3</c:v>
                </c:pt>
                <c:pt idx="248">
                  <c:v>2.0364294603461931E-2</c:v>
                </c:pt>
                <c:pt idx="249">
                  <c:v>2.8510012444846702E-2</c:v>
                </c:pt>
                <c:pt idx="250">
                  <c:v>1.1426631971942528E-2</c:v>
                </c:pt>
                <c:pt idx="251">
                  <c:v>6.335558321077045E-3</c:v>
                </c:pt>
                <c:pt idx="252">
                  <c:v>2.7491797714673607E-2</c:v>
                </c:pt>
                <c:pt idx="253">
                  <c:v>1.7762190293019571E-2</c:v>
                </c:pt>
                <c:pt idx="254">
                  <c:v>5.5436135309424144E-3</c:v>
                </c:pt>
                <c:pt idx="255">
                  <c:v>1.4933816042538749E-2</c:v>
                </c:pt>
                <c:pt idx="256">
                  <c:v>1.9798619753365766E-2</c:v>
                </c:pt>
                <c:pt idx="257">
                  <c:v>8.8245276615001693E-3</c:v>
                </c:pt>
                <c:pt idx="258">
                  <c:v>2.4550288494173549E-2</c:v>
                </c:pt>
                <c:pt idx="259">
                  <c:v>2.4550288494173549E-2</c:v>
                </c:pt>
                <c:pt idx="260">
                  <c:v>2.5907908134404346E-2</c:v>
                </c:pt>
                <c:pt idx="261">
                  <c:v>7.1275031112116756E-3</c:v>
                </c:pt>
                <c:pt idx="262">
                  <c:v>9.2770675415771008E-3</c:v>
                </c:pt>
                <c:pt idx="263">
                  <c:v>5.6567485009616477E-3</c:v>
                </c:pt>
                <c:pt idx="264">
                  <c:v>5.0910736508654828E-3</c:v>
                </c:pt>
                <c:pt idx="265">
                  <c:v>5.2042086208847153E-3</c:v>
                </c:pt>
                <c:pt idx="266">
                  <c:v>5.0910736508654828E-3</c:v>
                </c:pt>
                <c:pt idx="267">
                  <c:v>1.6857110532865708E-2</c:v>
                </c:pt>
                <c:pt idx="268">
                  <c:v>4.6385337707885504E-3</c:v>
                </c:pt>
                <c:pt idx="269">
                  <c:v>5.9961534110193459E-3</c:v>
                </c:pt>
                <c:pt idx="270">
                  <c:v>6.1092883810385792E-3</c:v>
                </c:pt>
                <c:pt idx="271">
                  <c:v>2.0590564543500396E-2</c:v>
                </c:pt>
                <c:pt idx="272">
                  <c:v>2.0364294603461931E-2</c:v>
                </c:pt>
                <c:pt idx="273">
                  <c:v>2.88494173549044E-2</c:v>
                </c:pt>
                <c:pt idx="274">
                  <c:v>5.7698834709808801E-3</c:v>
                </c:pt>
                <c:pt idx="275">
                  <c:v>4.7516687408077837E-3</c:v>
                </c:pt>
                <c:pt idx="276">
                  <c:v>1.4255006222423351E-2</c:v>
                </c:pt>
                <c:pt idx="277">
                  <c:v>7.9194479013463062E-3</c:v>
                </c:pt>
                <c:pt idx="278">
                  <c:v>5.8830184410001134E-3</c:v>
                </c:pt>
                <c:pt idx="279">
                  <c:v>2.1721914243692724E-2</c:v>
                </c:pt>
                <c:pt idx="280">
                  <c:v>2.7718067654712072E-2</c:v>
                </c:pt>
                <c:pt idx="281">
                  <c:v>3.8465889806539202E-3</c:v>
                </c:pt>
                <c:pt idx="282">
                  <c:v>1.3915601312365652E-2</c:v>
                </c:pt>
                <c:pt idx="283">
                  <c:v>3.5071840705962211E-3</c:v>
                </c:pt>
                <c:pt idx="284">
                  <c:v>1.3236791492250254E-2</c:v>
                </c:pt>
                <c:pt idx="285">
                  <c:v>5.9961534110193459E-3</c:v>
                </c:pt>
                <c:pt idx="286">
                  <c:v>7.1275031112116756E-3</c:v>
                </c:pt>
                <c:pt idx="287">
                  <c:v>6.4486932910962783E-3</c:v>
                </c:pt>
                <c:pt idx="288">
                  <c:v>3.0546441905192896E-3</c:v>
                </c:pt>
                <c:pt idx="289">
                  <c:v>2.839687747482747E-2</c:v>
                </c:pt>
                <c:pt idx="290">
                  <c:v>1.1992306822038692E-2</c:v>
                </c:pt>
                <c:pt idx="291">
                  <c:v>3.0546441905192896E-3</c:v>
                </c:pt>
                <c:pt idx="292">
                  <c:v>1.8327865143115737E-2</c:v>
                </c:pt>
                <c:pt idx="293">
                  <c:v>4.0728589206923864E-3</c:v>
                </c:pt>
                <c:pt idx="294">
                  <c:v>3.3940491005769881E-2</c:v>
                </c:pt>
                <c:pt idx="295">
                  <c:v>1.9119809933250367E-2</c:v>
                </c:pt>
                <c:pt idx="296">
                  <c:v>1.6857110532865708E-2</c:v>
                </c:pt>
                <c:pt idx="297">
                  <c:v>4.6385337707885504E-3</c:v>
                </c:pt>
                <c:pt idx="298">
                  <c:v>4.525398800769318E-3</c:v>
                </c:pt>
                <c:pt idx="299">
                  <c:v>2.1495644303654261E-3</c:v>
                </c:pt>
                <c:pt idx="300">
                  <c:v>4.6385337707885504E-3</c:v>
                </c:pt>
                <c:pt idx="301">
                  <c:v>9.2770675415771008E-3</c:v>
                </c:pt>
                <c:pt idx="302">
                  <c:v>2.1495644303654261E-3</c:v>
                </c:pt>
                <c:pt idx="303">
                  <c:v>2.9415092205000567E-3</c:v>
                </c:pt>
                <c:pt idx="304">
                  <c:v>9.390202511596335E-3</c:v>
                </c:pt>
                <c:pt idx="305">
                  <c:v>2.1608779273673492E-2</c:v>
                </c:pt>
                <c:pt idx="306">
                  <c:v>8.1457178413847729E-3</c:v>
                </c:pt>
                <c:pt idx="307">
                  <c:v>8.9376626315194035E-3</c:v>
                </c:pt>
                <c:pt idx="308">
                  <c:v>3.3940491005769883E-3</c:v>
                </c:pt>
                <c:pt idx="309">
                  <c:v>6.5618282611155107E-3</c:v>
                </c:pt>
                <c:pt idx="310">
                  <c:v>2.228758909378889E-2</c:v>
                </c:pt>
                <c:pt idx="311">
                  <c:v>1.1313497001923295E-2</c:v>
                </c:pt>
                <c:pt idx="312">
                  <c:v>1.617830071275031E-2</c:v>
                </c:pt>
                <c:pt idx="313">
                  <c:v>4.9779386808462495E-3</c:v>
                </c:pt>
                <c:pt idx="314">
                  <c:v>2.0364294603461931E-2</c:v>
                </c:pt>
                <c:pt idx="315">
                  <c:v>7.240638081230908E-3</c:v>
                </c:pt>
                <c:pt idx="316">
                  <c:v>1.4707546102500283E-2</c:v>
                </c:pt>
                <c:pt idx="317">
                  <c:v>2.1495644303654261E-3</c:v>
                </c:pt>
                <c:pt idx="318">
                  <c:v>9.955877361692499E-3</c:v>
                </c:pt>
                <c:pt idx="319">
                  <c:v>6.6749632311347441E-3</c:v>
                </c:pt>
                <c:pt idx="320">
                  <c:v>3.5071840705962211E-3</c:v>
                </c:pt>
                <c:pt idx="321">
                  <c:v>1.2105441792057926E-2</c:v>
                </c:pt>
                <c:pt idx="322">
                  <c:v>1.4933816042538749E-2</c:v>
                </c:pt>
                <c:pt idx="323">
                  <c:v>4.6385337707885504E-3</c:v>
                </c:pt>
                <c:pt idx="324">
                  <c:v>3.7334540106346873E-3</c:v>
                </c:pt>
                <c:pt idx="325">
                  <c:v>1.0295282271750198E-2</c:v>
                </c:pt>
                <c:pt idx="326">
                  <c:v>4.6385337707885504E-3</c:v>
                </c:pt>
                <c:pt idx="327">
                  <c:v>3.1677791605385225E-3</c:v>
                </c:pt>
                <c:pt idx="328">
                  <c:v>3.620319040615454E-3</c:v>
                </c:pt>
                <c:pt idx="329">
                  <c:v>4.6385337707885504E-3</c:v>
                </c:pt>
                <c:pt idx="330">
                  <c:v>4.7516687408077837E-3</c:v>
                </c:pt>
                <c:pt idx="331">
                  <c:v>5.430478560923181E-3</c:v>
                </c:pt>
                <c:pt idx="332">
                  <c:v>5.3173435909039486E-3</c:v>
                </c:pt>
                <c:pt idx="333">
                  <c:v>2.3758343704038919E-3</c:v>
                </c:pt>
                <c:pt idx="334">
                  <c:v>2.8283742504808238E-3</c:v>
                </c:pt>
                <c:pt idx="335">
                  <c:v>2.9415092205000567E-3</c:v>
                </c:pt>
                <c:pt idx="336">
                  <c:v>9.7296074216540341E-3</c:v>
                </c:pt>
                <c:pt idx="337">
                  <c:v>2.1721914243692724E-2</c:v>
                </c:pt>
                <c:pt idx="338">
                  <c:v>3.0546441905192896E-3</c:v>
                </c:pt>
                <c:pt idx="339">
                  <c:v>9.955877361692499E-3</c:v>
                </c:pt>
                <c:pt idx="340">
                  <c:v>9.955877361692499E-3</c:v>
                </c:pt>
                <c:pt idx="341">
                  <c:v>3.1677791605385225E-3</c:v>
                </c:pt>
                <c:pt idx="342">
                  <c:v>1.459441113248105E-2</c:v>
                </c:pt>
                <c:pt idx="343">
                  <c:v>3.1677791605385225E-3</c:v>
                </c:pt>
                <c:pt idx="344">
                  <c:v>1.4368141192442584E-2</c:v>
                </c:pt>
                <c:pt idx="345">
                  <c:v>8.3719877814232378E-3</c:v>
                </c:pt>
                <c:pt idx="346">
                  <c:v>4.9779386808462495E-3</c:v>
                </c:pt>
                <c:pt idx="347">
                  <c:v>4.525398800769318E-3</c:v>
                </c:pt>
                <c:pt idx="348">
                  <c:v>2.262699400384659E-3</c:v>
                </c:pt>
                <c:pt idx="349">
                  <c:v>8.1457178413847729E-3</c:v>
                </c:pt>
                <c:pt idx="350">
                  <c:v>3.5071840705962211E-3</c:v>
                </c:pt>
                <c:pt idx="351">
                  <c:v>3.2809141305577554E-3</c:v>
                </c:pt>
                <c:pt idx="352">
                  <c:v>7.3537730512501414E-3</c:v>
                </c:pt>
                <c:pt idx="353">
                  <c:v>2.3532073764000454E-2</c:v>
                </c:pt>
                <c:pt idx="354">
                  <c:v>3.2809141305577554E-3</c:v>
                </c:pt>
                <c:pt idx="355">
                  <c:v>4.1859938907116189E-3</c:v>
                </c:pt>
                <c:pt idx="356">
                  <c:v>3.3940491005769883E-3</c:v>
                </c:pt>
                <c:pt idx="357">
                  <c:v>9.7296074216540341E-3</c:v>
                </c:pt>
                <c:pt idx="358">
                  <c:v>9.8427423916732665E-3</c:v>
                </c:pt>
                <c:pt idx="359">
                  <c:v>5.8830184410001134E-3</c:v>
                </c:pt>
                <c:pt idx="360">
                  <c:v>3.5071840705962211E-3</c:v>
                </c:pt>
                <c:pt idx="361">
                  <c:v>9.6164724516347999E-3</c:v>
                </c:pt>
                <c:pt idx="362">
                  <c:v>7.1275031112116756E-3</c:v>
                </c:pt>
                <c:pt idx="363">
                  <c:v>2.3758343704038919E-3</c:v>
                </c:pt>
                <c:pt idx="364">
                  <c:v>5.5436135309424144E-3</c:v>
                </c:pt>
                <c:pt idx="365">
                  <c:v>1.697024550288494E-2</c:v>
                </c:pt>
                <c:pt idx="366">
                  <c:v>4.864803710827017E-3</c:v>
                </c:pt>
                <c:pt idx="367">
                  <c:v>3.5071840705962211E-3</c:v>
                </c:pt>
                <c:pt idx="368">
                  <c:v>2.1495644303654261E-3</c:v>
                </c:pt>
                <c:pt idx="369">
                  <c:v>4.525398800769318E-3</c:v>
                </c:pt>
                <c:pt idx="370">
                  <c:v>2.1495644303654261E-3</c:v>
                </c:pt>
                <c:pt idx="371">
                  <c:v>3.1677791605385225E-3</c:v>
                </c:pt>
                <c:pt idx="372">
                  <c:v>6.4486932910962783E-3</c:v>
                </c:pt>
                <c:pt idx="373">
                  <c:v>4.6385337707885504E-3</c:v>
                </c:pt>
                <c:pt idx="374">
                  <c:v>5.0910736508654828E-3</c:v>
                </c:pt>
                <c:pt idx="375">
                  <c:v>5.8830184410001134E-3</c:v>
                </c:pt>
                <c:pt idx="376">
                  <c:v>4.7516687408077837E-3</c:v>
                </c:pt>
                <c:pt idx="377">
                  <c:v>3.620319040615454E-3</c:v>
                </c:pt>
                <c:pt idx="378">
                  <c:v>9.6164724516347999E-3</c:v>
                </c:pt>
                <c:pt idx="379">
                  <c:v>3.2809141305577554E-3</c:v>
                </c:pt>
                <c:pt idx="380">
                  <c:v>3.3940491005769883E-3</c:v>
                </c:pt>
                <c:pt idx="381">
                  <c:v>2.7152392804615905E-3</c:v>
                </c:pt>
                <c:pt idx="382">
                  <c:v>2.9415092205000567E-3</c:v>
                </c:pt>
                <c:pt idx="383">
                  <c:v>2.9415092205000567E-3</c:v>
                </c:pt>
                <c:pt idx="384">
                  <c:v>3.1677791605385225E-3</c:v>
                </c:pt>
                <c:pt idx="385">
                  <c:v>1.7309650412942641E-2</c:v>
                </c:pt>
                <c:pt idx="386">
                  <c:v>2.8283742504808238E-3</c:v>
                </c:pt>
                <c:pt idx="387">
                  <c:v>1.5046951012557982E-2</c:v>
                </c:pt>
                <c:pt idx="388">
                  <c:v>3.5071840705962211E-3</c:v>
                </c:pt>
                <c:pt idx="389">
                  <c:v>2.7152392804615905E-3</c:v>
                </c:pt>
                <c:pt idx="390">
                  <c:v>2.4889693404231247E-3</c:v>
                </c:pt>
                <c:pt idx="391">
                  <c:v>2.8283742504808238E-3</c:v>
                </c:pt>
                <c:pt idx="392">
                  <c:v>4.4122638307500846E-3</c:v>
                </c:pt>
                <c:pt idx="393">
                  <c:v>2.3305803823961985E-2</c:v>
                </c:pt>
                <c:pt idx="394">
                  <c:v>2.1495644303654261E-3</c:v>
                </c:pt>
                <c:pt idx="395">
                  <c:v>9.5033374816155675E-3</c:v>
                </c:pt>
                <c:pt idx="396">
                  <c:v>1.4141871252404119E-2</c:v>
                </c:pt>
                <c:pt idx="397">
                  <c:v>5.9961534110193459E-3</c:v>
                </c:pt>
                <c:pt idx="398">
                  <c:v>4.9779386808462495E-3</c:v>
                </c:pt>
                <c:pt idx="399">
                  <c:v>4.1859938907116189E-3</c:v>
                </c:pt>
                <c:pt idx="400">
                  <c:v>4.864803710827017E-3</c:v>
                </c:pt>
                <c:pt idx="401">
                  <c:v>2.1495644303654261E-3</c:v>
                </c:pt>
                <c:pt idx="402">
                  <c:v>3.2809141305577554E-3</c:v>
                </c:pt>
                <c:pt idx="403">
                  <c:v>1.8214730173096504E-2</c:v>
                </c:pt>
                <c:pt idx="404">
                  <c:v>1.1992306822038692E-2</c:v>
                </c:pt>
                <c:pt idx="405">
                  <c:v>4.525398800769318E-3</c:v>
                </c:pt>
                <c:pt idx="406">
                  <c:v>2.8283742504808238E-3</c:v>
                </c:pt>
                <c:pt idx="407">
                  <c:v>2.8283742504808238E-3</c:v>
                </c:pt>
                <c:pt idx="408">
                  <c:v>1.5612625862654146E-2</c:v>
                </c:pt>
                <c:pt idx="409">
                  <c:v>1.8101595203077272E-2</c:v>
                </c:pt>
                <c:pt idx="410">
                  <c:v>1.8667270053173438E-2</c:v>
                </c:pt>
                <c:pt idx="411">
                  <c:v>7.240638081230908E-3</c:v>
                </c:pt>
                <c:pt idx="412">
                  <c:v>5.0910736508654828E-3</c:v>
                </c:pt>
                <c:pt idx="413">
                  <c:v>1.8554135083154202E-2</c:v>
                </c:pt>
                <c:pt idx="414">
                  <c:v>3.8465889806539202E-3</c:v>
                </c:pt>
                <c:pt idx="415">
                  <c:v>1.7309650412942641E-2</c:v>
                </c:pt>
                <c:pt idx="416">
                  <c:v>1.0408417241769431E-2</c:v>
                </c:pt>
                <c:pt idx="417">
                  <c:v>8.0325828713655387E-3</c:v>
                </c:pt>
                <c:pt idx="418">
                  <c:v>7.9194479013463062E-3</c:v>
                </c:pt>
                <c:pt idx="419">
                  <c:v>3.3940491005769883E-3</c:v>
                </c:pt>
                <c:pt idx="420">
                  <c:v>1.2331711732096391E-2</c:v>
                </c:pt>
                <c:pt idx="421">
                  <c:v>3.0546441905192896E-3</c:v>
                </c:pt>
                <c:pt idx="422">
                  <c:v>3.3940491005769883E-3</c:v>
                </c:pt>
                <c:pt idx="423">
                  <c:v>5.8830184410001134E-3</c:v>
                </c:pt>
                <c:pt idx="424">
                  <c:v>2.3758343704038919E-2</c:v>
                </c:pt>
                <c:pt idx="425">
                  <c:v>4.2991288607308522E-3</c:v>
                </c:pt>
                <c:pt idx="426">
                  <c:v>8.7113926914809368E-3</c:v>
                </c:pt>
                <c:pt idx="427">
                  <c:v>2.4097748614096616E-2</c:v>
                </c:pt>
                <c:pt idx="428">
                  <c:v>4.0728589206923864E-3</c:v>
                </c:pt>
                <c:pt idx="429">
                  <c:v>3.3940491005769883E-3</c:v>
                </c:pt>
                <c:pt idx="430">
                  <c:v>1.0521552211788665E-2</c:v>
                </c:pt>
                <c:pt idx="431">
                  <c:v>3.9597239506731531E-3</c:v>
                </c:pt>
                <c:pt idx="432">
                  <c:v>3.2809141305577554E-3</c:v>
                </c:pt>
                <c:pt idx="433">
                  <c:v>2.9415092205000567E-3</c:v>
                </c:pt>
                <c:pt idx="434">
                  <c:v>6.5618282611155107E-3</c:v>
                </c:pt>
                <c:pt idx="435">
                  <c:v>6.7880982011539765E-3</c:v>
                </c:pt>
                <c:pt idx="436">
                  <c:v>4.9779386808462495E-3</c:v>
                </c:pt>
                <c:pt idx="437">
                  <c:v>2.3758343704038919E-3</c:v>
                </c:pt>
                <c:pt idx="438">
                  <c:v>2.9415092205000567E-3</c:v>
                </c:pt>
                <c:pt idx="439">
                  <c:v>9.6164724516347999E-3</c:v>
                </c:pt>
                <c:pt idx="440">
                  <c:v>3.9597239506731531E-3</c:v>
                </c:pt>
                <c:pt idx="441">
                  <c:v>6.6749632311347441E-3</c:v>
                </c:pt>
                <c:pt idx="442">
                  <c:v>3.3940491005769883E-3</c:v>
                </c:pt>
                <c:pt idx="443">
                  <c:v>2.4889693404231247E-3</c:v>
                </c:pt>
                <c:pt idx="444">
                  <c:v>1.0521552211788665E-2</c:v>
                </c:pt>
                <c:pt idx="445">
                  <c:v>2.002488969340423E-2</c:v>
                </c:pt>
                <c:pt idx="446">
                  <c:v>1.0634687181807897E-2</c:v>
                </c:pt>
                <c:pt idx="447">
                  <c:v>6.1092883810385792E-3</c:v>
                </c:pt>
                <c:pt idx="448">
                  <c:v>2.2740128973865823E-2</c:v>
                </c:pt>
                <c:pt idx="449">
                  <c:v>8.3719877814232378E-3</c:v>
                </c:pt>
                <c:pt idx="450">
                  <c:v>3.7334540106346873E-3</c:v>
                </c:pt>
                <c:pt idx="451">
                  <c:v>6.6749632311347441E-3</c:v>
                </c:pt>
                <c:pt idx="452">
                  <c:v>7.3537730512501414E-3</c:v>
                </c:pt>
                <c:pt idx="453">
                  <c:v>7.0143681411924423E-3</c:v>
                </c:pt>
                <c:pt idx="454">
                  <c:v>8.1457178413847729E-3</c:v>
                </c:pt>
                <c:pt idx="455">
                  <c:v>3.2809141305577554E-3</c:v>
                </c:pt>
                <c:pt idx="456">
                  <c:v>2.6021043104423576E-3</c:v>
                </c:pt>
                <c:pt idx="457">
                  <c:v>2.3418938793981221E-2</c:v>
                </c:pt>
                <c:pt idx="458">
                  <c:v>2.7152392804615905E-3</c:v>
                </c:pt>
                <c:pt idx="459">
                  <c:v>2.8283742504808238E-3</c:v>
                </c:pt>
                <c:pt idx="460">
                  <c:v>1.4481276162461816E-2</c:v>
                </c:pt>
                <c:pt idx="461">
                  <c:v>4.7516687408077837E-3</c:v>
                </c:pt>
                <c:pt idx="462">
                  <c:v>3.620319040615454E-3</c:v>
                </c:pt>
                <c:pt idx="463">
                  <c:v>1.810159520307727E-3</c:v>
                </c:pt>
                <c:pt idx="464">
                  <c:v>1.810159520307727E-3</c:v>
                </c:pt>
                <c:pt idx="465">
                  <c:v>2.8283742504808238E-3</c:v>
                </c:pt>
                <c:pt idx="466">
                  <c:v>4.4122638307500846E-3</c:v>
                </c:pt>
                <c:pt idx="467">
                  <c:v>1.810159520307727E-3</c:v>
                </c:pt>
                <c:pt idx="468">
                  <c:v>1.810159520307727E-3</c:v>
                </c:pt>
                <c:pt idx="469">
                  <c:v>2.6021043104423576E-3</c:v>
                </c:pt>
                <c:pt idx="470">
                  <c:v>3.5071840705962211E-3</c:v>
                </c:pt>
                <c:pt idx="471">
                  <c:v>2.3758343704038919E-3</c:v>
                </c:pt>
                <c:pt idx="472">
                  <c:v>9.1639325715578684E-3</c:v>
                </c:pt>
                <c:pt idx="473">
                  <c:v>2.7152392804615905E-3</c:v>
                </c:pt>
                <c:pt idx="474">
                  <c:v>1.3576196402307953E-2</c:v>
                </c:pt>
                <c:pt idx="475">
                  <c:v>2.7152392804615905E-3</c:v>
                </c:pt>
                <c:pt idx="476">
                  <c:v>1.2444846702115623E-2</c:v>
                </c:pt>
                <c:pt idx="477">
                  <c:v>1.9232944903269601E-3</c:v>
                </c:pt>
                <c:pt idx="478">
                  <c:v>1.810159520307727E-3</c:v>
                </c:pt>
                <c:pt idx="479">
                  <c:v>4.864803710827017E-3</c:v>
                </c:pt>
                <c:pt idx="480">
                  <c:v>4.864803710827017E-3</c:v>
                </c:pt>
                <c:pt idx="481">
                  <c:v>2.7152392804615905E-3</c:v>
                </c:pt>
                <c:pt idx="482">
                  <c:v>1.810159520307727E-3</c:v>
                </c:pt>
                <c:pt idx="483">
                  <c:v>1.7422785382961874E-2</c:v>
                </c:pt>
                <c:pt idx="484">
                  <c:v>5.3173435909039486E-3</c:v>
                </c:pt>
                <c:pt idx="485">
                  <c:v>2.6699852924538976E-2</c:v>
                </c:pt>
                <c:pt idx="486">
                  <c:v>6.6749632311347441E-3</c:v>
                </c:pt>
                <c:pt idx="487">
                  <c:v>1.6291435682769546E-2</c:v>
                </c:pt>
                <c:pt idx="488">
                  <c:v>1.0860957121846362E-2</c:v>
                </c:pt>
                <c:pt idx="489">
                  <c:v>2.002488969340423E-2</c:v>
                </c:pt>
                <c:pt idx="490">
                  <c:v>1.5499490892634913E-2</c:v>
                </c:pt>
                <c:pt idx="491">
                  <c:v>4.0728589206923864E-3</c:v>
                </c:pt>
                <c:pt idx="492">
                  <c:v>3.5071840705962211E-3</c:v>
                </c:pt>
                <c:pt idx="493">
                  <c:v>4.4122638307500846E-3</c:v>
                </c:pt>
                <c:pt idx="494">
                  <c:v>2.6021043104423576E-3</c:v>
                </c:pt>
                <c:pt idx="495">
                  <c:v>7.240638081230908E-3</c:v>
                </c:pt>
                <c:pt idx="496">
                  <c:v>3.3940491005769883E-3</c:v>
                </c:pt>
                <c:pt idx="497">
                  <c:v>2.8283742504808238E-3</c:v>
                </c:pt>
                <c:pt idx="498">
                  <c:v>7.5800429912886071E-3</c:v>
                </c:pt>
                <c:pt idx="499">
                  <c:v>3.620319040615454E-3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5092320"/>
        <c:axId val="285085264"/>
      </c:scatterChart>
      <c:valAx>
        <c:axId val="2850923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6809809482311715"/>
              <c:y val="0.9369421776823351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5085264"/>
        <c:crosses val="autoZero"/>
        <c:crossBetween val="midCat"/>
      </c:valAx>
      <c:valAx>
        <c:axId val="28508526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049112660901705E-2"/>
              <c:y val="0.3710050107372941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50923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GRN14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395337593840828"/>
          <c:y val="2.22297895091942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976499153619139"/>
          <c:y val="7.4954808445092266E-2"/>
          <c:w val="0.80049867627117854"/>
          <c:h val="0.798934975080994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2.1483543440683917E-2"/>
                  <c:y val="0.434108485191809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9.6185090000000001E-2</c:v>
                </c:pt>
                <c:pt idx="1">
                  <c:v>0.148836</c:v>
                </c:pt>
                <c:pt idx="2">
                  <c:v>0.105989</c:v>
                </c:pt>
                <c:pt idx="3">
                  <c:v>0.1341379</c:v>
                </c:pt>
                <c:pt idx="4">
                  <c:v>0.16970640000000001</c:v>
                </c:pt>
                <c:pt idx="5">
                  <c:v>1.401999E-2</c:v>
                </c:pt>
                <c:pt idx="6">
                  <c:v>8.8310589999999994E-2</c:v>
                </c:pt>
                <c:pt idx="7">
                  <c:v>8.8781440000000003E-2</c:v>
                </c:pt>
                <c:pt idx="8">
                  <c:v>9.040318E-2</c:v>
                </c:pt>
                <c:pt idx="9">
                  <c:v>7.654466E-2</c:v>
                </c:pt>
                <c:pt idx="10">
                  <c:v>7.8263760000000002E-2</c:v>
                </c:pt>
                <c:pt idx="11">
                  <c:v>2.5723289999999999E-2</c:v>
                </c:pt>
                <c:pt idx="12">
                  <c:v>0.10974390000000001</c:v>
                </c:pt>
                <c:pt idx="13">
                  <c:v>0.12999939999999999</c:v>
                </c:pt>
                <c:pt idx="14">
                  <c:v>4.6338829999999998E-2</c:v>
                </c:pt>
                <c:pt idx="15">
                  <c:v>8.4436339999999999E-2</c:v>
                </c:pt>
                <c:pt idx="16">
                  <c:v>0.11703330000000001</c:v>
                </c:pt>
                <c:pt idx="17">
                  <c:v>8.0325019999999997E-2</c:v>
                </c:pt>
                <c:pt idx="18">
                  <c:v>9.7348160000000003E-2</c:v>
                </c:pt>
                <c:pt idx="19">
                  <c:v>5.1462090000000002E-2</c:v>
                </c:pt>
                <c:pt idx="20">
                  <c:v>5.6949689999999997E-2</c:v>
                </c:pt>
                <c:pt idx="21">
                  <c:v>0.1421857</c:v>
                </c:pt>
                <c:pt idx="22">
                  <c:v>7.2557060000000007E-2</c:v>
                </c:pt>
                <c:pt idx="23">
                  <c:v>8.0167180000000005E-2</c:v>
                </c:pt>
                <c:pt idx="24">
                  <c:v>0.13777619999999999</c:v>
                </c:pt>
                <c:pt idx="25">
                  <c:v>0.11008419999999999</c:v>
                </c:pt>
                <c:pt idx="26">
                  <c:v>5.2916480000000002E-2</c:v>
                </c:pt>
                <c:pt idx="27">
                  <c:v>5.3074610000000001E-2</c:v>
                </c:pt>
                <c:pt idx="28">
                  <c:v>6.4529160000000002E-2</c:v>
                </c:pt>
                <c:pt idx="29">
                  <c:v>9.0888780000000002E-2</c:v>
                </c:pt>
                <c:pt idx="30">
                  <c:v>3.867698E-2</c:v>
                </c:pt>
                <c:pt idx="31">
                  <c:v>8.9194339999999997E-2</c:v>
                </c:pt>
                <c:pt idx="32">
                  <c:v>3.2730719999999998E-2</c:v>
                </c:pt>
                <c:pt idx="33">
                  <c:v>3.213481E-2</c:v>
                </c:pt>
                <c:pt idx="34">
                  <c:v>7.8168650000000006E-2</c:v>
                </c:pt>
                <c:pt idx="35">
                  <c:v>3.8180720000000001E-2</c:v>
                </c:pt>
                <c:pt idx="36">
                  <c:v>6.8367259999999999E-2</c:v>
                </c:pt>
                <c:pt idx="37">
                  <c:v>4.8194939999999999E-2</c:v>
                </c:pt>
                <c:pt idx="38">
                  <c:v>7.3133800000000004E-3</c:v>
                </c:pt>
                <c:pt idx="39">
                  <c:v>4.1426639999999999E-3</c:v>
                </c:pt>
                <c:pt idx="40">
                  <c:v>5.0469699999999999E-2</c:v>
                </c:pt>
                <c:pt idx="41">
                  <c:v>1.539749E-2</c:v>
                </c:pt>
                <c:pt idx="42">
                  <c:v>5.9435229999999999E-2</c:v>
                </c:pt>
                <c:pt idx="43">
                  <c:v>6.7069279999999995E-2</c:v>
                </c:pt>
                <c:pt idx="44">
                  <c:v>2.0504060000000001E-2</c:v>
                </c:pt>
                <c:pt idx="45">
                  <c:v>2.6052849999999999E-2</c:v>
                </c:pt>
                <c:pt idx="46">
                  <c:v>2.7625210000000001E-2</c:v>
                </c:pt>
                <c:pt idx="47">
                  <c:v>5.381959E-2</c:v>
                </c:pt>
                <c:pt idx="48">
                  <c:v>7.4532539999999994E-2</c:v>
                </c:pt>
                <c:pt idx="49">
                  <c:v>3.8634540000000002E-2</c:v>
                </c:pt>
                <c:pt idx="50">
                  <c:v>2.5068030000000002E-2</c:v>
                </c:pt>
                <c:pt idx="51">
                  <c:v>0.14704990000000001</c:v>
                </c:pt>
                <c:pt idx="52">
                  <c:v>3.4360829999999999E-3</c:v>
                </c:pt>
                <c:pt idx="53">
                  <c:v>1.799102E-2</c:v>
                </c:pt>
                <c:pt idx="54">
                  <c:v>2.032421E-3</c:v>
                </c:pt>
                <c:pt idx="55">
                  <c:v>0.1048897</c:v>
                </c:pt>
                <c:pt idx="56">
                  <c:v>5.8176029999999997E-2</c:v>
                </c:pt>
                <c:pt idx="57">
                  <c:v>1.9084859999999999E-2</c:v>
                </c:pt>
                <c:pt idx="58">
                  <c:v>8.3718400000000002E-3</c:v>
                </c:pt>
                <c:pt idx="59">
                  <c:v>7.816178E-2</c:v>
                </c:pt>
                <c:pt idx="60">
                  <c:v>2.3931640000000001E-2</c:v>
                </c:pt>
                <c:pt idx="61">
                  <c:v>1.752652E-2</c:v>
                </c:pt>
                <c:pt idx="62">
                  <c:v>5.4672610000000003E-2</c:v>
                </c:pt>
                <c:pt idx="63">
                  <c:v>2.331563E-2</c:v>
                </c:pt>
                <c:pt idx="64">
                  <c:v>8.3588570000000001E-2</c:v>
                </c:pt>
                <c:pt idx="65">
                  <c:v>1.270866E-2</c:v>
                </c:pt>
                <c:pt idx="66">
                  <c:v>8.9764150000000001E-2</c:v>
                </c:pt>
                <c:pt idx="67">
                  <c:v>3.2162160000000002E-2</c:v>
                </c:pt>
                <c:pt idx="68">
                  <c:v>4.5888680000000003E-3</c:v>
                </c:pt>
                <c:pt idx="69">
                  <c:v>2.5585469999999999E-2</c:v>
                </c:pt>
                <c:pt idx="70">
                  <c:v>0.1200721</c:v>
                </c:pt>
                <c:pt idx="71">
                  <c:v>0.11576640000000001</c:v>
                </c:pt>
                <c:pt idx="72">
                  <c:v>1.1930420000000001E-2</c:v>
                </c:pt>
                <c:pt idx="73">
                  <c:v>7.5162550000000003E-3</c:v>
                </c:pt>
                <c:pt idx="74">
                  <c:v>7.4562110000000001E-2</c:v>
                </c:pt>
                <c:pt idx="75">
                  <c:v>1.7745239999999999E-2</c:v>
                </c:pt>
                <c:pt idx="76">
                  <c:v>3.3120239999999998E-3</c:v>
                </c:pt>
                <c:pt idx="77">
                  <c:v>3.4786869999999998E-2</c:v>
                </c:pt>
                <c:pt idx="78">
                  <c:v>5.2283459999999997E-2</c:v>
                </c:pt>
                <c:pt idx="79">
                  <c:v>2.7174770000000001E-2</c:v>
                </c:pt>
                <c:pt idx="80">
                  <c:v>3.3236620000000001E-2</c:v>
                </c:pt>
                <c:pt idx="81">
                  <c:v>2.8955999999999999E-2</c:v>
                </c:pt>
                <c:pt idx="82">
                  <c:v>3.3808760000000001E-3</c:v>
                </c:pt>
                <c:pt idx="83">
                  <c:v>1.325905E-2</c:v>
                </c:pt>
                <c:pt idx="84">
                  <c:v>2.567798E-2</c:v>
                </c:pt>
                <c:pt idx="85">
                  <c:v>2.2368349999999999E-2</c:v>
                </c:pt>
                <c:pt idx="86">
                  <c:v>2.714834E-2</c:v>
                </c:pt>
                <c:pt idx="87">
                  <c:v>1.53679E-2</c:v>
                </c:pt>
                <c:pt idx="88">
                  <c:v>2.3764179999999999E-2</c:v>
                </c:pt>
                <c:pt idx="89">
                  <c:v>1.565267E-2</c:v>
                </c:pt>
                <c:pt idx="90">
                  <c:v>4.9843530000000004E-3</c:v>
                </c:pt>
                <c:pt idx="91">
                  <c:v>3.3201580000000001E-3</c:v>
                </c:pt>
                <c:pt idx="92">
                  <c:v>1.091894E-2</c:v>
                </c:pt>
                <c:pt idx="93">
                  <c:v>6.3104489999999999E-2</c:v>
                </c:pt>
                <c:pt idx="94">
                  <c:v>0.1141133</c:v>
                </c:pt>
                <c:pt idx="95">
                  <c:v>1.1630379999999999E-2</c:v>
                </c:pt>
                <c:pt idx="96">
                  <c:v>1.770036E-3</c:v>
                </c:pt>
                <c:pt idx="97">
                  <c:v>1.634261E-2</c:v>
                </c:pt>
                <c:pt idx="98">
                  <c:v>1.406195E-2</c:v>
                </c:pt>
                <c:pt idx="99">
                  <c:v>4.183601E-2</c:v>
                </c:pt>
                <c:pt idx="100">
                  <c:v>1.620922E-2</c:v>
                </c:pt>
                <c:pt idx="101">
                  <c:v>0.1221168</c:v>
                </c:pt>
                <c:pt idx="102">
                  <c:v>1.1052340000000001E-3</c:v>
                </c:pt>
                <c:pt idx="103">
                  <c:v>4.5087060000000003E-3</c:v>
                </c:pt>
                <c:pt idx="104">
                  <c:v>1.15365E-2</c:v>
                </c:pt>
                <c:pt idx="105">
                  <c:v>7.3296330000000007E-2</c:v>
                </c:pt>
                <c:pt idx="106">
                  <c:v>6.7605709999999999E-2</c:v>
                </c:pt>
                <c:pt idx="107">
                  <c:v>5.8569950000000003E-2</c:v>
                </c:pt>
                <c:pt idx="108">
                  <c:v>7.8474150000000006E-2</c:v>
                </c:pt>
                <c:pt idx="109">
                  <c:v>2.965245E-3</c:v>
                </c:pt>
                <c:pt idx="110">
                  <c:v>1.346807E-2</c:v>
                </c:pt>
                <c:pt idx="111">
                  <c:v>0.13431969999999999</c:v>
                </c:pt>
                <c:pt idx="112">
                  <c:v>4.1235580000000003E-3</c:v>
                </c:pt>
                <c:pt idx="113">
                  <c:v>2.8437369999999998E-3</c:v>
                </c:pt>
                <c:pt idx="114">
                  <c:v>1.9342390000000001E-2</c:v>
                </c:pt>
                <c:pt idx="115">
                  <c:v>9.2880270000000008E-3</c:v>
                </c:pt>
                <c:pt idx="116">
                  <c:v>9.3177659999999999E-3</c:v>
                </c:pt>
                <c:pt idx="117">
                  <c:v>5.0035379999999997E-2</c:v>
                </c:pt>
                <c:pt idx="118">
                  <c:v>2.359878E-2</c:v>
                </c:pt>
                <c:pt idx="119">
                  <c:v>3.1962020000000001E-2</c:v>
                </c:pt>
                <c:pt idx="120">
                  <c:v>3.2337829999999998E-2</c:v>
                </c:pt>
                <c:pt idx="121">
                  <c:v>0.12153460000000001</c:v>
                </c:pt>
                <c:pt idx="122">
                  <c:v>0.11399289999999999</c:v>
                </c:pt>
                <c:pt idx="123">
                  <c:v>3.5278879999999999E-3</c:v>
                </c:pt>
                <c:pt idx="124">
                  <c:v>7.3764529999999995E-2</c:v>
                </c:pt>
                <c:pt idx="125">
                  <c:v>9.2483719999999995E-3</c:v>
                </c:pt>
                <c:pt idx="126">
                  <c:v>1.701567E-2</c:v>
                </c:pt>
                <c:pt idx="127">
                  <c:v>8.1294580000000005E-2</c:v>
                </c:pt>
                <c:pt idx="128">
                  <c:v>1.046645E-2</c:v>
                </c:pt>
                <c:pt idx="129">
                  <c:v>1.5544599999999999E-3</c:v>
                </c:pt>
                <c:pt idx="130">
                  <c:v>5.3888730000000003E-2</c:v>
                </c:pt>
                <c:pt idx="131">
                  <c:v>2.1521090000000001E-3</c:v>
                </c:pt>
                <c:pt idx="132">
                  <c:v>7.2487289999999996E-2</c:v>
                </c:pt>
                <c:pt idx="133">
                  <c:v>2.1905739999999998E-3</c:v>
                </c:pt>
                <c:pt idx="134">
                  <c:v>2.2056559999999998E-3</c:v>
                </c:pt>
                <c:pt idx="135">
                  <c:v>5.4766240000000002E-3</c:v>
                </c:pt>
                <c:pt idx="136">
                  <c:v>2.6316699999999998E-2</c:v>
                </c:pt>
                <c:pt idx="137">
                  <c:v>6.4216059999999998E-3</c:v>
                </c:pt>
                <c:pt idx="138">
                  <c:v>3.9131030000000002E-3</c:v>
                </c:pt>
                <c:pt idx="139">
                  <c:v>3.5901450000000001E-2</c:v>
                </c:pt>
                <c:pt idx="140">
                  <c:v>1.0041700000000001E-2</c:v>
                </c:pt>
                <c:pt idx="141">
                  <c:v>1.2824760000000001E-3</c:v>
                </c:pt>
                <c:pt idx="142">
                  <c:v>1.830294E-2</c:v>
                </c:pt>
                <c:pt idx="143">
                  <c:v>6.1994240000000003E-3</c:v>
                </c:pt>
                <c:pt idx="144">
                  <c:v>4.1166559999999998E-3</c:v>
                </c:pt>
                <c:pt idx="145">
                  <c:v>4.157511E-3</c:v>
                </c:pt>
                <c:pt idx="146">
                  <c:v>3.456626E-3</c:v>
                </c:pt>
                <c:pt idx="147">
                  <c:v>6.4902329999999998E-3</c:v>
                </c:pt>
                <c:pt idx="148">
                  <c:v>8.5891560000000006E-2</c:v>
                </c:pt>
                <c:pt idx="149">
                  <c:v>6.5783279999999996E-3</c:v>
                </c:pt>
                <c:pt idx="150">
                  <c:v>6.4271330000000002E-2</c:v>
                </c:pt>
                <c:pt idx="151">
                  <c:v>3.623228E-3</c:v>
                </c:pt>
                <c:pt idx="152">
                  <c:v>2.5959519999999999E-3</c:v>
                </c:pt>
                <c:pt idx="153">
                  <c:v>1.791827E-2</c:v>
                </c:pt>
                <c:pt idx="154">
                  <c:v>1.797984E-2</c:v>
                </c:pt>
                <c:pt idx="155">
                  <c:v>1.185427E-2</c:v>
                </c:pt>
                <c:pt idx="156">
                  <c:v>1.7013730000000001E-2</c:v>
                </c:pt>
                <c:pt idx="157">
                  <c:v>7.7715060000000002E-2</c:v>
                </c:pt>
                <c:pt idx="158">
                  <c:v>3.3018430000000001E-2</c:v>
                </c:pt>
                <c:pt idx="159">
                  <c:v>2.0164919999999999E-2</c:v>
                </c:pt>
                <c:pt idx="160">
                  <c:v>0.1095467</c:v>
                </c:pt>
                <c:pt idx="161">
                  <c:v>8.2095499999999995E-3</c:v>
                </c:pt>
                <c:pt idx="162">
                  <c:v>2.167908E-2</c:v>
                </c:pt>
                <c:pt idx="163">
                  <c:v>3.8570340000000002E-2</c:v>
                </c:pt>
                <c:pt idx="164">
                  <c:v>8.2263219999999995E-3</c:v>
                </c:pt>
                <c:pt idx="165">
                  <c:v>2.1743700000000001E-2</c:v>
                </c:pt>
                <c:pt idx="166">
                  <c:v>1.6822E-2</c:v>
                </c:pt>
                <c:pt idx="167">
                  <c:v>2.924973E-3</c:v>
                </c:pt>
                <c:pt idx="168">
                  <c:v>1.8367870000000001E-2</c:v>
                </c:pt>
                <c:pt idx="169">
                  <c:v>6.3367279999999998E-3</c:v>
                </c:pt>
                <c:pt idx="170">
                  <c:v>2.9636839999999998E-3</c:v>
                </c:pt>
                <c:pt idx="171">
                  <c:v>7.8913569999999999E-3</c:v>
                </c:pt>
                <c:pt idx="172">
                  <c:v>1.5802400000000001E-2</c:v>
                </c:pt>
                <c:pt idx="173">
                  <c:v>7.4258049999999997E-3</c:v>
                </c:pt>
                <c:pt idx="174">
                  <c:v>0.1056375</c:v>
                </c:pt>
                <c:pt idx="175">
                  <c:v>9.4412140000000006E-2</c:v>
                </c:pt>
                <c:pt idx="176">
                  <c:v>1.0639499999999999E-3</c:v>
                </c:pt>
                <c:pt idx="177">
                  <c:v>1.2960889999999999E-2</c:v>
                </c:pt>
                <c:pt idx="178">
                  <c:v>1.490874E-2</c:v>
                </c:pt>
                <c:pt idx="179">
                  <c:v>2.1303610000000001E-2</c:v>
                </c:pt>
                <c:pt idx="180">
                  <c:v>8.8475459999999995E-3</c:v>
                </c:pt>
                <c:pt idx="181">
                  <c:v>8.9258900000000006E-3</c:v>
                </c:pt>
                <c:pt idx="182">
                  <c:v>8.9426609999999993E-3</c:v>
                </c:pt>
                <c:pt idx="183">
                  <c:v>1.1370949999999999E-2</c:v>
                </c:pt>
                <c:pt idx="184">
                  <c:v>3.3231419999999998E-3</c:v>
                </c:pt>
                <c:pt idx="185">
                  <c:v>4.12614E-4</c:v>
                </c:pt>
                <c:pt idx="186">
                  <c:v>9.6377400000000002E-2</c:v>
                </c:pt>
                <c:pt idx="187">
                  <c:v>3.8100479999999999E-3</c:v>
                </c:pt>
                <c:pt idx="188">
                  <c:v>5.9535640000000004E-4</c:v>
                </c:pt>
                <c:pt idx="189">
                  <c:v>5.9744949999999996E-4</c:v>
                </c:pt>
                <c:pt idx="190">
                  <c:v>4.3065279999999996E-3</c:v>
                </c:pt>
                <c:pt idx="191">
                  <c:v>1.2483080000000001E-2</c:v>
                </c:pt>
                <c:pt idx="192">
                  <c:v>3.6318690000000001E-2</c:v>
                </c:pt>
                <c:pt idx="193">
                  <c:v>4.8113580000000003E-2</c:v>
                </c:pt>
                <c:pt idx="194">
                  <c:v>2.319589E-2</c:v>
                </c:pt>
                <c:pt idx="195">
                  <c:v>9.416099E-2</c:v>
                </c:pt>
                <c:pt idx="196">
                  <c:v>2.1015980000000001E-3</c:v>
                </c:pt>
                <c:pt idx="197">
                  <c:v>1.199329E-2</c:v>
                </c:pt>
                <c:pt idx="198">
                  <c:v>8.9043399999999995E-2</c:v>
                </c:pt>
                <c:pt idx="199">
                  <c:v>6.2021680000000003E-2</c:v>
                </c:pt>
                <c:pt idx="200">
                  <c:v>1.0327649999999999E-3</c:v>
                </c:pt>
                <c:pt idx="201">
                  <c:v>2.8239799999999999E-2</c:v>
                </c:pt>
                <c:pt idx="202">
                  <c:v>5.7217860000000002E-2</c:v>
                </c:pt>
                <c:pt idx="203">
                  <c:v>1.538456E-2</c:v>
                </c:pt>
                <c:pt idx="204">
                  <c:v>5.8264240000000002E-2</c:v>
                </c:pt>
                <c:pt idx="205">
                  <c:v>2.4283059999999999E-2</c:v>
                </c:pt>
                <c:pt idx="206">
                  <c:v>6.3935990000000002E-4</c:v>
                </c:pt>
                <c:pt idx="207">
                  <c:v>6.3994270000000003E-4</c:v>
                </c:pt>
                <c:pt idx="208">
                  <c:v>3.6482730000000001E-3</c:v>
                </c:pt>
                <c:pt idx="209">
                  <c:v>2.5570390000000001E-3</c:v>
                </c:pt>
                <c:pt idx="210">
                  <c:v>2.6308459999999999E-2</c:v>
                </c:pt>
                <c:pt idx="211">
                  <c:v>6.7735180000000003E-4</c:v>
                </c:pt>
                <c:pt idx="212">
                  <c:v>6.6290119999999994E-2</c:v>
                </c:pt>
                <c:pt idx="213">
                  <c:v>1.6652420000000001E-2</c:v>
                </c:pt>
                <c:pt idx="214">
                  <c:v>9.0010039999999995E-4</c:v>
                </c:pt>
                <c:pt idx="215">
                  <c:v>1.695062E-3</c:v>
                </c:pt>
                <c:pt idx="216">
                  <c:v>2.7758990000000001E-2</c:v>
                </c:pt>
                <c:pt idx="217">
                  <c:v>6.4291680000000004E-2</c:v>
                </c:pt>
                <c:pt idx="218">
                  <c:v>6.3312450000000006E-2</c:v>
                </c:pt>
                <c:pt idx="219">
                  <c:v>2.803081E-2</c:v>
                </c:pt>
                <c:pt idx="220">
                  <c:v>5.6860530000000002E-4</c:v>
                </c:pt>
                <c:pt idx="221">
                  <c:v>4.9747010000000001E-2</c:v>
                </c:pt>
                <c:pt idx="222">
                  <c:v>0.10358630000000001</c:v>
                </c:pt>
                <c:pt idx="223">
                  <c:v>5.4782329999999997E-2</c:v>
                </c:pt>
                <c:pt idx="224">
                  <c:v>9.9170479999999999E-4</c:v>
                </c:pt>
                <c:pt idx="225">
                  <c:v>5.8609570000000004E-4</c:v>
                </c:pt>
                <c:pt idx="226">
                  <c:v>3.6536450000000001E-3</c:v>
                </c:pt>
                <c:pt idx="227">
                  <c:v>1.5268580000000001E-3</c:v>
                </c:pt>
                <c:pt idx="228">
                  <c:v>2.51422E-2</c:v>
                </c:pt>
                <c:pt idx="229">
                  <c:v>7.1024340000000004E-3</c:v>
                </c:pt>
                <c:pt idx="230">
                  <c:v>7.6738149999999996E-3</c:v>
                </c:pt>
                <c:pt idx="231">
                  <c:v>7.1458010000000002E-2</c:v>
                </c:pt>
                <c:pt idx="232">
                  <c:v>1.1954040000000001E-2</c:v>
                </c:pt>
                <c:pt idx="233">
                  <c:v>2.4547099999999999E-2</c:v>
                </c:pt>
                <c:pt idx="234">
                  <c:v>1.338552E-2</c:v>
                </c:pt>
                <c:pt idx="235">
                  <c:v>6.5657300000000002E-2</c:v>
                </c:pt>
                <c:pt idx="236">
                  <c:v>6.2543120000000004E-4</c:v>
                </c:pt>
                <c:pt idx="237">
                  <c:v>6.2705759999999997E-4</c:v>
                </c:pt>
                <c:pt idx="238">
                  <c:v>6.6814040000000005E-2</c:v>
                </c:pt>
                <c:pt idx="239">
                  <c:v>0.1163656</c:v>
                </c:pt>
                <c:pt idx="240">
                  <c:v>3.3989480000000002E-3</c:v>
                </c:pt>
                <c:pt idx="241">
                  <c:v>1.5638659999999999E-2</c:v>
                </c:pt>
                <c:pt idx="242">
                  <c:v>7.8859150000000003E-3</c:v>
                </c:pt>
                <c:pt idx="243">
                  <c:v>0.1006558</c:v>
                </c:pt>
                <c:pt idx="244">
                  <c:v>1.158988E-2</c:v>
                </c:pt>
                <c:pt idx="245">
                  <c:v>4.5270320000000003E-2</c:v>
                </c:pt>
                <c:pt idx="246">
                  <c:v>5.2055369999999997E-2</c:v>
                </c:pt>
                <c:pt idx="247">
                  <c:v>1.8664980000000001E-2</c:v>
                </c:pt>
                <c:pt idx="248">
                  <c:v>3.9919499999999997E-2</c:v>
                </c:pt>
                <c:pt idx="249">
                  <c:v>0.1173776</c:v>
                </c:pt>
                <c:pt idx="250">
                  <c:v>1.5305569999999999E-2</c:v>
                </c:pt>
                <c:pt idx="251">
                  <c:v>2.7769520000000001E-3</c:v>
                </c:pt>
                <c:pt idx="252">
                  <c:v>5.4711179999999996E-3</c:v>
                </c:pt>
                <c:pt idx="253">
                  <c:v>2.7946910000000002E-3</c:v>
                </c:pt>
                <c:pt idx="254">
                  <c:v>1.7401719999999999E-3</c:v>
                </c:pt>
                <c:pt idx="255">
                  <c:v>5.5047289999999999E-3</c:v>
                </c:pt>
                <c:pt idx="256">
                  <c:v>3.674961E-3</c:v>
                </c:pt>
                <c:pt idx="257">
                  <c:v>2.2584719999999999E-2</c:v>
                </c:pt>
                <c:pt idx="258">
                  <c:v>1.2076120000000001E-3</c:v>
                </c:pt>
                <c:pt idx="259">
                  <c:v>8.4422390000000007E-3</c:v>
                </c:pt>
                <c:pt idx="260">
                  <c:v>4.88578E-2</c:v>
                </c:pt>
                <c:pt idx="261">
                  <c:v>3.8124819999999999E-3</c:v>
                </c:pt>
                <c:pt idx="262">
                  <c:v>9.9598710000000008E-4</c:v>
                </c:pt>
                <c:pt idx="263">
                  <c:v>0.10244549999999999</c:v>
                </c:pt>
                <c:pt idx="264">
                  <c:v>2.7943599999999999E-2</c:v>
                </c:pt>
                <c:pt idx="265">
                  <c:v>1.561251E-3</c:v>
                </c:pt>
                <c:pt idx="266">
                  <c:v>6.9339689999999999E-3</c:v>
                </c:pt>
                <c:pt idx="267">
                  <c:v>1.0282119999999999E-3</c:v>
                </c:pt>
                <c:pt idx="268">
                  <c:v>3.491353E-3</c:v>
                </c:pt>
                <c:pt idx="269">
                  <c:v>3.6345179999999998E-2</c:v>
                </c:pt>
                <c:pt idx="270">
                  <c:v>1.050605E-3</c:v>
                </c:pt>
                <c:pt idx="271">
                  <c:v>1.558679E-2</c:v>
                </c:pt>
                <c:pt idx="272">
                  <c:v>1.0576769999999999E-3</c:v>
                </c:pt>
                <c:pt idx="273">
                  <c:v>3.9718749999999997E-3</c:v>
                </c:pt>
                <c:pt idx="274">
                  <c:v>7.0964540000000003E-3</c:v>
                </c:pt>
                <c:pt idx="275">
                  <c:v>7.0964540000000003E-3</c:v>
                </c:pt>
                <c:pt idx="276">
                  <c:v>8.2473599999999996E-4</c:v>
                </c:pt>
                <c:pt idx="277">
                  <c:v>1.0919129999999999E-3</c:v>
                </c:pt>
                <c:pt idx="278">
                  <c:v>2.0100729999999998E-3</c:v>
                </c:pt>
                <c:pt idx="279">
                  <c:v>0.1007627</c:v>
                </c:pt>
                <c:pt idx="280">
                  <c:v>3.7838289999999997E-2</c:v>
                </c:pt>
                <c:pt idx="281">
                  <c:v>1.0315879999999999E-2</c:v>
                </c:pt>
                <c:pt idx="282">
                  <c:v>2.1316160000000001E-2</c:v>
                </c:pt>
                <c:pt idx="283">
                  <c:v>1.397887E-3</c:v>
                </c:pt>
                <c:pt idx="284">
                  <c:v>3.8940580000000002E-2</c:v>
                </c:pt>
                <c:pt idx="285">
                  <c:v>8.7237299999999996E-4</c:v>
                </c:pt>
                <c:pt idx="286">
                  <c:v>1.722403E-3</c:v>
                </c:pt>
                <c:pt idx="287">
                  <c:v>7.9048920000000002E-3</c:v>
                </c:pt>
                <c:pt idx="288">
                  <c:v>2.827286E-3</c:v>
                </c:pt>
                <c:pt idx="289">
                  <c:v>7.9353340000000005E-3</c:v>
                </c:pt>
                <c:pt idx="290">
                  <c:v>3.715561E-3</c:v>
                </c:pt>
                <c:pt idx="291">
                  <c:v>8.3481970000000003E-2</c:v>
                </c:pt>
                <c:pt idx="292">
                  <c:v>8.6147700000000008E-3</c:v>
                </c:pt>
                <c:pt idx="293">
                  <c:v>3.3042290000000001E-3</c:v>
                </c:pt>
                <c:pt idx="294">
                  <c:v>1.1618010000000001E-3</c:v>
                </c:pt>
                <c:pt idx="295">
                  <c:v>9.086834E-4</c:v>
                </c:pt>
                <c:pt idx="296">
                  <c:v>5.6140490000000001E-2</c:v>
                </c:pt>
                <c:pt idx="297">
                  <c:v>2.1367600000000001E-3</c:v>
                </c:pt>
                <c:pt idx="298">
                  <c:v>9.1771330000000001E-4</c:v>
                </c:pt>
                <c:pt idx="299">
                  <c:v>7.5112390000000003E-3</c:v>
                </c:pt>
                <c:pt idx="300">
                  <c:v>3.376179E-3</c:v>
                </c:pt>
                <c:pt idx="301">
                  <c:v>1.194189E-3</c:v>
                </c:pt>
                <c:pt idx="302">
                  <c:v>9.5599279999999995E-2</c:v>
                </c:pt>
                <c:pt idx="303">
                  <c:v>3.6916030000000002E-2</c:v>
                </c:pt>
                <c:pt idx="304">
                  <c:v>1.831903E-3</c:v>
                </c:pt>
                <c:pt idx="305">
                  <c:v>4.0760459999999998E-2</c:v>
                </c:pt>
                <c:pt idx="306">
                  <c:v>9.2336940000000006E-2</c:v>
                </c:pt>
                <c:pt idx="307">
                  <c:v>2.2066870000000001E-3</c:v>
                </c:pt>
                <c:pt idx="308">
                  <c:v>1.227817E-3</c:v>
                </c:pt>
                <c:pt idx="309">
                  <c:v>4.3848480000000002E-2</c:v>
                </c:pt>
                <c:pt idx="310">
                  <c:v>2.90067E-2</c:v>
                </c:pt>
                <c:pt idx="311">
                  <c:v>8.3595389999999992E-3</c:v>
                </c:pt>
                <c:pt idx="312">
                  <c:v>8.3817130000000007E-3</c:v>
                </c:pt>
                <c:pt idx="313">
                  <c:v>1.0052489999999999E-3</c:v>
                </c:pt>
                <c:pt idx="314">
                  <c:v>7.8669670000000008E-3</c:v>
                </c:pt>
                <c:pt idx="315">
                  <c:v>3.5856429999999999E-3</c:v>
                </c:pt>
                <c:pt idx="316">
                  <c:v>8.0169240000000003E-2</c:v>
                </c:pt>
                <c:pt idx="317">
                  <c:v>7.8969130000000002E-4</c:v>
                </c:pt>
                <c:pt idx="318">
                  <c:v>9.4094940000000002E-2</c:v>
                </c:pt>
                <c:pt idx="319">
                  <c:v>1.1314090000000001E-2</c:v>
                </c:pt>
                <c:pt idx="320">
                  <c:v>4.1077120000000002E-2</c:v>
                </c:pt>
                <c:pt idx="321">
                  <c:v>5.756957E-3</c:v>
                </c:pt>
                <c:pt idx="322">
                  <c:v>3.82476E-2</c:v>
                </c:pt>
                <c:pt idx="323">
                  <c:v>8.175821E-4</c:v>
                </c:pt>
                <c:pt idx="324">
                  <c:v>3.726119E-3</c:v>
                </c:pt>
                <c:pt idx="325">
                  <c:v>5.9645520000000004E-4</c:v>
                </c:pt>
                <c:pt idx="326">
                  <c:v>3.1821380000000003E-2</c:v>
                </c:pt>
                <c:pt idx="327">
                  <c:v>5.025077E-2</c:v>
                </c:pt>
                <c:pt idx="328">
                  <c:v>8.8776270000000008E-3</c:v>
                </c:pt>
                <c:pt idx="329">
                  <c:v>1.414013E-3</c:v>
                </c:pt>
                <c:pt idx="330">
                  <c:v>2.1112739999999998E-3</c:v>
                </c:pt>
                <c:pt idx="331">
                  <c:v>0.1174597</c:v>
                </c:pt>
                <c:pt idx="332">
                  <c:v>5.8847150000000001E-2</c:v>
                </c:pt>
                <c:pt idx="333">
                  <c:v>1.3800659999999999E-2</c:v>
                </c:pt>
                <c:pt idx="334">
                  <c:v>1.095367E-2</c:v>
                </c:pt>
                <c:pt idx="335">
                  <c:v>1.1275020000000001E-3</c:v>
                </c:pt>
                <c:pt idx="336">
                  <c:v>4.3573160000000001E-4</c:v>
                </c:pt>
                <c:pt idx="337">
                  <c:v>1.3105790000000001E-2</c:v>
                </c:pt>
                <c:pt idx="338">
                  <c:v>4.7712400000000002E-2</c:v>
                </c:pt>
                <c:pt idx="339">
                  <c:v>4.671935E-2</c:v>
                </c:pt>
                <c:pt idx="340">
                  <c:v>1.4406569999999999E-3</c:v>
                </c:pt>
                <c:pt idx="341">
                  <c:v>1.3897710000000001E-2</c:v>
                </c:pt>
                <c:pt idx="342">
                  <c:v>5.4441280000000003E-3</c:v>
                </c:pt>
                <c:pt idx="343">
                  <c:v>2.1677580000000001E-3</c:v>
                </c:pt>
                <c:pt idx="344">
                  <c:v>8.4509489999999993E-3</c:v>
                </c:pt>
                <c:pt idx="345">
                  <c:v>1.4652479999999999E-3</c:v>
                </c:pt>
                <c:pt idx="346">
                  <c:v>7.2295970000000001E-2</c:v>
                </c:pt>
                <c:pt idx="347">
                  <c:v>3.9465910000000002E-3</c:v>
                </c:pt>
                <c:pt idx="348">
                  <c:v>1.176016E-3</c:v>
                </c:pt>
                <c:pt idx="349">
                  <c:v>1.1961289999999999E-2</c:v>
                </c:pt>
                <c:pt idx="350">
                  <c:v>5.5713280000000004E-3</c:v>
                </c:pt>
                <c:pt idx="351">
                  <c:v>3.0049619999999999E-2</c:v>
                </c:pt>
                <c:pt idx="352">
                  <c:v>3.52156E-3</c:v>
                </c:pt>
                <c:pt idx="353">
                  <c:v>5.0636680000000003E-3</c:v>
                </c:pt>
                <c:pt idx="354">
                  <c:v>1.2114090000000001E-3</c:v>
                </c:pt>
                <c:pt idx="355">
                  <c:v>2.5819669999999999E-2</c:v>
                </c:pt>
                <c:pt idx="356">
                  <c:v>6.1171450000000002E-2</c:v>
                </c:pt>
                <c:pt idx="357">
                  <c:v>3.8799159999999999E-2</c:v>
                </c:pt>
                <c:pt idx="358">
                  <c:v>5.6164329999999998E-2</c:v>
                </c:pt>
                <c:pt idx="359">
                  <c:v>5.200489E-3</c:v>
                </c:pt>
                <c:pt idx="360">
                  <c:v>1.4511649999999999E-2</c:v>
                </c:pt>
                <c:pt idx="361">
                  <c:v>4.6760960000000002E-3</c:v>
                </c:pt>
                <c:pt idx="362">
                  <c:v>9.5221279999999995E-3</c:v>
                </c:pt>
                <c:pt idx="363">
                  <c:v>6.3815690000000001E-3</c:v>
                </c:pt>
                <c:pt idx="364">
                  <c:v>1.094229E-2</c:v>
                </c:pt>
                <c:pt idx="365">
                  <c:v>6.4167290000000004E-3</c:v>
                </c:pt>
                <c:pt idx="366">
                  <c:v>7.3777100000000002E-4</c:v>
                </c:pt>
                <c:pt idx="367">
                  <c:v>1.465258E-2</c:v>
                </c:pt>
                <c:pt idx="368">
                  <c:v>6.7436549999999998E-2</c:v>
                </c:pt>
                <c:pt idx="369">
                  <c:v>1.6404360000000001E-3</c:v>
                </c:pt>
                <c:pt idx="370">
                  <c:v>3.7658510000000002E-3</c:v>
                </c:pt>
                <c:pt idx="371">
                  <c:v>2.845785E-3</c:v>
                </c:pt>
                <c:pt idx="372">
                  <c:v>8.3989849999999994E-3</c:v>
                </c:pt>
                <c:pt idx="373">
                  <c:v>7.9870990000000003E-2</c:v>
                </c:pt>
                <c:pt idx="374">
                  <c:v>6.5411660000000002E-3</c:v>
                </c:pt>
                <c:pt idx="375">
                  <c:v>1.339359E-3</c:v>
                </c:pt>
                <c:pt idx="376">
                  <c:v>8.4774499999999992E-3</c:v>
                </c:pt>
                <c:pt idx="377">
                  <c:v>1.6897030000000001E-3</c:v>
                </c:pt>
                <c:pt idx="378">
                  <c:v>5.4927980000000001E-4</c:v>
                </c:pt>
                <c:pt idx="379">
                  <c:v>7.2635820000000002E-3</c:v>
                </c:pt>
                <c:pt idx="380">
                  <c:v>1.9870769999999999E-2</c:v>
                </c:pt>
                <c:pt idx="381">
                  <c:v>3.8869170000000001E-3</c:v>
                </c:pt>
                <c:pt idx="382">
                  <c:v>2.0974909999999999E-3</c:v>
                </c:pt>
                <c:pt idx="383">
                  <c:v>8.6211789999999996E-2</c:v>
                </c:pt>
                <c:pt idx="384">
                  <c:v>1.727604E-3</c:v>
                </c:pt>
                <c:pt idx="385">
                  <c:v>1.1350849999999999E-2</c:v>
                </c:pt>
                <c:pt idx="386">
                  <c:v>7.052572E-2</c:v>
                </c:pt>
                <c:pt idx="387">
                  <c:v>5.6525829999999999E-2</c:v>
                </c:pt>
                <c:pt idx="388">
                  <c:v>1.9152260000000001E-2</c:v>
                </c:pt>
                <c:pt idx="389">
                  <c:v>5.9859610000000001E-2</c:v>
                </c:pt>
                <c:pt idx="390">
                  <c:v>0.1064826</c:v>
                </c:pt>
                <c:pt idx="391">
                  <c:v>0.1089517</c:v>
                </c:pt>
                <c:pt idx="392">
                  <c:v>0.104265</c:v>
                </c:pt>
                <c:pt idx="393">
                  <c:v>1.7772770000000001E-3</c:v>
                </c:pt>
                <c:pt idx="394">
                  <c:v>2.1760149999999999E-3</c:v>
                </c:pt>
                <c:pt idx="395">
                  <c:v>7.4746810000000004E-3</c:v>
                </c:pt>
                <c:pt idx="396">
                  <c:v>5.654994E-3</c:v>
                </c:pt>
                <c:pt idx="397">
                  <c:v>8.1186890000000001E-3</c:v>
                </c:pt>
                <c:pt idx="398">
                  <c:v>5.2850759999999997E-2</c:v>
                </c:pt>
                <c:pt idx="399">
                  <c:v>1.1628070000000001E-2</c:v>
                </c:pt>
                <c:pt idx="400">
                  <c:v>1.163177E-2</c:v>
                </c:pt>
                <c:pt idx="401">
                  <c:v>1.4557490000000001E-3</c:v>
                </c:pt>
                <c:pt idx="402">
                  <c:v>6.9157579999999996E-2</c:v>
                </c:pt>
                <c:pt idx="403">
                  <c:v>4.9922380000000002E-2</c:v>
                </c:pt>
                <c:pt idx="404">
                  <c:v>2.2341729999999999E-3</c:v>
                </c:pt>
                <c:pt idx="405">
                  <c:v>1.4802649999999999E-3</c:v>
                </c:pt>
                <c:pt idx="406">
                  <c:v>2.6812680000000001E-3</c:v>
                </c:pt>
                <c:pt idx="407">
                  <c:v>5.227588E-3</c:v>
                </c:pt>
                <c:pt idx="408">
                  <c:v>1.4985860000000001E-3</c:v>
                </c:pt>
                <c:pt idx="409">
                  <c:v>9.3520259999999994E-2</c:v>
                </c:pt>
                <c:pt idx="410">
                  <c:v>2.7673980000000001E-2</c:v>
                </c:pt>
                <c:pt idx="411">
                  <c:v>1.335835E-2</c:v>
                </c:pt>
                <c:pt idx="412">
                  <c:v>1.89614E-2</c:v>
                </c:pt>
                <c:pt idx="413">
                  <c:v>5.2688240000000001E-3</c:v>
                </c:pt>
                <c:pt idx="414">
                  <c:v>3.1764369999999998E-3</c:v>
                </c:pt>
                <c:pt idx="415">
                  <c:v>2.6870939999999999E-2</c:v>
                </c:pt>
                <c:pt idx="416">
                  <c:v>5.7911400000000002E-2</c:v>
                </c:pt>
                <c:pt idx="417">
                  <c:v>1.579117E-2</c:v>
                </c:pt>
                <c:pt idx="418">
                  <c:v>3.3558959999999999E-2</c:v>
                </c:pt>
                <c:pt idx="419">
                  <c:v>1.9159909999999999E-3</c:v>
                </c:pt>
                <c:pt idx="420">
                  <c:v>7.9050179999999998E-2</c:v>
                </c:pt>
                <c:pt idx="421">
                  <c:v>1.6641920000000001E-2</c:v>
                </c:pt>
                <c:pt idx="422">
                  <c:v>7.9060050000000007E-2</c:v>
                </c:pt>
                <c:pt idx="423">
                  <c:v>2.3251980000000001E-3</c:v>
                </c:pt>
                <c:pt idx="424">
                  <c:v>7.1606559999999996E-3</c:v>
                </c:pt>
                <c:pt idx="425">
                  <c:v>1.549101E-3</c:v>
                </c:pt>
                <c:pt idx="426">
                  <c:v>2.7639180000000002E-3</c:v>
                </c:pt>
                <c:pt idx="427">
                  <c:v>6.5602819999999997E-4</c:v>
                </c:pt>
                <c:pt idx="428">
                  <c:v>4.7964649999999998E-3</c:v>
                </c:pt>
                <c:pt idx="429">
                  <c:v>1.5598649999999999E-3</c:v>
                </c:pt>
                <c:pt idx="430">
                  <c:v>5.9615110000000001E-3</c:v>
                </c:pt>
                <c:pt idx="431">
                  <c:v>9.1904329999999996E-3</c:v>
                </c:pt>
                <c:pt idx="432">
                  <c:v>3.3737650000000001E-2</c:v>
                </c:pt>
                <c:pt idx="433">
                  <c:v>3.8659970000000002E-2</c:v>
                </c:pt>
                <c:pt idx="434">
                  <c:v>2.8133310000000002E-2</c:v>
                </c:pt>
                <c:pt idx="435">
                  <c:v>1.578851E-3</c:v>
                </c:pt>
                <c:pt idx="436">
                  <c:v>3.6780170000000001E-2</c:v>
                </c:pt>
                <c:pt idx="437">
                  <c:v>7.9156880000000006E-3</c:v>
                </c:pt>
                <c:pt idx="438">
                  <c:v>9.5153930000000005E-4</c:v>
                </c:pt>
                <c:pt idx="439">
                  <c:v>2.8373639999999999E-2</c:v>
                </c:pt>
                <c:pt idx="440">
                  <c:v>8.0258069999999994E-3</c:v>
                </c:pt>
                <c:pt idx="441">
                  <c:v>7.1753329999999998E-5</c:v>
                </c:pt>
                <c:pt idx="442">
                  <c:v>6.8490219999999997E-3</c:v>
                </c:pt>
                <c:pt idx="443">
                  <c:v>3.4362949999999998E-3</c:v>
                </c:pt>
                <c:pt idx="444">
                  <c:v>1.025831E-2</c:v>
                </c:pt>
                <c:pt idx="445">
                  <c:v>2.0779710000000001E-3</c:v>
                </c:pt>
                <c:pt idx="446">
                  <c:v>2.1638669999999999E-2</c:v>
                </c:pt>
                <c:pt idx="447">
                  <c:v>7.4306019999999999E-4</c:v>
                </c:pt>
                <c:pt idx="448">
                  <c:v>3.0043359999999998E-3</c:v>
                </c:pt>
                <c:pt idx="449">
                  <c:v>1.3581979999999999E-3</c:v>
                </c:pt>
                <c:pt idx="450">
                  <c:v>4.4838990000000002E-2</c:v>
                </c:pt>
                <c:pt idx="451">
                  <c:v>1.7471790000000001E-2</c:v>
                </c:pt>
                <c:pt idx="452">
                  <c:v>1.269503E-2</c:v>
                </c:pt>
                <c:pt idx="453">
                  <c:v>4.9149989999999998E-2</c:v>
                </c:pt>
                <c:pt idx="454">
                  <c:v>2.4609700000000002E-2</c:v>
                </c:pt>
                <c:pt idx="455">
                  <c:v>4.1059579999999998E-3</c:v>
                </c:pt>
                <c:pt idx="456">
                  <c:v>8.0249180000000003E-2</c:v>
                </c:pt>
                <c:pt idx="457">
                  <c:v>2.6155950000000001E-3</c:v>
                </c:pt>
                <c:pt idx="458">
                  <c:v>1.403954E-3</c:v>
                </c:pt>
                <c:pt idx="459">
                  <c:v>9.8663580000000004E-3</c:v>
                </c:pt>
                <c:pt idx="460">
                  <c:v>3.4221339999999999E-4</c:v>
                </c:pt>
                <c:pt idx="461">
                  <c:v>1.448114E-2</c:v>
                </c:pt>
                <c:pt idx="462">
                  <c:v>2.2136780000000002E-3</c:v>
                </c:pt>
                <c:pt idx="463">
                  <c:v>5.9406340000000002E-3</c:v>
                </c:pt>
                <c:pt idx="464">
                  <c:v>6.156851E-2</c:v>
                </c:pt>
                <c:pt idx="465">
                  <c:v>3.2139009999999999E-3</c:v>
                </c:pt>
                <c:pt idx="466">
                  <c:v>1.159642E-2</c:v>
                </c:pt>
                <c:pt idx="467">
                  <c:v>2.1545189999999999E-2</c:v>
                </c:pt>
                <c:pt idx="468">
                  <c:v>2.3386560000000001E-2</c:v>
                </c:pt>
                <c:pt idx="469">
                  <c:v>1.4950230000000001E-3</c:v>
                </c:pt>
                <c:pt idx="470">
                  <c:v>6.0888790000000002E-3</c:v>
                </c:pt>
                <c:pt idx="471">
                  <c:v>3.7815349999999998E-2</c:v>
                </c:pt>
                <c:pt idx="472">
                  <c:v>1.896923E-3</c:v>
                </c:pt>
                <c:pt idx="473">
                  <c:v>7.4149289999999998E-3</c:v>
                </c:pt>
                <c:pt idx="474">
                  <c:v>2.326762E-3</c:v>
                </c:pt>
                <c:pt idx="475">
                  <c:v>3.7467480000000003E-4</c:v>
                </c:pt>
                <c:pt idx="476">
                  <c:v>8.0966949999999992E-3</c:v>
                </c:pt>
                <c:pt idx="477">
                  <c:v>1.9224369999999999E-3</c:v>
                </c:pt>
                <c:pt idx="478">
                  <c:v>2.8176389999999998E-3</c:v>
                </c:pt>
                <c:pt idx="479">
                  <c:v>3.3162320000000001E-3</c:v>
                </c:pt>
                <c:pt idx="480">
                  <c:v>3.3275850000000001E-3</c:v>
                </c:pt>
                <c:pt idx="481">
                  <c:v>3.8567139999999998E-3</c:v>
                </c:pt>
                <c:pt idx="482">
                  <c:v>8.2114560000000003E-2</c:v>
                </c:pt>
                <c:pt idx="483">
                  <c:v>1.9674179999999999E-3</c:v>
                </c:pt>
                <c:pt idx="484">
                  <c:v>1.9757799999999999E-3</c:v>
                </c:pt>
                <c:pt idx="485">
                  <c:v>3.384214E-3</c:v>
                </c:pt>
                <c:pt idx="486">
                  <c:v>9.0239059999999997E-4</c:v>
                </c:pt>
                <c:pt idx="487">
                  <c:v>4.0502679999999999E-2</c:v>
                </c:pt>
                <c:pt idx="488">
                  <c:v>6.5363580000000004E-2</c:v>
                </c:pt>
                <c:pt idx="489">
                  <c:v>9.1496959999999995E-4</c:v>
                </c:pt>
                <c:pt idx="490">
                  <c:v>1.605228E-3</c:v>
                </c:pt>
                <c:pt idx="491">
                  <c:v>9.1573719999999998E-4</c:v>
                </c:pt>
                <c:pt idx="492">
                  <c:v>3.990225E-3</c:v>
                </c:pt>
                <c:pt idx="493">
                  <c:v>2.3179350000000001E-2</c:v>
                </c:pt>
                <c:pt idx="494">
                  <c:v>1.135836E-2</c:v>
                </c:pt>
                <c:pt idx="495">
                  <c:v>4.0025249999999998E-3</c:v>
                </c:pt>
                <c:pt idx="496">
                  <c:v>1.064178E-2</c:v>
                </c:pt>
                <c:pt idx="497">
                  <c:v>6.0204380000000002E-2</c:v>
                </c:pt>
                <c:pt idx="498">
                  <c:v>1.380489E-2</c:v>
                </c:pt>
                <c:pt idx="499">
                  <c:v>7.8022569999999999E-3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3.2017196515442922E-2</c:v>
                </c:pt>
                <c:pt idx="1">
                  <c:v>3.8692159746577665E-2</c:v>
                </c:pt>
                <c:pt idx="2">
                  <c:v>3.3035411245616021E-2</c:v>
                </c:pt>
                <c:pt idx="3">
                  <c:v>3.6316325376173776E-2</c:v>
                </c:pt>
                <c:pt idx="4">
                  <c:v>3.9144699626654601E-2</c:v>
                </c:pt>
                <c:pt idx="5">
                  <c:v>1.3236791492250254E-2</c:v>
                </c:pt>
                <c:pt idx="6">
                  <c:v>2.7265527774635138E-2</c:v>
                </c:pt>
                <c:pt idx="7">
                  <c:v>2.7265527774635138E-2</c:v>
                </c:pt>
                <c:pt idx="8">
                  <c:v>2.7491797714673607E-2</c:v>
                </c:pt>
                <c:pt idx="9">
                  <c:v>2.534223328430818E-2</c:v>
                </c:pt>
                <c:pt idx="10">
                  <c:v>2.5115963344269715E-2</c:v>
                </c:pt>
                <c:pt idx="11">
                  <c:v>1.5612625862654146E-2</c:v>
                </c:pt>
                <c:pt idx="12">
                  <c:v>2.9075687294942868E-2</c:v>
                </c:pt>
                <c:pt idx="13">
                  <c:v>3.1338386695327528E-2</c:v>
                </c:pt>
                <c:pt idx="14">
                  <c:v>1.9346079873288832E-2</c:v>
                </c:pt>
                <c:pt idx="15">
                  <c:v>2.534223328430818E-2</c:v>
                </c:pt>
                <c:pt idx="16">
                  <c:v>2.964136214503903E-2</c:v>
                </c:pt>
                <c:pt idx="17">
                  <c:v>2.4550288494173549E-2</c:v>
                </c:pt>
                <c:pt idx="18">
                  <c:v>2.6699852924538976E-2</c:v>
                </c:pt>
                <c:pt idx="19">
                  <c:v>1.92329449032696E-2</c:v>
                </c:pt>
                <c:pt idx="20">
                  <c:v>2.0138024663423463E-2</c:v>
                </c:pt>
                <c:pt idx="21">
                  <c:v>3.1338386695327528E-2</c:v>
                </c:pt>
                <c:pt idx="22">
                  <c:v>2.1608779273673492E-2</c:v>
                </c:pt>
                <c:pt idx="23">
                  <c:v>2.2400724063808122E-2</c:v>
                </c:pt>
                <c:pt idx="24">
                  <c:v>2.9528227175019798E-2</c:v>
                </c:pt>
                <c:pt idx="25">
                  <c:v>2.6021043104423578E-2</c:v>
                </c:pt>
                <c:pt idx="26">
                  <c:v>1.7988460233058039E-2</c:v>
                </c:pt>
                <c:pt idx="27">
                  <c:v>1.7988460233058039E-2</c:v>
                </c:pt>
                <c:pt idx="28">
                  <c:v>1.9685484783346533E-2</c:v>
                </c:pt>
                <c:pt idx="29">
                  <c:v>2.2853263943885056E-2</c:v>
                </c:pt>
                <c:pt idx="30">
                  <c:v>1.4255006222423351E-2</c:v>
                </c:pt>
                <c:pt idx="31">
                  <c:v>2.1382509333635027E-2</c:v>
                </c:pt>
                <c:pt idx="32">
                  <c:v>1.2897386582192557E-2</c:v>
                </c:pt>
                <c:pt idx="33">
                  <c:v>1.2557981672134857E-2</c:v>
                </c:pt>
                <c:pt idx="34">
                  <c:v>1.9459214843308068E-2</c:v>
                </c:pt>
                <c:pt idx="35">
                  <c:v>1.3349926462269488E-2</c:v>
                </c:pt>
                <c:pt idx="36">
                  <c:v>1.7762190293019571E-2</c:v>
                </c:pt>
                <c:pt idx="37">
                  <c:v>1.4820681072519515E-2</c:v>
                </c:pt>
                <c:pt idx="38">
                  <c:v>6.335558321077045E-3</c:v>
                </c:pt>
                <c:pt idx="39">
                  <c:v>5.2042086208847153E-3</c:v>
                </c:pt>
                <c:pt idx="40">
                  <c:v>1.4481276162461816E-2</c:v>
                </c:pt>
                <c:pt idx="41">
                  <c:v>8.2588528114040053E-3</c:v>
                </c:pt>
                <c:pt idx="42">
                  <c:v>1.5499490892634913E-2</c:v>
                </c:pt>
                <c:pt idx="43">
                  <c:v>1.6517705622808011E-2</c:v>
                </c:pt>
                <c:pt idx="44">
                  <c:v>9.1639325715578684E-3</c:v>
                </c:pt>
                <c:pt idx="45">
                  <c:v>1.0182147301730966E-2</c:v>
                </c:pt>
                <c:pt idx="46">
                  <c:v>1.0408417241769431E-2</c:v>
                </c:pt>
                <c:pt idx="47">
                  <c:v>1.4481276162461816E-2</c:v>
                </c:pt>
                <c:pt idx="48">
                  <c:v>1.7196515442923409E-2</c:v>
                </c:pt>
                <c:pt idx="49">
                  <c:v>1.2105441792057926E-2</c:v>
                </c:pt>
                <c:pt idx="50">
                  <c:v>9.7296074216540341E-3</c:v>
                </c:pt>
                <c:pt idx="51">
                  <c:v>2.5115963344269715E-2</c:v>
                </c:pt>
                <c:pt idx="52">
                  <c:v>4.4122638307500846E-3</c:v>
                </c:pt>
                <c:pt idx="53">
                  <c:v>8.2588528114040053E-3</c:v>
                </c:pt>
                <c:pt idx="54">
                  <c:v>3.7334540106346873E-3</c:v>
                </c:pt>
                <c:pt idx="55">
                  <c:v>2.0364294603461931E-2</c:v>
                </c:pt>
                <c:pt idx="56">
                  <c:v>1.459441113248105E-2</c:v>
                </c:pt>
                <c:pt idx="57">
                  <c:v>8.3719877814232378E-3</c:v>
                </c:pt>
                <c:pt idx="58">
                  <c:v>5.8830184410001134E-3</c:v>
                </c:pt>
                <c:pt idx="59">
                  <c:v>1.697024550288494E-2</c:v>
                </c:pt>
                <c:pt idx="60">
                  <c:v>9.1639325715578684E-3</c:v>
                </c:pt>
                <c:pt idx="61">
                  <c:v>7.9194479013463062E-3</c:v>
                </c:pt>
                <c:pt idx="62">
                  <c:v>1.380246634234642E-2</c:v>
                </c:pt>
                <c:pt idx="63">
                  <c:v>8.9376626315194035E-3</c:v>
                </c:pt>
                <c:pt idx="64">
                  <c:v>1.7422785382961874E-2</c:v>
                </c:pt>
                <c:pt idx="65">
                  <c:v>6.7880982011539765E-3</c:v>
                </c:pt>
                <c:pt idx="66">
                  <c:v>1.7988460233058039E-2</c:v>
                </c:pt>
                <c:pt idx="67">
                  <c:v>1.0295282271750198E-2</c:v>
                </c:pt>
                <c:pt idx="68">
                  <c:v>4.525398800769318E-3</c:v>
                </c:pt>
                <c:pt idx="69">
                  <c:v>9.1639325715578684E-3</c:v>
                </c:pt>
                <c:pt idx="70">
                  <c:v>2.1156239393596562E-2</c:v>
                </c:pt>
                <c:pt idx="71">
                  <c:v>2.0590564543500396E-2</c:v>
                </c:pt>
                <c:pt idx="72">
                  <c:v>6.335558321077045E-3</c:v>
                </c:pt>
                <c:pt idx="73">
                  <c:v>5.2042086208847153E-3</c:v>
                </c:pt>
                <c:pt idx="74">
                  <c:v>1.572576083267338E-2</c:v>
                </c:pt>
                <c:pt idx="75">
                  <c:v>7.4669080212693747E-3</c:v>
                </c:pt>
                <c:pt idx="76">
                  <c:v>3.8465889806539202E-3</c:v>
                </c:pt>
                <c:pt idx="77">
                  <c:v>1.0295282271750198E-2</c:v>
                </c:pt>
                <c:pt idx="78">
                  <c:v>1.2784251612173322E-2</c:v>
                </c:pt>
                <c:pt idx="79">
                  <c:v>9.0507976015386359E-3</c:v>
                </c:pt>
                <c:pt idx="80">
                  <c:v>9.955877361692499E-3</c:v>
                </c:pt>
                <c:pt idx="81">
                  <c:v>9.1639325715578684E-3</c:v>
                </c:pt>
                <c:pt idx="82">
                  <c:v>3.7334540106346873E-3</c:v>
                </c:pt>
                <c:pt idx="83">
                  <c:v>6.2224233510578117E-3</c:v>
                </c:pt>
                <c:pt idx="84">
                  <c:v>8.4851227514424702E-3</c:v>
                </c:pt>
                <c:pt idx="85">
                  <c:v>7.9194479013463062E-3</c:v>
                </c:pt>
                <c:pt idx="86">
                  <c:v>8.7113926914809368E-3</c:v>
                </c:pt>
                <c:pt idx="87">
                  <c:v>6.5618282611155107E-3</c:v>
                </c:pt>
                <c:pt idx="88">
                  <c:v>8.0325828713655387E-3</c:v>
                </c:pt>
                <c:pt idx="89">
                  <c:v>6.5618282611155107E-3</c:v>
                </c:pt>
                <c:pt idx="90">
                  <c:v>4.0728589206923864E-3</c:v>
                </c:pt>
                <c:pt idx="91">
                  <c:v>3.5071840705962211E-3</c:v>
                </c:pt>
                <c:pt idx="92">
                  <c:v>5.5436135309424144E-3</c:v>
                </c:pt>
                <c:pt idx="93">
                  <c:v>1.3463061432288721E-2</c:v>
                </c:pt>
                <c:pt idx="94">
                  <c:v>1.92329449032696E-2</c:v>
                </c:pt>
                <c:pt idx="95">
                  <c:v>5.6567485009616477E-3</c:v>
                </c:pt>
                <c:pt idx="96">
                  <c:v>2.8283742504808238E-3</c:v>
                </c:pt>
                <c:pt idx="97">
                  <c:v>6.5618282611155107E-3</c:v>
                </c:pt>
                <c:pt idx="98">
                  <c:v>6.1092883810385792E-3</c:v>
                </c:pt>
                <c:pt idx="99">
                  <c:v>1.0521552211788665E-2</c:v>
                </c:pt>
                <c:pt idx="100">
                  <c:v>6.4486932910962783E-3</c:v>
                </c:pt>
                <c:pt idx="101">
                  <c:v>1.9798619753365766E-2</c:v>
                </c:pt>
                <c:pt idx="102">
                  <c:v>2.3758343704038919E-3</c:v>
                </c:pt>
                <c:pt idx="103">
                  <c:v>3.7334540106346873E-3</c:v>
                </c:pt>
                <c:pt idx="104">
                  <c:v>5.430478560923181E-3</c:v>
                </c:pt>
                <c:pt idx="105">
                  <c:v>1.4255006222423351E-2</c:v>
                </c:pt>
                <c:pt idx="106">
                  <c:v>1.3576196402307953E-2</c:v>
                </c:pt>
                <c:pt idx="107">
                  <c:v>1.2444846702115623E-2</c:v>
                </c:pt>
                <c:pt idx="108">
                  <c:v>1.4820681072519515E-2</c:v>
                </c:pt>
                <c:pt idx="109">
                  <c:v>3.1677791605385225E-3</c:v>
                </c:pt>
                <c:pt idx="110">
                  <c:v>5.7698834709808801E-3</c:v>
                </c:pt>
                <c:pt idx="111">
                  <c:v>2.0703699513519629E-2</c:v>
                </c:pt>
                <c:pt idx="112">
                  <c:v>3.5071840705962211E-3</c:v>
                </c:pt>
                <c:pt idx="113">
                  <c:v>3.0546441905192896E-3</c:v>
                </c:pt>
                <c:pt idx="114">
                  <c:v>6.6749632311347441E-3</c:v>
                </c:pt>
                <c:pt idx="115">
                  <c:v>4.7516687408077837E-3</c:v>
                </c:pt>
                <c:pt idx="116">
                  <c:v>4.7516687408077837E-3</c:v>
                </c:pt>
                <c:pt idx="117">
                  <c:v>1.1087227061884829E-2</c:v>
                </c:pt>
                <c:pt idx="118">
                  <c:v>7.3537730512501414E-3</c:v>
                </c:pt>
                <c:pt idx="119">
                  <c:v>8.5982577214617044E-3</c:v>
                </c:pt>
                <c:pt idx="120">
                  <c:v>8.5982577214617044E-3</c:v>
                </c:pt>
                <c:pt idx="121">
                  <c:v>1.9006674963231135E-2</c:v>
                </c:pt>
                <c:pt idx="122">
                  <c:v>1.8214730173096504E-2</c:v>
                </c:pt>
                <c:pt idx="123">
                  <c:v>3.1677791605385225E-3</c:v>
                </c:pt>
                <c:pt idx="124">
                  <c:v>1.380246634234642E-2</c:v>
                </c:pt>
                <c:pt idx="125">
                  <c:v>4.6385337707885504E-3</c:v>
                </c:pt>
                <c:pt idx="126">
                  <c:v>6.1092883810385792E-3</c:v>
                </c:pt>
                <c:pt idx="127">
                  <c:v>1.459441113248105E-2</c:v>
                </c:pt>
                <c:pt idx="128">
                  <c:v>4.864803710827017E-3</c:v>
                </c:pt>
                <c:pt idx="129">
                  <c:v>2.3758343704038919E-3</c:v>
                </c:pt>
                <c:pt idx="130">
                  <c:v>1.1313497001923295E-2</c:v>
                </c:pt>
                <c:pt idx="131">
                  <c:v>2.6021043104423576E-3</c:v>
                </c:pt>
                <c:pt idx="132">
                  <c:v>1.3463061432288721E-2</c:v>
                </c:pt>
                <c:pt idx="133">
                  <c:v>2.6021043104423576E-3</c:v>
                </c:pt>
                <c:pt idx="134">
                  <c:v>2.6021043104423576E-3</c:v>
                </c:pt>
                <c:pt idx="135">
                  <c:v>3.620319040615454E-3</c:v>
                </c:pt>
                <c:pt idx="136">
                  <c:v>7.4669080212693747E-3</c:v>
                </c:pt>
                <c:pt idx="137">
                  <c:v>3.8465889806539202E-3</c:v>
                </c:pt>
                <c:pt idx="138">
                  <c:v>3.1677791605385225E-3</c:v>
                </c:pt>
                <c:pt idx="139">
                  <c:v>8.8245276615001693E-3</c:v>
                </c:pt>
                <c:pt idx="140">
                  <c:v>4.6385337707885504E-3</c:v>
                </c:pt>
                <c:pt idx="141">
                  <c:v>2.1495644303654261E-3</c:v>
                </c:pt>
                <c:pt idx="142">
                  <c:v>6.1092883810385792E-3</c:v>
                </c:pt>
                <c:pt idx="143">
                  <c:v>3.7334540106346873E-3</c:v>
                </c:pt>
                <c:pt idx="144">
                  <c:v>3.1677791605385225E-3</c:v>
                </c:pt>
                <c:pt idx="145">
                  <c:v>3.1677791605385225E-3</c:v>
                </c:pt>
                <c:pt idx="146">
                  <c:v>2.9415092205000567E-3</c:v>
                </c:pt>
                <c:pt idx="147">
                  <c:v>3.7334540106346873E-3</c:v>
                </c:pt>
                <c:pt idx="148">
                  <c:v>1.459441113248105E-2</c:v>
                </c:pt>
                <c:pt idx="149">
                  <c:v>3.7334540106346873E-3</c:v>
                </c:pt>
                <c:pt idx="150">
                  <c:v>1.2105441792057926E-2</c:v>
                </c:pt>
                <c:pt idx="151">
                  <c:v>2.9415092205000567E-3</c:v>
                </c:pt>
                <c:pt idx="152">
                  <c:v>2.6021043104423576E-3</c:v>
                </c:pt>
                <c:pt idx="153">
                  <c:v>5.8830184410001134E-3</c:v>
                </c:pt>
                <c:pt idx="154">
                  <c:v>5.8830184410001134E-3</c:v>
                </c:pt>
                <c:pt idx="155">
                  <c:v>4.7516687408077837E-3</c:v>
                </c:pt>
                <c:pt idx="156">
                  <c:v>5.6567485009616477E-3</c:v>
                </c:pt>
                <c:pt idx="157">
                  <c:v>1.3463061432288721E-2</c:v>
                </c:pt>
                <c:pt idx="158">
                  <c:v>8.0325828713655387E-3</c:v>
                </c:pt>
                <c:pt idx="159">
                  <c:v>6.1092883810385792E-3</c:v>
                </c:pt>
                <c:pt idx="160">
                  <c:v>1.6743975562846476E-2</c:v>
                </c:pt>
                <c:pt idx="161">
                  <c:v>3.9597239506731531E-3</c:v>
                </c:pt>
                <c:pt idx="162">
                  <c:v>6.335558321077045E-3</c:v>
                </c:pt>
                <c:pt idx="163">
                  <c:v>8.7113926914809368E-3</c:v>
                </c:pt>
                <c:pt idx="164">
                  <c:v>3.9597239506731531E-3</c:v>
                </c:pt>
                <c:pt idx="165">
                  <c:v>6.335558321077045E-3</c:v>
                </c:pt>
                <c:pt idx="166">
                  <c:v>5.5436135309424144E-3</c:v>
                </c:pt>
                <c:pt idx="167">
                  <c:v>2.6021043104423576E-3</c:v>
                </c:pt>
                <c:pt idx="168">
                  <c:v>5.7698834709808801E-3</c:v>
                </c:pt>
                <c:pt idx="169">
                  <c:v>3.5071840705962211E-3</c:v>
                </c:pt>
                <c:pt idx="170">
                  <c:v>2.6021043104423576E-3</c:v>
                </c:pt>
                <c:pt idx="171">
                  <c:v>3.8465889806539202E-3</c:v>
                </c:pt>
                <c:pt idx="172">
                  <c:v>5.3173435909039486E-3</c:v>
                </c:pt>
                <c:pt idx="173">
                  <c:v>3.7334540106346873E-3</c:v>
                </c:pt>
                <c:pt idx="174">
                  <c:v>1.617830071275031E-2</c:v>
                </c:pt>
                <c:pt idx="175">
                  <c:v>1.4933816042538749E-2</c:v>
                </c:pt>
                <c:pt idx="176">
                  <c:v>1.810159520307727E-3</c:v>
                </c:pt>
                <c:pt idx="177">
                  <c:v>4.7516687408077837E-3</c:v>
                </c:pt>
                <c:pt idx="178">
                  <c:v>5.0910736508654828E-3</c:v>
                </c:pt>
                <c:pt idx="179">
                  <c:v>6.1092883810385792E-3</c:v>
                </c:pt>
                <c:pt idx="180">
                  <c:v>3.9597239506731531E-3</c:v>
                </c:pt>
                <c:pt idx="181">
                  <c:v>3.9597239506731531E-3</c:v>
                </c:pt>
                <c:pt idx="182">
                  <c:v>3.9597239506731531E-3</c:v>
                </c:pt>
                <c:pt idx="183">
                  <c:v>4.4122638307500846E-3</c:v>
                </c:pt>
                <c:pt idx="184">
                  <c:v>2.6021043104423576E-3</c:v>
                </c:pt>
                <c:pt idx="185">
                  <c:v>1.3576196402307953E-3</c:v>
                </c:pt>
                <c:pt idx="186">
                  <c:v>1.4933816042538749E-2</c:v>
                </c:pt>
                <c:pt idx="187">
                  <c:v>2.7152392804615905E-3</c:v>
                </c:pt>
                <c:pt idx="188">
                  <c:v>1.4707546102500284E-3</c:v>
                </c:pt>
                <c:pt idx="189">
                  <c:v>1.4707546102500284E-3</c:v>
                </c:pt>
                <c:pt idx="190">
                  <c:v>2.8283742504808238E-3</c:v>
                </c:pt>
                <c:pt idx="191">
                  <c:v>4.525398800769318E-3</c:v>
                </c:pt>
                <c:pt idx="192">
                  <c:v>8.0325828713655387E-3</c:v>
                </c:pt>
                <c:pt idx="193">
                  <c:v>9.5033374816155675E-3</c:v>
                </c:pt>
                <c:pt idx="194">
                  <c:v>6.2224233510578117E-3</c:v>
                </c:pt>
                <c:pt idx="195">
                  <c:v>1.459441113248105E-2</c:v>
                </c:pt>
                <c:pt idx="196">
                  <c:v>2.1495644303654261E-3</c:v>
                </c:pt>
                <c:pt idx="197">
                  <c:v>4.4122638307500846E-3</c:v>
                </c:pt>
                <c:pt idx="198">
                  <c:v>1.4028736282384885E-2</c:v>
                </c:pt>
                <c:pt idx="199">
                  <c:v>1.1087227061884829E-2</c:v>
                </c:pt>
                <c:pt idx="200">
                  <c:v>1.6970245502884941E-3</c:v>
                </c:pt>
                <c:pt idx="201">
                  <c:v>6.9012331711732098E-3</c:v>
                </c:pt>
                <c:pt idx="202">
                  <c:v>1.0521552211788665E-2</c:v>
                </c:pt>
                <c:pt idx="203">
                  <c:v>4.9779386808462495E-3</c:v>
                </c:pt>
                <c:pt idx="204">
                  <c:v>1.0634687181807897E-2</c:v>
                </c:pt>
                <c:pt idx="205">
                  <c:v>6.335558321077045E-3</c:v>
                </c:pt>
                <c:pt idx="206">
                  <c:v>1.4707546102500284E-3</c:v>
                </c:pt>
                <c:pt idx="207">
                  <c:v>1.4707546102500284E-3</c:v>
                </c:pt>
                <c:pt idx="208">
                  <c:v>2.6021043104423576E-3</c:v>
                </c:pt>
                <c:pt idx="209">
                  <c:v>2.262699400384659E-3</c:v>
                </c:pt>
                <c:pt idx="210">
                  <c:v>6.5618282611155107E-3</c:v>
                </c:pt>
                <c:pt idx="211">
                  <c:v>1.4707546102500284E-3</c:v>
                </c:pt>
                <c:pt idx="212">
                  <c:v>1.1426631971942528E-2</c:v>
                </c:pt>
                <c:pt idx="213">
                  <c:v>5.0910736508654828E-3</c:v>
                </c:pt>
                <c:pt idx="214">
                  <c:v>1.5838895802692612E-3</c:v>
                </c:pt>
                <c:pt idx="215">
                  <c:v>1.9232944903269601E-3</c:v>
                </c:pt>
                <c:pt idx="216">
                  <c:v>6.6749632311347441E-3</c:v>
                </c:pt>
                <c:pt idx="217">
                  <c:v>1.1087227061884829E-2</c:v>
                </c:pt>
                <c:pt idx="218">
                  <c:v>1.0974092091865596E-2</c:v>
                </c:pt>
                <c:pt idx="219">
                  <c:v>6.6749632311347441E-3</c:v>
                </c:pt>
                <c:pt idx="220">
                  <c:v>1.3576196402307953E-3</c:v>
                </c:pt>
                <c:pt idx="221">
                  <c:v>9.390202511596335E-3</c:v>
                </c:pt>
                <c:pt idx="222">
                  <c:v>1.5160085982577214E-2</c:v>
                </c:pt>
                <c:pt idx="223">
                  <c:v>9.955877361692499E-3</c:v>
                </c:pt>
                <c:pt idx="224">
                  <c:v>1.5838895802692612E-3</c:v>
                </c:pt>
                <c:pt idx="225">
                  <c:v>1.3576196402307953E-3</c:v>
                </c:pt>
                <c:pt idx="226">
                  <c:v>2.4889693404231247E-3</c:v>
                </c:pt>
                <c:pt idx="227">
                  <c:v>1.810159520307727E-3</c:v>
                </c:pt>
                <c:pt idx="228">
                  <c:v>6.2224233510578117E-3</c:v>
                </c:pt>
                <c:pt idx="229">
                  <c:v>3.2809141305577554E-3</c:v>
                </c:pt>
                <c:pt idx="230">
                  <c:v>3.3940491005769883E-3</c:v>
                </c:pt>
                <c:pt idx="231">
                  <c:v>1.1766036882000227E-2</c:v>
                </c:pt>
                <c:pt idx="232">
                  <c:v>4.1859938907116189E-3</c:v>
                </c:pt>
                <c:pt idx="233">
                  <c:v>6.1092883810385792E-3</c:v>
                </c:pt>
                <c:pt idx="234">
                  <c:v>4.4122638307500846E-3</c:v>
                </c:pt>
                <c:pt idx="235">
                  <c:v>1.1087227061884829E-2</c:v>
                </c:pt>
                <c:pt idx="236">
                  <c:v>1.3576196402307953E-3</c:v>
                </c:pt>
                <c:pt idx="237">
                  <c:v>1.3576196402307953E-3</c:v>
                </c:pt>
                <c:pt idx="238">
                  <c:v>1.1200362031904061E-2</c:v>
                </c:pt>
                <c:pt idx="239">
                  <c:v>1.6291435682769546E-2</c:v>
                </c:pt>
                <c:pt idx="240">
                  <c:v>2.3758343704038919E-3</c:v>
                </c:pt>
                <c:pt idx="241">
                  <c:v>4.7516687408077837E-3</c:v>
                </c:pt>
                <c:pt idx="242">
                  <c:v>3.3940491005769883E-3</c:v>
                </c:pt>
                <c:pt idx="243">
                  <c:v>1.4707546102500283E-2</c:v>
                </c:pt>
                <c:pt idx="244">
                  <c:v>4.0728589206923864E-3</c:v>
                </c:pt>
                <c:pt idx="245">
                  <c:v>8.7113926914809368E-3</c:v>
                </c:pt>
                <c:pt idx="246">
                  <c:v>9.5033374816155675E-3</c:v>
                </c:pt>
                <c:pt idx="247">
                  <c:v>5.2042086208847153E-3</c:v>
                </c:pt>
                <c:pt idx="248">
                  <c:v>8.0325828713655387E-3</c:v>
                </c:pt>
                <c:pt idx="249">
                  <c:v>1.6291435682769546E-2</c:v>
                </c:pt>
                <c:pt idx="250">
                  <c:v>4.6385337707885504E-3</c:v>
                </c:pt>
                <c:pt idx="251">
                  <c:v>2.1495644303654261E-3</c:v>
                </c:pt>
                <c:pt idx="252">
                  <c:v>2.8283742504808238E-3</c:v>
                </c:pt>
                <c:pt idx="253">
                  <c:v>2.1495644303654261E-3</c:v>
                </c:pt>
                <c:pt idx="254">
                  <c:v>1.810159520307727E-3</c:v>
                </c:pt>
                <c:pt idx="255">
                  <c:v>2.8283742504808238E-3</c:v>
                </c:pt>
                <c:pt idx="256">
                  <c:v>2.3758343704038919E-3</c:v>
                </c:pt>
                <c:pt idx="257">
                  <c:v>5.6567485009616477E-3</c:v>
                </c:pt>
                <c:pt idx="258">
                  <c:v>1.5838895802692612E-3</c:v>
                </c:pt>
                <c:pt idx="259">
                  <c:v>3.3940491005769883E-3</c:v>
                </c:pt>
                <c:pt idx="260">
                  <c:v>8.9376626315194035E-3</c:v>
                </c:pt>
                <c:pt idx="261">
                  <c:v>2.3758343704038919E-3</c:v>
                </c:pt>
                <c:pt idx="262">
                  <c:v>1.4707546102500284E-3</c:v>
                </c:pt>
                <c:pt idx="263">
                  <c:v>1.459441113248105E-2</c:v>
                </c:pt>
                <c:pt idx="264">
                  <c:v>6.335558321077045E-3</c:v>
                </c:pt>
                <c:pt idx="265">
                  <c:v>1.6970245502884941E-3</c:v>
                </c:pt>
                <c:pt idx="266">
                  <c:v>3.0546441905192896E-3</c:v>
                </c:pt>
                <c:pt idx="267">
                  <c:v>1.4707546102500284E-3</c:v>
                </c:pt>
                <c:pt idx="268">
                  <c:v>2.262699400384659E-3</c:v>
                </c:pt>
                <c:pt idx="269">
                  <c:v>7.3537730512501414E-3</c:v>
                </c:pt>
                <c:pt idx="270">
                  <c:v>1.4707546102500284E-3</c:v>
                </c:pt>
                <c:pt idx="271">
                  <c:v>4.525398800769318E-3</c:v>
                </c:pt>
                <c:pt idx="272">
                  <c:v>1.4707546102500284E-3</c:v>
                </c:pt>
                <c:pt idx="273">
                  <c:v>2.3758343704038919E-3</c:v>
                </c:pt>
                <c:pt idx="274">
                  <c:v>3.0546441905192896E-3</c:v>
                </c:pt>
                <c:pt idx="275">
                  <c:v>3.0546441905192896E-3</c:v>
                </c:pt>
                <c:pt idx="276">
                  <c:v>1.3576196402307953E-3</c:v>
                </c:pt>
                <c:pt idx="277">
                  <c:v>1.4707546102500284E-3</c:v>
                </c:pt>
                <c:pt idx="278">
                  <c:v>1.810159520307727E-3</c:v>
                </c:pt>
                <c:pt idx="279">
                  <c:v>1.4255006222423351E-2</c:v>
                </c:pt>
                <c:pt idx="280">
                  <c:v>7.4669080212693747E-3</c:v>
                </c:pt>
                <c:pt idx="281">
                  <c:v>3.620319040615454E-3</c:v>
                </c:pt>
                <c:pt idx="282">
                  <c:v>5.3173435909039486E-3</c:v>
                </c:pt>
                <c:pt idx="283">
                  <c:v>1.5838895802692612E-3</c:v>
                </c:pt>
                <c:pt idx="284">
                  <c:v>7.5800429912886071E-3</c:v>
                </c:pt>
                <c:pt idx="285">
                  <c:v>1.3576196402307953E-3</c:v>
                </c:pt>
                <c:pt idx="286">
                  <c:v>1.6970245502884941E-3</c:v>
                </c:pt>
                <c:pt idx="287">
                  <c:v>3.1677791605385225E-3</c:v>
                </c:pt>
                <c:pt idx="288">
                  <c:v>2.0364294603461932E-3</c:v>
                </c:pt>
                <c:pt idx="289">
                  <c:v>3.1677791605385225E-3</c:v>
                </c:pt>
                <c:pt idx="290">
                  <c:v>2.262699400384659E-3</c:v>
                </c:pt>
                <c:pt idx="291">
                  <c:v>1.2444846702115623E-2</c:v>
                </c:pt>
                <c:pt idx="292">
                  <c:v>3.2809141305577554E-3</c:v>
                </c:pt>
                <c:pt idx="293">
                  <c:v>2.1495644303654261E-3</c:v>
                </c:pt>
                <c:pt idx="294">
                  <c:v>1.4707546102500284E-3</c:v>
                </c:pt>
                <c:pt idx="295">
                  <c:v>1.3576196402307953E-3</c:v>
                </c:pt>
                <c:pt idx="296">
                  <c:v>9.5033374816155675E-3</c:v>
                </c:pt>
                <c:pt idx="297">
                  <c:v>1.810159520307727E-3</c:v>
                </c:pt>
                <c:pt idx="298">
                  <c:v>1.3576196402307953E-3</c:v>
                </c:pt>
                <c:pt idx="299">
                  <c:v>3.0546441905192896E-3</c:v>
                </c:pt>
                <c:pt idx="300">
                  <c:v>2.1495644303654261E-3</c:v>
                </c:pt>
                <c:pt idx="301">
                  <c:v>1.4707546102500284E-3</c:v>
                </c:pt>
                <c:pt idx="302">
                  <c:v>1.3576196402307953E-2</c:v>
                </c:pt>
                <c:pt idx="303">
                  <c:v>7.240638081230908E-3</c:v>
                </c:pt>
                <c:pt idx="304">
                  <c:v>1.6970245502884941E-3</c:v>
                </c:pt>
                <c:pt idx="305">
                  <c:v>7.6931779613078404E-3</c:v>
                </c:pt>
                <c:pt idx="306">
                  <c:v>1.3236791492250254E-2</c:v>
                </c:pt>
                <c:pt idx="307">
                  <c:v>1.810159520307727E-3</c:v>
                </c:pt>
                <c:pt idx="308">
                  <c:v>1.4707546102500284E-3</c:v>
                </c:pt>
                <c:pt idx="309">
                  <c:v>8.0325828713655387E-3</c:v>
                </c:pt>
                <c:pt idx="310">
                  <c:v>6.2224233510578117E-3</c:v>
                </c:pt>
                <c:pt idx="311">
                  <c:v>3.1677791605385225E-3</c:v>
                </c:pt>
                <c:pt idx="312">
                  <c:v>3.1677791605385225E-3</c:v>
                </c:pt>
                <c:pt idx="313">
                  <c:v>1.3576196402307953E-3</c:v>
                </c:pt>
                <c:pt idx="314">
                  <c:v>3.0546441905192896E-3</c:v>
                </c:pt>
                <c:pt idx="315">
                  <c:v>2.1495644303654261E-3</c:v>
                </c:pt>
                <c:pt idx="316">
                  <c:v>1.1879171852019459E-2</c:v>
                </c:pt>
                <c:pt idx="317">
                  <c:v>1.2444846702115624E-3</c:v>
                </c:pt>
                <c:pt idx="318">
                  <c:v>1.3236791492250254E-2</c:v>
                </c:pt>
                <c:pt idx="319">
                  <c:v>3.620319040615454E-3</c:v>
                </c:pt>
                <c:pt idx="320">
                  <c:v>7.5800429912886071E-3</c:v>
                </c:pt>
                <c:pt idx="321">
                  <c:v>2.6021043104423576E-3</c:v>
                </c:pt>
                <c:pt idx="322">
                  <c:v>7.240638081230908E-3</c:v>
                </c:pt>
                <c:pt idx="323">
                  <c:v>1.2444846702115624E-3</c:v>
                </c:pt>
                <c:pt idx="324">
                  <c:v>2.1495644303654261E-3</c:v>
                </c:pt>
                <c:pt idx="325">
                  <c:v>1.1313497001923295E-3</c:v>
                </c:pt>
                <c:pt idx="326">
                  <c:v>6.4486932910962783E-3</c:v>
                </c:pt>
                <c:pt idx="327">
                  <c:v>8.5982577214617044E-3</c:v>
                </c:pt>
                <c:pt idx="328">
                  <c:v>3.1677791605385225E-3</c:v>
                </c:pt>
                <c:pt idx="329">
                  <c:v>1.4707546102500284E-3</c:v>
                </c:pt>
                <c:pt idx="330">
                  <c:v>1.6970245502884941E-3</c:v>
                </c:pt>
                <c:pt idx="331">
                  <c:v>1.5386355922615681E-2</c:v>
                </c:pt>
                <c:pt idx="332">
                  <c:v>9.5033374816155675E-3</c:v>
                </c:pt>
                <c:pt idx="333">
                  <c:v>3.9597239506731531E-3</c:v>
                </c:pt>
                <c:pt idx="334">
                  <c:v>3.5071840705962211E-3</c:v>
                </c:pt>
                <c:pt idx="335">
                  <c:v>1.3576196402307953E-3</c:v>
                </c:pt>
                <c:pt idx="336">
                  <c:v>1.0182147301730966E-3</c:v>
                </c:pt>
                <c:pt idx="337">
                  <c:v>3.8465889806539202E-3</c:v>
                </c:pt>
                <c:pt idx="338">
                  <c:v>8.2588528114040053E-3</c:v>
                </c:pt>
                <c:pt idx="339">
                  <c:v>8.1457178413847729E-3</c:v>
                </c:pt>
                <c:pt idx="340">
                  <c:v>1.4707546102500284E-3</c:v>
                </c:pt>
                <c:pt idx="341">
                  <c:v>3.9597239506731531E-3</c:v>
                </c:pt>
                <c:pt idx="342">
                  <c:v>2.4889693404231247E-3</c:v>
                </c:pt>
                <c:pt idx="343">
                  <c:v>1.6970245502884941E-3</c:v>
                </c:pt>
                <c:pt idx="344">
                  <c:v>3.0546441905192896E-3</c:v>
                </c:pt>
                <c:pt idx="345">
                  <c:v>1.4707546102500284E-3</c:v>
                </c:pt>
                <c:pt idx="346">
                  <c:v>1.0860957121846362E-2</c:v>
                </c:pt>
                <c:pt idx="347">
                  <c:v>2.1495644303654261E-3</c:v>
                </c:pt>
                <c:pt idx="348">
                  <c:v>1.3576196402307953E-3</c:v>
                </c:pt>
                <c:pt idx="349">
                  <c:v>3.620319040615454E-3</c:v>
                </c:pt>
                <c:pt idx="350">
                  <c:v>2.4889693404231247E-3</c:v>
                </c:pt>
                <c:pt idx="351">
                  <c:v>6.1092883810385792E-3</c:v>
                </c:pt>
                <c:pt idx="352">
                  <c:v>2.0364294603461932E-3</c:v>
                </c:pt>
                <c:pt idx="353">
                  <c:v>2.3758343704038919E-3</c:v>
                </c:pt>
                <c:pt idx="354">
                  <c:v>1.3576196402307953E-3</c:v>
                </c:pt>
                <c:pt idx="355">
                  <c:v>5.5436135309424144E-3</c:v>
                </c:pt>
                <c:pt idx="356">
                  <c:v>9.6164724516347999E-3</c:v>
                </c:pt>
                <c:pt idx="357">
                  <c:v>7.1275031112116756E-3</c:v>
                </c:pt>
                <c:pt idx="358">
                  <c:v>9.0507976015386359E-3</c:v>
                </c:pt>
                <c:pt idx="359">
                  <c:v>2.3758343704038919E-3</c:v>
                </c:pt>
                <c:pt idx="360">
                  <c:v>3.9597239506731531E-3</c:v>
                </c:pt>
                <c:pt idx="361">
                  <c:v>2.262699400384659E-3</c:v>
                </c:pt>
                <c:pt idx="362">
                  <c:v>3.1677791605385225E-3</c:v>
                </c:pt>
                <c:pt idx="363">
                  <c:v>2.6021043104423576E-3</c:v>
                </c:pt>
                <c:pt idx="364">
                  <c:v>3.3940491005769883E-3</c:v>
                </c:pt>
                <c:pt idx="365">
                  <c:v>2.6021043104423576E-3</c:v>
                </c:pt>
                <c:pt idx="366">
                  <c:v>1.1313497001923295E-3</c:v>
                </c:pt>
                <c:pt idx="367">
                  <c:v>3.9597239506731531E-3</c:v>
                </c:pt>
                <c:pt idx="368">
                  <c:v>1.0182147301730966E-2</c:v>
                </c:pt>
                <c:pt idx="369">
                  <c:v>1.4707546102500284E-3</c:v>
                </c:pt>
                <c:pt idx="370">
                  <c:v>2.0364294603461932E-3</c:v>
                </c:pt>
                <c:pt idx="371">
                  <c:v>1.810159520307727E-3</c:v>
                </c:pt>
                <c:pt idx="372">
                  <c:v>2.9415092205000567E-3</c:v>
                </c:pt>
                <c:pt idx="373">
                  <c:v>1.1426631971942528E-2</c:v>
                </c:pt>
                <c:pt idx="374">
                  <c:v>2.6021043104423576E-3</c:v>
                </c:pt>
                <c:pt idx="375">
                  <c:v>1.3576196402307953E-3</c:v>
                </c:pt>
                <c:pt idx="376">
                  <c:v>2.9415092205000567E-3</c:v>
                </c:pt>
                <c:pt idx="377">
                  <c:v>1.4707546102500284E-3</c:v>
                </c:pt>
                <c:pt idx="378">
                  <c:v>1.0182147301730966E-3</c:v>
                </c:pt>
                <c:pt idx="379">
                  <c:v>2.7152392804615905E-3</c:v>
                </c:pt>
                <c:pt idx="380">
                  <c:v>4.6385337707885504E-3</c:v>
                </c:pt>
                <c:pt idx="381">
                  <c:v>2.0364294603461932E-3</c:v>
                </c:pt>
                <c:pt idx="382">
                  <c:v>1.5838895802692612E-3</c:v>
                </c:pt>
                <c:pt idx="383">
                  <c:v>1.1992306822038692E-2</c:v>
                </c:pt>
                <c:pt idx="384">
                  <c:v>1.4707546102500284E-3</c:v>
                </c:pt>
                <c:pt idx="385">
                  <c:v>3.3940491005769883E-3</c:v>
                </c:pt>
                <c:pt idx="386">
                  <c:v>1.0408417241769431E-2</c:v>
                </c:pt>
                <c:pt idx="387">
                  <c:v>8.9376626315194035E-3</c:v>
                </c:pt>
                <c:pt idx="388">
                  <c:v>4.525398800769318E-3</c:v>
                </c:pt>
                <c:pt idx="389">
                  <c:v>9.2770675415771008E-3</c:v>
                </c:pt>
                <c:pt idx="390">
                  <c:v>1.3915601312365652E-2</c:v>
                </c:pt>
                <c:pt idx="391">
                  <c:v>1.4141871252404119E-2</c:v>
                </c:pt>
                <c:pt idx="392">
                  <c:v>1.3689331372327185E-2</c:v>
                </c:pt>
                <c:pt idx="393">
                  <c:v>1.4707546102500284E-3</c:v>
                </c:pt>
                <c:pt idx="394">
                  <c:v>1.5838895802692612E-3</c:v>
                </c:pt>
                <c:pt idx="395">
                  <c:v>2.7152392804615905E-3</c:v>
                </c:pt>
                <c:pt idx="396">
                  <c:v>2.3758343704038919E-3</c:v>
                </c:pt>
                <c:pt idx="397">
                  <c:v>2.8283742504808238E-3</c:v>
                </c:pt>
                <c:pt idx="398">
                  <c:v>8.4851227514424702E-3</c:v>
                </c:pt>
                <c:pt idx="399">
                  <c:v>3.3940491005769883E-3</c:v>
                </c:pt>
                <c:pt idx="400">
                  <c:v>3.3940491005769883E-3</c:v>
                </c:pt>
                <c:pt idx="401">
                  <c:v>1.3576196402307953E-3</c:v>
                </c:pt>
                <c:pt idx="402">
                  <c:v>1.0182147301730966E-2</c:v>
                </c:pt>
                <c:pt idx="403">
                  <c:v>8.1457178413847729E-3</c:v>
                </c:pt>
                <c:pt idx="404">
                  <c:v>1.5838895802692612E-3</c:v>
                </c:pt>
                <c:pt idx="405">
                  <c:v>1.3576196402307953E-3</c:v>
                </c:pt>
                <c:pt idx="406">
                  <c:v>1.6970245502884941E-3</c:v>
                </c:pt>
                <c:pt idx="407">
                  <c:v>2.262699400384659E-3</c:v>
                </c:pt>
                <c:pt idx="408">
                  <c:v>1.3576196402307953E-3</c:v>
                </c:pt>
                <c:pt idx="409">
                  <c:v>1.2557981672134857E-2</c:v>
                </c:pt>
                <c:pt idx="410">
                  <c:v>5.5436135309424144E-3</c:v>
                </c:pt>
                <c:pt idx="411">
                  <c:v>3.620319040615454E-3</c:v>
                </c:pt>
                <c:pt idx="412">
                  <c:v>4.4122638307500846E-3</c:v>
                </c:pt>
                <c:pt idx="413">
                  <c:v>2.262699400384659E-3</c:v>
                </c:pt>
                <c:pt idx="414">
                  <c:v>1.810159520307727E-3</c:v>
                </c:pt>
                <c:pt idx="415">
                  <c:v>5.430478560923181E-3</c:v>
                </c:pt>
                <c:pt idx="416">
                  <c:v>8.9376626315194035E-3</c:v>
                </c:pt>
                <c:pt idx="417">
                  <c:v>3.9597239506731531E-3</c:v>
                </c:pt>
                <c:pt idx="418">
                  <c:v>6.2224233510578117E-3</c:v>
                </c:pt>
                <c:pt idx="419">
                  <c:v>1.4707546102500284E-3</c:v>
                </c:pt>
                <c:pt idx="420">
                  <c:v>1.1087227061884829E-2</c:v>
                </c:pt>
                <c:pt idx="421">
                  <c:v>4.0728589206923864E-3</c:v>
                </c:pt>
                <c:pt idx="422">
                  <c:v>1.1087227061884829E-2</c:v>
                </c:pt>
                <c:pt idx="423">
                  <c:v>1.5838895802692612E-3</c:v>
                </c:pt>
                <c:pt idx="424">
                  <c:v>2.6021043104423576E-3</c:v>
                </c:pt>
                <c:pt idx="425">
                  <c:v>1.3576196402307953E-3</c:v>
                </c:pt>
                <c:pt idx="426">
                  <c:v>1.6970245502884941E-3</c:v>
                </c:pt>
                <c:pt idx="427">
                  <c:v>1.0182147301730966E-3</c:v>
                </c:pt>
                <c:pt idx="428">
                  <c:v>2.1495644303654261E-3</c:v>
                </c:pt>
                <c:pt idx="429">
                  <c:v>1.3576196402307953E-3</c:v>
                </c:pt>
                <c:pt idx="430">
                  <c:v>2.3758343704038919E-3</c:v>
                </c:pt>
                <c:pt idx="431">
                  <c:v>2.9415092205000567E-3</c:v>
                </c:pt>
                <c:pt idx="432">
                  <c:v>6.2224233510578117E-3</c:v>
                </c:pt>
                <c:pt idx="433">
                  <c:v>6.7880982011539765E-3</c:v>
                </c:pt>
                <c:pt idx="434">
                  <c:v>5.5436135309424144E-3</c:v>
                </c:pt>
                <c:pt idx="435">
                  <c:v>1.3576196402307953E-3</c:v>
                </c:pt>
                <c:pt idx="436">
                  <c:v>6.5618282611155107E-3</c:v>
                </c:pt>
                <c:pt idx="437">
                  <c:v>2.7152392804615905E-3</c:v>
                </c:pt>
                <c:pt idx="438">
                  <c:v>1.1313497001923295E-3</c:v>
                </c:pt>
                <c:pt idx="439">
                  <c:v>5.5436135309424144E-3</c:v>
                </c:pt>
                <c:pt idx="440">
                  <c:v>2.7152392804615905E-3</c:v>
                </c:pt>
                <c:pt idx="441">
                  <c:v>5.6567485009616475E-4</c:v>
                </c:pt>
                <c:pt idx="442">
                  <c:v>2.4889693404231247E-3</c:v>
                </c:pt>
                <c:pt idx="443">
                  <c:v>1.810159520307727E-3</c:v>
                </c:pt>
                <c:pt idx="444">
                  <c:v>3.0546441905192896E-3</c:v>
                </c:pt>
                <c:pt idx="445">
                  <c:v>1.4707546102500284E-3</c:v>
                </c:pt>
                <c:pt idx="446">
                  <c:v>4.6385337707885504E-3</c:v>
                </c:pt>
                <c:pt idx="447">
                  <c:v>1.0182147301730966E-3</c:v>
                </c:pt>
                <c:pt idx="448">
                  <c:v>1.6970245502884941E-3</c:v>
                </c:pt>
                <c:pt idx="449">
                  <c:v>1.2444846702115624E-3</c:v>
                </c:pt>
                <c:pt idx="450">
                  <c:v>7.3537730512501414E-3</c:v>
                </c:pt>
                <c:pt idx="451">
                  <c:v>4.0728589206923864E-3</c:v>
                </c:pt>
                <c:pt idx="452">
                  <c:v>3.3940491005769883E-3</c:v>
                </c:pt>
                <c:pt idx="453">
                  <c:v>7.8063129313270729E-3</c:v>
                </c:pt>
                <c:pt idx="454">
                  <c:v>4.9779386808462495E-3</c:v>
                </c:pt>
                <c:pt idx="455">
                  <c:v>1.9232944903269601E-3</c:v>
                </c:pt>
                <c:pt idx="456">
                  <c:v>1.0974092091865596E-2</c:v>
                </c:pt>
                <c:pt idx="457">
                  <c:v>1.5838895802692612E-3</c:v>
                </c:pt>
                <c:pt idx="458">
                  <c:v>1.2444846702115624E-3</c:v>
                </c:pt>
                <c:pt idx="459">
                  <c:v>2.9415092205000567E-3</c:v>
                </c:pt>
                <c:pt idx="460">
                  <c:v>7.9194479013463062E-4</c:v>
                </c:pt>
                <c:pt idx="461">
                  <c:v>3.620319040615454E-3</c:v>
                </c:pt>
                <c:pt idx="462">
                  <c:v>1.4707546102500284E-3</c:v>
                </c:pt>
                <c:pt idx="463">
                  <c:v>2.262699400384659E-3</c:v>
                </c:pt>
                <c:pt idx="464">
                  <c:v>9.0507976015386359E-3</c:v>
                </c:pt>
                <c:pt idx="465">
                  <c:v>1.6970245502884941E-3</c:v>
                </c:pt>
                <c:pt idx="466">
                  <c:v>3.1677791605385225E-3</c:v>
                </c:pt>
                <c:pt idx="467">
                  <c:v>4.525398800769318E-3</c:v>
                </c:pt>
                <c:pt idx="468">
                  <c:v>4.7516687408077837E-3</c:v>
                </c:pt>
                <c:pt idx="469">
                  <c:v>1.2444846702115624E-3</c:v>
                </c:pt>
                <c:pt idx="470">
                  <c:v>2.262699400384659E-3</c:v>
                </c:pt>
                <c:pt idx="471">
                  <c:v>6.4486932910962783E-3</c:v>
                </c:pt>
                <c:pt idx="472">
                  <c:v>1.3576196402307953E-3</c:v>
                </c:pt>
                <c:pt idx="473">
                  <c:v>2.4889693404231247E-3</c:v>
                </c:pt>
                <c:pt idx="474">
                  <c:v>1.4707546102500284E-3</c:v>
                </c:pt>
                <c:pt idx="475">
                  <c:v>7.9194479013463062E-4</c:v>
                </c:pt>
                <c:pt idx="476">
                  <c:v>2.6021043104423576E-3</c:v>
                </c:pt>
                <c:pt idx="477">
                  <c:v>1.3576196402307953E-3</c:v>
                </c:pt>
                <c:pt idx="478">
                  <c:v>1.5838895802692612E-3</c:v>
                </c:pt>
                <c:pt idx="479">
                  <c:v>1.6970245502884941E-3</c:v>
                </c:pt>
                <c:pt idx="480">
                  <c:v>1.6970245502884941E-3</c:v>
                </c:pt>
                <c:pt idx="481">
                  <c:v>1.810159520307727E-3</c:v>
                </c:pt>
                <c:pt idx="482">
                  <c:v>1.0974092091865596E-2</c:v>
                </c:pt>
                <c:pt idx="483">
                  <c:v>1.3576196402307953E-3</c:v>
                </c:pt>
                <c:pt idx="484">
                  <c:v>1.3576196402307953E-3</c:v>
                </c:pt>
                <c:pt idx="485">
                  <c:v>1.6970245502884941E-3</c:v>
                </c:pt>
                <c:pt idx="486">
                  <c:v>1.0182147301730966E-3</c:v>
                </c:pt>
                <c:pt idx="487">
                  <c:v>6.6749632311347441E-3</c:v>
                </c:pt>
                <c:pt idx="488">
                  <c:v>9.2770675415771008E-3</c:v>
                </c:pt>
                <c:pt idx="489">
                  <c:v>1.0182147301730966E-3</c:v>
                </c:pt>
                <c:pt idx="490">
                  <c:v>1.2444846702115624E-3</c:v>
                </c:pt>
                <c:pt idx="491">
                  <c:v>1.0182147301730966E-3</c:v>
                </c:pt>
                <c:pt idx="492">
                  <c:v>1.810159520307727E-3</c:v>
                </c:pt>
                <c:pt idx="493">
                  <c:v>4.6385337707885504E-3</c:v>
                </c:pt>
                <c:pt idx="494">
                  <c:v>3.0546441905192896E-3</c:v>
                </c:pt>
                <c:pt idx="495">
                  <c:v>1.810159520307727E-3</c:v>
                </c:pt>
                <c:pt idx="496">
                  <c:v>2.9415092205000567E-3</c:v>
                </c:pt>
                <c:pt idx="497">
                  <c:v>8.7113926914809368E-3</c:v>
                </c:pt>
                <c:pt idx="498">
                  <c:v>3.3940491005769883E-3</c:v>
                </c:pt>
                <c:pt idx="499">
                  <c:v>2.4889693404231247E-3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7772224"/>
        <c:axId val="327772616"/>
      </c:scatterChart>
      <c:valAx>
        <c:axId val="3277722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645588645858712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2616"/>
        <c:crosses val="autoZero"/>
        <c:crossBetween val="midCat"/>
      </c:valAx>
      <c:valAx>
        <c:axId val="3277726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790666034409231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22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GRN14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082026060474766"/>
          <c:y val="2.82924593753381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7928723052148509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5.1104853933948476E-3"/>
                  <c:y val="-0.1176191370322515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Sheet6!$K$5:$K$156</c:f>
              <c:numCache>
                <c:formatCode>0.00E+00</c:formatCode>
                <c:ptCount val="152"/>
                <c:pt idx="0">
                  <c:v>6.5467520000000001E-2</c:v>
                </c:pt>
                <c:pt idx="1">
                  <c:v>0.1508574</c:v>
                </c:pt>
                <c:pt idx="2">
                  <c:v>7.668266E-2</c:v>
                </c:pt>
                <c:pt idx="3">
                  <c:v>2.537095E-2</c:v>
                </c:pt>
                <c:pt idx="4">
                  <c:v>0.1026741</c:v>
                </c:pt>
                <c:pt idx="5">
                  <c:v>0.1124284</c:v>
                </c:pt>
                <c:pt idx="6">
                  <c:v>2.7944480000000001E-2</c:v>
                </c:pt>
                <c:pt idx="7">
                  <c:v>2.8406480000000001E-2</c:v>
                </c:pt>
                <c:pt idx="8">
                  <c:v>0.138493</c:v>
                </c:pt>
                <c:pt idx="9">
                  <c:v>7.1187860000000006E-2</c:v>
                </c:pt>
                <c:pt idx="10">
                  <c:v>6.3843899999999995E-2</c:v>
                </c:pt>
                <c:pt idx="11">
                  <c:v>4.9321480000000001E-2</c:v>
                </c:pt>
                <c:pt idx="12">
                  <c:v>1.988496E-2</c:v>
                </c:pt>
                <c:pt idx="13">
                  <c:v>1.7109800000000001E-2</c:v>
                </c:pt>
                <c:pt idx="14">
                  <c:v>8.2432699999999998E-2</c:v>
                </c:pt>
                <c:pt idx="15">
                  <c:v>1.0192730000000001E-2</c:v>
                </c:pt>
                <c:pt idx="16">
                  <c:v>7.8448089999999995E-3</c:v>
                </c:pt>
                <c:pt idx="17">
                  <c:v>8.9970080000000008E-3</c:v>
                </c:pt>
                <c:pt idx="18">
                  <c:v>5.4673329999999996E-3</c:v>
                </c:pt>
                <c:pt idx="19">
                  <c:v>0.13484940000000001</c:v>
                </c:pt>
                <c:pt idx="20">
                  <c:v>6.5344949999999999E-2</c:v>
                </c:pt>
                <c:pt idx="21">
                  <c:v>3.9220610000000003E-2</c:v>
                </c:pt>
                <c:pt idx="22">
                  <c:v>3.8939010000000003E-2</c:v>
                </c:pt>
                <c:pt idx="23">
                  <c:v>2.2871840000000001E-2</c:v>
                </c:pt>
                <c:pt idx="24">
                  <c:v>6.5782710000000001E-3</c:v>
                </c:pt>
                <c:pt idx="25">
                  <c:v>1.90315E-2</c:v>
                </c:pt>
                <c:pt idx="26">
                  <c:v>2.2599950000000001E-2</c:v>
                </c:pt>
                <c:pt idx="27">
                  <c:v>3.4538340000000001E-2</c:v>
                </c:pt>
                <c:pt idx="28">
                  <c:v>8.1796000000000004E-3</c:v>
                </c:pt>
                <c:pt idx="29">
                  <c:v>5.373228E-2</c:v>
                </c:pt>
                <c:pt idx="30">
                  <c:v>1.6649560000000001E-2</c:v>
                </c:pt>
                <c:pt idx="31">
                  <c:v>8.8796049999999998E-4</c:v>
                </c:pt>
                <c:pt idx="32">
                  <c:v>3.6520730000000001E-2</c:v>
                </c:pt>
                <c:pt idx="33">
                  <c:v>3.6561799999999998E-2</c:v>
                </c:pt>
                <c:pt idx="34">
                  <c:v>1.60059E-2</c:v>
                </c:pt>
                <c:pt idx="35">
                  <c:v>4.368856E-3</c:v>
                </c:pt>
                <c:pt idx="36">
                  <c:v>3.023417E-3</c:v>
                </c:pt>
                <c:pt idx="37">
                  <c:v>5.6437309999999997E-2</c:v>
                </c:pt>
                <c:pt idx="38">
                  <c:v>4.3777139999999999E-2</c:v>
                </c:pt>
                <c:pt idx="39">
                  <c:v>9.2085730000000005E-2</c:v>
                </c:pt>
                <c:pt idx="40">
                  <c:v>1.897099E-2</c:v>
                </c:pt>
                <c:pt idx="41">
                  <c:v>2.6913420000000002E-3</c:v>
                </c:pt>
                <c:pt idx="42">
                  <c:v>9.1515940000000007E-3</c:v>
                </c:pt>
                <c:pt idx="43">
                  <c:v>3.4260829999999999E-3</c:v>
                </c:pt>
                <c:pt idx="44">
                  <c:v>2.0379290000000001E-2</c:v>
                </c:pt>
                <c:pt idx="45">
                  <c:v>8.3093950000000007E-3</c:v>
                </c:pt>
                <c:pt idx="46">
                  <c:v>7.991682E-2</c:v>
                </c:pt>
                <c:pt idx="47">
                  <c:v>6.5156640000000002E-2</c:v>
                </c:pt>
                <c:pt idx="48">
                  <c:v>4.2134190000000002E-2</c:v>
                </c:pt>
                <c:pt idx="49">
                  <c:v>8.0869060000000006E-2</c:v>
                </c:pt>
                <c:pt idx="50">
                  <c:v>8.0882770000000007E-2</c:v>
                </c:pt>
                <c:pt idx="51">
                  <c:v>6.595905E-4</c:v>
                </c:pt>
                <c:pt idx="52">
                  <c:v>2.663099E-2</c:v>
                </c:pt>
                <c:pt idx="53">
                  <c:v>5.8722429999999999E-2</c:v>
                </c:pt>
                <c:pt idx="54">
                  <c:v>5.1945660000000003E-3</c:v>
                </c:pt>
                <c:pt idx="55">
                  <c:v>1.4888010000000001E-3</c:v>
                </c:pt>
                <c:pt idx="56">
                  <c:v>1.9265230000000001E-2</c:v>
                </c:pt>
                <c:pt idx="57">
                  <c:v>3.2984470000000002E-2</c:v>
                </c:pt>
                <c:pt idx="58">
                  <c:v>8.9483130000000001E-4</c:v>
                </c:pt>
                <c:pt idx="59">
                  <c:v>4.8777260000000003E-2</c:v>
                </c:pt>
                <c:pt idx="60">
                  <c:v>1.2363770000000001E-3</c:v>
                </c:pt>
                <c:pt idx="61">
                  <c:v>1.002548E-3</c:v>
                </c:pt>
                <c:pt idx="62">
                  <c:v>3.1586330000000003E-2</c:v>
                </c:pt>
                <c:pt idx="63">
                  <c:v>1.078112E-3</c:v>
                </c:pt>
                <c:pt idx="64">
                  <c:v>4.661933E-3</c:v>
                </c:pt>
                <c:pt idx="65">
                  <c:v>2.5216969999999998E-3</c:v>
                </c:pt>
                <c:pt idx="66">
                  <c:v>4.9549069999999997E-3</c:v>
                </c:pt>
                <c:pt idx="67">
                  <c:v>2.6843240000000001E-3</c:v>
                </c:pt>
                <c:pt idx="68">
                  <c:v>7.0236099999999996E-3</c:v>
                </c:pt>
                <c:pt idx="69">
                  <c:v>4.5611190000000003E-2</c:v>
                </c:pt>
                <c:pt idx="70">
                  <c:v>2.122166E-3</c:v>
                </c:pt>
                <c:pt idx="71">
                  <c:v>1.433971E-3</c:v>
                </c:pt>
                <c:pt idx="72">
                  <c:v>1.97656E-3</c:v>
                </c:pt>
                <c:pt idx="73">
                  <c:v>1.379672E-3</c:v>
                </c:pt>
                <c:pt idx="74">
                  <c:v>3.9411209999999997E-3</c:v>
                </c:pt>
                <c:pt idx="75">
                  <c:v>4.8646710000000003E-2</c:v>
                </c:pt>
                <c:pt idx="76">
                  <c:v>1.4503949999999999E-3</c:v>
                </c:pt>
                <c:pt idx="77">
                  <c:v>4.8866930000000003E-2</c:v>
                </c:pt>
                <c:pt idx="78">
                  <c:v>1.160632E-3</c:v>
                </c:pt>
                <c:pt idx="79">
                  <c:v>1.9424539999999999E-3</c:v>
                </c:pt>
                <c:pt idx="80">
                  <c:v>1.3164439999999999E-3</c:v>
                </c:pt>
                <c:pt idx="81">
                  <c:v>1.0080079999999999E-3</c:v>
                </c:pt>
                <c:pt idx="82">
                  <c:v>1.5805219999999998E-2</c:v>
                </c:pt>
                <c:pt idx="83">
                  <c:v>2.8348589999999999E-3</c:v>
                </c:pt>
                <c:pt idx="84">
                  <c:v>2.4102709999999999E-3</c:v>
                </c:pt>
                <c:pt idx="85">
                  <c:v>9.021055E-3</c:v>
                </c:pt>
                <c:pt idx="86">
                  <c:v>5.9689760000000001E-2</c:v>
                </c:pt>
                <c:pt idx="87">
                  <c:v>1.732419E-2</c:v>
                </c:pt>
                <c:pt idx="88">
                  <c:v>7.0269060000000005E-4</c:v>
                </c:pt>
                <c:pt idx="89">
                  <c:v>6.1140319999999998E-2</c:v>
                </c:pt>
                <c:pt idx="90">
                  <c:v>7.3296419999999997E-4</c:v>
                </c:pt>
                <c:pt idx="91">
                  <c:v>7.5605690000000005E-4</c:v>
                </c:pt>
                <c:pt idx="92">
                  <c:v>7.8962430000000005E-4</c:v>
                </c:pt>
                <c:pt idx="93">
                  <c:v>1.1114269999999999E-3</c:v>
                </c:pt>
                <c:pt idx="94">
                  <c:v>1.491738E-3</c:v>
                </c:pt>
                <c:pt idx="95">
                  <c:v>2.8493540000000001E-2</c:v>
                </c:pt>
                <c:pt idx="96">
                  <c:v>2.3794929999999999E-3</c:v>
                </c:pt>
                <c:pt idx="97">
                  <c:v>8.0938240000000001E-4</c:v>
                </c:pt>
                <c:pt idx="98">
                  <c:v>1.400302E-2</c:v>
                </c:pt>
                <c:pt idx="99">
                  <c:v>2.3898880000000002E-3</c:v>
                </c:pt>
                <c:pt idx="100">
                  <c:v>1.4913579999999999E-2</c:v>
                </c:pt>
                <c:pt idx="101">
                  <c:v>1.590798E-3</c:v>
                </c:pt>
                <c:pt idx="102">
                  <c:v>2.5337129999999999E-3</c:v>
                </c:pt>
                <c:pt idx="103">
                  <c:v>3.058898E-3</c:v>
                </c:pt>
                <c:pt idx="104">
                  <c:v>2.760729E-2</c:v>
                </c:pt>
                <c:pt idx="105">
                  <c:v>1.2860809999999999E-3</c:v>
                </c:pt>
                <c:pt idx="106">
                  <c:v>1.052533E-3</c:v>
                </c:pt>
                <c:pt idx="107">
                  <c:v>3.6232250000000001E-2</c:v>
                </c:pt>
                <c:pt idx="108">
                  <c:v>8.2985359999999994E-2</c:v>
                </c:pt>
                <c:pt idx="109">
                  <c:v>6.8265069999999999E-3</c:v>
                </c:pt>
                <c:pt idx="110">
                  <c:v>4.4158349999999999E-2</c:v>
                </c:pt>
                <c:pt idx="111">
                  <c:v>1.153346E-3</c:v>
                </c:pt>
                <c:pt idx="112">
                  <c:v>2.0349360000000002E-3</c:v>
                </c:pt>
                <c:pt idx="113">
                  <c:v>2.5536399999999998E-3</c:v>
                </c:pt>
                <c:pt idx="114">
                  <c:v>6.359389E-3</c:v>
                </c:pt>
                <c:pt idx="115">
                  <c:v>5.5155069999999996E-4</c:v>
                </c:pt>
                <c:pt idx="116">
                  <c:v>1.2745370000000001E-3</c:v>
                </c:pt>
                <c:pt idx="117">
                  <c:v>5.7889539999999998E-4</c:v>
                </c:pt>
                <c:pt idx="118">
                  <c:v>2.2566779999999998E-3</c:v>
                </c:pt>
                <c:pt idx="119">
                  <c:v>1.3530269999999999E-3</c:v>
                </c:pt>
                <c:pt idx="120">
                  <c:v>2.8600639999999998E-3</c:v>
                </c:pt>
                <c:pt idx="121">
                  <c:v>6.2143859999999997E-4</c:v>
                </c:pt>
                <c:pt idx="122">
                  <c:v>1.3798879999999999E-3</c:v>
                </c:pt>
                <c:pt idx="123">
                  <c:v>7.1109720000000001E-3</c:v>
                </c:pt>
                <c:pt idx="124">
                  <c:v>1.458928E-3</c:v>
                </c:pt>
                <c:pt idx="125">
                  <c:v>1.0765709999999999E-3</c:v>
                </c:pt>
                <c:pt idx="126">
                  <c:v>1.5131280000000001E-3</c:v>
                </c:pt>
                <c:pt idx="127">
                  <c:v>6.5263500000000002E-3</c:v>
                </c:pt>
                <c:pt idx="128">
                  <c:v>2.0173589999999998E-3</c:v>
                </c:pt>
                <c:pt idx="129">
                  <c:v>1.576549E-3</c:v>
                </c:pt>
                <c:pt idx="130">
                  <c:v>1.634012E-2</c:v>
                </c:pt>
                <c:pt idx="131">
                  <c:v>9.2456980000000001E-3</c:v>
                </c:pt>
                <c:pt idx="132">
                  <c:v>4.6457069999999998E-3</c:v>
                </c:pt>
                <c:pt idx="133">
                  <c:v>3.9389229999999997E-2</c:v>
                </c:pt>
                <c:pt idx="134">
                  <c:v>3.9509599999999999E-2</c:v>
                </c:pt>
                <c:pt idx="135">
                  <c:v>2.4466020000000002E-2</c:v>
                </c:pt>
                <c:pt idx="136">
                  <c:v>5.414037E-3</c:v>
                </c:pt>
                <c:pt idx="137">
                  <c:v>2.369451E-4</c:v>
                </c:pt>
                <c:pt idx="138">
                  <c:v>1.6681999999999999E-2</c:v>
                </c:pt>
                <c:pt idx="139">
                  <c:v>6.3540009999999997E-3</c:v>
                </c:pt>
                <c:pt idx="140">
                  <c:v>1.286861E-3</c:v>
                </c:pt>
                <c:pt idx="141">
                  <c:v>2.8985109999999999E-3</c:v>
                </c:pt>
                <c:pt idx="142">
                  <c:v>5.2540449999999999E-4</c:v>
                </c:pt>
                <c:pt idx="143">
                  <c:v>3.1482389999999999E-2</c:v>
                </c:pt>
                <c:pt idx="144">
                  <c:v>4.0917460000000003E-2</c:v>
                </c:pt>
                <c:pt idx="145">
                  <c:v>8.2881369999999992E-3</c:v>
                </c:pt>
                <c:pt idx="146">
                  <c:v>1.920693E-3</c:v>
                </c:pt>
                <c:pt idx="147">
                  <c:v>1.4637499999999999E-2</c:v>
                </c:pt>
                <c:pt idx="148">
                  <c:v>1.385641E-2</c:v>
                </c:pt>
                <c:pt idx="149">
                  <c:v>1.022036E-3</c:v>
                </c:pt>
                <c:pt idx="150">
                  <c:v>6.9673319999999997E-3</c:v>
                </c:pt>
                <c:pt idx="151">
                  <c:v>1.207567E-4</c:v>
                </c:pt>
              </c:numCache>
            </c:numRef>
          </c:xVal>
          <c:yVal>
            <c:numRef>
              <c:f>Sheet6!$L$5:$L$156</c:f>
              <c:numCache>
                <c:formatCode>0.00E+00</c:formatCode>
                <c:ptCount val="152"/>
                <c:pt idx="0">
                  <c:v>7.3650865482520644E-2</c:v>
                </c:pt>
                <c:pt idx="1">
                  <c:v>7.3650865482520644E-2</c:v>
                </c:pt>
                <c:pt idx="2">
                  <c:v>3.4053625975789113E-2</c:v>
                </c:pt>
                <c:pt idx="3">
                  <c:v>2.2513859033827355E-2</c:v>
                </c:pt>
                <c:pt idx="4">
                  <c:v>3.7673945016404572E-2</c:v>
                </c:pt>
                <c:pt idx="5">
                  <c:v>3.3261681185654486E-2</c:v>
                </c:pt>
                <c:pt idx="6">
                  <c:v>1.8667270053173438E-2</c:v>
                </c:pt>
                <c:pt idx="7">
                  <c:v>1.8667270053173438E-2</c:v>
                </c:pt>
                <c:pt idx="8">
                  <c:v>3.6316325376173776E-2</c:v>
                </c:pt>
                <c:pt idx="9">
                  <c:v>2.6812987894558209E-2</c:v>
                </c:pt>
                <c:pt idx="10">
                  <c:v>2.5115963344269715E-2</c:v>
                </c:pt>
                <c:pt idx="11">
                  <c:v>2.2513859033827355E-2</c:v>
                </c:pt>
                <c:pt idx="12">
                  <c:v>1.4028736282384885E-2</c:v>
                </c:pt>
                <c:pt idx="13">
                  <c:v>1.2784251612173322E-2</c:v>
                </c:pt>
                <c:pt idx="14">
                  <c:v>2.3871478674058151E-2</c:v>
                </c:pt>
                <c:pt idx="15">
                  <c:v>9.0507976015386359E-3</c:v>
                </c:pt>
                <c:pt idx="16">
                  <c:v>7.6931779613078404E-3</c:v>
                </c:pt>
                <c:pt idx="17">
                  <c:v>7.8063129313270729E-3</c:v>
                </c:pt>
                <c:pt idx="18">
                  <c:v>5.7698834709808801E-3</c:v>
                </c:pt>
                <c:pt idx="19">
                  <c:v>2.4550288494173549E-2</c:v>
                </c:pt>
                <c:pt idx="20">
                  <c:v>1.6291435682769546E-2</c:v>
                </c:pt>
                <c:pt idx="21">
                  <c:v>1.2444846702115623E-2</c:v>
                </c:pt>
                <c:pt idx="22">
                  <c:v>1.2331711732096391E-2</c:v>
                </c:pt>
                <c:pt idx="23">
                  <c:v>9.5033374816155675E-3</c:v>
                </c:pt>
                <c:pt idx="24">
                  <c:v>5.6567485009616477E-3</c:v>
                </c:pt>
                <c:pt idx="25">
                  <c:v>8.5982577214617044E-3</c:v>
                </c:pt>
                <c:pt idx="26">
                  <c:v>9.1639325715578684E-3</c:v>
                </c:pt>
                <c:pt idx="27">
                  <c:v>1.074782215182713E-2</c:v>
                </c:pt>
                <c:pt idx="28">
                  <c:v>5.6567485009616477E-3</c:v>
                </c:pt>
                <c:pt idx="29">
                  <c:v>1.3349926462269488E-2</c:v>
                </c:pt>
                <c:pt idx="30">
                  <c:v>7.0143681411924423E-3</c:v>
                </c:pt>
                <c:pt idx="31">
                  <c:v>2.3758343704038919E-3</c:v>
                </c:pt>
                <c:pt idx="32">
                  <c:v>9.955877361692499E-3</c:v>
                </c:pt>
                <c:pt idx="33">
                  <c:v>9.955877361692499E-3</c:v>
                </c:pt>
                <c:pt idx="34">
                  <c:v>6.5618282611155107E-3</c:v>
                </c:pt>
                <c:pt idx="35">
                  <c:v>3.7334540106346873E-3</c:v>
                </c:pt>
                <c:pt idx="36">
                  <c:v>3.1677791605385225E-3</c:v>
                </c:pt>
                <c:pt idx="37">
                  <c:v>1.2105441792057926E-2</c:v>
                </c:pt>
                <c:pt idx="38">
                  <c:v>1.0408417241769431E-2</c:v>
                </c:pt>
                <c:pt idx="39">
                  <c:v>1.6065165742731077E-2</c:v>
                </c:pt>
                <c:pt idx="40">
                  <c:v>6.5618282611155107E-3</c:v>
                </c:pt>
                <c:pt idx="41">
                  <c:v>2.8283742504808238E-3</c:v>
                </c:pt>
                <c:pt idx="42">
                  <c:v>4.525398800769318E-3</c:v>
                </c:pt>
                <c:pt idx="43">
                  <c:v>3.0546441905192896E-3</c:v>
                </c:pt>
                <c:pt idx="44">
                  <c:v>6.5618282611155107E-3</c:v>
                </c:pt>
                <c:pt idx="45">
                  <c:v>4.1859938907116189E-3</c:v>
                </c:pt>
                <c:pt idx="46">
                  <c:v>1.380246634234642E-2</c:v>
                </c:pt>
                <c:pt idx="47">
                  <c:v>1.2105441792057926E-2</c:v>
                </c:pt>
                <c:pt idx="48">
                  <c:v>9.2770675415771008E-3</c:v>
                </c:pt>
                <c:pt idx="49">
                  <c:v>1.380246634234642E-2</c:v>
                </c:pt>
                <c:pt idx="50">
                  <c:v>1.380246634234642E-2</c:v>
                </c:pt>
                <c:pt idx="51">
                  <c:v>1.5838895802692612E-3</c:v>
                </c:pt>
                <c:pt idx="52">
                  <c:v>6.9012331711732098E-3</c:v>
                </c:pt>
                <c:pt idx="53">
                  <c:v>1.0860957121846362E-2</c:v>
                </c:pt>
                <c:pt idx="54">
                  <c:v>3.0546441905192896E-3</c:v>
                </c:pt>
                <c:pt idx="55">
                  <c:v>1.9232944903269601E-3</c:v>
                </c:pt>
                <c:pt idx="56">
                  <c:v>5.5436135309424144E-3</c:v>
                </c:pt>
                <c:pt idx="57">
                  <c:v>7.4669080212693747E-3</c:v>
                </c:pt>
                <c:pt idx="58">
                  <c:v>1.5838895802692612E-3</c:v>
                </c:pt>
                <c:pt idx="59">
                  <c:v>8.9376626315194035E-3</c:v>
                </c:pt>
                <c:pt idx="60">
                  <c:v>1.5838895802692612E-3</c:v>
                </c:pt>
                <c:pt idx="61">
                  <c:v>1.4707546102500284E-3</c:v>
                </c:pt>
                <c:pt idx="62">
                  <c:v>6.7880982011539765E-3</c:v>
                </c:pt>
                <c:pt idx="63">
                  <c:v>1.4707546102500284E-3</c:v>
                </c:pt>
                <c:pt idx="64">
                  <c:v>2.4889693404231247E-3</c:v>
                </c:pt>
                <c:pt idx="65">
                  <c:v>1.9232944903269601E-3</c:v>
                </c:pt>
                <c:pt idx="66">
                  <c:v>2.4889693404231247E-3</c:v>
                </c:pt>
                <c:pt idx="67">
                  <c:v>1.9232944903269601E-3</c:v>
                </c:pt>
                <c:pt idx="68">
                  <c:v>2.8283742504808238E-3</c:v>
                </c:pt>
                <c:pt idx="69">
                  <c:v>8.0325828713655387E-3</c:v>
                </c:pt>
                <c:pt idx="70">
                  <c:v>1.6970245502884941E-3</c:v>
                </c:pt>
                <c:pt idx="71">
                  <c:v>1.4707546102500284E-3</c:v>
                </c:pt>
                <c:pt idx="72">
                  <c:v>1.5838895802692612E-3</c:v>
                </c:pt>
                <c:pt idx="73">
                  <c:v>1.3576196402307953E-3</c:v>
                </c:pt>
                <c:pt idx="74">
                  <c:v>2.0364294603461932E-3</c:v>
                </c:pt>
                <c:pt idx="75">
                  <c:v>8.0325828713655387E-3</c:v>
                </c:pt>
                <c:pt idx="76">
                  <c:v>1.3576196402307953E-3</c:v>
                </c:pt>
                <c:pt idx="77">
                  <c:v>8.0325828713655387E-3</c:v>
                </c:pt>
                <c:pt idx="78">
                  <c:v>1.2444846702115624E-3</c:v>
                </c:pt>
                <c:pt idx="79">
                  <c:v>1.4707546102500284E-3</c:v>
                </c:pt>
                <c:pt idx="80">
                  <c:v>1.2444846702115624E-3</c:v>
                </c:pt>
                <c:pt idx="81">
                  <c:v>1.1313497001923295E-3</c:v>
                </c:pt>
                <c:pt idx="82">
                  <c:v>3.8465889806539202E-3</c:v>
                </c:pt>
                <c:pt idx="83">
                  <c:v>1.5838895802692612E-3</c:v>
                </c:pt>
                <c:pt idx="84">
                  <c:v>1.4707546102500284E-3</c:v>
                </c:pt>
                <c:pt idx="85">
                  <c:v>2.7152392804615905E-3</c:v>
                </c:pt>
                <c:pt idx="86">
                  <c:v>8.7113926914809368E-3</c:v>
                </c:pt>
                <c:pt idx="87">
                  <c:v>3.8465889806539202E-3</c:v>
                </c:pt>
                <c:pt idx="88">
                  <c:v>9.0507976015386351E-4</c:v>
                </c:pt>
                <c:pt idx="89">
                  <c:v>8.7113926914809368E-3</c:v>
                </c:pt>
                <c:pt idx="90">
                  <c:v>9.0507976015386351E-4</c:v>
                </c:pt>
                <c:pt idx="91">
                  <c:v>9.0507976015386351E-4</c:v>
                </c:pt>
                <c:pt idx="92">
                  <c:v>9.0507976015386351E-4</c:v>
                </c:pt>
                <c:pt idx="93">
                  <c:v>1.0182147301730966E-3</c:v>
                </c:pt>
                <c:pt idx="94">
                  <c:v>1.1313497001923295E-3</c:v>
                </c:pt>
                <c:pt idx="95">
                  <c:v>5.0910736508654828E-3</c:v>
                </c:pt>
                <c:pt idx="96">
                  <c:v>1.3576196402307953E-3</c:v>
                </c:pt>
                <c:pt idx="97">
                  <c:v>9.0507976015386351E-4</c:v>
                </c:pt>
                <c:pt idx="98">
                  <c:v>3.2809141305577554E-3</c:v>
                </c:pt>
                <c:pt idx="99">
                  <c:v>1.3576196402307953E-3</c:v>
                </c:pt>
                <c:pt idx="100">
                  <c:v>3.3940491005769883E-3</c:v>
                </c:pt>
                <c:pt idx="101">
                  <c:v>1.1313497001923295E-3</c:v>
                </c:pt>
                <c:pt idx="102">
                  <c:v>1.3576196402307953E-3</c:v>
                </c:pt>
                <c:pt idx="103">
                  <c:v>1.4707546102500284E-3</c:v>
                </c:pt>
                <c:pt idx="104">
                  <c:v>4.864803710827017E-3</c:v>
                </c:pt>
                <c:pt idx="105">
                  <c:v>1.0182147301730966E-3</c:v>
                </c:pt>
                <c:pt idx="106">
                  <c:v>9.0507976015386351E-4</c:v>
                </c:pt>
                <c:pt idx="107">
                  <c:v>5.6567485009616477E-3</c:v>
                </c:pt>
                <c:pt idx="108">
                  <c:v>1.0295282271750198E-2</c:v>
                </c:pt>
                <c:pt idx="109">
                  <c:v>2.0364294603461932E-3</c:v>
                </c:pt>
                <c:pt idx="110">
                  <c:v>6.4486932910962783E-3</c:v>
                </c:pt>
                <c:pt idx="111">
                  <c:v>9.0507976015386351E-4</c:v>
                </c:pt>
                <c:pt idx="112">
                  <c:v>1.1313497001923295E-3</c:v>
                </c:pt>
                <c:pt idx="113">
                  <c:v>1.2444846702115624E-3</c:v>
                </c:pt>
                <c:pt idx="114">
                  <c:v>1.9232944903269601E-3</c:v>
                </c:pt>
                <c:pt idx="115">
                  <c:v>6.7880982011539763E-4</c:v>
                </c:pt>
                <c:pt idx="116">
                  <c:v>9.0507976015386351E-4</c:v>
                </c:pt>
                <c:pt idx="117">
                  <c:v>6.7880982011539763E-4</c:v>
                </c:pt>
                <c:pt idx="118">
                  <c:v>1.1313497001923295E-3</c:v>
                </c:pt>
                <c:pt idx="119">
                  <c:v>9.0507976015386351E-4</c:v>
                </c:pt>
                <c:pt idx="120">
                  <c:v>1.2444846702115624E-3</c:v>
                </c:pt>
                <c:pt idx="121">
                  <c:v>6.7880982011539763E-4</c:v>
                </c:pt>
                <c:pt idx="122">
                  <c:v>9.0507976015386351E-4</c:v>
                </c:pt>
                <c:pt idx="123">
                  <c:v>1.9232944903269601E-3</c:v>
                </c:pt>
                <c:pt idx="124">
                  <c:v>9.0507976015386351E-4</c:v>
                </c:pt>
                <c:pt idx="125">
                  <c:v>7.9194479013463062E-4</c:v>
                </c:pt>
                <c:pt idx="126">
                  <c:v>9.0507976015386351E-4</c:v>
                </c:pt>
                <c:pt idx="127">
                  <c:v>1.810159520307727E-3</c:v>
                </c:pt>
                <c:pt idx="128">
                  <c:v>1.0182147301730966E-3</c:v>
                </c:pt>
                <c:pt idx="129">
                  <c:v>9.0507976015386351E-4</c:v>
                </c:pt>
                <c:pt idx="130">
                  <c:v>3.0546441905192896E-3</c:v>
                </c:pt>
                <c:pt idx="131">
                  <c:v>2.1495644303654261E-3</c:v>
                </c:pt>
                <c:pt idx="132">
                  <c:v>1.4707546102500284E-3</c:v>
                </c:pt>
                <c:pt idx="133">
                  <c:v>5.5436135309424144E-3</c:v>
                </c:pt>
                <c:pt idx="134">
                  <c:v>5.5436135309424144E-3</c:v>
                </c:pt>
                <c:pt idx="135">
                  <c:v>3.9597239506731531E-3</c:v>
                </c:pt>
                <c:pt idx="136">
                  <c:v>1.5838895802692612E-3</c:v>
                </c:pt>
                <c:pt idx="137">
                  <c:v>4.5253988007693175E-4</c:v>
                </c:pt>
                <c:pt idx="138">
                  <c:v>3.0546441905192896E-3</c:v>
                </c:pt>
                <c:pt idx="139">
                  <c:v>1.6970245502884941E-3</c:v>
                </c:pt>
                <c:pt idx="140">
                  <c:v>7.9194479013463062E-4</c:v>
                </c:pt>
                <c:pt idx="141">
                  <c:v>1.1313497001923295E-3</c:v>
                </c:pt>
                <c:pt idx="142">
                  <c:v>5.6567485009616475E-4</c:v>
                </c:pt>
                <c:pt idx="143">
                  <c:v>4.6385337707885504E-3</c:v>
                </c:pt>
                <c:pt idx="144">
                  <c:v>5.5436135309424144E-3</c:v>
                </c:pt>
                <c:pt idx="145">
                  <c:v>1.9232944903269601E-3</c:v>
                </c:pt>
                <c:pt idx="146">
                  <c:v>9.0507976015386351E-4</c:v>
                </c:pt>
                <c:pt idx="147">
                  <c:v>2.7152392804615905E-3</c:v>
                </c:pt>
                <c:pt idx="148">
                  <c:v>2.6021043104423576E-3</c:v>
                </c:pt>
                <c:pt idx="149">
                  <c:v>6.7880982011539763E-4</c:v>
                </c:pt>
                <c:pt idx="150">
                  <c:v>1.6970245502884941E-3</c:v>
                </c:pt>
                <c:pt idx="151">
                  <c:v>3.3940491005769881E-4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7773400"/>
        <c:axId val="327775360"/>
      </c:scatterChart>
      <c:valAx>
        <c:axId val="3277734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766141972469628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5360"/>
        <c:crosses val="autoZero"/>
        <c:crossBetween val="midCat"/>
      </c:valAx>
      <c:valAx>
        <c:axId val="3277753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69972598641707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77734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GRN14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19159461340066"/>
          <c:y val="3.637601919686332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6.2912637360164225E-2"/>
                  <c:y val="0.6058036140513910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Sheet8!$K$5:$K$134</c:f>
              <c:numCache>
                <c:formatCode>0.00E+00</c:formatCode>
                <c:ptCount val="130"/>
                <c:pt idx="0">
                  <c:v>2.5885779999999998E-3</c:v>
                </c:pt>
                <c:pt idx="1">
                  <c:v>4.0936779999999999E-3</c:v>
                </c:pt>
                <c:pt idx="2">
                  <c:v>2.1798070000000002E-3</c:v>
                </c:pt>
                <c:pt idx="3">
                  <c:v>4.3678689999999999E-2</c:v>
                </c:pt>
                <c:pt idx="4">
                  <c:v>5.7654530000000002E-2</c:v>
                </c:pt>
                <c:pt idx="5">
                  <c:v>6.5324839999999995E-2</c:v>
                </c:pt>
                <c:pt idx="6">
                  <c:v>6.3965769999999996E-3</c:v>
                </c:pt>
                <c:pt idx="7">
                  <c:v>5.1298689999999996E-3</c:v>
                </c:pt>
                <c:pt idx="8">
                  <c:v>1.1260720000000001E-3</c:v>
                </c:pt>
                <c:pt idx="9">
                  <c:v>1.1260720000000001E-3</c:v>
                </c:pt>
                <c:pt idx="10">
                  <c:v>5.7737419999999998E-2</c:v>
                </c:pt>
                <c:pt idx="11">
                  <c:v>5.8319389999999999E-2</c:v>
                </c:pt>
                <c:pt idx="12">
                  <c:v>7.2319640000000004E-2</c:v>
                </c:pt>
                <c:pt idx="13">
                  <c:v>2.8852769999999999E-3</c:v>
                </c:pt>
                <c:pt idx="14">
                  <c:v>1.2524280000000001E-3</c:v>
                </c:pt>
                <c:pt idx="15">
                  <c:v>6.0718389999999997E-2</c:v>
                </c:pt>
                <c:pt idx="16">
                  <c:v>6.0740750000000003E-2</c:v>
                </c:pt>
                <c:pt idx="17">
                  <c:v>1.5737500000000001E-3</c:v>
                </c:pt>
                <c:pt idx="18">
                  <c:v>2.289828E-2</c:v>
                </c:pt>
                <c:pt idx="19">
                  <c:v>1.040632E-2</c:v>
                </c:pt>
                <c:pt idx="20">
                  <c:v>3.3653379999999998E-3</c:v>
                </c:pt>
                <c:pt idx="21">
                  <c:v>6.4359169999999993E-2</c:v>
                </c:pt>
                <c:pt idx="22">
                  <c:v>2.3688580000000001E-2</c:v>
                </c:pt>
                <c:pt idx="23">
                  <c:v>4.994879E-2</c:v>
                </c:pt>
                <c:pt idx="24">
                  <c:v>8.9519929999999998E-2</c:v>
                </c:pt>
                <c:pt idx="25">
                  <c:v>5.9535640000000004E-4</c:v>
                </c:pt>
                <c:pt idx="26">
                  <c:v>5.9535640000000004E-4</c:v>
                </c:pt>
                <c:pt idx="27">
                  <c:v>1.446513E-2</c:v>
                </c:pt>
                <c:pt idx="28">
                  <c:v>3.2280870000000003E-2</c:v>
                </c:pt>
                <c:pt idx="29">
                  <c:v>5.6860530000000002E-4</c:v>
                </c:pt>
                <c:pt idx="30">
                  <c:v>9.7080310000000003E-2</c:v>
                </c:pt>
                <c:pt idx="31">
                  <c:v>7.838551E-4</c:v>
                </c:pt>
                <c:pt idx="32">
                  <c:v>1.6365319999999999E-2</c:v>
                </c:pt>
                <c:pt idx="33">
                  <c:v>6.5108280000000004E-4</c:v>
                </c:pt>
                <c:pt idx="34">
                  <c:v>2.8473209999999999E-2</c:v>
                </c:pt>
                <c:pt idx="35">
                  <c:v>6.9395950000000002E-4</c:v>
                </c:pt>
                <c:pt idx="36">
                  <c:v>1.7625499999999999E-2</c:v>
                </c:pt>
                <c:pt idx="37">
                  <c:v>1.7288689999999999E-2</c:v>
                </c:pt>
                <c:pt idx="38">
                  <c:v>0.10136969999999999</c:v>
                </c:pt>
                <c:pt idx="39">
                  <c:v>5.4595219999999996E-3</c:v>
                </c:pt>
                <c:pt idx="40">
                  <c:v>1.6421939999999999E-2</c:v>
                </c:pt>
                <c:pt idx="41">
                  <c:v>1.8790910000000001E-2</c:v>
                </c:pt>
                <c:pt idx="42">
                  <c:v>4.437924E-2</c:v>
                </c:pt>
                <c:pt idx="43">
                  <c:v>3.1842950000000002E-3</c:v>
                </c:pt>
                <c:pt idx="44">
                  <c:v>9.086834E-4</c:v>
                </c:pt>
                <c:pt idx="45">
                  <c:v>2.3644700000000001E-2</c:v>
                </c:pt>
                <c:pt idx="46">
                  <c:v>9.7238200000000004E-4</c:v>
                </c:pt>
                <c:pt idx="47">
                  <c:v>1.2948359999999999E-3</c:v>
                </c:pt>
                <c:pt idx="48">
                  <c:v>7.9339080000000006E-2</c:v>
                </c:pt>
                <c:pt idx="49">
                  <c:v>1.740024E-3</c:v>
                </c:pt>
                <c:pt idx="50">
                  <c:v>4.3573160000000001E-4</c:v>
                </c:pt>
                <c:pt idx="51">
                  <c:v>4.3573160000000001E-4</c:v>
                </c:pt>
                <c:pt idx="52">
                  <c:v>1.159939E-3</c:v>
                </c:pt>
                <c:pt idx="53">
                  <c:v>1.948459E-2</c:v>
                </c:pt>
                <c:pt idx="54">
                  <c:v>1.852596E-3</c:v>
                </c:pt>
                <c:pt idx="55">
                  <c:v>6.7538750000000003E-3</c:v>
                </c:pt>
                <c:pt idx="56">
                  <c:v>5.7613480000000003E-3</c:v>
                </c:pt>
                <c:pt idx="57">
                  <c:v>2.7907209999999999E-3</c:v>
                </c:pt>
                <c:pt idx="58">
                  <c:v>2.8147459999999999E-2</c:v>
                </c:pt>
                <c:pt idx="59">
                  <c:v>1.320084E-3</c:v>
                </c:pt>
                <c:pt idx="60">
                  <c:v>2.0311249999999999E-3</c:v>
                </c:pt>
                <c:pt idx="61">
                  <c:v>2.657866E-2</c:v>
                </c:pt>
                <c:pt idx="62">
                  <c:v>2.4454920000000001E-3</c:v>
                </c:pt>
                <c:pt idx="63">
                  <c:v>2.971844E-3</c:v>
                </c:pt>
                <c:pt idx="64">
                  <c:v>1.420113E-3</c:v>
                </c:pt>
                <c:pt idx="65">
                  <c:v>2.299816E-2</c:v>
                </c:pt>
                <c:pt idx="66">
                  <c:v>1.6224480000000001E-3</c:v>
                </c:pt>
                <c:pt idx="67">
                  <c:v>2.1520900000000002E-3</c:v>
                </c:pt>
                <c:pt idx="68">
                  <c:v>4.6477389999999997E-3</c:v>
                </c:pt>
                <c:pt idx="69">
                  <c:v>8.4818289999999998E-3</c:v>
                </c:pt>
                <c:pt idx="70">
                  <c:v>2.5776940000000002E-2</c:v>
                </c:pt>
                <c:pt idx="71">
                  <c:v>1.455675E-3</c:v>
                </c:pt>
                <c:pt idx="72">
                  <c:v>1.877735E-3</c:v>
                </c:pt>
                <c:pt idx="73">
                  <c:v>1.172677E-3</c:v>
                </c:pt>
                <c:pt idx="74">
                  <c:v>3.3602010000000002E-3</c:v>
                </c:pt>
                <c:pt idx="75">
                  <c:v>9.0239059999999997E-4</c:v>
                </c:pt>
                <c:pt idx="76">
                  <c:v>1.7909499999999998E-2</c:v>
                </c:pt>
                <c:pt idx="77">
                  <c:v>7.9826020000000001E-3</c:v>
                </c:pt>
                <c:pt idx="78">
                  <c:v>3.6251579999999999E-3</c:v>
                </c:pt>
                <c:pt idx="79">
                  <c:v>1.0000460000000001E-3</c:v>
                </c:pt>
                <c:pt idx="80">
                  <c:v>1.357994E-3</c:v>
                </c:pt>
                <c:pt idx="81">
                  <c:v>6.217289E-3</c:v>
                </c:pt>
                <c:pt idx="82">
                  <c:v>1.094315E-3</c:v>
                </c:pt>
                <c:pt idx="83">
                  <c:v>2.3391689999999999E-3</c:v>
                </c:pt>
                <c:pt idx="84">
                  <c:v>4.0197940000000001E-3</c:v>
                </c:pt>
                <c:pt idx="85">
                  <c:v>1.9787149999999998E-3</c:v>
                </c:pt>
                <c:pt idx="86">
                  <c:v>2.4440859999999998E-3</c:v>
                </c:pt>
                <c:pt idx="87">
                  <c:v>1.189802E-3</c:v>
                </c:pt>
                <c:pt idx="88">
                  <c:v>2.486795E-3</c:v>
                </c:pt>
                <c:pt idx="89">
                  <c:v>4.1503599999999996E-3</c:v>
                </c:pt>
                <c:pt idx="90">
                  <c:v>5.5322599999999998E-3</c:v>
                </c:pt>
                <c:pt idx="91">
                  <c:v>1.221642E-2</c:v>
                </c:pt>
                <c:pt idx="92">
                  <c:v>1.662976E-2</c:v>
                </c:pt>
                <c:pt idx="93">
                  <c:v>9.2151990000000003E-3</c:v>
                </c:pt>
                <c:pt idx="94">
                  <c:v>2.7465950000000001E-3</c:v>
                </c:pt>
                <c:pt idx="95">
                  <c:v>2.7689960000000001E-3</c:v>
                </c:pt>
                <c:pt idx="96">
                  <c:v>1.515742E-2</c:v>
                </c:pt>
                <c:pt idx="97">
                  <c:v>3.9795239999999999E-3</c:v>
                </c:pt>
                <c:pt idx="98">
                  <c:v>6.6819970000000003E-3</c:v>
                </c:pt>
                <c:pt idx="99">
                  <c:v>2.1043530000000001E-2</c:v>
                </c:pt>
                <c:pt idx="100">
                  <c:v>8.95081E-3</c:v>
                </c:pt>
                <c:pt idx="101">
                  <c:v>9.7873030000000007E-3</c:v>
                </c:pt>
                <c:pt idx="102">
                  <c:v>1.0976040000000001E-3</c:v>
                </c:pt>
                <c:pt idx="103">
                  <c:v>2.9838730000000002E-3</c:v>
                </c:pt>
                <c:pt idx="104">
                  <c:v>8.5774320000000001E-2</c:v>
                </c:pt>
                <c:pt idx="105">
                  <c:v>2.491226E-3</c:v>
                </c:pt>
                <c:pt idx="106">
                  <c:v>3.602512E-3</c:v>
                </c:pt>
                <c:pt idx="107">
                  <c:v>4.4140749999999999E-2</c:v>
                </c:pt>
                <c:pt idx="108">
                  <c:v>1.5857989999999999E-3</c:v>
                </c:pt>
                <c:pt idx="109">
                  <c:v>1.2042680000000001E-3</c:v>
                </c:pt>
                <c:pt idx="110">
                  <c:v>3.1760460000000001E-3</c:v>
                </c:pt>
                <c:pt idx="111">
                  <c:v>3.0648209999999999E-4</c:v>
                </c:pt>
                <c:pt idx="112">
                  <c:v>3.2899100000000001E-3</c:v>
                </c:pt>
                <c:pt idx="113">
                  <c:v>3.413017E-3</c:v>
                </c:pt>
                <c:pt idx="114">
                  <c:v>2.8606619999999999E-3</c:v>
                </c:pt>
                <c:pt idx="115">
                  <c:v>1.003106E-2</c:v>
                </c:pt>
                <c:pt idx="116">
                  <c:v>4.1350730000000004E-3</c:v>
                </c:pt>
                <c:pt idx="117">
                  <c:v>2.3673909999999999E-3</c:v>
                </c:pt>
                <c:pt idx="118">
                  <c:v>3.787436E-4</c:v>
                </c:pt>
                <c:pt idx="119">
                  <c:v>1.9948629999999999E-3</c:v>
                </c:pt>
                <c:pt idx="120">
                  <c:v>3.7554429999999998E-3</c:v>
                </c:pt>
                <c:pt idx="121">
                  <c:v>1.091893E-3</c:v>
                </c:pt>
                <c:pt idx="122">
                  <c:v>1.141988E-2</c:v>
                </c:pt>
                <c:pt idx="123">
                  <c:v>1.6100979999999999E-3</c:v>
                </c:pt>
                <c:pt idx="124">
                  <c:v>4.5091739999999998E-4</c:v>
                </c:pt>
                <c:pt idx="125">
                  <c:v>1.6904960000000001E-3</c:v>
                </c:pt>
                <c:pt idx="126">
                  <c:v>1.397004E-2</c:v>
                </c:pt>
                <c:pt idx="127">
                  <c:v>7.1606869999999998E-3</c:v>
                </c:pt>
                <c:pt idx="128">
                  <c:v>7.2124590000000001E-3</c:v>
                </c:pt>
                <c:pt idx="129">
                  <c:v>2.627935E-4</c:v>
                </c:pt>
              </c:numCache>
            </c:numRef>
          </c:xVal>
          <c:yVal>
            <c:numRef>
              <c:f>Sheet8!$L$5:$L$134</c:f>
              <c:numCache>
                <c:formatCode>0.00E+00</c:formatCode>
                <c:ptCount val="130"/>
                <c:pt idx="0">
                  <c:v>4.0728589206923864E-3</c:v>
                </c:pt>
                <c:pt idx="1">
                  <c:v>4.0728589206923864E-3</c:v>
                </c:pt>
                <c:pt idx="2">
                  <c:v>3.1677791605385225E-3</c:v>
                </c:pt>
                <c:pt idx="3">
                  <c:v>1.0974092091865596E-2</c:v>
                </c:pt>
                <c:pt idx="4">
                  <c:v>1.2784251612173322E-2</c:v>
                </c:pt>
                <c:pt idx="5">
                  <c:v>1.3236791492250254E-2</c:v>
                </c:pt>
                <c:pt idx="6">
                  <c:v>4.0728589206923864E-3</c:v>
                </c:pt>
                <c:pt idx="7">
                  <c:v>3.7334540106346873E-3</c:v>
                </c:pt>
                <c:pt idx="8">
                  <c:v>2.1495644303654261E-3</c:v>
                </c:pt>
                <c:pt idx="9">
                  <c:v>2.1495644303654261E-3</c:v>
                </c:pt>
                <c:pt idx="10">
                  <c:v>1.1766036882000227E-2</c:v>
                </c:pt>
                <c:pt idx="11">
                  <c:v>1.1766036882000227E-2</c:v>
                </c:pt>
                <c:pt idx="12">
                  <c:v>1.3349926462269488E-2</c:v>
                </c:pt>
                <c:pt idx="13">
                  <c:v>2.8283742504808238E-3</c:v>
                </c:pt>
                <c:pt idx="14">
                  <c:v>2.1495644303654261E-3</c:v>
                </c:pt>
                <c:pt idx="15">
                  <c:v>1.1766036882000227E-2</c:v>
                </c:pt>
                <c:pt idx="16">
                  <c:v>1.1766036882000227E-2</c:v>
                </c:pt>
                <c:pt idx="17">
                  <c:v>2.1495644303654261E-3</c:v>
                </c:pt>
                <c:pt idx="18">
                  <c:v>6.5618282611155107E-3</c:v>
                </c:pt>
                <c:pt idx="19">
                  <c:v>4.4122638307500846E-3</c:v>
                </c:pt>
                <c:pt idx="20">
                  <c:v>2.7152392804615905E-3</c:v>
                </c:pt>
                <c:pt idx="21">
                  <c:v>1.1652901911980993E-2</c:v>
                </c:pt>
                <c:pt idx="22">
                  <c:v>6.4486932910962783E-3</c:v>
                </c:pt>
                <c:pt idx="23">
                  <c:v>9.8427423916732665E-3</c:v>
                </c:pt>
                <c:pt idx="24">
                  <c:v>1.4255006222423351E-2</c:v>
                </c:pt>
                <c:pt idx="25">
                  <c:v>1.4707546102500284E-3</c:v>
                </c:pt>
                <c:pt idx="26">
                  <c:v>1.4707546102500284E-3</c:v>
                </c:pt>
                <c:pt idx="27">
                  <c:v>4.864803710827017E-3</c:v>
                </c:pt>
                <c:pt idx="28">
                  <c:v>7.240638081230908E-3</c:v>
                </c:pt>
                <c:pt idx="29">
                  <c:v>1.3576196402307953E-3</c:v>
                </c:pt>
                <c:pt idx="30">
                  <c:v>1.4481276162461816E-2</c:v>
                </c:pt>
                <c:pt idx="31">
                  <c:v>1.4707546102500284E-3</c:v>
                </c:pt>
                <c:pt idx="32">
                  <c:v>4.864803710827017E-3</c:v>
                </c:pt>
                <c:pt idx="33">
                  <c:v>1.3576196402307953E-3</c:v>
                </c:pt>
                <c:pt idx="34">
                  <c:v>6.5618282611155107E-3</c:v>
                </c:pt>
                <c:pt idx="35">
                  <c:v>1.3576196402307953E-3</c:v>
                </c:pt>
                <c:pt idx="36">
                  <c:v>4.9779386808462495E-3</c:v>
                </c:pt>
                <c:pt idx="37">
                  <c:v>4.864803710827017E-3</c:v>
                </c:pt>
                <c:pt idx="38">
                  <c:v>1.4481276162461816E-2</c:v>
                </c:pt>
                <c:pt idx="39">
                  <c:v>2.7152392804615905E-3</c:v>
                </c:pt>
                <c:pt idx="40">
                  <c:v>4.6385337707885504E-3</c:v>
                </c:pt>
                <c:pt idx="41">
                  <c:v>4.9779386808462495E-3</c:v>
                </c:pt>
                <c:pt idx="42">
                  <c:v>8.2588528114040053E-3</c:v>
                </c:pt>
                <c:pt idx="43">
                  <c:v>2.1495644303654261E-3</c:v>
                </c:pt>
                <c:pt idx="44">
                  <c:v>1.3576196402307953E-3</c:v>
                </c:pt>
                <c:pt idx="45">
                  <c:v>5.5436135309424144E-3</c:v>
                </c:pt>
                <c:pt idx="46">
                  <c:v>1.3576196402307953E-3</c:v>
                </c:pt>
                <c:pt idx="47">
                  <c:v>1.4707546102500284E-3</c:v>
                </c:pt>
                <c:pt idx="48">
                  <c:v>1.1766036882000227E-2</c:v>
                </c:pt>
                <c:pt idx="49">
                  <c:v>1.5838895802692612E-3</c:v>
                </c:pt>
                <c:pt idx="50">
                  <c:v>1.0182147301730966E-3</c:v>
                </c:pt>
                <c:pt idx="51">
                  <c:v>1.0182147301730966E-3</c:v>
                </c:pt>
                <c:pt idx="52">
                  <c:v>1.3576196402307953E-3</c:v>
                </c:pt>
                <c:pt idx="53">
                  <c:v>4.7516687408077837E-3</c:v>
                </c:pt>
                <c:pt idx="54">
                  <c:v>1.5838895802692612E-3</c:v>
                </c:pt>
                <c:pt idx="55">
                  <c:v>2.7152392804615905E-3</c:v>
                </c:pt>
                <c:pt idx="56">
                  <c:v>2.4889693404231247E-3</c:v>
                </c:pt>
                <c:pt idx="57">
                  <c:v>1.810159520307727E-3</c:v>
                </c:pt>
                <c:pt idx="58">
                  <c:v>5.7698834709808801E-3</c:v>
                </c:pt>
                <c:pt idx="59">
                  <c:v>1.3576196402307953E-3</c:v>
                </c:pt>
                <c:pt idx="60">
                  <c:v>1.5838895802692612E-3</c:v>
                </c:pt>
                <c:pt idx="61">
                  <c:v>5.5436135309424144E-3</c:v>
                </c:pt>
                <c:pt idx="62">
                  <c:v>1.6970245502884941E-3</c:v>
                </c:pt>
                <c:pt idx="63">
                  <c:v>1.810159520307727E-3</c:v>
                </c:pt>
                <c:pt idx="64">
                  <c:v>1.3576196402307953E-3</c:v>
                </c:pt>
                <c:pt idx="65">
                  <c:v>4.9779386808462495E-3</c:v>
                </c:pt>
                <c:pt idx="66">
                  <c:v>1.3576196402307953E-3</c:v>
                </c:pt>
                <c:pt idx="67">
                  <c:v>1.4707546102500284E-3</c:v>
                </c:pt>
                <c:pt idx="68">
                  <c:v>2.0364294603461932E-3</c:v>
                </c:pt>
                <c:pt idx="69">
                  <c:v>2.7152392804615905E-3</c:v>
                </c:pt>
                <c:pt idx="70">
                  <c:v>5.0910736508654828E-3</c:v>
                </c:pt>
                <c:pt idx="71">
                  <c:v>1.2444846702115624E-3</c:v>
                </c:pt>
                <c:pt idx="72">
                  <c:v>1.3576196402307953E-3</c:v>
                </c:pt>
                <c:pt idx="73">
                  <c:v>1.1313497001923295E-3</c:v>
                </c:pt>
                <c:pt idx="74">
                  <c:v>1.6970245502884941E-3</c:v>
                </c:pt>
                <c:pt idx="75">
                  <c:v>1.0182147301730966E-3</c:v>
                </c:pt>
                <c:pt idx="76">
                  <c:v>3.9597239506731531E-3</c:v>
                </c:pt>
                <c:pt idx="77">
                  <c:v>2.4889693404231247E-3</c:v>
                </c:pt>
                <c:pt idx="78">
                  <c:v>1.6970245502884941E-3</c:v>
                </c:pt>
                <c:pt idx="79">
                  <c:v>1.0182147301730966E-3</c:v>
                </c:pt>
                <c:pt idx="80">
                  <c:v>1.1313497001923295E-3</c:v>
                </c:pt>
                <c:pt idx="81">
                  <c:v>2.1495644303654261E-3</c:v>
                </c:pt>
                <c:pt idx="82">
                  <c:v>1.0182147301730966E-3</c:v>
                </c:pt>
                <c:pt idx="83">
                  <c:v>1.3576196402307953E-3</c:v>
                </c:pt>
                <c:pt idx="84">
                  <c:v>1.6970245502884941E-3</c:v>
                </c:pt>
                <c:pt idx="85">
                  <c:v>1.2444846702115624E-3</c:v>
                </c:pt>
                <c:pt idx="86">
                  <c:v>1.3576196402307953E-3</c:v>
                </c:pt>
                <c:pt idx="87">
                  <c:v>1.0182147301730966E-3</c:v>
                </c:pt>
                <c:pt idx="88">
                  <c:v>1.3576196402307953E-3</c:v>
                </c:pt>
                <c:pt idx="89">
                  <c:v>1.6970245502884941E-3</c:v>
                </c:pt>
                <c:pt idx="90">
                  <c:v>1.9232944903269601E-3</c:v>
                </c:pt>
                <c:pt idx="91">
                  <c:v>2.9415092205000567E-3</c:v>
                </c:pt>
                <c:pt idx="92">
                  <c:v>3.5071840705962211E-3</c:v>
                </c:pt>
                <c:pt idx="93">
                  <c:v>2.4889693404231247E-3</c:v>
                </c:pt>
                <c:pt idx="94">
                  <c:v>1.3576196402307953E-3</c:v>
                </c:pt>
                <c:pt idx="95">
                  <c:v>1.3576196402307953E-3</c:v>
                </c:pt>
                <c:pt idx="96">
                  <c:v>3.2809141305577554E-3</c:v>
                </c:pt>
                <c:pt idx="97">
                  <c:v>1.5838895802692612E-3</c:v>
                </c:pt>
                <c:pt idx="98">
                  <c:v>2.0364294603461932E-3</c:v>
                </c:pt>
                <c:pt idx="99">
                  <c:v>3.9597239506731531E-3</c:v>
                </c:pt>
                <c:pt idx="100">
                  <c:v>2.3758343704038919E-3</c:v>
                </c:pt>
                <c:pt idx="101">
                  <c:v>2.4889693404231247E-3</c:v>
                </c:pt>
                <c:pt idx="102">
                  <c:v>9.0507976015386351E-4</c:v>
                </c:pt>
                <c:pt idx="103">
                  <c:v>1.3576196402307953E-3</c:v>
                </c:pt>
                <c:pt idx="104">
                  <c:v>1.0521552211788665E-2</c:v>
                </c:pt>
                <c:pt idx="105">
                  <c:v>1.2444846702115624E-3</c:v>
                </c:pt>
                <c:pt idx="106">
                  <c:v>1.4707546102500284E-3</c:v>
                </c:pt>
                <c:pt idx="107">
                  <c:v>6.4486932910962783E-3</c:v>
                </c:pt>
                <c:pt idx="108">
                  <c:v>1.0182147301730966E-3</c:v>
                </c:pt>
                <c:pt idx="109">
                  <c:v>9.0507976015386351E-4</c:v>
                </c:pt>
                <c:pt idx="110">
                  <c:v>1.3576196402307953E-3</c:v>
                </c:pt>
                <c:pt idx="111">
                  <c:v>5.6567485009616475E-4</c:v>
                </c:pt>
                <c:pt idx="112">
                  <c:v>1.3576196402307953E-3</c:v>
                </c:pt>
                <c:pt idx="113">
                  <c:v>1.3576196402307953E-3</c:v>
                </c:pt>
                <c:pt idx="114">
                  <c:v>1.2444846702115624E-3</c:v>
                </c:pt>
                <c:pt idx="115">
                  <c:v>2.3758343704038919E-3</c:v>
                </c:pt>
                <c:pt idx="116">
                  <c:v>1.4707546102500284E-3</c:v>
                </c:pt>
                <c:pt idx="117">
                  <c:v>1.1313497001923295E-3</c:v>
                </c:pt>
                <c:pt idx="118">
                  <c:v>5.6567485009616475E-4</c:v>
                </c:pt>
                <c:pt idx="119">
                  <c:v>1.0182147301730966E-3</c:v>
                </c:pt>
                <c:pt idx="120">
                  <c:v>1.3576196402307953E-3</c:v>
                </c:pt>
                <c:pt idx="121">
                  <c:v>7.9194479013463062E-4</c:v>
                </c:pt>
                <c:pt idx="122">
                  <c:v>2.4889693404231247E-3</c:v>
                </c:pt>
                <c:pt idx="123">
                  <c:v>9.0507976015386351E-4</c:v>
                </c:pt>
                <c:pt idx="124">
                  <c:v>5.6567485009616475E-4</c:v>
                </c:pt>
                <c:pt idx="125">
                  <c:v>9.0507976015386351E-4</c:v>
                </c:pt>
                <c:pt idx="126">
                  <c:v>2.7152392804615905E-3</c:v>
                </c:pt>
                <c:pt idx="127">
                  <c:v>1.810159520307727E-3</c:v>
                </c:pt>
                <c:pt idx="128">
                  <c:v>1.810159520307727E-3</c:v>
                </c:pt>
                <c:pt idx="129">
                  <c:v>4.5253988007693175E-4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8947704"/>
        <c:axId val="328948096"/>
      </c:scatterChart>
      <c:valAx>
        <c:axId val="3289477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766141972469628"/>
              <c:y val="0.932896269468967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948096"/>
        <c:crosses val="autoZero"/>
        <c:crossBetween val="midCat"/>
      </c:valAx>
      <c:valAx>
        <c:axId val="32894809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3451911290375632E-2"/>
              <c:y val="0.3750248235301605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9477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GRN15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861082049489305"/>
          <c:y val="2.82924593753381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8049976449471386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7229909173471317E-3"/>
                  <c:y val="0.5212828354836450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0.14704990000000001</c:v>
                </c:pt>
                <c:pt idx="1">
                  <c:v>0.105989</c:v>
                </c:pt>
                <c:pt idx="2">
                  <c:v>7.654466E-2</c:v>
                </c:pt>
                <c:pt idx="3">
                  <c:v>9.6185090000000001E-2</c:v>
                </c:pt>
                <c:pt idx="4">
                  <c:v>0.1341379</c:v>
                </c:pt>
                <c:pt idx="5">
                  <c:v>0.11576640000000001</c:v>
                </c:pt>
                <c:pt idx="6">
                  <c:v>6.4529160000000002E-2</c:v>
                </c:pt>
                <c:pt idx="7">
                  <c:v>0.13777619999999999</c:v>
                </c:pt>
                <c:pt idx="8">
                  <c:v>8.4436339999999999E-2</c:v>
                </c:pt>
                <c:pt idx="9">
                  <c:v>0.1200721</c:v>
                </c:pt>
                <c:pt idx="10">
                  <c:v>0.148836</c:v>
                </c:pt>
                <c:pt idx="11">
                  <c:v>6.7069279999999995E-2</c:v>
                </c:pt>
                <c:pt idx="12">
                  <c:v>1.4511649999999999E-2</c:v>
                </c:pt>
                <c:pt idx="13">
                  <c:v>8.9194339999999997E-2</c:v>
                </c:pt>
                <c:pt idx="14">
                  <c:v>1.465258E-2</c:v>
                </c:pt>
                <c:pt idx="15">
                  <c:v>0.12999939999999999</c:v>
                </c:pt>
                <c:pt idx="16">
                  <c:v>2.6308459999999999E-2</c:v>
                </c:pt>
                <c:pt idx="17">
                  <c:v>0.1421857</c:v>
                </c:pt>
                <c:pt idx="18">
                  <c:v>1.579117E-2</c:v>
                </c:pt>
                <c:pt idx="19">
                  <c:v>0.11008419999999999</c:v>
                </c:pt>
                <c:pt idx="20">
                  <c:v>9.2483719999999995E-3</c:v>
                </c:pt>
                <c:pt idx="21">
                  <c:v>0.16970640000000001</c:v>
                </c:pt>
                <c:pt idx="22">
                  <c:v>1.7108620000000001E-2</c:v>
                </c:pt>
                <c:pt idx="23">
                  <c:v>8.8781440000000003E-2</c:v>
                </c:pt>
                <c:pt idx="24">
                  <c:v>9.040318E-2</c:v>
                </c:pt>
                <c:pt idx="25">
                  <c:v>7.8913569999999999E-3</c:v>
                </c:pt>
                <c:pt idx="26">
                  <c:v>0.1034687</c:v>
                </c:pt>
                <c:pt idx="27">
                  <c:v>8.8310589999999994E-2</c:v>
                </c:pt>
                <c:pt idx="28">
                  <c:v>5.1462090000000002E-2</c:v>
                </c:pt>
                <c:pt idx="29">
                  <c:v>1.6121699999999999E-2</c:v>
                </c:pt>
                <c:pt idx="30">
                  <c:v>5.8569950000000003E-2</c:v>
                </c:pt>
                <c:pt idx="31">
                  <c:v>1.7471790000000001E-2</c:v>
                </c:pt>
                <c:pt idx="32">
                  <c:v>3.259582E-3</c:v>
                </c:pt>
                <c:pt idx="33">
                  <c:v>9.6055760000000004E-2</c:v>
                </c:pt>
                <c:pt idx="34">
                  <c:v>0.1006558</c:v>
                </c:pt>
                <c:pt idx="35">
                  <c:v>1.7363409999999999E-2</c:v>
                </c:pt>
                <c:pt idx="36">
                  <c:v>5.4321179999999997E-3</c:v>
                </c:pt>
                <c:pt idx="37">
                  <c:v>5.8176029999999997E-2</c:v>
                </c:pt>
                <c:pt idx="38">
                  <c:v>7.4532539999999994E-2</c:v>
                </c:pt>
                <c:pt idx="39">
                  <c:v>5.4790359999999996E-3</c:v>
                </c:pt>
                <c:pt idx="40">
                  <c:v>5.9435229999999999E-2</c:v>
                </c:pt>
                <c:pt idx="41">
                  <c:v>3.9871980000000001E-2</c:v>
                </c:pt>
                <c:pt idx="42">
                  <c:v>3.596957E-3</c:v>
                </c:pt>
                <c:pt idx="43">
                  <c:v>8.8420749999999998E-4</c:v>
                </c:pt>
                <c:pt idx="44">
                  <c:v>9.2336940000000006E-2</c:v>
                </c:pt>
                <c:pt idx="45">
                  <c:v>2.759665E-2</c:v>
                </c:pt>
                <c:pt idx="46">
                  <c:v>3.8941240000000001E-3</c:v>
                </c:pt>
                <c:pt idx="47">
                  <c:v>1.0090139999999999E-3</c:v>
                </c:pt>
                <c:pt idx="48">
                  <c:v>6.3104489999999999E-2</c:v>
                </c:pt>
                <c:pt idx="49">
                  <c:v>4.1608460000000002E-3</c:v>
                </c:pt>
                <c:pt idx="50">
                  <c:v>0.10974390000000001</c:v>
                </c:pt>
                <c:pt idx="51">
                  <c:v>4.6338829999999998E-2</c:v>
                </c:pt>
                <c:pt idx="52">
                  <c:v>7.052572E-2</c:v>
                </c:pt>
                <c:pt idx="53">
                  <c:v>8.0167180000000005E-2</c:v>
                </c:pt>
                <c:pt idx="54">
                  <c:v>6.9157579999999996E-2</c:v>
                </c:pt>
                <c:pt idx="55">
                  <c:v>2.422639E-2</c:v>
                </c:pt>
                <c:pt idx="56">
                  <c:v>5.6949689999999997E-2</c:v>
                </c:pt>
                <c:pt idx="57">
                  <c:v>9.7348160000000003E-2</c:v>
                </c:pt>
                <c:pt idx="58">
                  <c:v>7.4562110000000001E-2</c:v>
                </c:pt>
                <c:pt idx="59">
                  <c:v>9.4655580000000002E-4</c:v>
                </c:pt>
                <c:pt idx="60">
                  <c:v>6.7605709999999999E-2</c:v>
                </c:pt>
                <c:pt idx="61">
                  <c:v>3.7658510000000002E-3</c:v>
                </c:pt>
                <c:pt idx="62">
                  <c:v>5.2748980000000001E-3</c:v>
                </c:pt>
                <c:pt idx="63">
                  <c:v>0.11703330000000001</c:v>
                </c:pt>
                <c:pt idx="64">
                  <c:v>2.5068030000000002E-2</c:v>
                </c:pt>
                <c:pt idx="65">
                  <c:v>1.611129E-3</c:v>
                </c:pt>
                <c:pt idx="66">
                  <c:v>8.0325019999999997E-2</c:v>
                </c:pt>
                <c:pt idx="67">
                  <c:v>7.0208429999999995E-4</c:v>
                </c:pt>
                <c:pt idx="68">
                  <c:v>7.0208429999999995E-4</c:v>
                </c:pt>
                <c:pt idx="69">
                  <c:v>7.0208429999999995E-4</c:v>
                </c:pt>
                <c:pt idx="70">
                  <c:v>7.0208429999999995E-4</c:v>
                </c:pt>
                <c:pt idx="71">
                  <c:v>7.0515680000000002E-4</c:v>
                </c:pt>
                <c:pt idx="72">
                  <c:v>1.6298409999999999E-3</c:v>
                </c:pt>
                <c:pt idx="73">
                  <c:v>7.6738149999999996E-3</c:v>
                </c:pt>
                <c:pt idx="74">
                  <c:v>7.816178E-2</c:v>
                </c:pt>
                <c:pt idx="75">
                  <c:v>7.5211769999999998E-4</c:v>
                </c:pt>
                <c:pt idx="76">
                  <c:v>9.3903490000000006E-5</c:v>
                </c:pt>
                <c:pt idx="77">
                  <c:v>7.5274610000000003E-4</c:v>
                </c:pt>
                <c:pt idx="78">
                  <c:v>6.2491369999999997E-2</c:v>
                </c:pt>
                <c:pt idx="79">
                  <c:v>1.1052340000000001E-3</c:v>
                </c:pt>
                <c:pt idx="80">
                  <c:v>7.7623820000000002E-4</c:v>
                </c:pt>
                <c:pt idx="81">
                  <c:v>7.7663709999999998E-4</c:v>
                </c:pt>
                <c:pt idx="82">
                  <c:v>1.490874E-2</c:v>
                </c:pt>
                <c:pt idx="83">
                  <c:v>7.8403139999999995E-4</c:v>
                </c:pt>
                <c:pt idx="84">
                  <c:v>2.9924329999999999E-2</c:v>
                </c:pt>
                <c:pt idx="85">
                  <c:v>5.803547E-3</c:v>
                </c:pt>
                <c:pt idx="86">
                  <c:v>5.0067979999999998E-3</c:v>
                </c:pt>
                <c:pt idx="87">
                  <c:v>8.0936609999999998E-4</c:v>
                </c:pt>
                <c:pt idx="88">
                  <c:v>8.1311389999999995E-4</c:v>
                </c:pt>
                <c:pt idx="89">
                  <c:v>8.1186890000000001E-3</c:v>
                </c:pt>
                <c:pt idx="90">
                  <c:v>7.1170600000000001E-2</c:v>
                </c:pt>
                <c:pt idx="91">
                  <c:v>4.243719E-2</c:v>
                </c:pt>
                <c:pt idx="92">
                  <c:v>1.423526E-3</c:v>
                </c:pt>
                <c:pt idx="93">
                  <c:v>8.3588570000000001E-2</c:v>
                </c:pt>
                <c:pt idx="94">
                  <c:v>1.138567E-4</c:v>
                </c:pt>
                <c:pt idx="95">
                  <c:v>2.6243849999999999E-2</c:v>
                </c:pt>
                <c:pt idx="96">
                  <c:v>7.4149289999999998E-3</c:v>
                </c:pt>
                <c:pt idx="97">
                  <c:v>2.4732589999999998E-3</c:v>
                </c:pt>
                <c:pt idx="98">
                  <c:v>7.3296330000000007E-2</c:v>
                </c:pt>
                <c:pt idx="99">
                  <c:v>1.270866E-2</c:v>
                </c:pt>
                <c:pt idx="100">
                  <c:v>7.9772620000000006E-3</c:v>
                </c:pt>
                <c:pt idx="101">
                  <c:v>3.107118E-2</c:v>
                </c:pt>
                <c:pt idx="102">
                  <c:v>1.113742E-2</c:v>
                </c:pt>
                <c:pt idx="103">
                  <c:v>9.0888780000000002E-2</c:v>
                </c:pt>
                <c:pt idx="104">
                  <c:v>9.7133389999999997E-3</c:v>
                </c:pt>
                <c:pt idx="105">
                  <c:v>6.0838660000000003E-2</c:v>
                </c:pt>
                <c:pt idx="106">
                  <c:v>9.4345029999999997E-4</c:v>
                </c:pt>
                <c:pt idx="107">
                  <c:v>7.2557060000000007E-2</c:v>
                </c:pt>
                <c:pt idx="108">
                  <c:v>2.9585570000000001E-3</c:v>
                </c:pt>
                <c:pt idx="109">
                  <c:v>0.1056375</c:v>
                </c:pt>
                <c:pt idx="110">
                  <c:v>9.6532849999999995E-4</c:v>
                </c:pt>
                <c:pt idx="111">
                  <c:v>4.7712400000000002E-2</c:v>
                </c:pt>
                <c:pt idx="112">
                  <c:v>9.7396419999999997E-4</c:v>
                </c:pt>
                <c:pt idx="113">
                  <c:v>9.7516279999999996E-4</c:v>
                </c:pt>
                <c:pt idx="114">
                  <c:v>3.017671E-3</c:v>
                </c:pt>
                <c:pt idx="115">
                  <c:v>1.218701E-2</c:v>
                </c:pt>
                <c:pt idx="116">
                  <c:v>9.9885259999999993E-4</c:v>
                </c:pt>
                <c:pt idx="117">
                  <c:v>3.0692610000000002E-3</c:v>
                </c:pt>
                <c:pt idx="118">
                  <c:v>1.0135460000000001E-2</c:v>
                </c:pt>
                <c:pt idx="119">
                  <c:v>3.3236620000000001E-2</c:v>
                </c:pt>
                <c:pt idx="120">
                  <c:v>4.5875040000000001E-3</c:v>
                </c:pt>
                <c:pt idx="121">
                  <c:v>1.4280910000000001E-2</c:v>
                </c:pt>
                <c:pt idx="122">
                  <c:v>7.7282130000000003E-3</c:v>
                </c:pt>
                <c:pt idx="123">
                  <c:v>7.1280280000000001E-2</c:v>
                </c:pt>
                <c:pt idx="124">
                  <c:v>1.447878E-2</c:v>
                </c:pt>
                <c:pt idx="125">
                  <c:v>1.334043E-2</c:v>
                </c:pt>
                <c:pt idx="126">
                  <c:v>5.3888730000000003E-2</c:v>
                </c:pt>
                <c:pt idx="127">
                  <c:v>2.965245E-3</c:v>
                </c:pt>
                <c:pt idx="128">
                  <c:v>1.5544599999999999E-3</c:v>
                </c:pt>
                <c:pt idx="129">
                  <c:v>2.7174770000000001E-2</c:v>
                </c:pt>
                <c:pt idx="130">
                  <c:v>1.1186690000000001E-3</c:v>
                </c:pt>
                <c:pt idx="131">
                  <c:v>4.5270320000000003E-2</c:v>
                </c:pt>
                <c:pt idx="132">
                  <c:v>8.9764150000000001E-2</c:v>
                </c:pt>
                <c:pt idx="133">
                  <c:v>4.0777369999999997E-3</c:v>
                </c:pt>
                <c:pt idx="134">
                  <c:v>0.1095467</c:v>
                </c:pt>
                <c:pt idx="135">
                  <c:v>3.8790770000000002E-2</c:v>
                </c:pt>
                <c:pt idx="136">
                  <c:v>0.13431969999999999</c:v>
                </c:pt>
                <c:pt idx="137">
                  <c:v>4.1599949999999997E-3</c:v>
                </c:pt>
                <c:pt idx="138">
                  <c:v>1.5638659999999999E-2</c:v>
                </c:pt>
                <c:pt idx="139">
                  <c:v>1.412703E-3</c:v>
                </c:pt>
                <c:pt idx="140">
                  <c:v>1.5829070000000001E-2</c:v>
                </c:pt>
                <c:pt idx="141">
                  <c:v>2.1316160000000001E-2</c:v>
                </c:pt>
                <c:pt idx="142">
                  <c:v>2.2320249999999999E-3</c:v>
                </c:pt>
                <c:pt idx="143">
                  <c:v>2.5819669999999999E-2</c:v>
                </c:pt>
                <c:pt idx="144">
                  <c:v>1.9342390000000001E-2</c:v>
                </c:pt>
                <c:pt idx="145">
                  <c:v>1.2289110000000001E-3</c:v>
                </c:pt>
                <c:pt idx="146">
                  <c:v>1.458137E-3</c:v>
                </c:pt>
                <c:pt idx="147">
                  <c:v>5.2916480000000002E-2</c:v>
                </c:pt>
                <c:pt idx="148">
                  <c:v>7.8263760000000002E-2</c:v>
                </c:pt>
                <c:pt idx="149">
                  <c:v>0.10358630000000001</c:v>
                </c:pt>
                <c:pt idx="150">
                  <c:v>5.3074610000000001E-2</c:v>
                </c:pt>
                <c:pt idx="151">
                  <c:v>5.8718060000000002E-2</c:v>
                </c:pt>
                <c:pt idx="152">
                  <c:v>6.0651370000000003E-2</c:v>
                </c:pt>
                <c:pt idx="153">
                  <c:v>5.2283459999999997E-2</c:v>
                </c:pt>
                <c:pt idx="154">
                  <c:v>1.3105790000000001E-2</c:v>
                </c:pt>
                <c:pt idx="155">
                  <c:v>1.5141589999999999E-3</c:v>
                </c:pt>
                <c:pt idx="156">
                  <c:v>1.1961289999999999E-2</c:v>
                </c:pt>
                <c:pt idx="157">
                  <c:v>1.9084859999999999E-2</c:v>
                </c:pt>
                <c:pt idx="158">
                  <c:v>1.3044580000000001E-3</c:v>
                </c:pt>
                <c:pt idx="159">
                  <c:v>1.091896E-2</c:v>
                </c:pt>
                <c:pt idx="160">
                  <c:v>5.0035379999999997E-2</c:v>
                </c:pt>
                <c:pt idx="161">
                  <c:v>9.8417320000000006E-3</c:v>
                </c:pt>
                <c:pt idx="162">
                  <c:v>3.0449839999999999E-2</c:v>
                </c:pt>
                <c:pt idx="163">
                  <c:v>3.6318690000000001E-2</c:v>
                </c:pt>
                <c:pt idx="164">
                  <c:v>5.4486639999999998E-3</c:v>
                </c:pt>
                <c:pt idx="165">
                  <c:v>1.351787E-2</c:v>
                </c:pt>
                <c:pt idx="166">
                  <c:v>1.87182E-3</c:v>
                </c:pt>
                <c:pt idx="167">
                  <c:v>6.5848820000000002E-2</c:v>
                </c:pt>
                <c:pt idx="168">
                  <c:v>5.9816419999999997E-3</c:v>
                </c:pt>
                <c:pt idx="169">
                  <c:v>7.6334769999999996E-4</c:v>
                </c:pt>
                <c:pt idx="170">
                  <c:v>7.6334769999999996E-4</c:v>
                </c:pt>
                <c:pt idx="171">
                  <c:v>1.3026039999999999E-2</c:v>
                </c:pt>
                <c:pt idx="172">
                  <c:v>6.0204380000000002E-2</c:v>
                </c:pt>
                <c:pt idx="173">
                  <c:v>1.6243799999999999E-2</c:v>
                </c:pt>
                <c:pt idx="174">
                  <c:v>3.1898809999999999E-3</c:v>
                </c:pt>
                <c:pt idx="175">
                  <c:v>7.8428639999999995E-4</c:v>
                </c:pt>
                <c:pt idx="176">
                  <c:v>1.908174E-2</c:v>
                </c:pt>
                <c:pt idx="177">
                  <c:v>6.0888790000000002E-3</c:v>
                </c:pt>
                <c:pt idx="178">
                  <c:v>7.8474150000000006E-2</c:v>
                </c:pt>
                <c:pt idx="179">
                  <c:v>6.6453949999999998E-2</c:v>
                </c:pt>
                <c:pt idx="180">
                  <c:v>7.9183319999999999E-4</c:v>
                </c:pt>
                <c:pt idx="181">
                  <c:v>7.9255579999999996E-4</c:v>
                </c:pt>
                <c:pt idx="182">
                  <c:v>1.9152260000000001E-2</c:v>
                </c:pt>
                <c:pt idx="183">
                  <c:v>3.5502060000000002E-2</c:v>
                </c:pt>
                <c:pt idx="184">
                  <c:v>4.7010089999999997E-2</c:v>
                </c:pt>
                <c:pt idx="185">
                  <c:v>8.194815E-4</c:v>
                </c:pt>
                <c:pt idx="186">
                  <c:v>4.4370529999999998E-2</c:v>
                </c:pt>
                <c:pt idx="187">
                  <c:v>5.7840729999999998E-3</c:v>
                </c:pt>
                <c:pt idx="188">
                  <c:v>2.7673980000000001E-2</c:v>
                </c:pt>
                <c:pt idx="189">
                  <c:v>1.053071E-2</c:v>
                </c:pt>
                <c:pt idx="190">
                  <c:v>6.3224300000000004E-3</c:v>
                </c:pt>
                <c:pt idx="191">
                  <c:v>6.8050280000000003E-3</c:v>
                </c:pt>
                <c:pt idx="192">
                  <c:v>1.5041290000000001E-3</c:v>
                </c:pt>
                <c:pt idx="193">
                  <c:v>7.9052789999999994E-3</c:v>
                </c:pt>
                <c:pt idx="194">
                  <c:v>1.5348269999999999E-3</c:v>
                </c:pt>
                <c:pt idx="195">
                  <c:v>1.559389E-3</c:v>
                </c:pt>
                <c:pt idx="196">
                  <c:v>2.7521400000000001E-2</c:v>
                </c:pt>
                <c:pt idx="197">
                  <c:v>1.581196E-3</c:v>
                </c:pt>
                <c:pt idx="198">
                  <c:v>9.4412140000000006E-2</c:v>
                </c:pt>
                <c:pt idx="199">
                  <c:v>4.3833240000000002E-2</c:v>
                </c:pt>
                <c:pt idx="200">
                  <c:v>1.470105E-2</c:v>
                </c:pt>
                <c:pt idx="201">
                  <c:v>2.1927269999999998E-3</c:v>
                </c:pt>
                <c:pt idx="202">
                  <c:v>8.7884910000000007E-3</c:v>
                </c:pt>
                <c:pt idx="203">
                  <c:v>3.6345179999999998E-2</c:v>
                </c:pt>
                <c:pt idx="204">
                  <c:v>1.6666490000000001E-3</c:v>
                </c:pt>
                <c:pt idx="205">
                  <c:v>3.9919499999999997E-2</c:v>
                </c:pt>
                <c:pt idx="206">
                  <c:v>3.6744189999999999E-3</c:v>
                </c:pt>
                <c:pt idx="207">
                  <c:v>1.4251209999999999E-3</c:v>
                </c:pt>
                <c:pt idx="208">
                  <c:v>4.0050019999999999E-2</c:v>
                </c:pt>
                <c:pt idx="209">
                  <c:v>0.12153460000000001</c:v>
                </c:pt>
                <c:pt idx="210">
                  <c:v>8.6211789999999996E-2</c:v>
                </c:pt>
                <c:pt idx="211">
                  <c:v>1.706525E-3</c:v>
                </c:pt>
                <c:pt idx="212">
                  <c:v>1.994347E-3</c:v>
                </c:pt>
                <c:pt idx="213">
                  <c:v>4.5714739999999999E-3</c:v>
                </c:pt>
                <c:pt idx="214">
                  <c:v>4.165373E-3</c:v>
                </c:pt>
                <c:pt idx="215">
                  <c:v>2.7758990000000001E-2</c:v>
                </c:pt>
                <c:pt idx="216">
                  <c:v>1.000901E-3</c:v>
                </c:pt>
                <c:pt idx="217">
                  <c:v>2.803081E-2</c:v>
                </c:pt>
                <c:pt idx="218">
                  <c:v>4.8113580000000003E-2</c:v>
                </c:pt>
                <c:pt idx="219">
                  <c:v>2.8239799999999999E-2</c:v>
                </c:pt>
                <c:pt idx="220">
                  <c:v>2.4479440000000001E-3</c:v>
                </c:pt>
                <c:pt idx="221">
                  <c:v>3.9378160000000002E-3</c:v>
                </c:pt>
                <c:pt idx="222">
                  <c:v>4.8284870000000002E-3</c:v>
                </c:pt>
                <c:pt idx="223">
                  <c:v>2.6870939999999999E-2</c:v>
                </c:pt>
                <c:pt idx="224">
                  <c:v>6.7627520000000003E-3</c:v>
                </c:pt>
                <c:pt idx="225">
                  <c:v>6.8367259999999999E-2</c:v>
                </c:pt>
                <c:pt idx="226">
                  <c:v>3.243087E-3</c:v>
                </c:pt>
                <c:pt idx="227">
                  <c:v>6.9584690000000005E-2</c:v>
                </c:pt>
                <c:pt idx="228">
                  <c:v>7.9156880000000006E-3</c:v>
                </c:pt>
                <c:pt idx="229">
                  <c:v>2.5580450000000001E-3</c:v>
                </c:pt>
                <c:pt idx="230">
                  <c:v>2.5720029999999998E-3</c:v>
                </c:pt>
                <c:pt idx="231">
                  <c:v>2.2400200000000001E-3</c:v>
                </c:pt>
                <c:pt idx="232">
                  <c:v>1.374449E-3</c:v>
                </c:pt>
                <c:pt idx="233">
                  <c:v>1.3883890000000001E-3</c:v>
                </c:pt>
                <c:pt idx="234">
                  <c:v>3.7315569999999999E-3</c:v>
                </c:pt>
                <c:pt idx="235">
                  <c:v>2.502909E-2</c:v>
                </c:pt>
                <c:pt idx="236">
                  <c:v>3.5883789999999999E-2</c:v>
                </c:pt>
                <c:pt idx="237">
                  <c:v>3.3527549999999998E-3</c:v>
                </c:pt>
                <c:pt idx="238">
                  <c:v>3.8570340000000002E-2</c:v>
                </c:pt>
                <c:pt idx="239">
                  <c:v>3.0113800000000001E-3</c:v>
                </c:pt>
                <c:pt idx="240">
                  <c:v>1.2960889999999999E-2</c:v>
                </c:pt>
                <c:pt idx="241">
                  <c:v>5.9536319999999997E-2</c:v>
                </c:pt>
                <c:pt idx="242">
                  <c:v>3.2730719999999998E-2</c:v>
                </c:pt>
                <c:pt idx="243">
                  <c:v>5.4782329999999997E-2</c:v>
                </c:pt>
                <c:pt idx="244">
                  <c:v>2.0321459999999999E-3</c:v>
                </c:pt>
                <c:pt idx="245">
                  <c:v>5.6551769999999999E-3</c:v>
                </c:pt>
                <c:pt idx="246">
                  <c:v>4.286209E-3</c:v>
                </c:pt>
                <c:pt idx="247">
                  <c:v>5.6887229999999997E-2</c:v>
                </c:pt>
                <c:pt idx="248">
                  <c:v>3.3844310000000002E-2</c:v>
                </c:pt>
                <c:pt idx="249">
                  <c:v>5.993482E-2</c:v>
                </c:pt>
                <c:pt idx="250">
                  <c:v>4.3280059999999997E-3</c:v>
                </c:pt>
                <c:pt idx="251">
                  <c:v>1.799102E-2</c:v>
                </c:pt>
                <c:pt idx="252">
                  <c:v>1.1954040000000001E-2</c:v>
                </c:pt>
                <c:pt idx="253">
                  <c:v>1.199329E-2</c:v>
                </c:pt>
                <c:pt idx="254">
                  <c:v>1.6001339999999999E-2</c:v>
                </c:pt>
                <c:pt idx="255">
                  <c:v>1.2516039999999999E-3</c:v>
                </c:pt>
                <c:pt idx="256">
                  <c:v>2.1094289999999999E-3</c:v>
                </c:pt>
                <c:pt idx="257">
                  <c:v>3.9840120000000003E-3</c:v>
                </c:pt>
                <c:pt idx="258">
                  <c:v>3.5814179999999998E-3</c:v>
                </c:pt>
                <c:pt idx="259">
                  <c:v>5.3459129999999999E-3</c:v>
                </c:pt>
                <c:pt idx="260">
                  <c:v>3.8689040000000001E-2</c:v>
                </c:pt>
                <c:pt idx="261">
                  <c:v>2.359878E-2</c:v>
                </c:pt>
                <c:pt idx="262">
                  <c:v>6.3935990000000002E-4</c:v>
                </c:pt>
                <c:pt idx="263">
                  <c:v>1.561251E-3</c:v>
                </c:pt>
                <c:pt idx="264">
                  <c:v>3.267327E-3</c:v>
                </c:pt>
                <c:pt idx="265">
                  <c:v>2.4609700000000002E-2</c:v>
                </c:pt>
                <c:pt idx="266">
                  <c:v>1.0618069999999999E-3</c:v>
                </c:pt>
                <c:pt idx="267">
                  <c:v>6.2021680000000003E-2</c:v>
                </c:pt>
                <c:pt idx="268">
                  <c:v>8.9467980000000003E-2</c:v>
                </c:pt>
                <c:pt idx="269">
                  <c:v>2.2039059999999998E-3</c:v>
                </c:pt>
                <c:pt idx="270">
                  <c:v>2.9343289999999998E-3</c:v>
                </c:pt>
                <c:pt idx="271">
                  <c:v>2.228397E-3</c:v>
                </c:pt>
                <c:pt idx="272">
                  <c:v>8.7010419999999998E-4</c:v>
                </c:pt>
                <c:pt idx="273">
                  <c:v>1.0957339999999999E-3</c:v>
                </c:pt>
                <c:pt idx="274">
                  <c:v>2.247621E-3</c:v>
                </c:pt>
                <c:pt idx="275">
                  <c:v>6.4542100000000005E-2</c:v>
                </c:pt>
                <c:pt idx="276">
                  <c:v>2.9652060000000002E-3</c:v>
                </c:pt>
                <c:pt idx="277">
                  <c:v>6.7735180000000003E-4</c:v>
                </c:pt>
                <c:pt idx="278">
                  <c:v>7.8168650000000006E-2</c:v>
                </c:pt>
                <c:pt idx="279">
                  <c:v>1.3587440000000001E-3</c:v>
                </c:pt>
                <c:pt idx="280">
                  <c:v>2.188903E-2</c:v>
                </c:pt>
                <c:pt idx="281">
                  <c:v>1.3897710000000001E-2</c:v>
                </c:pt>
                <c:pt idx="282">
                  <c:v>1.664076E-3</c:v>
                </c:pt>
                <c:pt idx="283">
                  <c:v>4.8194939999999999E-2</c:v>
                </c:pt>
                <c:pt idx="284">
                  <c:v>6.7089589999999996E-3</c:v>
                </c:pt>
                <c:pt idx="285">
                  <c:v>4.7390050000000001E-3</c:v>
                </c:pt>
                <c:pt idx="286">
                  <c:v>3.1962020000000001E-2</c:v>
                </c:pt>
                <c:pt idx="287">
                  <c:v>4.3275220000000003E-3</c:v>
                </c:pt>
                <c:pt idx="288">
                  <c:v>1.701567E-2</c:v>
                </c:pt>
                <c:pt idx="289">
                  <c:v>1.158988E-2</c:v>
                </c:pt>
                <c:pt idx="290">
                  <c:v>2.3964540000000001E-3</c:v>
                </c:pt>
                <c:pt idx="291">
                  <c:v>4.0354309999999997E-2</c:v>
                </c:pt>
                <c:pt idx="292">
                  <c:v>3.2337829999999998E-2</c:v>
                </c:pt>
                <c:pt idx="293">
                  <c:v>5.36471E-3</c:v>
                </c:pt>
                <c:pt idx="294">
                  <c:v>1.194189E-3</c:v>
                </c:pt>
                <c:pt idx="295">
                  <c:v>1.194996E-3</c:v>
                </c:pt>
                <c:pt idx="296">
                  <c:v>1.4683820000000001E-3</c:v>
                </c:pt>
                <c:pt idx="297">
                  <c:v>8.6147700000000008E-3</c:v>
                </c:pt>
                <c:pt idx="298">
                  <c:v>4.0102699999999998E-3</c:v>
                </c:pt>
                <c:pt idx="299">
                  <c:v>1.2104450000000001E-3</c:v>
                </c:pt>
                <c:pt idx="300">
                  <c:v>7.5597060000000002E-3</c:v>
                </c:pt>
                <c:pt idx="301">
                  <c:v>3.1821380000000003E-2</c:v>
                </c:pt>
                <c:pt idx="302">
                  <c:v>3.6406710000000002E-2</c:v>
                </c:pt>
                <c:pt idx="303">
                  <c:v>3.373777E-2</c:v>
                </c:pt>
                <c:pt idx="304">
                  <c:v>5.0469699999999999E-2</c:v>
                </c:pt>
                <c:pt idx="305">
                  <c:v>6.3471040000000006E-2</c:v>
                </c:pt>
                <c:pt idx="306">
                  <c:v>2.517474E-3</c:v>
                </c:pt>
                <c:pt idx="307">
                  <c:v>1.7573829999999999E-2</c:v>
                </c:pt>
                <c:pt idx="308">
                  <c:v>1.007971E-2</c:v>
                </c:pt>
                <c:pt idx="309">
                  <c:v>1.7607129999999999E-2</c:v>
                </c:pt>
                <c:pt idx="310">
                  <c:v>2.919053E-3</c:v>
                </c:pt>
                <c:pt idx="311">
                  <c:v>2.3039529999999999E-2</c:v>
                </c:pt>
                <c:pt idx="312">
                  <c:v>7.2313300000000002E-3</c:v>
                </c:pt>
                <c:pt idx="313">
                  <c:v>6.4271330000000002E-2</c:v>
                </c:pt>
                <c:pt idx="314">
                  <c:v>6.7861409999999999E-3</c:v>
                </c:pt>
                <c:pt idx="315">
                  <c:v>1.0325869999999999E-2</c:v>
                </c:pt>
                <c:pt idx="316">
                  <c:v>4.7964649999999998E-3</c:v>
                </c:pt>
                <c:pt idx="317">
                  <c:v>2.6550250000000001E-3</c:v>
                </c:pt>
                <c:pt idx="318">
                  <c:v>6.5657300000000002E-2</c:v>
                </c:pt>
                <c:pt idx="319">
                  <c:v>4.6693060000000002E-2</c:v>
                </c:pt>
                <c:pt idx="320">
                  <c:v>2.7673900000000001E-2</c:v>
                </c:pt>
                <c:pt idx="321">
                  <c:v>8.0258069999999994E-3</c:v>
                </c:pt>
                <c:pt idx="322">
                  <c:v>7.5459109999999998E-3</c:v>
                </c:pt>
                <c:pt idx="323">
                  <c:v>3.5367020000000001E-3</c:v>
                </c:pt>
                <c:pt idx="324">
                  <c:v>1.6893959999999999E-3</c:v>
                </c:pt>
                <c:pt idx="325">
                  <c:v>3.5390619999999999E-3</c:v>
                </c:pt>
                <c:pt idx="326">
                  <c:v>1.393059E-2</c:v>
                </c:pt>
                <c:pt idx="327">
                  <c:v>1.325905E-2</c:v>
                </c:pt>
                <c:pt idx="328">
                  <c:v>2.7459260000000001E-3</c:v>
                </c:pt>
                <c:pt idx="329">
                  <c:v>2.6316699999999998E-2</c:v>
                </c:pt>
                <c:pt idx="330">
                  <c:v>1.6181750000000002E-2</c:v>
                </c:pt>
                <c:pt idx="331">
                  <c:v>1.1327220000000001E-2</c:v>
                </c:pt>
                <c:pt idx="332">
                  <c:v>3.5934439999999999E-3</c:v>
                </c:pt>
                <c:pt idx="333">
                  <c:v>7.6446889999999997E-3</c:v>
                </c:pt>
                <c:pt idx="334">
                  <c:v>6.5300649999999998E-3</c:v>
                </c:pt>
                <c:pt idx="335">
                  <c:v>1.7264890000000001E-3</c:v>
                </c:pt>
                <c:pt idx="336">
                  <c:v>1.8454620000000001E-2</c:v>
                </c:pt>
                <c:pt idx="337">
                  <c:v>3.614398E-3</c:v>
                </c:pt>
                <c:pt idx="338">
                  <c:v>2.4165520000000002E-3</c:v>
                </c:pt>
                <c:pt idx="339">
                  <c:v>2.7946910000000002E-3</c:v>
                </c:pt>
                <c:pt idx="340">
                  <c:v>1.738332E-3</c:v>
                </c:pt>
                <c:pt idx="341">
                  <c:v>6.5783279999999996E-3</c:v>
                </c:pt>
                <c:pt idx="342">
                  <c:v>2.1638669999999999E-2</c:v>
                </c:pt>
                <c:pt idx="343">
                  <c:v>2.328481E-2</c:v>
                </c:pt>
                <c:pt idx="344">
                  <c:v>1.7822350000000001E-2</c:v>
                </c:pt>
                <c:pt idx="345">
                  <c:v>6.6639530000000002E-3</c:v>
                </c:pt>
                <c:pt idx="346">
                  <c:v>3.0238080000000001E-2</c:v>
                </c:pt>
                <c:pt idx="347">
                  <c:v>3.3779389999999999E-2</c:v>
                </c:pt>
                <c:pt idx="348">
                  <c:v>9.5599279999999995E-2</c:v>
                </c:pt>
                <c:pt idx="349">
                  <c:v>1.2076120000000001E-3</c:v>
                </c:pt>
                <c:pt idx="350">
                  <c:v>2.137417E-3</c:v>
                </c:pt>
                <c:pt idx="351">
                  <c:v>7.8669670000000008E-3</c:v>
                </c:pt>
                <c:pt idx="352">
                  <c:v>6.9569339999999993E-2</c:v>
                </c:pt>
                <c:pt idx="353">
                  <c:v>2.1677580000000001E-3</c:v>
                </c:pt>
                <c:pt idx="354">
                  <c:v>5.200489E-3</c:v>
                </c:pt>
                <c:pt idx="355">
                  <c:v>1.8194689999999999E-2</c:v>
                </c:pt>
                <c:pt idx="356">
                  <c:v>4.7210459999999996E-3</c:v>
                </c:pt>
                <c:pt idx="357">
                  <c:v>1.528391E-3</c:v>
                </c:pt>
                <c:pt idx="358">
                  <c:v>6.2742589999999999E-3</c:v>
                </c:pt>
                <c:pt idx="359">
                  <c:v>9.5058139999999999E-2</c:v>
                </c:pt>
                <c:pt idx="360">
                  <c:v>4.637235E-2</c:v>
                </c:pt>
                <c:pt idx="361">
                  <c:v>1.2483080000000001E-2</c:v>
                </c:pt>
                <c:pt idx="362">
                  <c:v>1.5305569999999999E-2</c:v>
                </c:pt>
                <c:pt idx="363">
                  <c:v>1.4615090000000001E-2</c:v>
                </c:pt>
                <c:pt idx="364">
                  <c:v>1.869173E-3</c:v>
                </c:pt>
                <c:pt idx="365">
                  <c:v>3.4355860000000002E-2</c:v>
                </c:pt>
                <c:pt idx="366">
                  <c:v>1.538456E-2</c:v>
                </c:pt>
                <c:pt idx="367">
                  <c:v>1.539749E-2</c:v>
                </c:pt>
                <c:pt idx="368">
                  <c:v>2.9140579999999999E-2</c:v>
                </c:pt>
                <c:pt idx="369">
                  <c:v>3.016024E-3</c:v>
                </c:pt>
                <c:pt idx="370">
                  <c:v>3.026562E-3</c:v>
                </c:pt>
                <c:pt idx="371">
                  <c:v>1.5821559999999999E-3</c:v>
                </c:pt>
                <c:pt idx="372">
                  <c:v>8.9043399999999995E-2</c:v>
                </c:pt>
                <c:pt idx="373">
                  <c:v>1.2954419999999999E-3</c:v>
                </c:pt>
                <c:pt idx="374">
                  <c:v>1.5920280000000001E-3</c:v>
                </c:pt>
                <c:pt idx="375">
                  <c:v>1.339515E-2</c:v>
                </c:pt>
                <c:pt idx="376">
                  <c:v>4.8872439999999998E-3</c:v>
                </c:pt>
                <c:pt idx="377">
                  <c:v>1.605165E-3</c:v>
                </c:pt>
                <c:pt idx="378">
                  <c:v>1.942323E-2</c:v>
                </c:pt>
                <c:pt idx="379">
                  <c:v>1.209437E-2</c:v>
                </c:pt>
                <c:pt idx="380">
                  <c:v>3.0859360000000001E-3</c:v>
                </c:pt>
                <c:pt idx="381">
                  <c:v>2.774532E-2</c:v>
                </c:pt>
                <c:pt idx="382">
                  <c:v>2.3139380000000002E-3</c:v>
                </c:pt>
                <c:pt idx="383">
                  <c:v>1.635739E-3</c:v>
                </c:pt>
                <c:pt idx="384">
                  <c:v>1.797984E-2</c:v>
                </c:pt>
                <c:pt idx="385">
                  <c:v>4.9660110000000002E-3</c:v>
                </c:pt>
                <c:pt idx="386">
                  <c:v>1.6500230000000001E-2</c:v>
                </c:pt>
                <c:pt idx="387">
                  <c:v>3.5920069999999998E-2</c:v>
                </c:pt>
                <c:pt idx="388">
                  <c:v>1.7289880000000001E-2</c:v>
                </c:pt>
                <c:pt idx="389">
                  <c:v>3.7838289999999997E-2</c:v>
                </c:pt>
                <c:pt idx="390">
                  <c:v>7.7715060000000002E-2</c:v>
                </c:pt>
                <c:pt idx="391">
                  <c:v>1.085496E-3</c:v>
                </c:pt>
                <c:pt idx="392">
                  <c:v>2.0504060000000001E-2</c:v>
                </c:pt>
                <c:pt idx="393">
                  <c:v>1.4439199999999999E-2</c:v>
                </c:pt>
                <c:pt idx="394">
                  <c:v>5.5713280000000004E-3</c:v>
                </c:pt>
                <c:pt idx="395">
                  <c:v>5.4681790000000001E-2</c:v>
                </c:pt>
                <c:pt idx="396">
                  <c:v>2.3902559999999999E-3</c:v>
                </c:pt>
                <c:pt idx="397">
                  <c:v>8.1294580000000005E-2</c:v>
                </c:pt>
                <c:pt idx="398">
                  <c:v>4.0929559999999997E-2</c:v>
                </c:pt>
                <c:pt idx="399">
                  <c:v>3.2090669999999999E-3</c:v>
                </c:pt>
                <c:pt idx="400">
                  <c:v>1.699554E-3</c:v>
                </c:pt>
                <c:pt idx="401">
                  <c:v>4.1166559999999998E-3</c:v>
                </c:pt>
                <c:pt idx="402">
                  <c:v>6.6290119999999994E-2</c:v>
                </c:pt>
                <c:pt idx="403">
                  <c:v>2.411659E-3</c:v>
                </c:pt>
                <c:pt idx="404">
                  <c:v>1.397887E-3</c:v>
                </c:pt>
                <c:pt idx="405">
                  <c:v>5.6589689999999998E-3</c:v>
                </c:pt>
                <c:pt idx="406">
                  <c:v>1.722403E-3</c:v>
                </c:pt>
                <c:pt idx="407">
                  <c:v>2.827286E-3</c:v>
                </c:pt>
                <c:pt idx="408">
                  <c:v>9.1731069999999998E-3</c:v>
                </c:pt>
                <c:pt idx="409">
                  <c:v>5.1468670000000003E-3</c:v>
                </c:pt>
                <c:pt idx="410">
                  <c:v>1.046645E-2</c:v>
                </c:pt>
                <c:pt idx="411">
                  <c:v>4.1589799999999996E-3</c:v>
                </c:pt>
                <c:pt idx="412">
                  <c:v>5.697967E-3</c:v>
                </c:pt>
                <c:pt idx="413">
                  <c:v>3.715561E-3</c:v>
                </c:pt>
                <c:pt idx="414">
                  <c:v>2.8610509999999999E-3</c:v>
                </c:pt>
                <c:pt idx="415">
                  <c:v>5.7252140000000002E-3</c:v>
                </c:pt>
                <c:pt idx="416">
                  <c:v>3.2901050000000002E-3</c:v>
                </c:pt>
                <c:pt idx="417">
                  <c:v>1.7745239999999999E-2</c:v>
                </c:pt>
                <c:pt idx="418">
                  <c:v>5.2023479999999999E-3</c:v>
                </c:pt>
                <c:pt idx="419">
                  <c:v>2.8621400000000002E-2</c:v>
                </c:pt>
                <c:pt idx="420">
                  <c:v>9.086834E-4</c:v>
                </c:pt>
                <c:pt idx="421">
                  <c:v>2.131057E-3</c:v>
                </c:pt>
                <c:pt idx="422">
                  <c:v>6.9339689999999999E-3</c:v>
                </c:pt>
                <c:pt idx="423">
                  <c:v>1.1347370000000001E-2</c:v>
                </c:pt>
                <c:pt idx="424">
                  <c:v>3.384214E-3</c:v>
                </c:pt>
                <c:pt idx="425">
                  <c:v>6.9908430000000001E-3</c:v>
                </c:pt>
                <c:pt idx="426">
                  <c:v>1.2199700000000001E-2</c:v>
                </c:pt>
                <c:pt idx="427">
                  <c:v>1.3638239999999999E-2</c:v>
                </c:pt>
                <c:pt idx="428">
                  <c:v>3.3558789999999998E-2</c:v>
                </c:pt>
                <c:pt idx="429">
                  <c:v>2.2066870000000001E-3</c:v>
                </c:pt>
                <c:pt idx="430">
                  <c:v>7.0964540000000003E-3</c:v>
                </c:pt>
                <c:pt idx="431">
                  <c:v>7.0964540000000003E-3</c:v>
                </c:pt>
                <c:pt idx="432">
                  <c:v>2.218177E-3</c:v>
                </c:pt>
                <c:pt idx="433">
                  <c:v>1.1630379999999999E-2</c:v>
                </c:pt>
                <c:pt idx="434">
                  <c:v>2.6270809999999999E-3</c:v>
                </c:pt>
                <c:pt idx="435">
                  <c:v>1.380793E-2</c:v>
                </c:pt>
                <c:pt idx="436">
                  <c:v>2.6528369999999999E-3</c:v>
                </c:pt>
                <c:pt idx="437">
                  <c:v>4.4667989999999996E-3</c:v>
                </c:pt>
                <c:pt idx="438">
                  <c:v>8.0169240000000003E-2</c:v>
                </c:pt>
                <c:pt idx="439">
                  <c:v>1.9199190000000001E-2</c:v>
                </c:pt>
                <c:pt idx="440">
                  <c:v>7.3764529999999995E-2</c:v>
                </c:pt>
                <c:pt idx="441">
                  <c:v>5.4392899999999996E-4</c:v>
                </c:pt>
                <c:pt idx="442">
                  <c:v>5.5654800000000003E-3</c:v>
                </c:pt>
                <c:pt idx="443">
                  <c:v>3.5846049999999998E-3</c:v>
                </c:pt>
                <c:pt idx="444">
                  <c:v>5.5550749999999996E-4</c:v>
                </c:pt>
                <c:pt idx="445">
                  <c:v>5.6199170000000003E-3</c:v>
                </c:pt>
                <c:pt idx="446">
                  <c:v>7.9608860000000004E-3</c:v>
                </c:pt>
                <c:pt idx="447">
                  <c:v>4.5888680000000003E-3</c:v>
                </c:pt>
                <c:pt idx="448">
                  <c:v>1.9674179999999999E-3</c:v>
                </c:pt>
                <c:pt idx="449">
                  <c:v>2.0322690000000001E-2</c:v>
                </c:pt>
                <c:pt idx="450">
                  <c:v>6.2157250000000001E-3</c:v>
                </c:pt>
                <c:pt idx="451">
                  <c:v>2.353936E-3</c:v>
                </c:pt>
                <c:pt idx="452">
                  <c:v>3.6388890000000002E-3</c:v>
                </c:pt>
                <c:pt idx="453">
                  <c:v>1.064178E-2</c:v>
                </c:pt>
                <c:pt idx="454">
                  <c:v>2.8133310000000002E-2</c:v>
                </c:pt>
                <c:pt idx="455">
                  <c:v>3.2297020000000001E-3</c:v>
                </c:pt>
                <c:pt idx="456">
                  <c:v>4.1687249999999999E-3</c:v>
                </c:pt>
                <c:pt idx="457">
                  <c:v>3.097188E-2</c:v>
                </c:pt>
                <c:pt idx="458">
                  <c:v>8.5891560000000006E-2</c:v>
                </c:pt>
                <c:pt idx="459">
                  <c:v>7.518159E-3</c:v>
                </c:pt>
                <c:pt idx="460">
                  <c:v>2.567798E-2</c:v>
                </c:pt>
                <c:pt idx="461">
                  <c:v>2.8373639999999999E-2</c:v>
                </c:pt>
                <c:pt idx="462">
                  <c:v>1.291E-2</c:v>
                </c:pt>
                <c:pt idx="463">
                  <c:v>1.695062E-3</c:v>
                </c:pt>
                <c:pt idx="464">
                  <c:v>2.404485E-2</c:v>
                </c:pt>
                <c:pt idx="465">
                  <c:v>1.29362E-2</c:v>
                </c:pt>
                <c:pt idx="466">
                  <c:v>3.7590119999999999E-3</c:v>
                </c:pt>
                <c:pt idx="467">
                  <c:v>1.6705109999999999E-2</c:v>
                </c:pt>
                <c:pt idx="468">
                  <c:v>1.830006E-2</c:v>
                </c:pt>
                <c:pt idx="469">
                  <c:v>1.4457579999999999E-2</c:v>
                </c:pt>
                <c:pt idx="470">
                  <c:v>5.8685480000000003E-3</c:v>
                </c:pt>
                <c:pt idx="471">
                  <c:v>2.0817790000000002E-3</c:v>
                </c:pt>
                <c:pt idx="472">
                  <c:v>2.4750750000000002E-3</c:v>
                </c:pt>
                <c:pt idx="473">
                  <c:v>2.167908E-2</c:v>
                </c:pt>
                <c:pt idx="474">
                  <c:v>2.1743700000000001E-2</c:v>
                </c:pt>
                <c:pt idx="475">
                  <c:v>2.1112739999999998E-3</c:v>
                </c:pt>
                <c:pt idx="476">
                  <c:v>1.6932099999999999E-2</c:v>
                </c:pt>
                <c:pt idx="477">
                  <c:v>5.4014329999999998E-3</c:v>
                </c:pt>
                <c:pt idx="478">
                  <c:v>1.1275020000000001E-3</c:v>
                </c:pt>
                <c:pt idx="479">
                  <c:v>4.3573160000000001E-4</c:v>
                </c:pt>
                <c:pt idx="480">
                  <c:v>4.3696949999999998E-3</c:v>
                </c:pt>
                <c:pt idx="481">
                  <c:v>1.700169E-2</c:v>
                </c:pt>
                <c:pt idx="482">
                  <c:v>2.8955999999999999E-2</c:v>
                </c:pt>
                <c:pt idx="483">
                  <c:v>2.1625260000000001E-3</c:v>
                </c:pt>
                <c:pt idx="484">
                  <c:v>1.657075E-4</c:v>
                </c:pt>
                <c:pt idx="485">
                  <c:v>1.657075E-4</c:v>
                </c:pt>
                <c:pt idx="486">
                  <c:v>2.2103959999999999E-2</c:v>
                </c:pt>
                <c:pt idx="487">
                  <c:v>2.5912370000000001E-3</c:v>
                </c:pt>
                <c:pt idx="488">
                  <c:v>8.5414489999999996E-3</c:v>
                </c:pt>
                <c:pt idx="489">
                  <c:v>1.176016E-3</c:v>
                </c:pt>
                <c:pt idx="490">
                  <c:v>2.2136780000000002E-3</c:v>
                </c:pt>
                <c:pt idx="491">
                  <c:v>3.4816050000000001E-2</c:v>
                </c:pt>
                <c:pt idx="492">
                  <c:v>0.1099348</c:v>
                </c:pt>
                <c:pt idx="493">
                  <c:v>7.9645889999999993E-3</c:v>
                </c:pt>
                <c:pt idx="494">
                  <c:v>2.3160699999999999E-2</c:v>
                </c:pt>
                <c:pt idx="495">
                  <c:v>2.2368349999999999E-2</c:v>
                </c:pt>
                <c:pt idx="496">
                  <c:v>1.9857880000000001E-2</c:v>
                </c:pt>
                <c:pt idx="497">
                  <c:v>1.7985240000000001E-4</c:v>
                </c:pt>
                <c:pt idx="498">
                  <c:v>6.2339049999999997E-3</c:v>
                </c:pt>
                <c:pt idx="499">
                  <c:v>2.2466920000000001E-2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2.9528227175019798E-2</c:v>
                </c:pt>
                <c:pt idx="1">
                  <c:v>2.4097748614096616E-2</c:v>
                </c:pt>
                <c:pt idx="2">
                  <c:v>1.878040502319267E-2</c:v>
                </c:pt>
                <c:pt idx="3">
                  <c:v>2.1156239393596562E-2</c:v>
                </c:pt>
                <c:pt idx="4">
                  <c:v>2.5455368254327412E-2</c:v>
                </c:pt>
                <c:pt idx="5">
                  <c:v>2.3192668853942753E-2</c:v>
                </c:pt>
                <c:pt idx="6">
                  <c:v>1.6857110532865708E-2</c:v>
                </c:pt>
                <c:pt idx="7">
                  <c:v>2.5568503224346645E-2</c:v>
                </c:pt>
                <c:pt idx="8">
                  <c:v>1.92329449032696E-2</c:v>
                </c:pt>
                <c:pt idx="9">
                  <c:v>2.3192668853942753E-2</c:v>
                </c:pt>
                <c:pt idx="10">
                  <c:v>2.6247313044462043E-2</c:v>
                </c:pt>
                <c:pt idx="11">
                  <c:v>1.6404570652788778E-2</c:v>
                </c:pt>
                <c:pt idx="12">
                  <c:v>7.8063129313270729E-3</c:v>
                </c:pt>
                <c:pt idx="13">
                  <c:v>1.9006674963231135E-2</c:v>
                </c:pt>
                <c:pt idx="14">
                  <c:v>7.8063129313270729E-3</c:v>
                </c:pt>
                <c:pt idx="15">
                  <c:v>2.3532073764000454E-2</c:v>
                </c:pt>
                <c:pt idx="16">
                  <c:v>1.0069012331711731E-2</c:v>
                </c:pt>
                <c:pt idx="17">
                  <c:v>2.4776558434212014E-2</c:v>
                </c:pt>
                <c:pt idx="18">
                  <c:v>7.9194479013463062E-3</c:v>
                </c:pt>
                <c:pt idx="19">
                  <c:v>2.1156239393596562E-2</c:v>
                </c:pt>
                <c:pt idx="20">
                  <c:v>6.335558321077045E-3</c:v>
                </c:pt>
                <c:pt idx="21">
                  <c:v>2.7152392804615906E-2</c:v>
                </c:pt>
                <c:pt idx="22">
                  <c:v>8.0325828713655387E-3</c:v>
                </c:pt>
                <c:pt idx="23">
                  <c:v>1.8441000113134969E-2</c:v>
                </c:pt>
                <c:pt idx="24">
                  <c:v>1.8554135083154202E-2</c:v>
                </c:pt>
                <c:pt idx="25">
                  <c:v>5.7698834709808801E-3</c:v>
                </c:pt>
                <c:pt idx="26">
                  <c:v>1.9911754723384998E-2</c:v>
                </c:pt>
                <c:pt idx="27">
                  <c:v>1.8101595203077272E-2</c:v>
                </c:pt>
                <c:pt idx="28">
                  <c:v>1.3349926462269488E-2</c:v>
                </c:pt>
                <c:pt idx="29">
                  <c:v>7.5800429912886071E-3</c:v>
                </c:pt>
                <c:pt idx="30">
                  <c:v>1.4255006222423351E-2</c:v>
                </c:pt>
                <c:pt idx="31">
                  <c:v>7.8063129313270729E-3</c:v>
                </c:pt>
                <c:pt idx="32">
                  <c:v>4.0728589206923864E-3</c:v>
                </c:pt>
                <c:pt idx="33">
                  <c:v>1.8667270053173438E-2</c:v>
                </c:pt>
                <c:pt idx="34">
                  <c:v>1.9119809933250367E-2</c:v>
                </c:pt>
                <c:pt idx="35">
                  <c:v>7.4669080212693747E-3</c:v>
                </c:pt>
                <c:pt idx="36">
                  <c:v>4.6385337707885504E-3</c:v>
                </c:pt>
                <c:pt idx="37">
                  <c:v>1.3689331372327185E-2</c:v>
                </c:pt>
                <c:pt idx="38">
                  <c:v>1.572576083267338E-2</c:v>
                </c:pt>
                <c:pt idx="39">
                  <c:v>4.6385337707885504E-3</c:v>
                </c:pt>
                <c:pt idx="40">
                  <c:v>1.380246634234642E-2</c:v>
                </c:pt>
                <c:pt idx="41">
                  <c:v>1.1087227061884829E-2</c:v>
                </c:pt>
                <c:pt idx="42">
                  <c:v>3.9597239506731531E-3</c:v>
                </c:pt>
                <c:pt idx="43">
                  <c:v>2.6021043104423576E-3</c:v>
                </c:pt>
                <c:pt idx="44">
                  <c:v>1.7649055323000339E-2</c:v>
                </c:pt>
                <c:pt idx="45">
                  <c:v>9.0507976015386359E-3</c:v>
                </c:pt>
                <c:pt idx="46">
                  <c:v>3.9597239506731531E-3</c:v>
                </c:pt>
                <c:pt idx="47">
                  <c:v>2.6021043104423576E-3</c:v>
                </c:pt>
                <c:pt idx="48">
                  <c:v>1.380246634234642E-2</c:v>
                </c:pt>
                <c:pt idx="49">
                  <c:v>3.9597239506731531E-3</c:v>
                </c:pt>
                <c:pt idx="50">
                  <c:v>1.9119809933250367E-2</c:v>
                </c:pt>
                <c:pt idx="51">
                  <c:v>1.153976694196176E-2</c:v>
                </c:pt>
                <c:pt idx="52">
                  <c:v>1.459441113248105E-2</c:v>
                </c:pt>
                <c:pt idx="53">
                  <c:v>1.572576083267338E-2</c:v>
                </c:pt>
                <c:pt idx="54">
                  <c:v>1.4368141192442584E-2</c:v>
                </c:pt>
                <c:pt idx="55">
                  <c:v>8.1457178413847729E-3</c:v>
                </c:pt>
                <c:pt idx="56">
                  <c:v>1.2784251612173322E-2</c:v>
                </c:pt>
                <c:pt idx="57">
                  <c:v>1.7422785382961874E-2</c:v>
                </c:pt>
                <c:pt idx="58">
                  <c:v>1.4820681072519515E-2</c:v>
                </c:pt>
                <c:pt idx="59">
                  <c:v>2.3758343704038919E-3</c:v>
                </c:pt>
                <c:pt idx="60">
                  <c:v>1.3915601312365652E-2</c:v>
                </c:pt>
                <c:pt idx="61">
                  <c:v>3.620319040615454E-3</c:v>
                </c:pt>
                <c:pt idx="62">
                  <c:v>4.0728589206923864E-3</c:v>
                </c:pt>
                <c:pt idx="63">
                  <c:v>1.9346079873288832E-2</c:v>
                </c:pt>
                <c:pt idx="64">
                  <c:v>8.0325828713655387E-3</c:v>
                </c:pt>
                <c:pt idx="65">
                  <c:v>2.7152392804615905E-3</c:v>
                </c:pt>
                <c:pt idx="66">
                  <c:v>1.5273220952596447E-2</c:v>
                </c:pt>
                <c:pt idx="67">
                  <c:v>2.1495644303654261E-3</c:v>
                </c:pt>
                <c:pt idx="68">
                  <c:v>2.1495644303654261E-3</c:v>
                </c:pt>
                <c:pt idx="69">
                  <c:v>2.1495644303654261E-3</c:v>
                </c:pt>
                <c:pt idx="70">
                  <c:v>2.1495644303654261E-3</c:v>
                </c:pt>
                <c:pt idx="71">
                  <c:v>2.1495644303654261E-3</c:v>
                </c:pt>
                <c:pt idx="72">
                  <c:v>2.7152392804615905E-3</c:v>
                </c:pt>
                <c:pt idx="73">
                  <c:v>4.6385337707885504E-3</c:v>
                </c:pt>
                <c:pt idx="74">
                  <c:v>1.4933816042538749E-2</c:v>
                </c:pt>
                <c:pt idx="75">
                  <c:v>2.1495644303654261E-3</c:v>
                </c:pt>
                <c:pt idx="76">
                  <c:v>1.3576196402307953E-3</c:v>
                </c:pt>
                <c:pt idx="77">
                  <c:v>2.1495644303654261E-3</c:v>
                </c:pt>
                <c:pt idx="78">
                  <c:v>1.3010521552211789E-2</c:v>
                </c:pt>
                <c:pt idx="79">
                  <c:v>2.3758343704038919E-3</c:v>
                </c:pt>
                <c:pt idx="80">
                  <c:v>2.1495644303654261E-3</c:v>
                </c:pt>
                <c:pt idx="81">
                  <c:v>2.1495644303654261E-3</c:v>
                </c:pt>
                <c:pt idx="82">
                  <c:v>6.1092883810385792E-3</c:v>
                </c:pt>
                <c:pt idx="83">
                  <c:v>2.1495644303654261E-3</c:v>
                </c:pt>
                <c:pt idx="84">
                  <c:v>8.5982577214617044E-3</c:v>
                </c:pt>
                <c:pt idx="85">
                  <c:v>4.0728589206923864E-3</c:v>
                </c:pt>
                <c:pt idx="86">
                  <c:v>3.8465889806539202E-3</c:v>
                </c:pt>
                <c:pt idx="87">
                  <c:v>2.1495644303654261E-3</c:v>
                </c:pt>
                <c:pt idx="88">
                  <c:v>2.1495644303654261E-3</c:v>
                </c:pt>
                <c:pt idx="89">
                  <c:v>4.6385337707885504E-3</c:v>
                </c:pt>
                <c:pt idx="90">
                  <c:v>1.3915601312365652E-2</c:v>
                </c:pt>
                <c:pt idx="91">
                  <c:v>1.0295282271750198E-2</c:v>
                </c:pt>
                <c:pt idx="92">
                  <c:v>2.4889693404231247E-3</c:v>
                </c:pt>
                <c:pt idx="93">
                  <c:v>1.5273220952596447E-2</c:v>
                </c:pt>
                <c:pt idx="94">
                  <c:v>1.3576196402307953E-3</c:v>
                </c:pt>
                <c:pt idx="95">
                  <c:v>7.9194479013463062E-3</c:v>
                </c:pt>
                <c:pt idx="96">
                  <c:v>4.4122638307500846E-3</c:v>
                </c:pt>
                <c:pt idx="97">
                  <c:v>2.9415092205000567E-3</c:v>
                </c:pt>
                <c:pt idx="98">
                  <c:v>1.4028736282384885E-2</c:v>
                </c:pt>
                <c:pt idx="99">
                  <c:v>5.5436135309424144E-3</c:v>
                </c:pt>
                <c:pt idx="100">
                  <c:v>4.525398800769318E-3</c:v>
                </c:pt>
                <c:pt idx="101">
                  <c:v>8.5982577214617044E-3</c:v>
                </c:pt>
                <c:pt idx="102">
                  <c:v>5.2042086208847153E-3</c:v>
                </c:pt>
                <c:pt idx="103">
                  <c:v>1.5952030772711845E-2</c:v>
                </c:pt>
                <c:pt idx="104">
                  <c:v>4.864803710827017E-3</c:v>
                </c:pt>
                <c:pt idx="105">
                  <c:v>1.2444846702115623E-2</c:v>
                </c:pt>
                <c:pt idx="106">
                  <c:v>2.1495644303654261E-3</c:v>
                </c:pt>
                <c:pt idx="107">
                  <c:v>1.380246634234642E-2</c:v>
                </c:pt>
                <c:pt idx="108">
                  <c:v>3.0546441905192896E-3</c:v>
                </c:pt>
                <c:pt idx="109">
                  <c:v>1.7422785382961874E-2</c:v>
                </c:pt>
                <c:pt idx="110">
                  <c:v>2.1495644303654261E-3</c:v>
                </c:pt>
                <c:pt idx="111">
                  <c:v>1.074782215182713E-2</c:v>
                </c:pt>
                <c:pt idx="112">
                  <c:v>2.1495644303654261E-3</c:v>
                </c:pt>
                <c:pt idx="113">
                  <c:v>2.1495644303654261E-3</c:v>
                </c:pt>
                <c:pt idx="114">
                  <c:v>3.0546441905192896E-3</c:v>
                </c:pt>
                <c:pt idx="115">
                  <c:v>5.3173435909039486E-3</c:v>
                </c:pt>
                <c:pt idx="116">
                  <c:v>2.1495644303654261E-3</c:v>
                </c:pt>
                <c:pt idx="117">
                  <c:v>3.0546441905192896E-3</c:v>
                </c:pt>
                <c:pt idx="118">
                  <c:v>4.864803710827017E-3</c:v>
                </c:pt>
                <c:pt idx="119">
                  <c:v>8.7113926914809368E-3</c:v>
                </c:pt>
                <c:pt idx="120">
                  <c:v>3.5071840705962211E-3</c:v>
                </c:pt>
                <c:pt idx="121">
                  <c:v>5.6567485009616477E-3</c:v>
                </c:pt>
                <c:pt idx="122">
                  <c:v>4.2991288607308522E-3</c:v>
                </c:pt>
                <c:pt idx="123">
                  <c:v>1.3463061432288721E-2</c:v>
                </c:pt>
                <c:pt idx="124">
                  <c:v>5.6567485009616477E-3</c:v>
                </c:pt>
                <c:pt idx="125">
                  <c:v>5.430478560923181E-3</c:v>
                </c:pt>
                <c:pt idx="126">
                  <c:v>1.1313497001923295E-2</c:v>
                </c:pt>
                <c:pt idx="127">
                  <c:v>2.9415092205000567E-3</c:v>
                </c:pt>
                <c:pt idx="128">
                  <c:v>2.3758343704038919E-3</c:v>
                </c:pt>
                <c:pt idx="129">
                  <c:v>7.6931779613078404E-3</c:v>
                </c:pt>
                <c:pt idx="130">
                  <c:v>2.1495644303654261E-3</c:v>
                </c:pt>
                <c:pt idx="131">
                  <c:v>1.0182147301730966E-2</c:v>
                </c:pt>
                <c:pt idx="132">
                  <c:v>1.5386355922615681E-2</c:v>
                </c:pt>
                <c:pt idx="133">
                  <c:v>3.2809141305577554E-3</c:v>
                </c:pt>
                <c:pt idx="134">
                  <c:v>1.7422785382961874E-2</c:v>
                </c:pt>
                <c:pt idx="135">
                  <c:v>9.2770675415771008E-3</c:v>
                </c:pt>
                <c:pt idx="136">
                  <c:v>1.9911754723384998E-2</c:v>
                </c:pt>
                <c:pt idx="137">
                  <c:v>3.2809141305577554E-3</c:v>
                </c:pt>
                <c:pt idx="138">
                  <c:v>5.7698834709808801E-3</c:v>
                </c:pt>
                <c:pt idx="139">
                  <c:v>2.262699400384659E-3</c:v>
                </c:pt>
                <c:pt idx="140">
                  <c:v>5.7698834709808801E-3</c:v>
                </c:pt>
                <c:pt idx="141">
                  <c:v>6.6749632311347441E-3</c:v>
                </c:pt>
                <c:pt idx="142">
                  <c:v>2.6021043104423576E-3</c:v>
                </c:pt>
                <c:pt idx="143">
                  <c:v>7.3537730512501414E-3</c:v>
                </c:pt>
                <c:pt idx="144">
                  <c:v>6.335558321077045E-3</c:v>
                </c:pt>
                <c:pt idx="145">
                  <c:v>2.1495644303654261E-3</c:v>
                </c:pt>
                <c:pt idx="146">
                  <c:v>2.262699400384659E-3</c:v>
                </c:pt>
                <c:pt idx="147">
                  <c:v>1.0974092091865596E-2</c:v>
                </c:pt>
                <c:pt idx="148">
                  <c:v>1.3915601312365652E-2</c:v>
                </c:pt>
                <c:pt idx="149">
                  <c:v>1.6630840592827243E-2</c:v>
                </c:pt>
                <c:pt idx="150">
                  <c:v>1.0974092091865596E-2</c:v>
                </c:pt>
                <c:pt idx="151">
                  <c:v>1.1652901911980993E-2</c:v>
                </c:pt>
                <c:pt idx="152">
                  <c:v>1.1879171852019459E-2</c:v>
                </c:pt>
                <c:pt idx="153">
                  <c:v>1.0860957121846362E-2</c:v>
                </c:pt>
                <c:pt idx="154">
                  <c:v>5.2042086208847153E-3</c:v>
                </c:pt>
                <c:pt idx="155">
                  <c:v>2.262699400384659E-3</c:v>
                </c:pt>
                <c:pt idx="156">
                  <c:v>4.9779386808462495E-3</c:v>
                </c:pt>
                <c:pt idx="157">
                  <c:v>6.2224233510578117E-3</c:v>
                </c:pt>
                <c:pt idx="158">
                  <c:v>2.1495644303654261E-3</c:v>
                </c:pt>
                <c:pt idx="159">
                  <c:v>4.7516687408077837E-3</c:v>
                </c:pt>
                <c:pt idx="160">
                  <c:v>1.0521552211788665E-2</c:v>
                </c:pt>
                <c:pt idx="161">
                  <c:v>4.525398800769318E-3</c:v>
                </c:pt>
                <c:pt idx="162">
                  <c:v>7.9194479013463062E-3</c:v>
                </c:pt>
                <c:pt idx="163">
                  <c:v>8.7113926914809368E-3</c:v>
                </c:pt>
                <c:pt idx="164">
                  <c:v>3.5071840705962211E-3</c:v>
                </c:pt>
                <c:pt idx="165">
                  <c:v>5.2042086208847153E-3</c:v>
                </c:pt>
                <c:pt idx="166">
                  <c:v>2.3758343704038919E-3</c:v>
                </c:pt>
                <c:pt idx="167">
                  <c:v>1.2331711732096391E-2</c:v>
                </c:pt>
                <c:pt idx="168">
                  <c:v>3.620319040615454E-3</c:v>
                </c:pt>
                <c:pt idx="169">
                  <c:v>1.810159520307727E-3</c:v>
                </c:pt>
                <c:pt idx="170">
                  <c:v>1.810159520307727E-3</c:v>
                </c:pt>
                <c:pt idx="171">
                  <c:v>5.0910736508654828E-3</c:v>
                </c:pt>
                <c:pt idx="172">
                  <c:v>1.1652901911980993E-2</c:v>
                </c:pt>
                <c:pt idx="173">
                  <c:v>5.6567485009616477E-3</c:v>
                </c:pt>
                <c:pt idx="174">
                  <c:v>2.8283742504808238E-3</c:v>
                </c:pt>
                <c:pt idx="175">
                  <c:v>1.810159520307727E-3</c:v>
                </c:pt>
                <c:pt idx="176">
                  <c:v>6.1092883810385792E-3</c:v>
                </c:pt>
                <c:pt idx="177">
                  <c:v>3.620319040615454E-3</c:v>
                </c:pt>
                <c:pt idx="178">
                  <c:v>1.3689331372327185E-2</c:v>
                </c:pt>
                <c:pt idx="179">
                  <c:v>1.2331711732096391E-2</c:v>
                </c:pt>
                <c:pt idx="180">
                  <c:v>1.810159520307727E-3</c:v>
                </c:pt>
                <c:pt idx="181">
                  <c:v>1.810159520307727E-3</c:v>
                </c:pt>
                <c:pt idx="182">
                  <c:v>6.1092883810385792E-3</c:v>
                </c:pt>
                <c:pt idx="183">
                  <c:v>8.4851227514424702E-3</c:v>
                </c:pt>
                <c:pt idx="184">
                  <c:v>9.955877361692499E-3</c:v>
                </c:pt>
                <c:pt idx="185">
                  <c:v>1.810159520307727E-3</c:v>
                </c:pt>
                <c:pt idx="186">
                  <c:v>9.6164724516347999E-3</c:v>
                </c:pt>
                <c:pt idx="187">
                  <c:v>3.5071840705962211E-3</c:v>
                </c:pt>
                <c:pt idx="188">
                  <c:v>7.3537730512501414E-3</c:v>
                </c:pt>
                <c:pt idx="189">
                  <c:v>4.525398800769318E-3</c:v>
                </c:pt>
                <c:pt idx="190">
                  <c:v>3.620319040615454E-3</c:v>
                </c:pt>
                <c:pt idx="191">
                  <c:v>3.7334540106346873E-3</c:v>
                </c:pt>
                <c:pt idx="192">
                  <c:v>2.1495644303654261E-3</c:v>
                </c:pt>
                <c:pt idx="193">
                  <c:v>3.9597239506731531E-3</c:v>
                </c:pt>
                <c:pt idx="194">
                  <c:v>2.1495644303654261E-3</c:v>
                </c:pt>
                <c:pt idx="195">
                  <c:v>2.1495644303654261E-3</c:v>
                </c:pt>
                <c:pt idx="196">
                  <c:v>7.240638081230908E-3</c:v>
                </c:pt>
                <c:pt idx="197">
                  <c:v>2.1495644303654261E-3</c:v>
                </c:pt>
                <c:pt idx="198">
                  <c:v>1.5160085982577214E-2</c:v>
                </c:pt>
                <c:pt idx="199">
                  <c:v>9.390202511596335E-3</c:v>
                </c:pt>
                <c:pt idx="200">
                  <c:v>5.2042086208847153E-3</c:v>
                </c:pt>
                <c:pt idx="201">
                  <c:v>2.3758343704038919E-3</c:v>
                </c:pt>
                <c:pt idx="202">
                  <c:v>4.0728589206923864E-3</c:v>
                </c:pt>
                <c:pt idx="203">
                  <c:v>8.3719877814232378E-3</c:v>
                </c:pt>
                <c:pt idx="204">
                  <c:v>2.1495644303654261E-3</c:v>
                </c:pt>
                <c:pt idx="205">
                  <c:v>8.8245276615001693E-3</c:v>
                </c:pt>
                <c:pt idx="206">
                  <c:v>2.8283742504808238E-3</c:v>
                </c:pt>
                <c:pt idx="207">
                  <c:v>2.0364294603461932E-3</c:v>
                </c:pt>
                <c:pt idx="208">
                  <c:v>8.8245276615001693E-3</c:v>
                </c:pt>
                <c:pt idx="209">
                  <c:v>1.7762190293019571E-2</c:v>
                </c:pt>
                <c:pt idx="210">
                  <c:v>1.4141871252404119E-2</c:v>
                </c:pt>
                <c:pt idx="211">
                  <c:v>2.1495644303654261E-3</c:v>
                </c:pt>
                <c:pt idx="212">
                  <c:v>2.262699400384659E-3</c:v>
                </c:pt>
                <c:pt idx="213">
                  <c:v>3.0546441905192896E-3</c:v>
                </c:pt>
                <c:pt idx="214">
                  <c:v>2.9415092205000567E-3</c:v>
                </c:pt>
                <c:pt idx="215">
                  <c:v>7.1275031112116756E-3</c:v>
                </c:pt>
                <c:pt idx="216">
                  <c:v>1.810159520307727E-3</c:v>
                </c:pt>
                <c:pt idx="217">
                  <c:v>7.1275031112116756E-3</c:v>
                </c:pt>
                <c:pt idx="218">
                  <c:v>9.7296074216540341E-3</c:v>
                </c:pt>
                <c:pt idx="219">
                  <c:v>7.1275031112116756E-3</c:v>
                </c:pt>
                <c:pt idx="220">
                  <c:v>2.3758343704038919E-3</c:v>
                </c:pt>
                <c:pt idx="221">
                  <c:v>2.8283742504808238E-3</c:v>
                </c:pt>
                <c:pt idx="222">
                  <c:v>3.0546441905192896E-3</c:v>
                </c:pt>
                <c:pt idx="223">
                  <c:v>6.9012331711732098E-3</c:v>
                </c:pt>
                <c:pt idx="224">
                  <c:v>3.5071840705962211E-3</c:v>
                </c:pt>
                <c:pt idx="225">
                  <c:v>1.1992306822038692E-2</c:v>
                </c:pt>
                <c:pt idx="226">
                  <c:v>2.6021043104423576E-3</c:v>
                </c:pt>
                <c:pt idx="227">
                  <c:v>1.2105441792057926E-2</c:v>
                </c:pt>
                <c:pt idx="228">
                  <c:v>3.7334540106346873E-3</c:v>
                </c:pt>
                <c:pt idx="229">
                  <c:v>2.3758343704038919E-3</c:v>
                </c:pt>
                <c:pt idx="230">
                  <c:v>2.3758343704038919E-3</c:v>
                </c:pt>
                <c:pt idx="231">
                  <c:v>2.262699400384659E-3</c:v>
                </c:pt>
                <c:pt idx="232">
                  <c:v>1.9232944903269601E-3</c:v>
                </c:pt>
                <c:pt idx="233">
                  <c:v>1.9232944903269601E-3</c:v>
                </c:pt>
                <c:pt idx="234">
                  <c:v>2.7152392804615905E-3</c:v>
                </c:pt>
                <c:pt idx="235">
                  <c:v>6.5618282611155107E-3</c:v>
                </c:pt>
                <c:pt idx="236">
                  <c:v>8.0325828713655387E-3</c:v>
                </c:pt>
                <c:pt idx="237">
                  <c:v>2.6021043104423576E-3</c:v>
                </c:pt>
                <c:pt idx="238">
                  <c:v>8.3719877814232378E-3</c:v>
                </c:pt>
                <c:pt idx="239">
                  <c:v>2.4889693404231247E-3</c:v>
                </c:pt>
                <c:pt idx="240">
                  <c:v>4.6385337707885504E-3</c:v>
                </c:pt>
                <c:pt idx="241">
                  <c:v>1.0860957121846362E-2</c:v>
                </c:pt>
                <c:pt idx="242">
                  <c:v>7.5800429912886071E-3</c:v>
                </c:pt>
                <c:pt idx="243">
                  <c:v>1.0295282271750198E-2</c:v>
                </c:pt>
                <c:pt idx="244">
                  <c:v>2.1495644303654261E-3</c:v>
                </c:pt>
                <c:pt idx="245">
                  <c:v>3.1677791605385225E-3</c:v>
                </c:pt>
                <c:pt idx="246">
                  <c:v>2.8283742504808238E-3</c:v>
                </c:pt>
                <c:pt idx="247">
                  <c:v>1.0521552211788665E-2</c:v>
                </c:pt>
                <c:pt idx="248">
                  <c:v>7.6931779613078404E-3</c:v>
                </c:pt>
                <c:pt idx="249">
                  <c:v>1.0860957121846362E-2</c:v>
                </c:pt>
                <c:pt idx="250">
                  <c:v>2.8283742504808238E-3</c:v>
                </c:pt>
                <c:pt idx="251">
                  <c:v>5.430478560923181E-3</c:v>
                </c:pt>
                <c:pt idx="252">
                  <c:v>4.4122638307500846E-3</c:v>
                </c:pt>
                <c:pt idx="253">
                  <c:v>4.4122638307500846E-3</c:v>
                </c:pt>
                <c:pt idx="254">
                  <c:v>5.0910736508654828E-3</c:v>
                </c:pt>
                <c:pt idx="255">
                  <c:v>1.810159520307727E-3</c:v>
                </c:pt>
                <c:pt idx="256">
                  <c:v>2.1495644303654261E-3</c:v>
                </c:pt>
                <c:pt idx="257">
                  <c:v>2.7152392804615905E-3</c:v>
                </c:pt>
                <c:pt idx="258">
                  <c:v>2.6021043104423576E-3</c:v>
                </c:pt>
                <c:pt idx="259">
                  <c:v>3.0546441905192896E-3</c:v>
                </c:pt>
                <c:pt idx="260">
                  <c:v>8.2588528114040053E-3</c:v>
                </c:pt>
                <c:pt idx="261">
                  <c:v>6.2224233510578117E-3</c:v>
                </c:pt>
                <c:pt idx="262">
                  <c:v>1.4707546102500284E-3</c:v>
                </c:pt>
                <c:pt idx="263">
                  <c:v>1.9232944903269601E-3</c:v>
                </c:pt>
                <c:pt idx="264">
                  <c:v>2.4889693404231247E-3</c:v>
                </c:pt>
                <c:pt idx="265">
                  <c:v>6.335558321077045E-3</c:v>
                </c:pt>
                <c:pt idx="266">
                  <c:v>1.6970245502884941E-3</c:v>
                </c:pt>
                <c:pt idx="267">
                  <c:v>1.0974092091865596E-2</c:v>
                </c:pt>
                <c:pt idx="268">
                  <c:v>1.3915601312365652E-2</c:v>
                </c:pt>
                <c:pt idx="269">
                  <c:v>2.1495644303654261E-3</c:v>
                </c:pt>
                <c:pt idx="270">
                  <c:v>2.3758343704038919E-3</c:v>
                </c:pt>
                <c:pt idx="271">
                  <c:v>2.1495644303654261E-3</c:v>
                </c:pt>
                <c:pt idx="272">
                  <c:v>1.5838895802692612E-3</c:v>
                </c:pt>
                <c:pt idx="273">
                  <c:v>1.6970245502884941E-3</c:v>
                </c:pt>
                <c:pt idx="274">
                  <c:v>2.1495644303654261E-3</c:v>
                </c:pt>
                <c:pt idx="275">
                  <c:v>1.1200362031904061E-2</c:v>
                </c:pt>
                <c:pt idx="276">
                  <c:v>2.3758343704038919E-3</c:v>
                </c:pt>
                <c:pt idx="277">
                  <c:v>1.4707546102500284E-3</c:v>
                </c:pt>
                <c:pt idx="278">
                  <c:v>1.267111664215409E-2</c:v>
                </c:pt>
                <c:pt idx="279">
                  <c:v>1.810159520307727E-3</c:v>
                </c:pt>
                <c:pt idx="280">
                  <c:v>5.8830184410001134E-3</c:v>
                </c:pt>
                <c:pt idx="281">
                  <c:v>4.6385337707885504E-3</c:v>
                </c:pt>
                <c:pt idx="282">
                  <c:v>1.9232944903269601E-3</c:v>
                </c:pt>
                <c:pt idx="283">
                  <c:v>9.2770675415771008E-3</c:v>
                </c:pt>
                <c:pt idx="284">
                  <c:v>3.2809141305577554E-3</c:v>
                </c:pt>
                <c:pt idx="285">
                  <c:v>2.8283742504808238E-3</c:v>
                </c:pt>
                <c:pt idx="286">
                  <c:v>7.240638081230908E-3</c:v>
                </c:pt>
                <c:pt idx="287">
                  <c:v>2.7152392804615905E-3</c:v>
                </c:pt>
                <c:pt idx="288">
                  <c:v>5.0910736508654828E-3</c:v>
                </c:pt>
                <c:pt idx="289">
                  <c:v>4.1859938907116189E-3</c:v>
                </c:pt>
                <c:pt idx="290">
                  <c:v>2.1495644303654261E-3</c:v>
                </c:pt>
                <c:pt idx="291">
                  <c:v>8.2588528114040053E-3</c:v>
                </c:pt>
                <c:pt idx="292">
                  <c:v>7.240638081230908E-3</c:v>
                </c:pt>
                <c:pt idx="293">
                  <c:v>2.9415092205000567E-3</c:v>
                </c:pt>
                <c:pt idx="294">
                  <c:v>1.6970245502884941E-3</c:v>
                </c:pt>
                <c:pt idx="295">
                  <c:v>1.6970245502884941E-3</c:v>
                </c:pt>
                <c:pt idx="296">
                  <c:v>1.810159520307727E-3</c:v>
                </c:pt>
                <c:pt idx="297">
                  <c:v>3.620319040615454E-3</c:v>
                </c:pt>
                <c:pt idx="298">
                  <c:v>2.6021043104423576E-3</c:v>
                </c:pt>
                <c:pt idx="299">
                  <c:v>1.6970245502884941E-3</c:v>
                </c:pt>
                <c:pt idx="300">
                  <c:v>3.3940491005769883E-3</c:v>
                </c:pt>
                <c:pt idx="301">
                  <c:v>7.1275031112116756E-3</c:v>
                </c:pt>
                <c:pt idx="302">
                  <c:v>7.6931779613078404E-3</c:v>
                </c:pt>
                <c:pt idx="303">
                  <c:v>7.3537730512501414E-3</c:v>
                </c:pt>
                <c:pt idx="304">
                  <c:v>9.390202511596335E-3</c:v>
                </c:pt>
                <c:pt idx="305">
                  <c:v>1.0860957121846362E-2</c:v>
                </c:pt>
                <c:pt idx="306">
                  <c:v>2.1495644303654261E-3</c:v>
                </c:pt>
                <c:pt idx="307">
                  <c:v>5.0910736508654828E-3</c:v>
                </c:pt>
                <c:pt idx="308">
                  <c:v>3.8465889806539202E-3</c:v>
                </c:pt>
                <c:pt idx="309">
                  <c:v>5.0910736508654828E-3</c:v>
                </c:pt>
                <c:pt idx="310">
                  <c:v>2.262699400384659E-3</c:v>
                </c:pt>
                <c:pt idx="311">
                  <c:v>5.8830184410001134E-3</c:v>
                </c:pt>
                <c:pt idx="312">
                  <c:v>3.2809141305577554E-3</c:v>
                </c:pt>
                <c:pt idx="313">
                  <c:v>1.0860957121846362E-2</c:v>
                </c:pt>
                <c:pt idx="314">
                  <c:v>3.1677791605385225E-3</c:v>
                </c:pt>
                <c:pt idx="315">
                  <c:v>3.8465889806539202E-3</c:v>
                </c:pt>
                <c:pt idx="316">
                  <c:v>2.7152392804615905E-3</c:v>
                </c:pt>
                <c:pt idx="317">
                  <c:v>2.1495644303654261E-3</c:v>
                </c:pt>
                <c:pt idx="318">
                  <c:v>1.0974092091865596E-2</c:v>
                </c:pt>
                <c:pt idx="319">
                  <c:v>8.8245276615001693E-3</c:v>
                </c:pt>
                <c:pt idx="320">
                  <c:v>6.4486932910962783E-3</c:v>
                </c:pt>
                <c:pt idx="321">
                  <c:v>3.3940491005769883E-3</c:v>
                </c:pt>
                <c:pt idx="322">
                  <c:v>3.2809141305577554E-3</c:v>
                </c:pt>
                <c:pt idx="323">
                  <c:v>2.3758343704038919E-3</c:v>
                </c:pt>
                <c:pt idx="324">
                  <c:v>1.810159520307727E-3</c:v>
                </c:pt>
                <c:pt idx="325">
                  <c:v>2.3758343704038919E-3</c:v>
                </c:pt>
                <c:pt idx="326">
                  <c:v>4.4122638307500846E-3</c:v>
                </c:pt>
                <c:pt idx="327">
                  <c:v>4.2991288607308522E-3</c:v>
                </c:pt>
                <c:pt idx="328">
                  <c:v>2.1495644303654261E-3</c:v>
                </c:pt>
                <c:pt idx="329">
                  <c:v>6.2224233510578117E-3</c:v>
                </c:pt>
                <c:pt idx="330">
                  <c:v>4.7516687408077837E-3</c:v>
                </c:pt>
                <c:pt idx="331">
                  <c:v>3.9597239506731531E-3</c:v>
                </c:pt>
                <c:pt idx="332">
                  <c:v>2.3758343704038919E-3</c:v>
                </c:pt>
                <c:pt idx="333">
                  <c:v>3.2809141305577554E-3</c:v>
                </c:pt>
                <c:pt idx="334">
                  <c:v>3.0546441905192896E-3</c:v>
                </c:pt>
                <c:pt idx="335">
                  <c:v>1.810159520307727E-3</c:v>
                </c:pt>
                <c:pt idx="336">
                  <c:v>5.0910736508654828E-3</c:v>
                </c:pt>
                <c:pt idx="337">
                  <c:v>2.3758343704038919E-3</c:v>
                </c:pt>
                <c:pt idx="338">
                  <c:v>2.0364294603461932E-3</c:v>
                </c:pt>
                <c:pt idx="339">
                  <c:v>2.1495644303654261E-3</c:v>
                </c:pt>
                <c:pt idx="340">
                  <c:v>1.810159520307727E-3</c:v>
                </c:pt>
                <c:pt idx="341">
                  <c:v>3.0546441905192896E-3</c:v>
                </c:pt>
                <c:pt idx="342">
                  <c:v>5.5436135309424144E-3</c:v>
                </c:pt>
                <c:pt idx="343">
                  <c:v>5.7698834709808801E-3</c:v>
                </c:pt>
                <c:pt idx="344">
                  <c:v>4.9779386808462495E-3</c:v>
                </c:pt>
                <c:pt idx="345">
                  <c:v>3.0546441905192896E-3</c:v>
                </c:pt>
                <c:pt idx="346">
                  <c:v>6.6749632311347441E-3</c:v>
                </c:pt>
                <c:pt idx="347">
                  <c:v>7.1275031112116756E-3</c:v>
                </c:pt>
                <c:pt idx="348">
                  <c:v>1.3915601312365652E-2</c:v>
                </c:pt>
                <c:pt idx="349">
                  <c:v>1.5838895802692612E-3</c:v>
                </c:pt>
                <c:pt idx="350">
                  <c:v>1.9232944903269601E-3</c:v>
                </c:pt>
                <c:pt idx="351">
                  <c:v>3.2809141305577554E-3</c:v>
                </c:pt>
                <c:pt idx="352">
                  <c:v>1.1200362031904061E-2</c:v>
                </c:pt>
                <c:pt idx="353">
                  <c:v>1.9232944903269601E-3</c:v>
                </c:pt>
                <c:pt idx="354">
                  <c:v>2.7152392804615905E-3</c:v>
                </c:pt>
                <c:pt idx="355">
                  <c:v>4.9779386808462495E-3</c:v>
                </c:pt>
                <c:pt idx="356">
                  <c:v>2.6021043104423576E-3</c:v>
                </c:pt>
                <c:pt idx="357">
                  <c:v>1.6970245502884941E-3</c:v>
                </c:pt>
                <c:pt idx="358">
                  <c:v>2.9415092205000567E-3</c:v>
                </c:pt>
                <c:pt idx="359">
                  <c:v>1.380246634234642E-2</c:v>
                </c:pt>
                <c:pt idx="360">
                  <c:v>8.5982577214617044E-3</c:v>
                </c:pt>
                <c:pt idx="361">
                  <c:v>4.0728589206923864E-3</c:v>
                </c:pt>
                <c:pt idx="362">
                  <c:v>4.525398800769318E-3</c:v>
                </c:pt>
                <c:pt idx="363">
                  <c:v>4.4122638307500846E-3</c:v>
                </c:pt>
                <c:pt idx="364">
                  <c:v>1.810159520307727E-3</c:v>
                </c:pt>
                <c:pt idx="365">
                  <c:v>7.1275031112116756E-3</c:v>
                </c:pt>
                <c:pt idx="366">
                  <c:v>4.525398800769318E-3</c:v>
                </c:pt>
                <c:pt idx="367">
                  <c:v>4.525398800769318E-3</c:v>
                </c:pt>
                <c:pt idx="368">
                  <c:v>6.4486932910962783E-3</c:v>
                </c:pt>
                <c:pt idx="369">
                  <c:v>2.1495644303654261E-3</c:v>
                </c:pt>
                <c:pt idx="370">
                  <c:v>2.1495644303654261E-3</c:v>
                </c:pt>
                <c:pt idx="371">
                  <c:v>1.6970245502884941E-3</c:v>
                </c:pt>
                <c:pt idx="372">
                  <c:v>1.3123656522231021E-2</c:v>
                </c:pt>
                <c:pt idx="373">
                  <c:v>1.5838895802692612E-3</c:v>
                </c:pt>
                <c:pt idx="374">
                  <c:v>1.6970245502884941E-3</c:v>
                </c:pt>
                <c:pt idx="375">
                  <c:v>4.1859938907116189E-3</c:v>
                </c:pt>
                <c:pt idx="376">
                  <c:v>2.6021043104423576E-3</c:v>
                </c:pt>
                <c:pt idx="377">
                  <c:v>1.6970245502884941E-3</c:v>
                </c:pt>
                <c:pt idx="378">
                  <c:v>5.0910736508654828E-3</c:v>
                </c:pt>
                <c:pt idx="379">
                  <c:v>3.9597239506731531E-3</c:v>
                </c:pt>
                <c:pt idx="380">
                  <c:v>2.1495644303654261E-3</c:v>
                </c:pt>
                <c:pt idx="381">
                  <c:v>6.2224233510578117E-3</c:v>
                </c:pt>
                <c:pt idx="382">
                  <c:v>1.9232944903269601E-3</c:v>
                </c:pt>
                <c:pt idx="383">
                  <c:v>1.6970245502884941E-3</c:v>
                </c:pt>
                <c:pt idx="384">
                  <c:v>4.864803710827017E-3</c:v>
                </c:pt>
                <c:pt idx="385">
                  <c:v>2.6021043104423576E-3</c:v>
                </c:pt>
                <c:pt idx="386">
                  <c:v>4.6385337707885504E-3</c:v>
                </c:pt>
                <c:pt idx="387">
                  <c:v>7.240638081230908E-3</c:v>
                </c:pt>
                <c:pt idx="388">
                  <c:v>4.7516687408077837E-3</c:v>
                </c:pt>
                <c:pt idx="389">
                  <c:v>7.4669080212693747E-3</c:v>
                </c:pt>
                <c:pt idx="390">
                  <c:v>1.1879171852019459E-2</c:v>
                </c:pt>
                <c:pt idx="391">
                  <c:v>1.4707546102500284E-3</c:v>
                </c:pt>
                <c:pt idx="392">
                  <c:v>5.2042086208847153E-3</c:v>
                </c:pt>
                <c:pt idx="393">
                  <c:v>4.2991288607308522E-3</c:v>
                </c:pt>
                <c:pt idx="394">
                  <c:v>2.7152392804615905E-3</c:v>
                </c:pt>
                <c:pt idx="395">
                  <c:v>9.390202511596335E-3</c:v>
                </c:pt>
                <c:pt idx="396">
                  <c:v>1.9232944903269601E-3</c:v>
                </c:pt>
                <c:pt idx="397">
                  <c:v>1.2218576762077158E-2</c:v>
                </c:pt>
                <c:pt idx="398">
                  <c:v>7.8063129313270729E-3</c:v>
                </c:pt>
                <c:pt idx="399">
                  <c:v>2.1495644303654261E-3</c:v>
                </c:pt>
                <c:pt idx="400">
                  <c:v>1.6970245502884941E-3</c:v>
                </c:pt>
                <c:pt idx="401">
                  <c:v>2.3758343704038919E-3</c:v>
                </c:pt>
                <c:pt idx="402">
                  <c:v>1.0634687181807897E-2</c:v>
                </c:pt>
                <c:pt idx="403">
                  <c:v>1.9232944903269601E-3</c:v>
                </c:pt>
                <c:pt idx="404">
                  <c:v>1.5838895802692612E-3</c:v>
                </c:pt>
                <c:pt idx="405">
                  <c:v>2.7152392804615905E-3</c:v>
                </c:pt>
                <c:pt idx="406">
                  <c:v>1.6970245502884941E-3</c:v>
                </c:pt>
                <c:pt idx="407">
                  <c:v>2.0364294603461932E-3</c:v>
                </c:pt>
                <c:pt idx="408">
                  <c:v>3.3940491005769883E-3</c:v>
                </c:pt>
                <c:pt idx="409">
                  <c:v>2.6021043104423576E-3</c:v>
                </c:pt>
                <c:pt idx="410">
                  <c:v>3.620319040615454E-3</c:v>
                </c:pt>
                <c:pt idx="411">
                  <c:v>2.3758343704038919E-3</c:v>
                </c:pt>
                <c:pt idx="412">
                  <c:v>2.7152392804615905E-3</c:v>
                </c:pt>
                <c:pt idx="413">
                  <c:v>2.262699400384659E-3</c:v>
                </c:pt>
                <c:pt idx="414">
                  <c:v>2.0364294603461932E-3</c:v>
                </c:pt>
                <c:pt idx="415">
                  <c:v>2.7152392804615905E-3</c:v>
                </c:pt>
                <c:pt idx="416">
                  <c:v>2.1495644303654261E-3</c:v>
                </c:pt>
                <c:pt idx="417">
                  <c:v>4.7516687408077837E-3</c:v>
                </c:pt>
                <c:pt idx="418">
                  <c:v>2.6021043104423576E-3</c:v>
                </c:pt>
                <c:pt idx="419">
                  <c:v>6.2224233510578117E-3</c:v>
                </c:pt>
                <c:pt idx="420">
                  <c:v>1.3576196402307953E-3</c:v>
                </c:pt>
                <c:pt idx="421">
                  <c:v>1.810159520307727E-3</c:v>
                </c:pt>
                <c:pt idx="422">
                  <c:v>2.9415092205000567E-3</c:v>
                </c:pt>
                <c:pt idx="423">
                  <c:v>3.7334540106346873E-3</c:v>
                </c:pt>
                <c:pt idx="424">
                  <c:v>2.1495644303654261E-3</c:v>
                </c:pt>
                <c:pt idx="425">
                  <c:v>2.9415092205000567E-3</c:v>
                </c:pt>
                <c:pt idx="426">
                  <c:v>3.8465889806539202E-3</c:v>
                </c:pt>
                <c:pt idx="427">
                  <c:v>4.0728589206923864E-3</c:v>
                </c:pt>
                <c:pt idx="428">
                  <c:v>6.7880982011539765E-3</c:v>
                </c:pt>
                <c:pt idx="429">
                  <c:v>1.810159520307727E-3</c:v>
                </c:pt>
                <c:pt idx="430">
                  <c:v>2.9415092205000567E-3</c:v>
                </c:pt>
                <c:pt idx="431">
                  <c:v>2.9415092205000567E-3</c:v>
                </c:pt>
                <c:pt idx="432">
                  <c:v>1.810159520307727E-3</c:v>
                </c:pt>
                <c:pt idx="433">
                  <c:v>3.7334540106346873E-3</c:v>
                </c:pt>
                <c:pt idx="434">
                  <c:v>1.9232944903269601E-3</c:v>
                </c:pt>
                <c:pt idx="435">
                  <c:v>4.0728589206923864E-3</c:v>
                </c:pt>
                <c:pt idx="436">
                  <c:v>1.9232944903269601E-3</c:v>
                </c:pt>
                <c:pt idx="437">
                  <c:v>2.3758343704038919E-3</c:v>
                </c:pt>
                <c:pt idx="438">
                  <c:v>1.1879171852019459E-2</c:v>
                </c:pt>
                <c:pt idx="439">
                  <c:v>4.864803710827017E-3</c:v>
                </c:pt>
                <c:pt idx="440">
                  <c:v>1.1200362031904061E-2</c:v>
                </c:pt>
                <c:pt idx="441">
                  <c:v>1.1313497001923295E-3</c:v>
                </c:pt>
                <c:pt idx="442">
                  <c:v>2.6021043104423576E-3</c:v>
                </c:pt>
                <c:pt idx="443">
                  <c:v>2.1495644303654261E-3</c:v>
                </c:pt>
                <c:pt idx="444">
                  <c:v>1.1313497001923295E-3</c:v>
                </c:pt>
                <c:pt idx="445">
                  <c:v>2.6021043104423576E-3</c:v>
                </c:pt>
                <c:pt idx="446">
                  <c:v>3.0546441905192896E-3</c:v>
                </c:pt>
                <c:pt idx="447">
                  <c:v>2.3758343704038919E-3</c:v>
                </c:pt>
                <c:pt idx="448">
                  <c:v>1.6970245502884941E-3</c:v>
                </c:pt>
                <c:pt idx="449">
                  <c:v>4.9779386808462495E-3</c:v>
                </c:pt>
                <c:pt idx="450">
                  <c:v>2.7152392804615905E-3</c:v>
                </c:pt>
                <c:pt idx="451">
                  <c:v>1.810159520307727E-3</c:v>
                </c:pt>
                <c:pt idx="452">
                  <c:v>2.1495644303654261E-3</c:v>
                </c:pt>
                <c:pt idx="453">
                  <c:v>3.5071840705962211E-3</c:v>
                </c:pt>
                <c:pt idx="454">
                  <c:v>5.9961534110193459E-3</c:v>
                </c:pt>
                <c:pt idx="455">
                  <c:v>2.0364294603461932E-3</c:v>
                </c:pt>
                <c:pt idx="456">
                  <c:v>2.262699400384659E-3</c:v>
                </c:pt>
                <c:pt idx="457">
                  <c:v>6.335558321077045E-3</c:v>
                </c:pt>
                <c:pt idx="458">
                  <c:v>1.2331711732096391E-2</c:v>
                </c:pt>
                <c:pt idx="459">
                  <c:v>2.9415092205000567E-3</c:v>
                </c:pt>
                <c:pt idx="460">
                  <c:v>5.6567485009616477E-3</c:v>
                </c:pt>
                <c:pt idx="461">
                  <c:v>5.9961534110193459E-3</c:v>
                </c:pt>
                <c:pt idx="462">
                  <c:v>3.8465889806539202E-3</c:v>
                </c:pt>
                <c:pt idx="463">
                  <c:v>1.5838895802692612E-3</c:v>
                </c:pt>
                <c:pt idx="464">
                  <c:v>5.430478560923181E-3</c:v>
                </c:pt>
                <c:pt idx="465">
                  <c:v>3.8465889806539202E-3</c:v>
                </c:pt>
                <c:pt idx="466">
                  <c:v>2.1495644303654261E-3</c:v>
                </c:pt>
                <c:pt idx="467">
                  <c:v>4.4122638307500846E-3</c:v>
                </c:pt>
                <c:pt idx="468">
                  <c:v>4.6385337707885504E-3</c:v>
                </c:pt>
                <c:pt idx="469">
                  <c:v>4.0728589206923864E-3</c:v>
                </c:pt>
                <c:pt idx="470">
                  <c:v>2.6021043104423576E-3</c:v>
                </c:pt>
                <c:pt idx="471">
                  <c:v>1.6970245502884941E-3</c:v>
                </c:pt>
                <c:pt idx="472">
                  <c:v>1.810159520307727E-3</c:v>
                </c:pt>
                <c:pt idx="473">
                  <c:v>5.0910736508654828E-3</c:v>
                </c:pt>
                <c:pt idx="474">
                  <c:v>5.0910736508654828E-3</c:v>
                </c:pt>
                <c:pt idx="475">
                  <c:v>1.6970245502884941E-3</c:v>
                </c:pt>
                <c:pt idx="476">
                  <c:v>4.4122638307500846E-3</c:v>
                </c:pt>
                <c:pt idx="477">
                  <c:v>2.4889693404231247E-3</c:v>
                </c:pt>
                <c:pt idx="478">
                  <c:v>1.3576196402307953E-3</c:v>
                </c:pt>
                <c:pt idx="479">
                  <c:v>1.0182147301730966E-3</c:v>
                </c:pt>
                <c:pt idx="480">
                  <c:v>2.262699400384659E-3</c:v>
                </c:pt>
                <c:pt idx="481">
                  <c:v>4.4122638307500846E-3</c:v>
                </c:pt>
                <c:pt idx="482">
                  <c:v>5.9961534110193459E-3</c:v>
                </c:pt>
                <c:pt idx="483">
                  <c:v>1.6970245502884941E-3</c:v>
                </c:pt>
                <c:pt idx="484">
                  <c:v>7.9194479013463062E-4</c:v>
                </c:pt>
                <c:pt idx="485">
                  <c:v>7.9194479013463062E-4</c:v>
                </c:pt>
                <c:pt idx="486">
                  <c:v>5.0910736508654828E-3</c:v>
                </c:pt>
                <c:pt idx="487">
                  <c:v>1.810159520307727E-3</c:v>
                </c:pt>
                <c:pt idx="488">
                  <c:v>3.0546441905192896E-3</c:v>
                </c:pt>
                <c:pt idx="489">
                  <c:v>1.3576196402307953E-3</c:v>
                </c:pt>
                <c:pt idx="490">
                  <c:v>1.6970245502884941E-3</c:v>
                </c:pt>
                <c:pt idx="491">
                  <c:v>6.6749632311347441E-3</c:v>
                </c:pt>
                <c:pt idx="492">
                  <c:v>1.4481276162461816E-2</c:v>
                </c:pt>
                <c:pt idx="493">
                  <c:v>2.9415092205000567E-3</c:v>
                </c:pt>
                <c:pt idx="494">
                  <c:v>5.2042086208847153E-3</c:v>
                </c:pt>
                <c:pt idx="495">
                  <c:v>5.0910736508654828E-3</c:v>
                </c:pt>
                <c:pt idx="496">
                  <c:v>4.7516687408077837E-3</c:v>
                </c:pt>
                <c:pt idx="497">
                  <c:v>7.9194479013463062E-4</c:v>
                </c:pt>
                <c:pt idx="498">
                  <c:v>2.6021043104423576E-3</c:v>
                </c:pt>
                <c:pt idx="499">
                  <c:v>5.0910736508654828E-3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8948488"/>
        <c:axId val="328945744"/>
      </c:scatterChart>
      <c:valAx>
        <c:axId val="3289484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986003640816893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945744"/>
        <c:crosses val="autoZero"/>
        <c:crossBetween val="midCat"/>
      </c:valAx>
      <c:valAx>
        <c:axId val="3289457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800770484186138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9484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Cellular Component: GRN15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9840919407252945"/>
          <c:y val="1.81880095984316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976499153619139"/>
          <c:y val="5.8787688802041903E-2"/>
          <c:w val="0.80049867627117854"/>
          <c:h val="0.8353109942778580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Sheet5!$L$4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0067381542168602E-2"/>
                  <c:y val="0.3432658218179734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Sheet5!$K$5:$K$178</c:f>
              <c:numCache>
                <c:formatCode>0.00E+00</c:formatCode>
                <c:ptCount val="174"/>
                <c:pt idx="0">
                  <c:v>6.3843899999999995E-2</c:v>
                </c:pt>
                <c:pt idx="1">
                  <c:v>0.1026741</c:v>
                </c:pt>
                <c:pt idx="2">
                  <c:v>7.1187860000000006E-2</c:v>
                </c:pt>
                <c:pt idx="3">
                  <c:v>0.1508574</c:v>
                </c:pt>
                <c:pt idx="4">
                  <c:v>7.668266E-2</c:v>
                </c:pt>
                <c:pt idx="5">
                  <c:v>1.90315E-2</c:v>
                </c:pt>
                <c:pt idx="6">
                  <c:v>6.5467520000000001E-2</c:v>
                </c:pt>
                <c:pt idx="7">
                  <c:v>0.138493</c:v>
                </c:pt>
                <c:pt idx="8">
                  <c:v>0.1124284</c:v>
                </c:pt>
                <c:pt idx="9">
                  <c:v>8.2432699999999998E-2</c:v>
                </c:pt>
                <c:pt idx="10">
                  <c:v>2.7944480000000001E-2</c:v>
                </c:pt>
                <c:pt idx="11">
                  <c:v>2.8406480000000001E-2</c:v>
                </c:pt>
                <c:pt idx="12">
                  <c:v>2.2599950000000001E-2</c:v>
                </c:pt>
                <c:pt idx="13">
                  <c:v>2.2871840000000001E-2</c:v>
                </c:pt>
                <c:pt idx="14">
                  <c:v>4.9321480000000001E-2</c:v>
                </c:pt>
                <c:pt idx="15">
                  <c:v>2.537095E-2</c:v>
                </c:pt>
                <c:pt idx="16">
                  <c:v>1.988496E-2</c:v>
                </c:pt>
                <c:pt idx="17">
                  <c:v>9.2085730000000005E-2</c:v>
                </c:pt>
                <c:pt idx="18">
                  <c:v>1.7109800000000001E-2</c:v>
                </c:pt>
                <c:pt idx="19">
                  <c:v>0.13484940000000001</c:v>
                </c:pt>
                <c:pt idx="20">
                  <c:v>1.2363770000000001E-3</c:v>
                </c:pt>
                <c:pt idx="21">
                  <c:v>8.9970080000000008E-3</c:v>
                </c:pt>
                <c:pt idx="22">
                  <c:v>6.5344949999999999E-2</c:v>
                </c:pt>
                <c:pt idx="23">
                  <c:v>6.5782710000000001E-3</c:v>
                </c:pt>
                <c:pt idx="24">
                  <c:v>6.5156640000000002E-2</c:v>
                </c:pt>
                <c:pt idx="25">
                  <c:v>3.023417E-3</c:v>
                </c:pt>
                <c:pt idx="26">
                  <c:v>8.8796049999999998E-4</c:v>
                </c:pt>
                <c:pt idx="27">
                  <c:v>3.554321E-3</c:v>
                </c:pt>
                <c:pt idx="28">
                  <c:v>2.760729E-2</c:v>
                </c:pt>
                <c:pt idx="29">
                  <c:v>8.3093950000000007E-3</c:v>
                </c:pt>
                <c:pt idx="30">
                  <c:v>7.0208429999999995E-4</c:v>
                </c:pt>
                <c:pt idx="31">
                  <c:v>7.0208429999999995E-4</c:v>
                </c:pt>
                <c:pt idx="32">
                  <c:v>3.9220610000000003E-2</c:v>
                </c:pt>
                <c:pt idx="33">
                  <c:v>3.8939010000000003E-2</c:v>
                </c:pt>
                <c:pt idx="34">
                  <c:v>3.6520730000000001E-2</c:v>
                </c:pt>
                <c:pt idx="35">
                  <c:v>3.6561799999999998E-2</c:v>
                </c:pt>
                <c:pt idx="36">
                  <c:v>5.4673329999999996E-3</c:v>
                </c:pt>
                <c:pt idx="37">
                  <c:v>2.0379290000000001E-2</c:v>
                </c:pt>
                <c:pt idx="38">
                  <c:v>4.4158349999999999E-2</c:v>
                </c:pt>
                <c:pt idx="39">
                  <c:v>8.1796000000000004E-3</c:v>
                </c:pt>
                <c:pt idx="40">
                  <c:v>2.0063820000000001E-4</c:v>
                </c:pt>
                <c:pt idx="41">
                  <c:v>3.1586330000000003E-2</c:v>
                </c:pt>
                <c:pt idx="42">
                  <c:v>1.758276E-3</c:v>
                </c:pt>
                <c:pt idx="43">
                  <c:v>3.4538340000000001E-2</c:v>
                </c:pt>
                <c:pt idx="44">
                  <c:v>5.373228E-2</c:v>
                </c:pt>
                <c:pt idx="45">
                  <c:v>1.7634599999999999E-3</c:v>
                </c:pt>
                <c:pt idx="46">
                  <c:v>6.595905E-4</c:v>
                </c:pt>
                <c:pt idx="47">
                  <c:v>1.9265230000000001E-2</c:v>
                </c:pt>
                <c:pt idx="48">
                  <c:v>5.6437309999999997E-2</c:v>
                </c:pt>
                <c:pt idx="49">
                  <c:v>1.6649560000000001E-2</c:v>
                </c:pt>
                <c:pt idx="50">
                  <c:v>2.4466020000000002E-2</c:v>
                </c:pt>
                <c:pt idx="51">
                  <c:v>4.5611190000000003E-2</c:v>
                </c:pt>
                <c:pt idx="52">
                  <c:v>8.9483130000000001E-4</c:v>
                </c:pt>
                <c:pt idx="53">
                  <c:v>4.8646710000000003E-2</c:v>
                </c:pt>
                <c:pt idx="54">
                  <c:v>3.9411209999999997E-3</c:v>
                </c:pt>
                <c:pt idx="55">
                  <c:v>4.8866930000000003E-2</c:v>
                </c:pt>
                <c:pt idx="56">
                  <c:v>1.390388E-2</c:v>
                </c:pt>
                <c:pt idx="57">
                  <c:v>4.661933E-3</c:v>
                </c:pt>
                <c:pt idx="58">
                  <c:v>4.9549069999999997E-3</c:v>
                </c:pt>
                <c:pt idx="59">
                  <c:v>7.991682E-2</c:v>
                </c:pt>
                <c:pt idx="60">
                  <c:v>3.0723999999999999E-3</c:v>
                </c:pt>
                <c:pt idx="61">
                  <c:v>2.6913420000000002E-3</c:v>
                </c:pt>
                <c:pt idx="62">
                  <c:v>8.0869060000000006E-2</c:v>
                </c:pt>
                <c:pt idx="63">
                  <c:v>8.0882770000000007E-2</c:v>
                </c:pt>
                <c:pt idx="64">
                  <c:v>1.078112E-3</c:v>
                </c:pt>
                <c:pt idx="65">
                  <c:v>2.6326180000000001E-2</c:v>
                </c:pt>
                <c:pt idx="66">
                  <c:v>1.897099E-2</c:v>
                </c:pt>
                <c:pt idx="67">
                  <c:v>9.1515940000000007E-3</c:v>
                </c:pt>
                <c:pt idx="68">
                  <c:v>4.2768179999999999E-3</c:v>
                </c:pt>
                <c:pt idx="69">
                  <c:v>1.0192730000000001E-2</c:v>
                </c:pt>
                <c:pt idx="70">
                  <c:v>3.4411099999999998E-3</c:v>
                </c:pt>
                <c:pt idx="71">
                  <c:v>4.3777139999999999E-2</c:v>
                </c:pt>
                <c:pt idx="72">
                  <c:v>4.8777260000000003E-2</c:v>
                </c:pt>
                <c:pt idx="73">
                  <c:v>1.433971E-3</c:v>
                </c:pt>
                <c:pt idx="74">
                  <c:v>4.2134190000000002E-2</c:v>
                </c:pt>
                <c:pt idx="75">
                  <c:v>7.8448089999999995E-3</c:v>
                </c:pt>
                <c:pt idx="76">
                  <c:v>8.2985359999999994E-2</c:v>
                </c:pt>
                <c:pt idx="77">
                  <c:v>4.4800259999999998E-3</c:v>
                </c:pt>
                <c:pt idx="78">
                  <c:v>6.8612440000000001E-4</c:v>
                </c:pt>
                <c:pt idx="79">
                  <c:v>8.881112E-3</c:v>
                </c:pt>
                <c:pt idx="80">
                  <c:v>3.2984470000000002E-2</c:v>
                </c:pt>
                <c:pt idx="81">
                  <c:v>1.160632E-3</c:v>
                </c:pt>
                <c:pt idx="82">
                  <c:v>1.5355919999999999E-3</c:v>
                </c:pt>
                <c:pt idx="83">
                  <c:v>1.60059E-2</c:v>
                </c:pt>
                <c:pt idx="84">
                  <c:v>1.9424539999999999E-3</c:v>
                </c:pt>
                <c:pt idx="85">
                  <c:v>1.3164439999999999E-3</c:v>
                </c:pt>
                <c:pt idx="86">
                  <c:v>3.6933800000000003E-2</c:v>
                </c:pt>
                <c:pt idx="87">
                  <c:v>2.122166E-3</c:v>
                </c:pt>
                <c:pt idx="88">
                  <c:v>1.7529409999999999E-2</c:v>
                </c:pt>
                <c:pt idx="89">
                  <c:v>3.7005860000000002E-2</c:v>
                </c:pt>
                <c:pt idx="90">
                  <c:v>2.4102709999999999E-3</c:v>
                </c:pt>
                <c:pt idx="91">
                  <c:v>2.7729159999999999E-2</c:v>
                </c:pt>
                <c:pt idx="92">
                  <c:v>7.0269060000000005E-4</c:v>
                </c:pt>
                <c:pt idx="93">
                  <c:v>2.1710560000000002E-3</c:v>
                </c:pt>
                <c:pt idx="94">
                  <c:v>3.9830669999999999E-2</c:v>
                </c:pt>
                <c:pt idx="95">
                  <c:v>7.3296419999999997E-4</c:v>
                </c:pt>
                <c:pt idx="96">
                  <c:v>1.0449630000000001E-3</c:v>
                </c:pt>
                <c:pt idx="97">
                  <c:v>3.7732099999999999E-3</c:v>
                </c:pt>
                <c:pt idx="98">
                  <c:v>1.368813E-2</c:v>
                </c:pt>
                <c:pt idx="99">
                  <c:v>4.368856E-3</c:v>
                </c:pt>
                <c:pt idx="100">
                  <c:v>7.5605690000000005E-4</c:v>
                </c:pt>
                <c:pt idx="101">
                  <c:v>1.3763360000000001E-2</c:v>
                </c:pt>
                <c:pt idx="102">
                  <c:v>1.07609E-3</c:v>
                </c:pt>
                <c:pt idx="103">
                  <c:v>7.8962430000000005E-4</c:v>
                </c:pt>
                <c:pt idx="104">
                  <c:v>1.1114269999999999E-3</c:v>
                </c:pt>
                <c:pt idx="105">
                  <c:v>1.4888010000000001E-3</c:v>
                </c:pt>
                <c:pt idx="106">
                  <c:v>1.491738E-3</c:v>
                </c:pt>
                <c:pt idx="107">
                  <c:v>1.4913579999999999E-2</c:v>
                </c:pt>
                <c:pt idx="108">
                  <c:v>3.9669029999999999E-3</c:v>
                </c:pt>
                <c:pt idx="109">
                  <c:v>8.0938240000000001E-4</c:v>
                </c:pt>
                <c:pt idx="110">
                  <c:v>1.137751E-3</c:v>
                </c:pt>
                <c:pt idx="111">
                  <c:v>2.5216969999999998E-3</c:v>
                </c:pt>
                <c:pt idx="112">
                  <c:v>3.058898E-3</c:v>
                </c:pt>
                <c:pt idx="113">
                  <c:v>3.577233E-4</c:v>
                </c:pt>
                <c:pt idx="114">
                  <c:v>1.375325E-2</c:v>
                </c:pt>
                <c:pt idx="115">
                  <c:v>4.3485339999999997E-2</c:v>
                </c:pt>
                <c:pt idx="116">
                  <c:v>1.002548E-3</c:v>
                </c:pt>
                <c:pt idx="117">
                  <c:v>8.0319610000000007E-3</c:v>
                </c:pt>
                <c:pt idx="118">
                  <c:v>1.052533E-3</c:v>
                </c:pt>
                <c:pt idx="119">
                  <c:v>7.4222400000000001E-3</c:v>
                </c:pt>
                <c:pt idx="120">
                  <c:v>6.0159549999999999E-3</c:v>
                </c:pt>
                <c:pt idx="121">
                  <c:v>9.0071019999999995E-3</c:v>
                </c:pt>
                <c:pt idx="122">
                  <c:v>1.153346E-3</c:v>
                </c:pt>
                <c:pt idx="123">
                  <c:v>2.0349360000000002E-3</c:v>
                </c:pt>
                <c:pt idx="124">
                  <c:v>1.634012E-2</c:v>
                </c:pt>
                <c:pt idx="125">
                  <c:v>5.5155069999999996E-4</c:v>
                </c:pt>
                <c:pt idx="126">
                  <c:v>3.6833009999999999E-2</c:v>
                </c:pt>
                <c:pt idx="127">
                  <c:v>1.6681999999999999E-2</c:v>
                </c:pt>
                <c:pt idx="128">
                  <c:v>1.2745370000000001E-3</c:v>
                </c:pt>
                <c:pt idx="129">
                  <c:v>5.7889539999999998E-4</c:v>
                </c:pt>
                <c:pt idx="130">
                  <c:v>1.7438950000000001E-3</c:v>
                </c:pt>
                <c:pt idx="131">
                  <c:v>5.0473200000000003E-2</c:v>
                </c:pt>
                <c:pt idx="132">
                  <c:v>1.154109E-2</c:v>
                </c:pt>
                <c:pt idx="133">
                  <c:v>5.2929770000000001E-2</c:v>
                </c:pt>
                <c:pt idx="134">
                  <c:v>1.3530269999999999E-3</c:v>
                </c:pt>
                <c:pt idx="135">
                  <c:v>5.414037E-3</c:v>
                </c:pt>
                <c:pt idx="136">
                  <c:v>9.2456980000000001E-3</c:v>
                </c:pt>
                <c:pt idx="137">
                  <c:v>2.8985109999999999E-3</c:v>
                </c:pt>
                <c:pt idx="138">
                  <c:v>1.3798879999999999E-3</c:v>
                </c:pt>
                <c:pt idx="139">
                  <c:v>1.827573E-2</c:v>
                </c:pt>
                <c:pt idx="140">
                  <c:v>7.1109720000000001E-3</c:v>
                </c:pt>
                <c:pt idx="141">
                  <c:v>4.0407319999999997E-2</c:v>
                </c:pt>
                <c:pt idx="142">
                  <c:v>1.458928E-3</c:v>
                </c:pt>
                <c:pt idx="143">
                  <c:v>5.3040589999999999E-2</c:v>
                </c:pt>
                <c:pt idx="144">
                  <c:v>5.3104190000000003E-2</c:v>
                </c:pt>
                <c:pt idx="145">
                  <c:v>7.030157E-4</c:v>
                </c:pt>
                <c:pt idx="146">
                  <c:v>1.5131280000000001E-3</c:v>
                </c:pt>
                <c:pt idx="147">
                  <c:v>1.9855940000000001E-4</c:v>
                </c:pt>
                <c:pt idx="148">
                  <c:v>7.5432389999999998E-4</c:v>
                </c:pt>
                <c:pt idx="149">
                  <c:v>7.5432389999999998E-4</c:v>
                </c:pt>
                <c:pt idx="150">
                  <c:v>4.6457069999999998E-3</c:v>
                </c:pt>
                <c:pt idx="151">
                  <c:v>1.108336E-2</c:v>
                </c:pt>
                <c:pt idx="152">
                  <c:v>1.1099599999999999E-2</c:v>
                </c:pt>
                <c:pt idx="153">
                  <c:v>3.4260829999999999E-3</c:v>
                </c:pt>
                <c:pt idx="154">
                  <c:v>1.1196070000000001E-2</c:v>
                </c:pt>
                <c:pt idx="155">
                  <c:v>2.369451E-4</c:v>
                </c:pt>
                <c:pt idx="156">
                  <c:v>3.0113810000000001E-2</c:v>
                </c:pt>
                <c:pt idx="157">
                  <c:v>2.2465559999999998E-3</c:v>
                </c:pt>
                <c:pt idx="158">
                  <c:v>2.2566779999999998E-3</c:v>
                </c:pt>
                <c:pt idx="159">
                  <c:v>1.4013019999999999E-2</c:v>
                </c:pt>
                <c:pt idx="160">
                  <c:v>8.5562300000000002E-4</c:v>
                </c:pt>
                <c:pt idx="161">
                  <c:v>1.286861E-3</c:v>
                </c:pt>
                <c:pt idx="162">
                  <c:v>1.238642E-2</c:v>
                </c:pt>
                <c:pt idx="163">
                  <c:v>3.2782989999999998E-2</c:v>
                </c:pt>
                <c:pt idx="164">
                  <c:v>2.663099E-2</c:v>
                </c:pt>
                <c:pt idx="165">
                  <c:v>2.8860500000000001E-2</c:v>
                </c:pt>
                <c:pt idx="166">
                  <c:v>4.4385320000000002E-3</c:v>
                </c:pt>
                <c:pt idx="167">
                  <c:v>1.920693E-3</c:v>
                </c:pt>
                <c:pt idx="168">
                  <c:v>9.7931850000000003E-4</c:v>
                </c:pt>
                <c:pt idx="169">
                  <c:v>3.6232250000000001E-2</c:v>
                </c:pt>
                <c:pt idx="170">
                  <c:v>1.0357069999999999E-2</c:v>
                </c:pt>
                <c:pt idx="171">
                  <c:v>1.0576839999999999E-3</c:v>
                </c:pt>
                <c:pt idx="172">
                  <c:v>8.8088000000000003E-3</c:v>
                </c:pt>
                <c:pt idx="173">
                  <c:v>1.0765709999999999E-3</c:v>
                </c:pt>
              </c:numCache>
            </c:numRef>
          </c:xVal>
          <c:yVal>
            <c:numRef>
              <c:f>Sheet5!$L$5:$L$178</c:f>
              <c:numCache>
                <c:formatCode>0.00E+00</c:formatCode>
                <c:ptCount val="174"/>
                <c:pt idx="0">
                  <c:v>7.297205566240525E-2</c:v>
                </c:pt>
                <c:pt idx="1">
                  <c:v>7.297205566240525E-2</c:v>
                </c:pt>
                <c:pt idx="2">
                  <c:v>7.297205566240525E-2</c:v>
                </c:pt>
                <c:pt idx="3">
                  <c:v>6.075347890032809E-2</c:v>
                </c:pt>
                <c:pt idx="4">
                  <c:v>4.412263830750085E-2</c:v>
                </c:pt>
                <c:pt idx="5">
                  <c:v>2.1043104423577329E-2</c:v>
                </c:pt>
                <c:pt idx="6">
                  <c:v>2.5115963344269715E-2</c:v>
                </c:pt>
                <c:pt idx="7">
                  <c:v>3.1564656635365992E-2</c:v>
                </c:pt>
                <c:pt idx="8">
                  <c:v>2.8283742504808237E-2</c:v>
                </c:pt>
                <c:pt idx="9">
                  <c:v>2.1269374363615794E-2</c:v>
                </c:pt>
                <c:pt idx="10">
                  <c:v>1.267111664215409E-2</c:v>
                </c:pt>
                <c:pt idx="11">
                  <c:v>1.267111664215409E-2</c:v>
                </c:pt>
                <c:pt idx="12">
                  <c:v>1.1200362031904061E-2</c:v>
                </c:pt>
                <c:pt idx="13">
                  <c:v>1.1200362031904061E-2</c:v>
                </c:pt>
                <c:pt idx="14">
                  <c:v>1.4820681072519515E-2</c:v>
                </c:pt>
                <c:pt idx="15">
                  <c:v>1.0295282271750198E-2</c:v>
                </c:pt>
                <c:pt idx="16">
                  <c:v>8.8245276615001693E-3</c:v>
                </c:pt>
                <c:pt idx="17">
                  <c:v>1.9006674963231135E-2</c:v>
                </c:pt>
                <c:pt idx="18">
                  <c:v>8.0325828713655387E-3</c:v>
                </c:pt>
                <c:pt idx="19">
                  <c:v>2.2966398913904288E-2</c:v>
                </c:pt>
                <c:pt idx="20">
                  <c:v>2.9415092205000567E-3</c:v>
                </c:pt>
                <c:pt idx="21">
                  <c:v>5.6567485009616477E-3</c:v>
                </c:pt>
                <c:pt idx="22">
                  <c:v>1.4255006222423351E-2</c:v>
                </c:pt>
                <c:pt idx="23">
                  <c:v>4.7516687408077837E-3</c:v>
                </c:pt>
                <c:pt idx="24">
                  <c:v>1.4141871252404119E-2</c:v>
                </c:pt>
                <c:pt idx="25">
                  <c:v>3.5071840705962211E-3</c:v>
                </c:pt>
                <c:pt idx="26">
                  <c:v>2.3758343704038919E-3</c:v>
                </c:pt>
                <c:pt idx="27">
                  <c:v>3.620319040615454E-3</c:v>
                </c:pt>
                <c:pt idx="28">
                  <c:v>8.5982577214617044E-3</c:v>
                </c:pt>
                <c:pt idx="29">
                  <c:v>4.864803710827017E-3</c:v>
                </c:pt>
                <c:pt idx="30">
                  <c:v>2.1495644303654261E-3</c:v>
                </c:pt>
                <c:pt idx="31">
                  <c:v>2.1495644303654261E-3</c:v>
                </c:pt>
                <c:pt idx="32">
                  <c:v>9.955877361692499E-3</c:v>
                </c:pt>
                <c:pt idx="33">
                  <c:v>9.8427423916732665E-3</c:v>
                </c:pt>
                <c:pt idx="34">
                  <c:v>9.5033374816155675E-3</c:v>
                </c:pt>
                <c:pt idx="35">
                  <c:v>9.5033374816155675E-3</c:v>
                </c:pt>
                <c:pt idx="36">
                  <c:v>3.8465889806539202E-3</c:v>
                </c:pt>
                <c:pt idx="37">
                  <c:v>6.7880982011539765E-3</c:v>
                </c:pt>
                <c:pt idx="38">
                  <c:v>1.0182147301730966E-2</c:v>
                </c:pt>
                <c:pt idx="39">
                  <c:v>4.2991288607308522E-3</c:v>
                </c:pt>
                <c:pt idx="40">
                  <c:v>1.3576196402307953E-3</c:v>
                </c:pt>
                <c:pt idx="41">
                  <c:v>8.1457178413847729E-3</c:v>
                </c:pt>
                <c:pt idx="42">
                  <c:v>2.3758343704038919E-3</c:v>
                </c:pt>
                <c:pt idx="43">
                  <c:v>8.4851227514424702E-3</c:v>
                </c:pt>
                <c:pt idx="44">
                  <c:v>1.0521552211788665E-2</c:v>
                </c:pt>
                <c:pt idx="45">
                  <c:v>2.1495644303654261E-3</c:v>
                </c:pt>
                <c:pt idx="46">
                  <c:v>1.5838895802692612E-3</c:v>
                </c:pt>
                <c:pt idx="47">
                  <c:v>5.7698834709808801E-3</c:v>
                </c:pt>
                <c:pt idx="48">
                  <c:v>1.0521552211788665E-2</c:v>
                </c:pt>
                <c:pt idx="49">
                  <c:v>5.2042086208847153E-3</c:v>
                </c:pt>
                <c:pt idx="50">
                  <c:v>6.335558321077045E-3</c:v>
                </c:pt>
                <c:pt idx="51">
                  <c:v>9.0507976015386359E-3</c:v>
                </c:pt>
                <c:pt idx="52">
                  <c:v>1.5838895802692612E-3</c:v>
                </c:pt>
                <c:pt idx="53">
                  <c:v>9.2770675415771008E-3</c:v>
                </c:pt>
                <c:pt idx="54">
                  <c:v>2.6021043104423576E-3</c:v>
                </c:pt>
                <c:pt idx="55">
                  <c:v>9.2770675415771008E-3</c:v>
                </c:pt>
                <c:pt idx="56">
                  <c:v>4.525398800769318E-3</c:v>
                </c:pt>
                <c:pt idx="57">
                  <c:v>2.7152392804615905E-3</c:v>
                </c:pt>
                <c:pt idx="58">
                  <c:v>2.7152392804615905E-3</c:v>
                </c:pt>
                <c:pt idx="59">
                  <c:v>1.2218576762077158E-2</c:v>
                </c:pt>
                <c:pt idx="60">
                  <c:v>2.1495644303654261E-3</c:v>
                </c:pt>
                <c:pt idx="61">
                  <c:v>2.0364294603461932E-3</c:v>
                </c:pt>
                <c:pt idx="62">
                  <c:v>1.2218576762077158E-2</c:v>
                </c:pt>
                <c:pt idx="63">
                  <c:v>1.2218576762077158E-2</c:v>
                </c:pt>
                <c:pt idx="64">
                  <c:v>1.4707546102500284E-3</c:v>
                </c:pt>
                <c:pt idx="65">
                  <c:v>5.9961534110193459E-3</c:v>
                </c:pt>
                <c:pt idx="66">
                  <c:v>4.9779386808462495E-3</c:v>
                </c:pt>
                <c:pt idx="67">
                  <c:v>3.3940491005769883E-3</c:v>
                </c:pt>
                <c:pt idx="68">
                  <c:v>2.3758343704038919E-3</c:v>
                </c:pt>
                <c:pt idx="69">
                  <c:v>3.5071840705962211E-3</c:v>
                </c:pt>
                <c:pt idx="70">
                  <c:v>2.1495644303654261E-3</c:v>
                </c:pt>
                <c:pt idx="71">
                  <c:v>7.9194479013463062E-3</c:v>
                </c:pt>
                <c:pt idx="72">
                  <c:v>8.4851227514424702E-3</c:v>
                </c:pt>
                <c:pt idx="73">
                  <c:v>1.4707546102500284E-3</c:v>
                </c:pt>
                <c:pt idx="74">
                  <c:v>7.5800429912886071E-3</c:v>
                </c:pt>
                <c:pt idx="75">
                  <c:v>2.9415092205000567E-3</c:v>
                </c:pt>
                <c:pt idx="76">
                  <c:v>1.1879171852019459E-2</c:v>
                </c:pt>
                <c:pt idx="77">
                  <c:v>2.262699400384659E-3</c:v>
                </c:pt>
                <c:pt idx="78">
                  <c:v>1.1313497001923295E-3</c:v>
                </c:pt>
                <c:pt idx="79">
                  <c:v>3.0546441905192896E-3</c:v>
                </c:pt>
                <c:pt idx="80">
                  <c:v>6.335558321077045E-3</c:v>
                </c:pt>
                <c:pt idx="81">
                  <c:v>1.2444846702115624E-3</c:v>
                </c:pt>
                <c:pt idx="82">
                  <c:v>1.3576196402307953E-3</c:v>
                </c:pt>
                <c:pt idx="83">
                  <c:v>3.9597239506731531E-3</c:v>
                </c:pt>
                <c:pt idx="84">
                  <c:v>1.4707546102500284E-3</c:v>
                </c:pt>
                <c:pt idx="85">
                  <c:v>1.2444846702115624E-3</c:v>
                </c:pt>
                <c:pt idx="86">
                  <c:v>6.4486932910962783E-3</c:v>
                </c:pt>
                <c:pt idx="87">
                  <c:v>1.4707546102500284E-3</c:v>
                </c:pt>
                <c:pt idx="88">
                  <c:v>4.0728589206923864E-3</c:v>
                </c:pt>
                <c:pt idx="89">
                  <c:v>6.4486932910962783E-3</c:v>
                </c:pt>
                <c:pt idx="90">
                  <c:v>1.4707546102500284E-3</c:v>
                </c:pt>
                <c:pt idx="91">
                  <c:v>5.2042086208847153E-3</c:v>
                </c:pt>
                <c:pt idx="92">
                  <c:v>9.0507976015386351E-4</c:v>
                </c:pt>
                <c:pt idx="93">
                  <c:v>1.3576196402307953E-3</c:v>
                </c:pt>
                <c:pt idx="94">
                  <c:v>6.4486932910962783E-3</c:v>
                </c:pt>
                <c:pt idx="95">
                  <c:v>9.0507976015386351E-4</c:v>
                </c:pt>
                <c:pt idx="96">
                  <c:v>1.0182147301730966E-3</c:v>
                </c:pt>
                <c:pt idx="97">
                  <c:v>1.6970245502884941E-3</c:v>
                </c:pt>
                <c:pt idx="98">
                  <c:v>3.2809141305577554E-3</c:v>
                </c:pt>
                <c:pt idx="99">
                  <c:v>1.810159520307727E-3</c:v>
                </c:pt>
                <c:pt idx="100">
                  <c:v>9.0507976015386351E-4</c:v>
                </c:pt>
                <c:pt idx="101">
                  <c:v>3.2809141305577554E-3</c:v>
                </c:pt>
                <c:pt idx="102">
                  <c:v>1.0182147301730966E-3</c:v>
                </c:pt>
                <c:pt idx="103">
                  <c:v>9.0507976015386351E-4</c:v>
                </c:pt>
                <c:pt idx="104">
                  <c:v>1.0182147301730966E-3</c:v>
                </c:pt>
                <c:pt idx="105">
                  <c:v>1.1313497001923295E-3</c:v>
                </c:pt>
                <c:pt idx="106">
                  <c:v>1.1313497001923295E-3</c:v>
                </c:pt>
                <c:pt idx="107">
                  <c:v>3.3940491005769883E-3</c:v>
                </c:pt>
                <c:pt idx="108">
                  <c:v>1.6970245502884941E-3</c:v>
                </c:pt>
                <c:pt idx="109">
                  <c:v>9.0507976015386351E-4</c:v>
                </c:pt>
                <c:pt idx="110">
                  <c:v>1.0182147301730966E-3</c:v>
                </c:pt>
                <c:pt idx="111">
                  <c:v>1.3576196402307953E-3</c:v>
                </c:pt>
                <c:pt idx="112">
                  <c:v>1.4707546102500284E-3</c:v>
                </c:pt>
                <c:pt idx="113">
                  <c:v>6.7880982011539763E-4</c:v>
                </c:pt>
                <c:pt idx="114">
                  <c:v>3.1677791605385225E-3</c:v>
                </c:pt>
                <c:pt idx="115">
                  <c:v>6.5618282611155107E-3</c:v>
                </c:pt>
                <c:pt idx="116">
                  <c:v>9.0507976015386351E-4</c:v>
                </c:pt>
                <c:pt idx="117">
                  <c:v>2.262699400384659E-3</c:v>
                </c:pt>
                <c:pt idx="118">
                  <c:v>9.0507976015386351E-4</c:v>
                </c:pt>
                <c:pt idx="119">
                  <c:v>2.1495644303654261E-3</c:v>
                </c:pt>
                <c:pt idx="120">
                  <c:v>1.9232944903269601E-3</c:v>
                </c:pt>
                <c:pt idx="121">
                  <c:v>2.3758343704038919E-3</c:v>
                </c:pt>
                <c:pt idx="122">
                  <c:v>9.0507976015386351E-4</c:v>
                </c:pt>
                <c:pt idx="123">
                  <c:v>1.1313497001923295E-3</c:v>
                </c:pt>
                <c:pt idx="124">
                  <c:v>3.2809141305577554E-3</c:v>
                </c:pt>
                <c:pt idx="125">
                  <c:v>6.7880982011539763E-4</c:v>
                </c:pt>
                <c:pt idx="126">
                  <c:v>5.5436135309424144E-3</c:v>
                </c:pt>
                <c:pt idx="127">
                  <c:v>3.2809141305577554E-3</c:v>
                </c:pt>
                <c:pt idx="128">
                  <c:v>9.0507976015386351E-4</c:v>
                </c:pt>
                <c:pt idx="129">
                  <c:v>6.7880982011539763E-4</c:v>
                </c:pt>
                <c:pt idx="130">
                  <c:v>1.0182147301730966E-3</c:v>
                </c:pt>
                <c:pt idx="131">
                  <c:v>6.9012331711732098E-3</c:v>
                </c:pt>
                <c:pt idx="132">
                  <c:v>2.6021043104423576E-3</c:v>
                </c:pt>
                <c:pt idx="133">
                  <c:v>7.1275031112116756E-3</c:v>
                </c:pt>
                <c:pt idx="134">
                  <c:v>9.0507976015386351E-4</c:v>
                </c:pt>
                <c:pt idx="135">
                  <c:v>1.6970245502884941E-3</c:v>
                </c:pt>
                <c:pt idx="136">
                  <c:v>2.262699400384659E-3</c:v>
                </c:pt>
                <c:pt idx="137">
                  <c:v>1.2444846702115624E-3</c:v>
                </c:pt>
                <c:pt idx="138">
                  <c:v>9.0507976015386351E-4</c:v>
                </c:pt>
                <c:pt idx="139">
                  <c:v>3.3940491005769883E-3</c:v>
                </c:pt>
                <c:pt idx="140">
                  <c:v>1.9232944903269601E-3</c:v>
                </c:pt>
                <c:pt idx="141">
                  <c:v>5.7698834709808801E-3</c:v>
                </c:pt>
                <c:pt idx="142">
                  <c:v>9.0507976015386351E-4</c:v>
                </c:pt>
                <c:pt idx="143">
                  <c:v>7.0143681411924423E-3</c:v>
                </c:pt>
                <c:pt idx="144">
                  <c:v>7.0143681411924423E-3</c:v>
                </c:pt>
                <c:pt idx="145">
                  <c:v>6.7880982011539763E-4</c:v>
                </c:pt>
                <c:pt idx="146">
                  <c:v>9.0507976015386351E-4</c:v>
                </c:pt>
                <c:pt idx="147">
                  <c:v>4.5253988007693175E-4</c:v>
                </c:pt>
                <c:pt idx="148">
                  <c:v>6.7880982011539763E-4</c:v>
                </c:pt>
                <c:pt idx="149">
                  <c:v>6.7880982011539763E-4</c:v>
                </c:pt>
                <c:pt idx="150">
                  <c:v>1.4707546102500284E-3</c:v>
                </c:pt>
                <c:pt idx="151">
                  <c:v>2.3758343704038919E-3</c:v>
                </c:pt>
                <c:pt idx="152">
                  <c:v>2.3758343704038919E-3</c:v>
                </c:pt>
                <c:pt idx="153">
                  <c:v>1.2444846702115624E-3</c:v>
                </c:pt>
                <c:pt idx="154">
                  <c:v>2.3758343704038919E-3</c:v>
                </c:pt>
                <c:pt idx="155">
                  <c:v>4.5253988007693175E-4</c:v>
                </c:pt>
                <c:pt idx="156">
                  <c:v>4.525398800769318E-3</c:v>
                </c:pt>
                <c:pt idx="157">
                  <c:v>1.0182147301730966E-3</c:v>
                </c:pt>
                <c:pt idx="158">
                  <c:v>1.0182147301730966E-3</c:v>
                </c:pt>
                <c:pt idx="159">
                  <c:v>2.7152392804615905E-3</c:v>
                </c:pt>
                <c:pt idx="160">
                  <c:v>6.7880982011539763E-4</c:v>
                </c:pt>
                <c:pt idx="161">
                  <c:v>7.9194479013463062E-4</c:v>
                </c:pt>
                <c:pt idx="162">
                  <c:v>2.4889693404231247E-3</c:v>
                </c:pt>
                <c:pt idx="163">
                  <c:v>4.7516687408077837E-3</c:v>
                </c:pt>
                <c:pt idx="164">
                  <c:v>4.0728589206923864E-3</c:v>
                </c:pt>
                <c:pt idx="165">
                  <c:v>4.2991288607308522E-3</c:v>
                </c:pt>
                <c:pt idx="166">
                  <c:v>1.3576196402307953E-3</c:v>
                </c:pt>
                <c:pt idx="167">
                  <c:v>9.0507976015386351E-4</c:v>
                </c:pt>
                <c:pt idx="168">
                  <c:v>6.7880982011539763E-4</c:v>
                </c:pt>
                <c:pt idx="169">
                  <c:v>4.9779386808462495E-3</c:v>
                </c:pt>
                <c:pt idx="170">
                  <c:v>2.1495644303654261E-3</c:v>
                </c:pt>
                <c:pt idx="171">
                  <c:v>6.7880982011539763E-4</c:v>
                </c:pt>
                <c:pt idx="172">
                  <c:v>1.9232944903269601E-3</c:v>
                </c:pt>
                <c:pt idx="173">
                  <c:v>6.7880982011539763E-4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8948880"/>
        <c:axId val="328949272"/>
      </c:scatterChart>
      <c:valAx>
        <c:axId val="3289488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912716418034468"/>
              <c:y val="0.955126058978161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949272"/>
        <c:crosses val="autoZero"/>
        <c:crossBetween val="midCat"/>
      </c:valAx>
      <c:valAx>
        <c:axId val="3289492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790666034409231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9488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GRN15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338169058965511"/>
          <c:y val="2.829245937533814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798934975080994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Sheet7!$L$4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6.5844126271461176E-2"/>
                  <c:y val="0.59546795536856578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Sheet7!$K$5:$K$180</c:f>
              <c:numCache>
                <c:formatCode>0.00E+00</c:formatCode>
                <c:ptCount val="176"/>
                <c:pt idx="0">
                  <c:v>2.5885779999999998E-3</c:v>
                </c:pt>
                <c:pt idx="1">
                  <c:v>5.1298689999999996E-3</c:v>
                </c:pt>
                <c:pt idx="2">
                  <c:v>5.7654530000000002E-2</c:v>
                </c:pt>
                <c:pt idx="3">
                  <c:v>6.3965769999999996E-3</c:v>
                </c:pt>
                <c:pt idx="4">
                  <c:v>4.3678689999999999E-2</c:v>
                </c:pt>
                <c:pt idx="5">
                  <c:v>6.5324839999999995E-2</c:v>
                </c:pt>
                <c:pt idx="6">
                  <c:v>5.2941189999999999E-3</c:v>
                </c:pt>
                <c:pt idx="7">
                  <c:v>7.3426280000000003E-3</c:v>
                </c:pt>
                <c:pt idx="8">
                  <c:v>1.12561E-3</c:v>
                </c:pt>
                <c:pt idx="9">
                  <c:v>1.003106E-2</c:v>
                </c:pt>
                <c:pt idx="10">
                  <c:v>4.4140749999999999E-2</c:v>
                </c:pt>
                <c:pt idx="11">
                  <c:v>7.2319640000000004E-2</c:v>
                </c:pt>
                <c:pt idx="12">
                  <c:v>1.7288689999999999E-2</c:v>
                </c:pt>
                <c:pt idx="13">
                  <c:v>4.2483410000000001E-3</c:v>
                </c:pt>
                <c:pt idx="14">
                  <c:v>4.994879E-2</c:v>
                </c:pt>
                <c:pt idx="15">
                  <c:v>1.0825260000000001E-3</c:v>
                </c:pt>
                <c:pt idx="16">
                  <c:v>5.7737419999999998E-2</c:v>
                </c:pt>
                <c:pt idx="17">
                  <c:v>2.3644700000000001E-2</c:v>
                </c:pt>
                <c:pt idx="18">
                  <c:v>5.8319389999999999E-2</c:v>
                </c:pt>
                <c:pt idx="19">
                  <c:v>2.5482629999999998E-3</c:v>
                </c:pt>
                <c:pt idx="20">
                  <c:v>6.9600399999999996E-4</c:v>
                </c:pt>
                <c:pt idx="21">
                  <c:v>1.446513E-2</c:v>
                </c:pt>
                <c:pt idx="22">
                  <c:v>2.9982099999999999E-3</c:v>
                </c:pt>
                <c:pt idx="23">
                  <c:v>6.7361660000000004E-2</c:v>
                </c:pt>
                <c:pt idx="24">
                  <c:v>6.0718389999999997E-2</c:v>
                </c:pt>
                <c:pt idx="25">
                  <c:v>6.0740750000000003E-2</c:v>
                </c:pt>
                <c:pt idx="26">
                  <c:v>7.8428639999999995E-4</c:v>
                </c:pt>
                <c:pt idx="27">
                  <c:v>7.9567050000000001E-4</c:v>
                </c:pt>
                <c:pt idx="28">
                  <c:v>8.1345810000000001E-4</c:v>
                </c:pt>
                <c:pt idx="29">
                  <c:v>3.3653379999999998E-3</c:v>
                </c:pt>
                <c:pt idx="30">
                  <c:v>2.657866E-2</c:v>
                </c:pt>
                <c:pt idx="31">
                  <c:v>4.437924E-2</c:v>
                </c:pt>
                <c:pt idx="32">
                  <c:v>8.9519929999999998E-2</c:v>
                </c:pt>
                <c:pt idx="33">
                  <c:v>2.1043530000000001E-2</c:v>
                </c:pt>
                <c:pt idx="34">
                  <c:v>2.3688580000000001E-2</c:v>
                </c:pt>
                <c:pt idx="35">
                  <c:v>9.7080310000000003E-2</c:v>
                </c:pt>
                <c:pt idx="36">
                  <c:v>3.7480030000000002E-3</c:v>
                </c:pt>
                <c:pt idx="37">
                  <c:v>1.3532080000000001E-3</c:v>
                </c:pt>
                <c:pt idx="38">
                  <c:v>3.7808970000000001E-3</c:v>
                </c:pt>
                <c:pt idx="39">
                  <c:v>7.838551E-4</c:v>
                </c:pt>
                <c:pt idx="40">
                  <c:v>7.9339080000000006E-2</c:v>
                </c:pt>
                <c:pt idx="41">
                  <c:v>4.6814309999999998E-3</c:v>
                </c:pt>
                <c:pt idx="42">
                  <c:v>1.309111E-3</c:v>
                </c:pt>
                <c:pt idx="43">
                  <c:v>4.7087869999999999E-3</c:v>
                </c:pt>
                <c:pt idx="44">
                  <c:v>4.7321409999999996E-3</c:v>
                </c:pt>
                <c:pt idx="45">
                  <c:v>8.4818289999999998E-3</c:v>
                </c:pt>
                <c:pt idx="46">
                  <c:v>0.10136969999999999</c:v>
                </c:pt>
                <c:pt idx="47">
                  <c:v>4.4260699999999998E-3</c:v>
                </c:pt>
                <c:pt idx="48">
                  <c:v>2.0682389999999999E-3</c:v>
                </c:pt>
                <c:pt idx="49">
                  <c:v>8.95081E-3</c:v>
                </c:pt>
                <c:pt idx="50">
                  <c:v>2.1052240000000002E-3</c:v>
                </c:pt>
                <c:pt idx="51">
                  <c:v>1.6421939999999999E-2</c:v>
                </c:pt>
                <c:pt idx="52">
                  <c:v>1.2470890000000001E-3</c:v>
                </c:pt>
                <c:pt idx="53">
                  <c:v>1.7909499999999998E-2</c:v>
                </c:pt>
                <c:pt idx="54">
                  <c:v>8.1104150000000004E-4</c:v>
                </c:pt>
                <c:pt idx="55">
                  <c:v>5.4595219999999996E-3</c:v>
                </c:pt>
                <c:pt idx="56">
                  <c:v>1.6472979999999999E-3</c:v>
                </c:pt>
                <c:pt idx="57">
                  <c:v>7.1606869999999998E-3</c:v>
                </c:pt>
                <c:pt idx="58">
                  <c:v>7.2124590000000001E-3</c:v>
                </c:pt>
                <c:pt idx="59">
                  <c:v>2.2205969999999998E-2</c:v>
                </c:pt>
                <c:pt idx="60">
                  <c:v>2.8147459999999999E-2</c:v>
                </c:pt>
                <c:pt idx="61">
                  <c:v>2.4428729999999999E-3</c:v>
                </c:pt>
                <c:pt idx="62">
                  <c:v>2.8473209999999999E-2</c:v>
                </c:pt>
                <c:pt idx="63">
                  <c:v>4.811266E-4</c:v>
                </c:pt>
                <c:pt idx="64">
                  <c:v>9.086834E-4</c:v>
                </c:pt>
                <c:pt idx="65">
                  <c:v>3.2280870000000003E-2</c:v>
                </c:pt>
                <c:pt idx="66">
                  <c:v>1.1876650000000001E-3</c:v>
                </c:pt>
                <c:pt idx="67">
                  <c:v>9.7873030000000007E-3</c:v>
                </c:pt>
                <c:pt idx="68">
                  <c:v>1.5929579999999999E-2</c:v>
                </c:pt>
                <c:pt idx="69">
                  <c:v>1.7625499999999999E-2</c:v>
                </c:pt>
                <c:pt idx="70">
                  <c:v>1.740024E-3</c:v>
                </c:pt>
                <c:pt idx="71">
                  <c:v>4.3573160000000001E-4</c:v>
                </c:pt>
                <c:pt idx="72">
                  <c:v>4.3573160000000001E-4</c:v>
                </c:pt>
                <c:pt idx="73">
                  <c:v>4.9258629999999999E-3</c:v>
                </c:pt>
                <c:pt idx="74">
                  <c:v>1.159939E-3</c:v>
                </c:pt>
                <c:pt idx="75">
                  <c:v>1.1237560000000001E-2</c:v>
                </c:pt>
                <c:pt idx="76">
                  <c:v>4.4841949999999998E-3</c:v>
                </c:pt>
                <c:pt idx="77">
                  <c:v>5.7331910000000003E-3</c:v>
                </c:pt>
                <c:pt idx="78">
                  <c:v>1.8904030000000001E-4</c:v>
                </c:pt>
                <c:pt idx="79">
                  <c:v>2.3270700000000001E-3</c:v>
                </c:pt>
                <c:pt idx="80">
                  <c:v>2.336547E-3</c:v>
                </c:pt>
                <c:pt idx="81">
                  <c:v>1.6224480000000001E-3</c:v>
                </c:pt>
                <c:pt idx="82">
                  <c:v>1.221642E-2</c:v>
                </c:pt>
                <c:pt idx="83">
                  <c:v>1.8790910000000001E-2</c:v>
                </c:pt>
                <c:pt idx="84">
                  <c:v>3.2510439999999998E-3</c:v>
                </c:pt>
                <c:pt idx="85">
                  <c:v>3.2789149999999999E-3</c:v>
                </c:pt>
                <c:pt idx="86">
                  <c:v>2.4694310000000001E-2</c:v>
                </c:pt>
                <c:pt idx="87">
                  <c:v>3.3471960000000002E-3</c:v>
                </c:pt>
                <c:pt idx="88">
                  <c:v>6.1648659999999997E-3</c:v>
                </c:pt>
                <c:pt idx="89">
                  <c:v>2.9838730000000002E-3</c:v>
                </c:pt>
                <c:pt idx="90">
                  <c:v>1.040632E-2</c:v>
                </c:pt>
                <c:pt idx="91">
                  <c:v>2.1520900000000002E-3</c:v>
                </c:pt>
                <c:pt idx="92">
                  <c:v>1.455675E-3</c:v>
                </c:pt>
                <c:pt idx="93">
                  <c:v>1.147952E-3</c:v>
                </c:pt>
                <c:pt idx="94">
                  <c:v>1.152927E-3</c:v>
                </c:pt>
                <c:pt idx="95">
                  <c:v>9.8307310000000001E-5</c:v>
                </c:pt>
                <c:pt idx="96">
                  <c:v>9.8307310000000001E-5</c:v>
                </c:pt>
                <c:pt idx="97">
                  <c:v>9.8307310000000001E-5</c:v>
                </c:pt>
                <c:pt idx="98">
                  <c:v>3.838984E-4</c:v>
                </c:pt>
                <c:pt idx="99">
                  <c:v>9.0239059999999997E-4</c:v>
                </c:pt>
                <c:pt idx="100">
                  <c:v>1.7075170000000001E-2</c:v>
                </c:pt>
                <c:pt idx="101">
                  <c:v>5.1690800000000004E-3</c:v>
                </c:pt>
                <c:pt idx="102">
                  <c:v>1.714922E-2</c:v>
                </c:pt>
                <c:pt idx="103">
                  <c:v>1.686571E-3</c:v>
                </c:pt>
                <c:pt idx="104">
                  <c:v>9.8338390000000009E-4</c:v>
                </c:pt>
                <c:pt idx="105">
                  <c:v>1.1083910000000001E-2</c:v>
                </c:pt>
                <c:pt idx="106">
                  <c:v>1.1165949999999999E-2</c:v>
                </c:pt>
                <c:pt idx="107">
                  <c:v>4.818871E-4</c:v>
                </c:pt>
                <c:pt idx="108">
                  <c:v>4.9501359999999999E-3</c:v>
                </c:pt>
                <c:pt idx="109">
                  <c:v>1.067148E-3</c:v>
                </c:pt>
                <c:pt idx="110">
                  <c:v>1.6365319999999999E-2</c:v>
                </c:pt>
                <c:pt idx="111">
                  <c:v>1.094315E-3</c:v>
                </c:pt>
                <c:pt idx="112">
                  <c:v>1.8870200000000001E-3</c:v>
                </c:pt>
                <c:pt idx="113">
                  <c:v>2.8574659999999999E-3</c:v>
                </c:pt>
                <c:pt idx="114">
                  <c:v>2.299816E-2</c:v>
                </c:pt>
                <c:pt idx="115">
                  <c:v>2.4440859999999998E-3</c:v>
                </c:pt>
                <c:pt idx="116">
                  <c:v>1.9787149999999998E-3</c:v>
                </c:pt>
                <c:pt idx="117">
                  <c:v>4.651189E-3</c:v>
                </c:pt>
                <c:pt idx="118">
                  <c:v>1.189802E-3</c:v>
                </c:pt>
                <c:pt idx="119">
                  <c:v>2.486795E-3</c:v>
                </c:pt>
                <c:pt idx="120">
                  <c:v>8.6549990000000002E-4</c:v>
                </c:pt>
                <c:pt idx="121">
                  <c:v>1.6217499999999999E-2</c:v>
                </c:pt>
                <c:pt idx="122">
                  <c:v>1.6235200000000002E-2</c:v>
                </c:pt>
                <c:pt idx="123">
                  <c:v>6.4359169999999993E-2</c:v>
                </c:pt>
                <c:pt idx="124">
                  <c:v>7.7240580000000003E-2</c:v>
                </c:pt>
                <c:pt idx="125">
                  <c:v>1.6664609999999999E-3</c:v>
                </c:pt>
                <c:pt idx="126">
                  <c:v>8.4588059999999993E-3</c:v>
                </c:pt>
                <c:pt idx="127">
                  <c:v>1.7409820000000001E-3</c:v>
                </c:pt>
                <c:pt idx="128">
                  <c:v>1.0000460000000001E-3</c:v>
                </c:pt>
                <c:pt idx="129">
                  <c:v>3.9795239999999999E-3</c:v>
                </c:pt>
                <c:pt idx="130">
                  <c:v>1.437818E-3</c:v>
                </c:pt>
                <c:pt idx="131">
                  <c:v>2.3673909999999999E-3</c:v>
                </c:pt>
                <c:pt idx="132">
                  <c:v>1.299521E-2</c:v>
                </c:pt>
                <c:pt idx="133">
                  <c:v>2.9106230000000002E-3</c:v>
                </c:pt>
                <c:pt idx="134">
                  <c:v>1.930511E-3</c:v>
                </c:pt>
                <c:pt idx="135">
                  <c:v>1.0976040000000001E-3</c:v>
                </c:pt>
                <c:pt idx="136">
                  <c:v>2.491226E-3</c:v>
                </c:pt>
                <c:pt idx="137">
                  <c:v>1.5857989999999999E-3</c:v>
                </c:pt>
                <c:pt idx="138">
                  <c:v>1.2042680000000001E-3</c:v>
                </c:pt>
                <c:pt idx="139">
                  <c:v>3.0648209999999999E-4</c:v>
                </c:pt>
                <c:pt idx="140">
                  <c:v>2.169093E-3</c:v>
                </c:pt>
                <c:pt idx="141">
                  <c:v>2.227967E-3</c:v>
                </c:pt>
                <c:pt idx="142">
                  <c:v>2.23194E-3</c:v>
                </c:pt>
                <c:pt idx="143">
                  <c:v>2.7689960000000001E-3</c:v>
                </c:pt>
                <c:pt idx="144">
                  <c:v>6.7538750000000003E-3</c:v>
                </c:pt>
                <c:pt idx="145">
                  <c:v>4.6477389999999997E-3</c:v>
                </c:pt>
                <c:pt idx="146">
                  <c:v>3.4309919999999999E-3</c:v>
                </c:pt>
                <c:pt idx="147">
                  <c:v>2.8606619999999999E-3</c:v>
                </c:pt>
                <c:pt idx="148">
                  <c:v>1.3615140000000001E-3</c:v>
                </c:pt>
                <c:pt idx="149">
                  <c:v>2.291818E-2</c:v>
                </c:pt>
                <c:pt idx="150">
                  <c:v>3.0156079999999998E-2</c:v>
                </c:pt>
                <c:pt idx="151">
                  <c:v>3.495251E-3</c:v>
                </c:pt>
                <c:pt idx="152">
                  <c:v>1.8455769999999999E-3</c:v>
                </c:pt>
                <c:pt idx="153">
                  <c:v>2.3748129999999999E-3</c:v>
                </c:pt>
                <c:pt idx="154">
                  <c:v>3.787436E-4</c:v>
                </c:pt>
                <c:pt idx="155">
                  <c:v>3.0637169999999998E-2</c:v>
                </c:pt>
                <c:pt idx="156">
                  <c:v>8.5774320000000001E-2</c:v>
                </c:pt>
                <c:pt idx="157">
                  <c:v>8.9803469999999996E-2</c:v>
                </c:pt>
                <c:pt idx="158">
                  <c:v>1.9948629999999999E-3</c:v>
                </c:pt>
                <c:pt idx="159">
                  <c:v>3.125372E-3</c:v>
                </c:pt>
                <c:pt idx="160">
                  <c:v>3.8002600000000002E-3</c:v>
                </c:pt>
                <c:pt idx="161">
                  <c:v>5.8911720000000001E-3</c:v>
                </c:pt>
                <c:pt idx="162">
                  <c:v>9.1402419999999998E-3</c:v>
                </c:pt>
                <c:pt idx="163">
                  <c:v>1.540561E-2</c:v>
                </c:pt>
                <c:pt idx="164">
                  <c:v>9.3398470000000001E-3</c:v>
                </c:pt>
                <c:pt idx="165">
                  <c:v>2.1864330000000002E-3</c:v>
                </c:pt>
                <c:pt idx="166">
                  <c:v>8.0279560000000002E-4</c:v>
                </c:pt>
                <c:pt idx="167">
                  <c:v>1.6904960000000001E-3</c:v>
                </c:pt>
                <c:pt idx="168">
                  <c:v>8.2123799999999996E-4</c:v>
                </c:pt>
                <c:pt idx="169">
                  <c:v>1.7834760000000002E-2</c:v>
                </c:pt>
                <c:pt idx="170">
                  <c:v>1.5107570000000001E-2</c:v>
                </c:pt>
                <c:pt idx="171">
                  <c:v>3.602512E-3</c:v>
                </c:pt>
                <c:pt idx="172">
                  <c:v>1.852596E-3</c:v>
                </c:pt>
                <c:pt idx="173">
                  <c:v>1.8402669999999999E-2</c:v>
                </c:pt>
                <c:pt idx="174">
                  <c:v>9.3697170000000001E-4</c:v>
                </c:pt>
                <c:pt idx="175">
                  <c:v>7.4786749999999997E-3</c:v>
                </c:pt>
              </c:numCache>
            </c:numRef>
          </c:xVal>
          <c:yVal>
            <c:numRef>
              <c:f>Sheet7!$L$5:$L$180</c:f>
              <c:numCache>
                <c:formatCode>0.00E+00</c:formatCode>
                <c:ptCount val="176"/>
                <c:pt idx="0">
                  <c:v>3.8465889806539202E-3</c:v>
                </c:pt>
                <c:pt idx="1">
                  <c:v>4.7516687408077837E-3</c:v>
                </c:pt>
                <c:pt idx="2">
                  <c:v>1.3576196402307953E-2</c:v>
                </c:pt>
                <c:pt idx="3">
                  <c:v>4.864803710827017E-3</c:v>
                </c:pt>
                <c:pt idx="4">
                  <c:v>1.1200362031904061E-2</c:v>
                </c:pt>
                <c:pt idx="5">
                  <c:v>1.3576196402307953E-2</c:v>
                </c:pt>
                <c:pt idx="6">
                  <c:v>4.0728589206923864E-3</c:v>
                </c:pt>
                <c:pt idx="7">
                  <c:v>4.525398800769318E-3</c:v>
                </c:pt>
                <c:pt idx="8">
                  <c:v>2.3758343704038919E-3</c:v>
                </c:pt>
                <c:pt idx="9">
                  <c:v>5.0910736508654828E-3</c:v>
                </c:pt>
                <c:pt idx="10">
                  <c:v>1.0408417241769431E-2</c:v>
                </c:pt>
                <c:pt idx="11">
                  <c:v>1.3689331372327185E-2</c:v>
                </c:pt>
                <c:pt idx="12">
                  <c:v>6.2224233510578117E-3</c:v>
                </c:pt>
                <c:pt idx="13">
                  <c:v>3.3940491005769883E-3</c:v>
                </c:pt>
                <c:pt idx="14">
                  <c:v>1.0860957121846362E-2</c:v>
                </c:pt>
                <c:pt idx="15">
                  <c:v>2.1495644303654261E-3</c:v>
                </c:pt>
                <c:pt idx="16">
                  <c:v>1.1766036882000227E-2</c:v>
                </c:pt>
                <c:pt idx="17">
                  <c:v>7.1275031112116756E-3</c:v>
                </c:pt>
                <c:pt idx="18">
                  <c:v>1.1766036882000227E-2</c:v>
                </c:pt>
                <c:pt idx="19">
                  <c:v>2.7152392804615905E-3</c:v>
                </c:pt>
                <c:pt idx="20">
                  <c:v>1.810159520307727E-3</c:v>
                </c:pt>
                <c:pt idx="21">
                  <c:v>5.430478560923181E-3</c:v>
                </c:pt>
                <c:pt idx="22">
                  <c:v>2.8283742504808238E-3</c:v>
                </c:pt>
                <c:pt idx="23">
                  <c:v>1.2557981672134857E-2</c:v>
                </c:pt>
                <c:pt idx="24">
                  <c:v>1.1766036882000227E-2</c:v>
                </c:pt>
                <c:pt idx="25">
                  <c:v>1.1766036882000227E-2</c:v>
                </c:pt>
                <c:pt idx="26">
                  <c:v>1.810159520307727E-3</c:v>
                </c:pt>
                <c:pt idx="27">
                  <c:v>1.810159520307727E-3</c:v>
                </c:pt>
                <c:pt idx="28">
                  <c:v>1.810159520307727E-3</c:v>
                </c:pt>
                <c:pt idx="29">
                  <c:v>2.8283742504808238E-3</c:v>
                </c:pt>
                <c:pt idx="30">
                  <c:v>7.1275031112116756E-3</c:v>
                </c:pt>
                <c:pt idx="31">
                  <c:v>9.5033374816155675E-3</c:v>
                </c:pt>
                <c:pt idx="32">
                  <c:v>1.4255006222423351E-2</c:v>
                </c:pt>
                <c:pt idx="33">
                  <c:v>5.9961534110193459E-3</c:v>
                </c:pt>
                <c:pt idx="34">
                  <c:v>6.2224233510578117E-3</c:v>
                </c:pt>
                <c:pt idx="35">
                  <c:v>1.4707546102500283E-2</c:v>
                </c:pt>
                <c:pt idx="36">
                  <c:v>2.6021043104423576E-3</c:v>
                </c:pt>
                <c:pt idx="37">
                  <c:v>1.810159520307727E-3</c:v>
                </c:pt>
                <c:pt idx="38">
                  <c:v>2.6021043104423576E-3</c:v>
                </c:pt>
                <c:pt idx="39">
                  <c:v>1.4707546102500284E-3</c:v>
                </c:pt>
                <c:pt idx="40">
                  <c:v>1.2557981672134857E-2</c:v>
                </c:pt>
                <c:pt idx="41">
                  <c:v>2.7152392804615905E-3</c:v>
                </c:pt>
                <c:pt idx="42">
                  <c:v>1.6970245502884941E-3</c:v>
                </c:pt>
                <c:pt idx="43">
                  <c:v>2.7152392804615905E-3</c:v>
                </c:pt>
                <c:pt idx="44">
                  <c:v>2.7152392804615905E-3</c:v>
                </c:pt>
                <c:pt idx="45">
                  <c:v>3.5071840705962211E-3</c:v>
                </c:pt>
                <c:pt idx="46">
                  <c:v>1.4707546102500283E-2</c:v>
                </c:pt>
                <c:pt idx="47">
                  <c:v>2.6021043104423576E-3</c:v>
                </c:pt>
                <c:pt idx="48">
                  <c:v>1.9232944903269601E-3</c:v>
                </c:pt>
                <c:pt idx="49">
                  <c:v>3.5071840705962211E-3</c:v>
                </c:pt>
                <c:pt idx="50">
                  <c:v>1.9232944903269601E-3</c:v>
                </c:pt>
                <c:pt idx="51">
                  <c:v>4.7516687408077837E-3</c:v>
                </c:pt>
                <c:pt idx="52">
                  <c:v>1.5838895802692612E-3</c:v>
                </c:pt>
                <c:pt idx="53">
                  <c:v>4.864803710827017E-3</c:v>
                </c:pt>
                <c:pt idx="54">
                  <c:v>1.3576196402307953E-3</c:v>
                </c:pt>
                <c:pt idx="55">
                  <c:v>2.7152392804615905E-3</c:v>
                </c:pt>
                <c:pt idx="56">
                  <c:v>1.6970245502884941E-3</c:v>
                </c:pt>
                <c:pt idx="57">
                  <c:v>3.0546441905192896E-3</c:v>
                </c:pt>
                <c:pt idx="58">
                  <c:v>3.0546441905192896E-3</c:v>
                </c:pt>
                <c:pt idx="59">
                  <c:v>5.430478560923181E-3</c:v>
                </c:pt>
                <c:pt idx="60">
                  <c:v>6.2224233510578117E-3</c:v>
                </c:pt>
                <c:pt idx="61">
                  <c:v>1.9232944903269601E-3</c:v>
                </c:pt>
                <c:pt idx="62">
                  <c:v>6.2224233510578117E-3</c:v>
                </c:pt>
                <c:pt idx="63">
                  <c:v>1.1313497001923295E-3</c:v>
                </c:pt>
                <c:pt idx="64">
                  <c:v>1.3576196402307953E-3</c:v>
                </c:pt>
                <c:pt idx="65">
                  <c:v>6.6749632311347441E-3</c:v>
                </c:pt>
                <c:pt idx="66">
                  <c:v>1.4707546102500284E-3</c:v>
                </c:pt>
                <c:pt idx="67">
                  <c:v>3.3940491005769883E-3</c:v>
                </c:pt>
                <c:pt idx="68">
                  <c:v>4.2991288607308522E-3</c:v>
                </c:pt>
                <c:pt idx="69">
                  <c:v>4.525398800769318E-3</c:v>
                </c:pt>
                <c:pt idx="70">
                  <c:v>1.5838895802692612E-3</c:v>
                </c:pt>
                <c:pt idx="71">
                  <c:v>1.0182147301730966E-3</c:v>
                </c:pt>
                <c:pt idx="72">
                  <c:v>1.0182147301730966E-3</c:v>
                </c:pt>
                <c:pt idx="73">
                  <c:v>2.3758343704038919E-3</c:v>
                </c:pt>
                <c:pt idx="74">
                  <c:v>1.3576196402307953E-3</c:v>
                </c:pt>
                <c:pt idx="75">
                  <c:v>3.5071840705962211E-3</c:v>
                </c:pt>
                <c:pt idx="76">
                  <c:v>2.262699400384659E-3</c:v>
                </c:pt>
                <c:pt idx="77">
                  <c:v>2.4889693404231247E-3</c:v>
                </c:pt>
                <c:pt idx="78">
                  <c:v>7.9194479013463062E-4</c:v>
                </c:pt>
                <c:pt idx="79">
                  <c:v>1.6970245502884941E-3</c:v>
                </c:pt>
                <c:pt idx="80">
                  <c:v>1.6970245502884941E-3</c:v>
                </c:pt>
                <c:pt idx="81">
                  <c:v>1.4707546102500284E-3</c:v>
                </c:pt>
                <c:pt idx="82">
                  <c:v>3.5071840705962211E-3</c:v>
                </c:pt>
                <c:pt idx="83">
                  <c:v>4.4122638307500846E-3</c:v>
                </c:pt>
                <c:pt idx="84">
                  <c:v>1.810159520307727E-3</c:v>
                </c:pt>
                <c:pt idx="85">
                  <c:v>1.810159520307727E-3</c:v>
                </c:pt>
                <c:pt idx="86">
                  <c:v>5.0910736508654828E-3</c:v>
                </c:pt>
                <c:pt idx="87">
                  <c:v>1.810159520307727E-3</c:v>
                </c:pt>
                <c:pt idx="88">
                  <c:v>2.3758343704038919E-3</c:v>
                </c:pt>
                <c:pt idx="89">
                  <c:v>1.6970245502884941E-3</c:v>
                </c:pt>
                <c:pt idx="90">
                  <c:v>3.0546441905192896E-3</c:v>
                </c:pt>
                <c:pt idx="91">
                  <c:v>1.4707546102500284E-3</c:v>
                </c:pt>
                <c:pt idx="92">
                  <c:v>1.2444846702115624E-3</c:v>
                </c:pt>
                <c:pt idx="93">
                  <c:v>1.1313497001923295E-3</c:v>
                </c:pt>
                <c:pt idx="94">
                  <c:v>1.1313497001923295E-3</c:v>
                </c:pt>
                <c:pt idx="95">
                  <c:v>5.6567485009616475E-4</c:v>
                </c:pt>
                <c:pt idx="96">
                  <c:v>5.6567485009616475E-4</c:v>
                </c:pt>
                <c:pt idx="97">
                  <c:v>5.6567485009616475E-4</c:v>
                </c:pt>
                <c:pt idx="98">
                  <c:v>7.9194479013463062E-4</c:v>
                </c:pt>
                <c:pt idx="99">
                  <c:v>1.0182147301730966E-3</c:v>
                </c:pt>
                <c:pt idx="100">
                  <c:v>3.8465889806539202E-3</c:v>
                </c:pt>
                <c:pt idx="101">
                  <c:v>2.0364294603461932E-3</c:v>
                </c:pt>
                <c:pt idx="102">
                  <c:v>3.8465889806539202E-3</c:v>
                </c:pt>
                <c:pt idx="103">
                  <c:v>1.2444846702115624E-3</c:v>
                </c:pt>
                <c:pt idx="104">
                  <c:v>1.0182147301730966E-3</c:v>
                </c:pt>
                <c:pt idx="105">
                  <c:v>2.9415092205000567E-3</c:v>
                </c:pt>
                <c:pt idx="106">
                  <c:v>2.9415092205000567E-3</c:v>
                </c:pt>
                <c:pt idx="107">
                  <c:v>7.9194479013463062E-4</c:v>
                </c:pt>
                <c:pt idx="108">
                  <c:v>1.9232944903269601E-3</c:v>
                </c:pt>
                <c:pt idx="109">
                  <c:v>1.0182147301730966E-3</c:v>
                </c:pt>
                <c:pt idx="110">
                  <c:v>3.620319040615454E-3</c:v>
                </c:pt>
                <c:pt idx="111">
                  <c:v>1.0182147301730966E-3</c:v>
                </c:pt>
                <c:pt idx="112">
                  <c:v>1.2444846702115624E-3</c:v>
                </c:pt>
                <c:pt idx="113">
                  <c:v>1.4707546102500284E-3</c:v>
                </c:pt>
                <c:pt idx="114">
                  <c:v>4.4122638307500846E-3</c:v>
                </c:pt>
                <c:pt idx="115">
                  <c:v>1.3576196402307953E-3</c:v>
                </c:pt>
                <c:pt idx="116">
                  <c:v>1.2444846702115624E-3</c:v>
                </c:pt>
                <c:pt idx="117">
                  <c:v>1.810159520307727E-3</c:v>
                </c:pt>
                <c:pt idx="118">
                  <c:v>1.0182147301730966E-3</c:v>
                </c:pt>
                <c:pt idx="119">
                  <c:v>1.3576196402307953E-3</c:v>
                </c:pt>
                <c:pt idx="120">
                  <c:v>9.0507976015386351E-4</c:v>
                </c:pt>
                <c:pt idx="121">
                  <c:v>3.5071840705962211E-3</c:v>
                </c:pt>
                <c:pt idx="122">
                  <c:v>3.5071840705962211E-3</c:v>
                </c:pt>
                <c:pt idx="123">
                  <c:v>8.7113926914809368E-3</c:v>
                </c:pt>
                <c:pt idx="124">
                  <c:v>9.955877361692499E-3</c:v>
                </c:pt>
                <c:pt idx="125">
                  <c:v>1.1313497001923295E-3</c:v>
                </c:pt>
                <c:pt idx="126">
                  <c:v>2.3758343704038919E-3</c:v>
                </c:pt>
                <c:pt idx="127">
                  <c:v>1.1313497001923295E-3</c:v>
                </c:pt>
                <c:pt idx="128">
                  <c:v>9.0507976015386351E-4</c:v>
                </c:pt>
                <c:pt idx="129">
                  <c:v>1.5838895802692612E-3</c:v>
                </c:pt>
                <c:pt idx="130">
                  <c:v>1.0182147301730966E-3</c:v>
                </c:pt>
                <c:pt idx="131">
                  <c:v>1.2444846702115624E-3</c:v>
                </c:pt>
                <c:pt idx="132">
                  <c:v>2.9415092205000567E-3</c:v>
                </c:pt>
                <c:pt idx="133">
                  <c:v>1.3576196402307953E-3</c:v>
                </c:pt>
                <c:pt idx="134">
                  <c:v>1.1313497001923295E-3</c:v>
                </c:pt>
                <c:pt idx="135">
                  <c:v>9.0507976015386351E-4</c:v>
                </c:pt>
                <c:pt idx="136">
                  <c:v>1.2444846702115624E-3</c:v>
                </c:pt>
                <c:pt idx="137">
                  <c:v>1.0182147301730966E-3</c:v>
                </c:pt>
                <c:pt idx="138">
                  <c:v>9.0507976015386351E-4</c:v>
                </c:pt>
                <c:pt idx="139">
                  <c:v>5.6567485009616475E-4</c:v>
                </c:pt>
                <c:pt idx="140">
                  <c:v>1.1313497001923295E-3</c:v>
                </c:pt>
                <c:pt idx="141">
                  <c:v>1.1313497001923295E-3</c:v>
                </c:pt>
                <c:pt idx="142">
                  <c:v>1.1313497001923295E-3</c:v>
                </c:pt>
                <c:pt idx="143">
                  <c:v>1.2444846702115624E-3</c:v>
                </c:pt>
                <c:pt idx="144">
                  <c:v>1.9232944903269601E-3</c:v>
                </c:pt>
                <c:pt idx="145">
                  <c:v>1.5838895802692612E-3</c:v>
                </c:pt>
                <c:pt idx="146">
                  <c:v>1.3576196402307953E-3</c:v>
                </c:pt>
                <c:pt idx="147">
                  <c:v>1.2444846702115624E-3</c:v>
                </c:pt>
                <c:pt idx="148">
                  <c:v>9.0507976015386351E-4</c:v>
                </c:pt>
                <c:pt idx="149">
                  <c:v>3.9597239506731531E-3</c:v>
                </c:pt>
                <c:pt idx="150">
                  <c:v>4.7516687408077837E-3</c:v>
                </c:pt>
                <c:pt idx="151">
                  <c:v>1.3576196402307953E-3</c:v>
                </c:pt>
                <c:pt idx="152">
                  <c:v>1.0182147301730966E-3</c:v>
                </c:pt>
                <c:pt idx="153">
                  <c:v>1.1313497001923295E-3</c:v>
                </c:pt>
                <c:pt idx="154">
                  <c:v>5.6567485009616475E-4</c:v>
                </c:pt>
                <c:pt idx="155">
                  <c:v>4.7516687408077837E-3</c:v>
                </c:pt>
                <c:pt idx="156">
                  <c:v>1.0069012331711731E-2</c:v>
                </c:pt>
                <c:pt idx="157">
                  <c:v>1.0408417241769431E-2</c:v>
                </c:pt>
                <c:pt idx="158">
                  <c:v>1.0182147301730966E-3</c:v>
                </c:pt>
                <c:pt idx="159">
                  <c:v>1.2444846702115624E-3</c:v>
                </c:pt>
                <c:pt idx="160">
                  <c:v>1.3576196402307953E-3</c:v>
                </c:pt>
                <c:pt idx="161">
                  <c:v>1.6970245502884941E-3</c:v>
                </c:pt>
                <c:pt idx="162">
                  <c:v>2.1495644303654261E-3</c:v>
                </c:pt>
                <c:pt idx="163">
                  <c:v>2.9415092205000567E-3</c:v>
                </c:pt>
                <c:pt idx="164">
                  <c:v>2.1495644303654261E-3</c:v>
                </c:pt>
                <c:pt idx="165">
                  <c:v>1.0182147301730966E-3</c:v>
                </c:pt>
                <c:pt idx="166">
                  <c:v>6.7880982011539763E-4</c:v>
                </c:pt>
                <c:pt idx="167">
                  <c:v>9.0507976015386351E-4</c:v>
                </c:pt>
                <c:pt idx="168">
                  <c:v>6.7880982011539763E-4</c:v>
                </c:pt>
                <c:pt idx="169">
                  <c:v>3.1677791605385225E-3</c:v>
                </c:pt>
                <c:pt idx="170">
                  <c:v>2.8283742504808238E-3</c:v>
                </c:pt>
                <c:pt idx="171">
                  <c:v>1.2444846702115624E-3</c:v>
                </c:pt>
                <c:pt idx="172">
                  <c:v>9.0507976015386351E-4</c:v>
                </c:pt>
                <c:pt idx="173">
                  <c:v>3.1677791605385225E-3</c:v>
                </c:pt>
                <c:pt idx="174">
                  <c:v>6.7880982011539763E-4</c:v>
                </c:pt>
                <c:pt idx="175">
                  <c:v>1.810159520307727E-3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8947312"/>
        <c:axId val="328307264"/>
      </c:scatterChart>
      <c:valAx>
        <c:axId val="3289473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132578086381744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307264"/>
        <c:crosses val="autoZero"/>
        <c:crossBetween val="midCat"/>
      </c:valAx>
      <c:valAx>
        <c:axId val="32830726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831083833516858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9473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GRN16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809039811581435"/>
          <c:y val="2.42506794645755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798934975080994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9.4687091834891619E-3"/>
                  <c:y val="-0.2056147324468999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5.9435229999999999E-2</c:v>
                </c:pt>
                <c:pt idx="1">
                  <c:v>5.8176029999999997E-2</c:v>
                </c:pt>
                <c:pt idx="2">
                  <c:v>5.8569950000000003E-2</c:v>
                </c:pt>
                <c:pt idx="3">
                  <c:v>1.3105790000000001E-2</c:v>
                </c:pt>
                <c:pt idx="4">
                  <c:v>1.1961289999999999E-2</c:v>
                </c:pt>
                <c:pt idx="5">
                  <c:v>1.325905E-2</c:v>
                </c:pt>
                <c:pt idx="6">
                  <c:v>1.701567E-2</c:v>
                </c:pt>
                <c:pt idx="7">
                  <c:v>5.1462090000000002E-2</c:v>
                </c:pt>
                <c:pt idx="8">
                  <c:v>9.5221279999999995E-3</c:v>
                </c:pt>
                <c:pt idx="9">
                  <c:v>1.325895E-2</c:v>
                </c:pt>
                <c:pt idx="10">
                  <c:v>1.711553E-2</c:v>
                </c:pt>
                <c:pt idx="11">
                  <c:v>8.0258069999999994E-3</c:v>
                </c:pt>
                <c:pt idx="12">
                  <c:v>1.262303E-2</c:v>
                </c:pt>
                <c:pt idx="13">
                  <c:v>2.1638669999999999E-2</c:v>
                </c:pt>
                <c:pt idx="14">
                  <c:v>8.9194339999999997E-2</c:v>
                </c:pt>
                <c:pt idx="15">
                  <c:v>7.816178E-2</c:v>
                </c:pt>
                <c:pt idx="16">
                  <c:v>1.539749E-2</c:v>
                </c:pt>
                <c:pt idx="17">
                  <c:v>8.3588570000000001E-2</c:v>
                </c:pt>
                <c:pt idx="18">
                  <c:v>4.9644019999999997E-3</c:v>
                </c:pt>
                <c:pt idx="19">
                  <c:v>2.1545189999999999E-2</c:v>
                </c:pt>
                <c:pt idx="20">
                  <c:v>9.4412140000000006E-2</c:v>
                </c:pt>
                <c:pt idx="21">
                  <c:v>6.7069279999999995E-2</c:v>
                </c:pt>
                <c:pt idx="22">
                  <c:v>1.406195E-2</c:v>
                </c:pt>
                <c:pt idx="23">
                  <c:v>2.8955999999999999E-2</c:v>
                </c:pt>
                <c:pt idx="24">
                  <c:v>5.6887229999999997E-2</c:v>
                </c:pt>
                <c:pt idx="25">
                  <c:v>2.567798E-2</c:v>
                </c:pt>
                <c:pt idx="26">
                  <c:v>2.1303610000000001E-2</c:v>
                </c:pt>
                <c:pt idx="27">
                  <c:v>7.5597060000000002E-3</c:v>
                </c:pt>
                <c:pt idx="28">
                  <c:v>2.4547099999999999E-2</c:v>
                </c:pt>
                <c:pt idx="29">
                  <c:v>2.7639180000000002E-3</c:v>
                </c:pt>
                <c:pt idx="30">
                  <c:v>1.518974E-2</c:v>
                </c:pt>
                <c:pt idx="31">
                  <c:v>3.1962020000000001E-2</c:v>
                </c:pt>
                <c:pt idx="32">
                  <c:v>3.2337829999999998E-2</c:v>
                </c:pt>
                <c:pt idx="33">
                  <c:v>1.752652E-2</c:v>
                </c:pt>
                <c:pt idx="34">
                  <c:v>1.5638659999999999E-2</c:v>
                </c:pt>
                <c:pt idx="35">
                  <c:v>7.8474150000000006E-2</c:v>
                </c:pt>
                <c:pt idx="36">
                  <c:v>1.830294E-2</c:v>
                </c:pt>
                <c:pt idx="37">
                  <c:v>2.0164919999999999E-2</c:v>
                </c:pt>
                <c:pt idx="38">
                  <c:v>2.5585469999999999E-2</c:v>
                </c:pt>
                <c:pt idx="39">
                  <c:v>2.331563E-2</c:v>
                </c:pt>
                <c:pt idx="40">
                  <c:v>8.9258900000000006E-3</c:v>
                </c:pt>
                <c:pt idx="41">
                  <c:v>8.9426609999999993E-3</c:v>
                </c:pt>
                <c:pt idx="42">
                  <c:v>7.2484799999999999E-3</c:v>
                </c:pt>
                <c:pt idx="43">
                  <c:v>2.167908E-2</c:v>
                </c:pt>
                <c:pt idx="44">
                  <c:v>2.1743700000000001E-2</c:v>
                </c:pt>
                <c:pt idx="45">
                  <c:v>7.3296330000000007E-2</c:v>
                </c:pt>
                <c:pt idx="46">
                  <c:v>2.1316160000000001E-2</c:v>
                </c:pt>
                <c:pt idx="47">
                  <c:v>7.052572E-2</c:v>
                </c:pt>
                <c:pt idx="48">
                  <c:v>1.346807E-2</c:v>
                </c:pt>
                <c:pt idx="49">
                  <c:v>8.2095499999999995E-3</c:v>
                </c:pt>
                <c:pt idx="50">
                  <c:v>8.2263219999999995E-3</c:v>
                </c:pt>
                <c:pt idx="51">
                  <c:v>1.296191E-2</c:v>
                </c:pt>
                <c:pt idx="52">
                  <c:v>1.9084859999999999E-2</c:v>
                </c:pt>
                <c:pt idx="53">
                  <c:v>4.0777369999999997E-3</c:v>
                </c:pt>
                <c:pt idx="54">
                  <c:v>8.5243290000000006E-3</c:v>
                </c:pt>
                <c:pt idx="55">
                  <c:v>1.284166E-2</c:v>
                </c:pt>
                <c:pt idx="56">
                  <c:v>1.2885199999999999E-2</c:v>
                </c:pt>
                <c:pt idx="57">
                  <c:v>1.3180849999999999E-2</c:v>
                </c:pt>
                <c:pt idx="58">
                  <c:v>8.8475459999999995E-3</c:v>
                </c:pt>
                <c:pt idx="59">
                  <c:v>1.43371E-2</c:v>
                </c:pt>
                <c:pt idx="60">
                  <c:v>1.1954040000000001E-2</c:v>
                </c:pt>
                <c:pt idx="61">
                  <c:v>1.199329E-2</c:v>
                </c:pt>
                <c:pt idx="62">
                  <c:v>3.3236620000000001E-2</c:v>
                </c:pt>
                <c:pt idx="63">
                  <c:v>1.15365E-2</c:v>
                </c:pt>
                <c:pt idx="64">
                  <c:v>3.9643359999999997E-3</c:v>
                </c:pt>
                <c:pt idx="65">
                  <c:v>2.5068030000000002E-2</c:v>
                </c:pt>
                <c:pt idx="66">
                  <c:v>1.2308319999999999E-2</c:v>
                </c:pt>
                <c:pt idx="67">
                  <c:v>2.7946910000000002E-3</c:v>
                </c:pt>
                <c:pt idx="68">
                  <c:v>2.6308459999999999E-2</c:v>
                </c:pt>
                <c:pt idx="69">
                  <c:v>1.159642E-2</c:v>
                </c:pt>
                <c:pt idx="70">
                  <c:v>7.1458010000000002E-2</c:v>
                </c:pt>
                <c:pt idx="71">
                  <c:v>2.340134E-2</c:v>
                </c:pt>
                <c:pt idx="72">
                  <c:v>9.6185090000000001E-2</c:v>
                </c:pt>
                <c:pt idx="73">
                  <c:v>6.7605709999999999E-2</c:v>
                </c:pt>
                <c:pt idx="74">
                  <c:v>2.4245409999999998E-2</c:v>
                </c:pt>
                <c:pt idx="75">
                  <c:v>2.853759E-3</c:v>
                </c:pt>
                <c:pt idx="76">
                  <c:v>6.3104489999999999E-2</c:v>
                </c:pt>
                <c:pt idx="77">
                  <c:v>2.2584719999999999E-2</c:v>
                </c:pt>
                <c:pt idx="78">
                  <c:v>2.131057E-3</c:v>
                </c:pt>
                <c:pt idx="79">
                  <c:v>8.4219909999999995E-2</c:v>
                </c:pt>
                <c:pt idx="80">
                  <c:v>1.2960889999999999E-2</c:v>
                </c:pt>
                <c:pt idx="81">
                  <c:v>7.1307380000000002E-3</c:v>
                </c:pt>
                <c:pt idx="82">
                  <c:v>2.90067E-2</c:v>
                </c:pt>
                <c:pt idx="83">
                  <c:v>3.726119E-3</c:v>
                </c:pt>
                <c:pt idx="84">
                  <c:v>3.5278879999999999E-3</c:v>
                </c:pt>
                <c:pt idx="85">
                  <c:v>7.4562110000000001E-2</c:v>
                </c:pt>
                <c:pt idx="86">
                  <c:v>3.8940580000000002E-2</c:v>
                </c:pt>
                <c:pt idx="87">
                  <c:v>1.046645E-2</c:v>
                </c:pt>
                <c:pt idx="88">
                  <c:v>3.3527549999999998E-3</c:v>
                </c:pt>
                <c:pt idx="89">
                  <c:v>5.7840729999999998E-3</c:v>
                </c:pt>
                <c:pt idx="90">
                  <c:v>2.5912370000000001E-3</c:v>
                </c:pt>
                <c:pt idx="91">
                  <c:v>8.9764150000000001E-2</c:v>
                </c:pt>
                <c:pt idx="92">
                  <c:v>3.2162160000000002E-2</c:v>
                </c:pt>
                <c:pt idx="93">
                  <c:v>1.1362620000000001E-3</c:v>
                </c:pt>
                <c:pt idx="94">
                  <c:v>1.1861E-2</c:v>
                </c:pt>
                <c:pt idx="95">
                  <c:v>3.9131030000000002E-3</c:v>
                </c:pt>
                <c:pt idx="96">
                  <c:v>7.8022569999999999E-3</c:v>
                </c:pt>
                <c:pt idx="97">
                  <c:v>1.163177E-2</c:v>
                </c:pt>
                <c:pt idx="98">
                  <c:v>1.1993660000000001E-3</c:v>
                </c:pt>
                <c:pt idx="99">
                  <c:v>4.0760459999999998E-2</c:v>
                </c:pt>
                <c:pt idx="100">
                  <c:v>2.714834E-2</c:v>
                </c:pt>
                <c:pt idx="101">
                  <c:v>1.7329250000000001E-2</c:v>
                </c:pt>
                <c:pt idx="102">
                  <c:v>5.4441280000000003E-3</c:v>
                </c:pt>
                <c:pt idx="103">
                  <c:v>8.3595389999999992E-3</c:v>
                </c:pt>
                <c:pt idx="104">
                  <c:v>4.1077120000000002E-2</c:v>
                </c:pt>
                <c:pt idx="105">
                  <c:v>2.8610509999999999E-3</c:v>
                </c:pt>
                <c:pt idx="106">
                  <c:v>3.6318690000000001E-2</c:v>
                </c:pt>
                <c:pt idx="107">
                  <c:v>1.3168089999999999E-3</c:v>
                </c:pt>
                <c:pt idx="108">
                  <c:v>1.016617E-2</c:v>
                </c:pt>
                <c:pt idx="109">
                  <c:v>1.8000120000000001E-2</c:v>
                </c:pt>
                <c:pt idx="110">
                  <c:v>1.8032240000000001E-2</c:v>
                </c:pt>
                <c:pt idx="111">
                  <c:v>4.3848480000000002E-2</c:v>
                </c:pt>
                <c:pt idx="112">
                  <c:v>1.1314090000000001E-2</c:v>
                </c:pt>
                <c:pt idx="113">
                  <c:v>8.8643260000000005E-3</c:v>
                </c:pt>
                <c:pt idx="114">
                  <c:v>1.0953930000000001E-2</c:v>
                </c:pt>
                <c:pt idx="115">
                  <c:v>1.972747E-2</c:v>
                </c:pt>
                <c:pt idx="116">
                  <c:v>1.397536E-3</c:v>
                </c:pt>
                <c:pt idx="117">
                  <c:v>5.957375E-3</c:v>
                </c:pt>
                <c:pt idx="118">
                  <c:v>3.8180720000000001E-2</c:v>
                </c:pt>
                <c:pt idx="119">
                  <c:v>1.335835E-2</c:v>
                </c:pt>
                <c:pt idx="120">
                  <c:v>3.3558959999999999E-2</c:v>
                </c:pt>
                <c:pt idx="121">
                  <c:v>3.88792E-3</c:v>
                </c:pt>
                <c:pt idx="122">
                  <c:v>5.4672610000000003E-2</c:v>
                </c:pt>
                <c:pt idx="123">
                  <c:v>3.3737650000000001E-2</c:v>
                </c:pt>
                <c:pt idx="124">
                  <c:v>3.9149520000000002E-3</c:v>
                </c:pt>
                <c:pt idx="125">
                  <c:v>3.8634540000000002E-2</c:v>
                </c:pt>
                <c:pt idx="126">
                  <c:v>1.89614E-2</c:v>
                </c:pt>
                <c:pt idx="127">
                  <c:v>3.867698E-2</c:v>
                </c:pt>
                <c:pt idx="128">
                  <c:v>2.364376E-2</c:v>
                </c:pt>
                <c:pt idx="129">
                  <c:v>7.9353340000000005E-3</c:v>
                </c:pt>
                <c:pt idx="130">
                  <c:v>2.8049259999999999E-2</c:v>
                </c:pt>
                <c:pt idx="131">
                  <c:v>8.4774499999999992E-3</c:v>
                </c:pt>
                <c:pt idx="132">
                  <c:v>1.51745E-3</c:v>
                </c:pt>
                <c:pt idx="133">
                  <c:v>4.4400849999999999E-3</c:v>
                </c:pt>
                <c:pt idx="134">
                  <c:v>9.8244330000000005E-3</c:v>
                </c:pt>
                <c:pt idx="135">
                  <c:v>3.9919499999999997E-2</c:v>
                </c:pt>
                <c:pt idx="136">
                  <c:v>4.5875040000000001E-3</c:v>
                </c:pt>
                <c:pt idx="137">
                  <c:v>1.047646E-3</c:v>
                </c:pt>
                <c:pt idx="138">
                  <c:v>0.1006558</c:v>
                </c:pt>
                <c:pt idx="139">
                  <c:v>8.3718400000000002E-3</c:v>
                </c:pt>
                <c:pt idx="140">
                  <c:v>1.620922E-2</c:v>
                </c:pt>
                <c:pt idx="141">
                  <c:v>1.8789620000000001E-3</c:v>
                </c:pt>
                <c:pt idx="142">
                  <c:v>7.2635820000000002E-3</c:v>
                </c:pt>
                <c:pt idx="143">
                  <c:v>2.7196780000000001E-3</c:v>
                </c:pt>
                <c:pt idx="144">
                  <c:v>6.8490219999999997E-3</c:v>
                </c:pt>
                <c:pt idx="145">
                  <c:v>2.1284009999999999E-2</c:v>
                </c:pt>
                <c:pt idx="146">
                  <c:v>4.5278810000000001E-3</c:v>
                </c:pt>
                <c:pt idx="147">
                  <c:v>2.8437369999999998E-3</c:v>
                </c:pt>
                <c:pt idx="148">
                  <c:v>5.4486639999999998E-3</c:v>
                </c:pt>
                <c:pt idx="149">
                  <c:v>1.578851E-3</c:v>
                </c:pt>
                <c:pt idx="150">
                  <c:v>7.7524250000000003E-3</c:v>
                </c:pt>
                <c:pt idx="151">
                  <c:v>9.2336940000000006E-2</c:v>
                </c:pt>
                <c:pt idx="152">
                  <c:v>6.3815690000000001E-3</c:v>
                </c:pt>
                <c:pt idx="153">
                  <c:v>4.7210459999999996E-3</c:v>
                </c:pt>
                <c:pt idx="154">
                  <c:v>2.7521400000000001E-2</c:v>
                </c:pt>
                <c:pt idx="155">
                  <c:v>6.5411660000000002E-3</c:v>
                </c:pt>
                <c:pt idx="156">
                  <c:v>5.8718060000000002E-2</c:v>
                </c:pt>
                <c:pt idx="157">
                  <c:v>8.6084179999999996E-3</c:v>
                </c:pt>
                <c:pt idx="158">
                  <c:v>1.07388E-2</c:v>
                </c:pt>
                <c:pt idx="159">
                  <c:v>4.9843530000000004E-3</c:v>
                </c:pt>
                <c:pt idx="160">
                  <c:v>4.9149989999999998E-2</c:v>
                </c:pt>
                <c:pt idx="161">
                  <c:v>2.3764179999999999E-2</c:v>
                </c:pt>
                <c:pt idx="162">
                  <c:v>5.025077E-2</c:v>
                </c:pt>
                <c:pt idx="163">
                  <c:v>5.1207719999999998E-2</c:v>
                </c:pt>
                <c:pt idx="164">
                  <c:v>6.7861409999999999E-3</c:v>
                </c:pt>
                <c:pt idx="165">
                  <c:v>6.0204380000000002E-2</c:v>
                </c:pt>
                <c:pt idx="166">
                  <c:v>7.6400399999999999E-4</c:v>
                </c:pt>
                <c:pt idx="167">
                  <c:v>5.1905430000000002E-2</c:v>
                </c:pt>
                <c:pt idx="168">
                  <c:v>1.9342390000000001E-2</c:v>
                </c:pt>
                <c:pt idx="169">
                  <c:v>3.9456360000000003E-2</c:v>
                </c:pt>
                <c:pt idx="170">
                  <c:v>8.6211789999999996E-2</c:v>
                </c:pt>
                <c:pt idx="171">
                  <c:v>7.9156880000000006E-3</c:v>
                </c:pt>
                <c:pt idx="172">
                  <c:v>7.9608860000000004E-3</c:v>
                </c:pt>
                <c:pt idx="173">
                  <c:v>1.6932099999999999E-2</c:v>
                </c:pt>
                <c:pt idx="174">
                  <c:v>1.793979E-3</c:v>
                </c:pt>
                <c:pt idx="175">
                  <c:v>2.6680739999999999E-3</c:v>
                </c:pt>
                <c:pt idx="176">
                  <c:v>2.411659E-3</c:v>
                </c:pt>
                <c:pt idx="177">
                  <c:v>4.157511E-3</c:v>
                </c:pt>
                <c:pt idx="178">
                  <c:v>6.6290119999999994E-2</c:v>
                </c:pt>
                <c:pt idx="179">
                  <c:v>5.6164329999999998E-2</c:v>
                </c:pt>
                <c:pt idx="180">
                  <c:v>3.5767820000000001E-3</c:v>
                </c:pt>
                <c:pt idx="181">
                  <c:v>4.8351940000000003E-2</c:v>
                </c:pt>
                <c:pt idx="182">
                  <c:v>4.9029629999999998E-3</c:v>
                </c:pt>
                <c:pt idx="183">
                  <c:v>2.6528369999999999E-3</c:v>
                </c:pt>
                <c:pt idx="184">
                  <c:v>4.7712400000000002E-2</c:v>
                </c:pt>
                <c:pt idx="185">
                  <c:v>1.2824760000000001E-3</c:v>
                </c:pt>
                <c:pt idx="186">
                  <c:v>9.5712460000000003E-3</c:v>
                </c:pt>
                <c:pt idx="187">
                  <c:v>3.112938E-3</c:v>
                </c:pt>
                <c:pt idx="188">
                  <c:v>0.148836</c:v>
                </c:pt>
                <c:pt idx="189">
                  <c:v>2.4896290000000001E-3</c:v>
                </c:pt>
                <c:pt idx="190">
                  <c:v>6.0888790000000002E-3</c:v>
                </c:pt>
                <c:pt idx="191">
                  <c:v>1.2095669999999999E-2</c:v>
                </c:pt>
                <c:pt idx="192">
                  <c:v>4.7631160000000004E-3</c:v>
                </c:pt>
                <c:pt idx="193">
                  <c:v>4.4370529999999998E-2</c:v>
                </c:pt>
                <c:pt idx="194">
                  <c:v>2.803081E-2</c:v>
                </c:pt>
                <c:pt idx="195">
                  <c:v>2.8239799999999999E-2</c:v>
                </c:pt>
                <c:pt idx="196">
                  <c:v>5.7217860000000002E-2</c:v>
                </c:pt>
                <c:pt idx="197">
                  <c:v>7.9870990000000003E-2</c:v>
                </c:pt>
                <c:pt idx="198">
                  <c:v>9.6377400000000002E-2</c:v>
                </c:pt>
                <c:pt idx="199">
                  <c:v>3.715561E-3</c:v>
                </c:pt>
                <c:pt idx="200">
                  <c:v>8.1294580000000005E-2</c:v>
                </c:pt>
                <c:pt idx="201">
                  <c:v>5.2850759999999997E-2</c:v>
                </c:pt>
                <c:pt idx="202">
                  <c:v>3.6345179999999998E-2</c:v>
                </c:pt>
                <c:pt idx="203">
                  <c:v>3.5502060000000002E-2</c:v>
                </c:pt>
                <c:pt idx="204">
                  <c:v>2.726736E-3</c:v>
                </c:pt>
                <c:pt idx="205">
                  <c:v>1.2981469999999999E-3</c:v>
                </c:pt>
                <c:pt idx="206">
                  <c:v>5.8264240000000002E-2</c:v>
                </c:pt>
                <c:pt idx="207">
                  <c:v>2.7721009999999999E-3</c:v>
                </c:pt>
                <c:pt idx="208">
                  <c:v>4.5051040000000001E-2</c:v>
                </c:pt>
                <c:pt idx="209">
                  <c:v>4.3529270000000004E-3</c:v>
                </c:pt>
                <c:pt idx="210">
                  <c:v>3.261379E-3</c:v>
                </c:pt>
                <c:pt idx="211">
                  <c:v>4.7010089999999997E-2</c:v>
                </c:pt>
                <c:pt idx="212">
                  <c:v>1.7584040000000001E-3</c:v>
                </c:pt>
                <c:pt idx="213">
                  <c:v>4.6693060000000002E-2</c:v>
                </c:pt>
                <c:pt idx="214">
                  <c:v>2.3179350000000001E-2</c:v>
                </c:pt>
                <c:pt idx="215">
                  <c:v>4.3640160000000001E-3</c:v>
                </c:pt>
                <c:pt idx="216">
                  <c:v>6.2303940000000002E-3</c:v>
                </c:pt>
                <c:pt idx="217">
                  <c:v>0.11399289999999999</c:v>
                </c:pt>
                <c:pt idx="218">
                  <c:v>6.3224300000000004E-3</c:v>
                </c:pt>
                <c:pt idx="219">
                  <c:v>6.3312450000000006E-2</c:v>
                </c:pt>
                <c:pt idx="220">
                  <c:v>3.2237820000000001E-3</c:v>
                </c:pt>
                <c:pt idx="221">
                  <c:v>8.5891560000000006E-2</c:v>
                </c:pt>
                <c:pt idx="222">
                  <c:v>2.7758990000000001E-2</c:v>
                </c:pt>
                <c:pt idx="223">
                  <c:v>2.5570390000000001E-3</c:v>
                </c:pt>
                <c:pt idx="224">
                  <c:v>4.5493349999999998E-3</c:v>
                </c:pt>
                <c:pt idx="225">
                  <c:v>4.0354309999999997E-2</c:v>
                </c:pt>
                <c:pt idx="226">
                  <c:v>6.4902329999999998E-3</c:v>
                </c:pt>
                <c:pt idx="227">
                  <c:v>1.374449E-3</c:v>
                </c:pt>
                <c:pt idx="228">
                  <c:v>9.3034250000000006E-3</c:v>
                </c:pt>
                <c:pt idx="229">
                  <c:v>3.7658510000000002E-3</c:v>
                </c:pt>
                <c:pt idx="230">
                  <c:v>6.4291680000000004E-2</c:v>
                </c:pt>
                <c:pt idx="231">
                  <c:v>1.3883890000000001E-3</c:v>
                </c:pt>
                <c:pt idx="232">
                  <c:v>7.1024340000000004E-3</c:v>
                </c:pt>
                <c:pt idx="233">
                  <c:v>6.0819610000000003E-3</c:v>
                </c:pt>
                <c:pt idx="234">
                  <c:v>9.3690359999999999E-4</c:v>
                </c:pt>
                <c:pt idx="235">
                  <c:v>5.6451569999999996E-3</c:v>
                </c:pt>
                <c:pt idx="236">
                  <c:v>4.12614E-4</c:v>
                </c:pt>
                <c:pt idx="237">
                  <c:v>4.2747740000000003E-3</c:v>
                </c:pt>
                <c:pt idx="238">
                  <c:v>4.2915460000000002E-3</c:v>
                </c:pt>
                <c:pt idx="239">
                  <c:v>5.4681790000000001E-2</c:v>
                </c:pt>
                <c:pt idx="240">
                  <c:v>1.015626E-2</c:v>
                </c:pt>
                <c:pt idx="241">
                  <c:v>3.4786869999999998E-2</c:v>
                </c:pt>
                <c:pt idx="242">
                  <c:v>1.7401719999999999E-3</c:v>
                </c:pt>
                <c:pt idx="243">
                  <c:v>5.3068430000000003E-3</c:v>
                </c:pt>
                <c:pt idx="244">
                  <c:v>6.8410650000000003E-3</c:v>
                </c:pt>
                <c:pt idx="245">
                  <c:v>2.1015980000000001E-3</c:v>
                </c:pt>
                <c:pt idx="246">
                  <c:v>3.192926E-3</c:v>
                </c:pt>
                <c:pt idx="247">
                  <c:v>2.2532699999999999E-2</c:v>
                </c:pt>
                <c:pt idx="248">
                  <c:v>6.6814040000000005E-2</c:v>
                </c:pt>
                <c:pt idx="249">
                  <c:v>5.4101160000000004E-3</c:v>
                </c:pt>
                <c:pt idx="250">
                  <c:v>6.9157579999999996E-2</c:v>
                </c:pt>
                <c:pt idx="251">
                  <c:v>1.0343349999999999E-3</c:v>
                </c:pt>
                <c:pt idx="252">
                  <c:v>1.0555190000000001E-2</c:v>
                </c:pt>
                <c:pt idx="253">
                  <c:v>2.2009669999999999E-2</c:v>
                </c:pt>
                <c:pt idx="254">
                  <c:v>2.4478679999999999E-2</c:v>
                </c:pt>
                <c:pt idx="255">
                  <c:v>1.57008E-3</c:v>
                </c:pt>
                <c:pt idx="256">
                  <c:v>8.8339379999999995E-3</c:v>
                </c:pt>
                <c:pt idx="257">
                  <c:v>6.6084120000000001E-3</c:v>
                </c:pt>
                <c:pt idx="258">
                  <c:v>2.2212120000000002E-3</c:v>
                </c:pt>
                <c:pt idx="259">
                  <c:v>2.558059E-2</c:v>
                </c:pt>
                <c:pt idx="260">
                  <c:v>9.3520259999999994E-2</c:v>
                </c:pt>
                <c:pt idx="261">
                  <c:v>9.6546110000000004E-3</c:v>
                </c:pt>
                <c:pt idx="262">
                  <c:v>7.340816E-3</c:v>
                </c:pt>
                <c:pt idx="263">
                  <c:v>6.4271330000000002E-2</c:v>
                </c:pt>
                <c:pt idx="264">
                  <c:v>1.231925E-2</c:v>
                </c:pt>
                <c:pt idx="265">
                  <c:v>5.2055369999999997E-2</c:v>
                </c:pt>
                <c:pt idx="266">
                  <c:v>2.5220380000000001E-2</c:v>
                </c:pt>
                <c:pt idx="267">
                  <c:v>3.5279439999999999E-3</c:v>
                </c:pt>
                <c:pt idx="268">
                  <c:v>4.8777569999999999E-3</c:v>
                </c:pt>
                <c:pt idx="269">
                  <c:v>3.5778440000000002E-3</c:v>
                </c:pt>
                <c:pt idx="270">
                  <c:v>1.757305E-3</c:v>
                </c:pt>
                <c:pt idx="271">
                  <c:v>8.8061690000000008E-3</c:v>
                </c:pt>
                <c:pt idx="272">
                  <c:v>5.0137130000000004E-3</c:v>
                </c:pt>
                <c:pt idx="273">
                  <c:v>1.2114090000000001E-3</c:v>
                </c:pt>
                <c:pt idx="274">
                  <c:v>6.0887179999999999E-3</c:v>
                </c:pt>
                <c:pt idx="275">
                  <c:v>6.1548200000000001E-3</c:v>
                </c:pt>
                <c:pt idx="276">
                  <c:v>5.8609570000000004E-4</c:v>
                </c:pt>
                <c:pt idx="277">
                  <c:v>6.7627520000000003E-3</c:v>
                </c:pt>
                <c:pt idx="278">
                  <c:v>1.10294E-2</c:v>
                </c:pt>
                <c:pt idx="279">
                  <c:v>2.8002920000000001E-2</c:v>
                </c:pt>
                <c:pt idx="280">
                  <c:v>1.2915380000000001E-3</c:v>
                </c:pt>
                <c:pt idx="281">
                  <c:v>8.0030980000000002E-3</c:v>
                </c:pt>
                <c:pt idx="282">
                  <c:v>1.908174E-2</c:v>
                </c:pt>
                <c:pt idx="283">
                  <c:v>6.2543120000000004E-4</c:v>
                </c:pt>
                <c:pt idx="284">
                  <c:v>3.8795520000000001E-3</c:v>
                </c:pt>
                <c:pt idx="285">
                  <c:v>6.2705759999999997E-4</c:v>
                </c:pt>
                <c:pt idx="286">
                  <c:v>3.8523740000000001E-2</c:v>
                </c:pt>
                <c:pt idx="287">
                  <c:v>7.2487289999999996E-2</c:v>
                </c:pt>
                <c:pt idx="288">
                  <c:v>6.4134309999999998E-4</c:v>
                </c:pt>
                <c:pt idx="289">
                  <c:v>6.0651370000000003E-2</c:v>
                </c:pt>
                <c:pt idx="290">
                  <c:v>2.3142779999999999E-3</c:v>
                </c:pt>
                <c:pt idx="291">
                  <c:v>5.4366320000000003E-3</c:v>
                </c:pt>
                <c:pt idx="292">
                  <c:v>3.8722550000000001E-2</c:v>
                </c:pt>
                <c:pt idx="293">
                  <c:v>4.9704909999999996E-3</c:v>
                </c:pt>
                <c:pt idx="294">
                  <c:v>4.0690029999999999E-3</c:v>
                </c:pt>
                <c:pt idx="295">
                  <c:v>1.365416E-2</c:v>
                </c:pt>
                <c:pt idx="296">
                  <c:v>1.225737E-2</c:v>
                </c:pt>
                <c:pt idx="297">
                  <c:v>4.089947E-3</c:v>
                </c:pt>
                <c:pt idx="298">
                  <c:v>8.4059330000000008E-3</c:v>
                </c:pt>
                <c:pt idx="299">
                  <c:v>4.0964290000000004E-3</c:v>
                </c:pt>
                <c:pt idx="300">
                  <c:v>8.4332399999999998E-3</c:v>
                </c:pt>
                <c:pt idx="301">
                  <c:v>1.9152260000000001E-2</c:v>
                </c:pt>
                <c:pt idx="302">
                  <c:v>7.9215840000000006E-3</c:v>
                </c:pt>
                <c:pt idx="303">
                  <c:v>5.685992E-3</c:v>
                </c:pt>
                <c:pt idx="304">
                  <c:v>0.1007627</c:v>
                </c:pt>
                <c:pt idx="305">
                  <c:v>1.8223130000000001E-3</c:v>
                </c:pt>
                <c:pt idx="306">
                  <c:v>1.065056E-2</c:v>
                </c:pt>
                <c:pt idx="307">
                  <c:v>2.1927269999999998E-3</c:v>
                </c:pt>
                <c:pt idx="308">
                  <c:v>6.9836100000000003E-3</c:v>
                </c:pt>
                <c:pt idx="309">
                  <c:v>2.5929569999999999E-3</c:v>
                </c:pt>
                <c:pt idx="310">
                  <c:v>1.2697870000000001E-3</c:v>
                </c:pt>
                <c:pt idx="311">
                  <c:v>1.7363409999999999E-2</c:v>
                </c:pt>
                <c:pt idx="312">
                  <c:v>8.2630770000000006E-3</c:v>
                </c:pt>
                <c:pt idx="313">
                  <c:v>2.2700060000000002E-3</c:v>
                </c:pt>
                <c:pt idx="314">
                  <c:v>5.4471140000000003E-3</c:v>
                </c:pt>
                <c:pt idx="315">
                  <c:v>3.0692610000000002E-3</c:v>
                </c:pt>
                <c:pt idx="316">
                  <c:v>3.0238080000000001E-2</c:v>
                </c:pt>
                <c:pt idx="317">
                  <c:v>1.095367E-2</c:v>
                </c:pt>
                <c:pt idx="318">
                  <c:v>2.328481E-2</c:v>
                </c:pt>
                <c:pt idx="319">
                  <c:v>1.330473E-3</c:v>
                </c:pt>
                <c:pt idx="320">
                  <c:v>3.5856429999999999E-3</c:v>
                </c:pt>
                <c:pt idx="321">
                  <c:v>3.6128269999999999E-3</c:v>
                </c:pt>
                <c:pt idx="322">
                  <c:v>8.2473599999999996E-4</c:v>
                </c:pt>
                <c:pt idx="323">
                  <c:v>6.1734909999999997E-2</c:v>
                </c:pt>
                <c:pt idx="324">
                  <c:v>6.1773000000000002E-3</c:v>
                </c:pt>
                <c:pt idx="325">
                  <c:v>2.3902559999999999E-3</c:v>
                </c:pt>
                <c:pt idx="326">
                  <c:v>5.554448E-2</c:v>
                </c:pt>
                <c:pt idx="327">
                  <c:v>8.3962939999999997E-4</c:v>
                </c:pt>
                <c:pt idx="328">
                  <c:v>8.9043399999999995E-2</c:v>
                </c:pt>
                <c:pt idx="329">
                  <c:v>7.654466E-2</c:v>
                </c:pt>
                <c:pt idx="330">
                  <c:v>1.4082420000000001E-3</c:v>
                </c:pt>
                <c:pt idx="331">
                  <c:v>1.1250629999999999E-3</c:v>
                </c:pt>
                <c:pt idx="332">
                  <c:v>1.4130970000000001E-3</c:v>
                </c:pt>
                <c:pt idx="333">
                  <c:v>6.5829289999999997E-4</c:v>
                </c:pt>
                <c:pt idx="334">
                  <c:v>1.082258E-2</c:v>
                </c:pt>
                <c:pt idx="335">
                  <c:v>8.9001450000000001E-4</c:v>
                </c:pt>
                <c:pt idx="336">
                  <c:v>7.6159679999999999E-3</c:v>
                </c:pt>
                <c:pt idx="337">
                  <c:v>3.0449839999999999E-2</c:v>
                </c:pt>
                <c:pt idx="338">
                  <c:v>2.774532E-2</c:v>
                </c:pt>
                <c:pt idx="339">
                  <c:v>6.7151899999999998E-4</c:v>
                </c:pt>
                <c:pt idx="340">
                  <c:v>6.0838660000000003E-2</c:v>
                </c:pt>
                <c:pt idx="341">
                  <c:v>8.4436339999999999E-2</c:v>
                </c:pt>
                <c:pt idx="342">
                  <c:v>1.810428E-3</c:v>
                </c:pt>
                <c:pt idx="343">
                  <c:v>9.1771330000000001E-4</c:v>
                </c:pt>
                <c:pt idx="344">
                  <c:v>1.5385050000000001E-2</c:v>
                </c:pt>
                <c:pt idx="345">
                  <c:v>2.5720029999999998E-3</c:v>
                </c:pt>
                <c:pt idx="346">
                  <c:v>5.9816419999999997E-3</c:v>
                </c:pt>
                <c:pt idx="347">
                  <c:v>3.9465910000000002E-3</c:v>
                </c:pt>
                <c:pt idx="348">
                  <c:v>8.5354590000000004E-3</c:v>
                </c:pt>
                <c:pt idx="349">
                  <c:v>2.1319089999999999E-2</c:v>
                </c:pt>
                <c:pt idx="350">
                  <c:v>3.7838289999999997E-2</c:v>
                </c:pt>
                <c:pt idx="351">
                  <c:v>2.8621400000000002E-2</c:v>
                </c:pt>
                <c:pt idx="352">
                  <c:v>5.437377E-4</c:v>
                </c:pt>
                <c:pt idx="353">
                  <c:v>1.0052489999999999E-3</c:v>
                </c:pt>
                <c:pt idx="354">
                  <c:v>4.5270320000000003E-2</c:v>
                </c:pt>
                <c:pt idx="355">
                  <c:v>2.3394330000000001E-3</c:v>
                </c:pt>
                <c:pt idx="356">
                  <c:v>2.1679629999999998E-2</c:v>
                </c:pt>
                <c:pt idx="357">
                  <c:v>1.291868E-2</c:v>
                </c:pt>
                <c:pt idx="358">
                  <c:v>1.4439199999999999E-2</c:v>
                </c:pt>
                <c:pt idx="359">
                  <c:v>6.8982260000000004E-3</c:v>
                </c:pt>
                <c:pt idx="360">
                  <c:v>3.7283400000000001E-3</c:v>
                </c:pt>
                <c:pt idx="361">
                  <c:v>2.827286E-3</c:v>
                </c:pt>
                <c:pt idx="362">
                  <c:v>3.0998789999999998E-2</c:v>
                </c:pt>
                <c:pt idx="363">
                  <c:v>7.6484600000000002E-3</c:v>
                </c:pt>
                <c:pt idx="364">
                  <c:v>1.47289E-2</c:v>
                </c:pt>
                <c:pt idx="365">
                  <c:v>1.3995219999999999E-2</c:v>
                </c:pt>
                <c:pt idx="366">
                  <c:v>7.7428829999999999E-3</c:v>
                </c:pt>
                <c:pt idx="367">
                  <c:v>4.8499540000000001E-3</c:v>
                </c:pt>
                <c:pt idx="368">
                  <c:v>2.5819669999999999E-2</c:v>
                </c:pt>
                <c:pt idx="369">
                  <c:v>1.7377619999999999E-3</c:v>
                </c:pt>
                <c:pt idx="370">
                  <c:v>1.417558E-3</c:v>
                </c:pt>
                <c:pt idx="371">
                  <c:v>4.2224500000000002E-4</c:v>
                </c:pt>
                <c:pt idx="372">
                  <c:v>2.9585570000000001E-3</c:v>
                </c:pt>
                <c:pt idx="373">
                  <c:v>4.3573160000000001E-4</c:v>
                </c:pt>
                <c:pt idx="374">
                  <c:v>3.017671E-3</c:v>
                </c:pt>
                <c:pt idx="375">
                  <c:v>1.466525E-3</c:v>
                </c:pt>
                <c:pt idx="376">
                  <c:v>3.0373010000000001E-3</c:v>
                </c:pt>
                <c:pt idx="377">
                  <c:v>7.45439E-3</c:v>
                </c:pt>
                <c:pt idx="378">
                  <c:v>1.6204659999999999E-2</c:v>
                </c:pt>
                <c:pt idx="379">
                  <c:v>2.2103959999999999E-2</c:v>
                </c:pt>
                <c:pt idx="380">
                  <c:v>3.5835939999999998E-3</c:v>
                </c:pt>
                <c:pt idx="381">
                  <c:v>5.7252140000000002E-3</c:v>
                </c:pt>
                <c:pt idx="382">
                  <c:v>7.561356E-3</c:v>
                </c:pt>
                <c:pt idx="383">
                  <c:v>1.552758E-3</c:v>
                </c:pt>
                <c:pt idx="384">
                  <c:v>3.6536450000000001E-3</c:v>
                </c:pt>
                <c:pt idx="385">
                  <c:v>3.1789909999999999E-3</c:v>
                </c:pt>
                <c:pt idx="386">
                  <c:v>1.492112E-2</c:v>
                </c:pt>
                <c:pt idx="387">
                  <c:v>1.5794310000000001E-3</c:v>
                </c:pt>
                <c:pt idx="388">
                  <c:v>3.2358999999999999E-3</c:v>
                </c:pt>
                <c:pt idx="389">
                  <c:v>1.050653E-2</c:v>
                </c:pt>
                <c:pt idx="390">
                  <c:v>1.633027E-3</c:v>
                </c:pt>
                <c:pt idx="391">
                  <c:v>1.8454620000000001E-2</c:v>
                </c:pt>
                <c:pt idx="392">
                  <c:v>1.208834E-2</c:v>
                </c:pt>
                <c:pt idx="393">
                  <c:v>2.0231870000000001E-3</c:v>
                </c:pt>
                <c:pt idx="394">
                  <c:v>1.1431999999999999E-2</c:v>
                </c:pt>
                <c:pt idx="395">
                  <c:v>1.538456E-2</c:v>
                </c:pt>
                <c:pt idx="396">
                  <c:v>1.226851E-2</c:v>
                </c:pt>
                <c:pt idx="397">
                  <c:v>2.7673980000000001E-2</c:v>
                </c:pt>
                <c:pt idx="398">
                  <c:v>7.762229E-4</c:v>
                </c:pt>
                <c:pt idx="399">
                  <c:v>7.4258049999999997E-3</c:v>
                </c:pt>
                <c:pt idx="400">
                  <c:v>1.369517E-3</c:v>
                </c:pt>
                <c:pt idx="401">
                  <c:v>3.6684790000000002E-2</c:v>
                </c:pt>
                <c:pt idx="402">
                  <c:v>3.0793350000000001E-2</c:v>
                </c:pt>
                <c:pt idx="403">
                  <c:v>5.5947389999999998E-4</c:v>
                </c:pt>
                <c:pt idx="404">
                  <c:v>7.9812999999999998E-4</c:v>
                </c:pt>
                <c:pt idx="405">
                  <c:v>8.8776270000000008E-3</c:v>
                </c:pt>
                <c:pt idx="406">
                  <c:v>1.029326E-2</c:v>
                </c:pt>
                <c:pt idx="407">
                  <c:v>1.251971E-2</c:v>
                </c:pt>
                <c:pt idx="408">
                  <c:v>3.8924220000000002E-2</c:v>
                </c:pt>
                <c:pt idx="409">
                  <c:v>1.0901489999999999E-3</c:v>
                </c:pt>
                <c:pt idx="410">
                  <c:v>3.3018430000000001E-2</c:v>
                </c:pt>
                <c:pt idx="411">
                  <c:v>2.191981E-3</c:v>
                </c:pt>
                <c:pt idx="412">
                  <c:v>3.5880389999999999E-3</c:v>
                </c:pt>
                <c:pt idx="413">
                  <c:v>5.9645520000000004E-4</c:v>
                </c:pt>
                <c:pt idx="414">
                  <c:v>2.2214829999999998E-3</c:v>
                </c:pt>
                <c:pt idx="415">
                  <c:v>8.5217029999999996E-4</c:v>
                </c:pt>
                <c:pt idx="416">
                  <c:v>1.0595510000000001E-2</c:v>
                </c:pt>
                <c:pt idx="417">
                  <c:v>9.1991299999999998E-3</c:v>
                </c:pt>
                <c:pt idx="418">
                  <c:v>3.6746560000000001E-3</c:v>
                </c:pt>
                <c:pt idx="419">
                  <c:v>1.865874E-3</c:v>
                </c:pt>
                <c:pt idx="420">
                  <c:v>3.1898809999999999E-3</c:v>
                </c:pt>
                <c:pt idx="421">
                  <c:v>1.700169E-2</c:v>
                </c:pt>
                <c:pt idx="422">
                  <c:v>4.2201169999999998E-3</c:v>
                </c:pt>
                <c:pt idx="423">
                  <c:v>1.880582E-3</c:v>
                </c:pt>
                <c:pt idx="424">
                  <c:v>1.296157E-2</c:v>
                </c:pt>
                <c:pt idx="425">
                  <c:v>5.9616519999999996E-3</c:v>
                </c:pt>
                <c:pt idx="426">
                  <c:v>9.320587E-3</c:v>
                </c:pt>
                <c:pt idx="427">
                  <c:v>5.381959E-2</c:v>
                </c:pt>
                <c:pt idx="428">
                  <c:v>2.3218240000000001E-3</c:v>
                </c:pt>
                <c:pt idx="429">
                  <c:v>8.9921429999999995E-4</c:v>
                </c:pt>
                <c:pt idx="430">
                  <c:v>1.9241169999999999E-3</c:v>
                </c:pt>
                <c:pt idx="431">
                  <c:v>0.1341379</c:v>
                </c:pt>
                <c:pt idx="432">
                  <c:v>1.549101E-3</c:v>
                </c:pt>
                <c:pt idx="433">
                  <c:v>1.5598649999999999E-3</c:v>
                </c:pt>
                <c:pt idx="434">
                  <c:v>9.4253270000000007E-3</c:v>
                </c:pt>
                <c:pt idx="435">
                  <c:v>9.1496959999999995E-4</c:v>
                </c:pt>
                <c:pt idx="436">
                  <c:v>6.5602819999999997E-4</c:v>
                </c:pt>
                <c:pt idx="437">
                  <c:v>3.3294639999999999E-3</c:v>
                </c:pt>
                <c:pt idx="438">
                  <c:v>1.9727159999999998E-3</c:v>
                </c:pt>
                <c:pt idx="439">
                  <c:v>1.334043E-2</c:v>
                </c:pt>
                <c:pt idx="440">
                  <c:v>9.4791809999999999E-4</c:v>
                </c:pt>
                <c:pt idx="441">
                  <c:v>1.612755E-3</c:v>
                </c:pt>
                <c:pt idx="442">
                  <c:v>3.8986989999999998E-3</c:v>
                </c:pt>
                <c:pt idx="443">
                  <c:v>0.13777619999999999</c:v>
                </c:pt>
                <c:pt idx="444">
                  <c:v>1.3501040000000001E-2</c:v>
                </c:pt>
                <c:pt idx="445">
                  <c:v>3.4527080000000001E-3</c:v>
                </c:pt>
                <c:pt idx="446">
                  <c:v>9.0400399999999992E-3</c:v>
                </c:pt>
                <c:pt idx="447">
                  <c:v>2.9737459999999998E-4</c:v>
                </c:pt>
                <c:pt idx="448">
                  <c:v>2.6073079999999998E-2</c:v>
                </c:pt>
                <c:pt idx="449">
                  <c:v>7.3409359999999999E-4</c:v>
                </c:pt>
                <c:pt idx="450">
                  <c:v>2.5676599999999998E-3</c:v>
                </c:pt>
                <c:pt idx="451">
                  <c:v>7.3959389999999996E-4</c:v>
                </c:pt>
                <c:pt idx="452">
                  <c:v>7.4306019999999999E-4</c:v>
                </c:pt>
                <c:pt idx="453">
                  <c:v>1.3847079999999999E-2</c:v>
                </c:pt>
                <c:pt idx="454">
                  <c:v>1.073618E-2</c:v>
                </c:pt>
                <c:pt idx="455">
                  <c:v>3.0748899999999998E-3</c:v>
                </c:pt>
                <c:pt idx="456">
                  <c:v>2.0786039999999999E-2</c:v>
                </c:pt>
                <c:pt idx="457">
                  <c:v>1.91127E-2</c:v>
                </c:pt>
                <c:pt idx="458">
                  <c:v>6.6169719999999996E-3</c:v>
                </c:pt>
                <c:pt idx="459">
                  <c:v>0.1064826</c:v>
                </c:pt>
                <c:pt idx="460">
                  <c:v>5.6140490000000001E-2</c:v>
                </c:pt>
                <c:pt idx="461">
                  <c:v>3.2175039999999999E-3</c:v>
                </c:pt>
                <c:pt idx="462">
                  <c:v>8.0975480000000004E-4</c:v>
                </c:pt>
                <c:pt idx="463">
                  <c:v>1.351787E-2</c:v>
                </c:pt>
                <c:pt idx="464">
                  <c:v>3.9234529999999997E-2</c:v>
                </c:pt>
                <c:pt idx="465">
                  <c:v>8.0249180000000003E-2</c:v>
                </c:pt>
                <c:pt idx="466">
                  <c:v>0.16970640000000001</c:v>
                </c:pt>
                <c:pt idx="467">
                  <c:v>8.0325019999999997E-2</c:v>
                </c:pt>
                <c:pt idx="468">
                  <c:v>9.7079839999999994E-3</c:v>
                </c:pt>
                <c:pt idx="469">
                  <c:v>0.12999939999999999</c:v>
                </c:pt>
                <c:pt idx="470">
                  <c:v>7.6699180000000004E-3</c:v>
                </c:pt>
                <c:pt idx="471">
                  <c:v>2.3839600000000001E-3</c:v>
                </c:pt>
                <c:pt idx="472">
                  <c:v>2.3964540000000001E-3</c:v>
                </c:pt>
                <c:pt idx="473">
                  <c:v>8.7496109999999998E-4</c:v>
                </c:pt>
                <c:pt idx="474">
                  <c:v>3.8799159999999999E-2</c:v>
                </c:pt>
                <c:pt idx="475">
                  <c:v>1.9757799999999999E-3</c:v>
                </c:pt>
                <c:pt idx="476">
                  <c:v>1.5763789999999999E-3</c:v>
                </c:pt>
                <c:pt idx="477">
                  <c:v>7.7715060000000002E-2</c:v>
                </c:pt>
                <c:pt idx="478">
                  <c:v>2.4486209999999998E-3</c:v>
                </c:pt>
                <c:pt idx="479">
                  <c:v>6.4636909999999997E-3</c:v>
                </c:pt>
                <c:pt idx="480">
                  <c:v>1.158558E-2</c:v>
                </c:pt>
                <c:pt idx="481">
                  <c:v>9.0239059999999997E-4</c:v>
                </c:pt>
                <c:pt idx="482">
                  <c:v>3.3844310000000002E-2</c:v>
                </c:pt>
                <c:pt idx="483">
                  <c:v>9.3867159999999998E-3</c:v>
                </c:pt>
                <c:pt idx="484">
                  <c:v>9.4526230000000003E-3</c:v>
                </c:pt>
                <c:pt idx="485">
                  <c:v>2.422121E-2</c:v>
                </c:pt>
                <c:pt idx="486">
                  <c:v>3.0571600000000002E-3</c:v>
                </c:pt>
                <c:pt idx="487">
                  <c:v>1.292187E-3</c:v>
                </c:pt>
                <c:pt idx="488">
                  <c:v>9.7189930000000002E-4</c:v>
                </c:pt>
                <c:pt idx="489">
                  <c:v>3.6442290000000001E-3</c:v>
                </c:pt>
                <c:pt idx="490">
                  <c:v>4.637235E-2</c:v>
                </c:pt>
                <c:pt idx="491">
                  <c:v>9.6785310000000006E-3</c:v>
                </c:pt>
                <c:pt idx="492">
                  <c:v>3.1617760000000002E-2</c:v>
                </c:pt>
                <c:pt idx="493">
                  <c:v>0.1421857</c:v>
                </c:pt>
                <c:pt idx="494">
                  <c:v>1.3435000000000001E-3</c:v>
                </c:pt>
                <c:pt idx="495">
                  <c:v>1.7394929999999999E-3</c:v>
                </c:pt>
                <c:pt idx="496">
                  <c:v>5.5047289999999999E-3</c:v>
                </c:pt>
                <c:pt idx="497">
                  <c:v>3.1669179999999999E-3</c:v>
                </c:pt>
                <c:pt idx="498">
                  <c:v>7.0406509999999996E-4</c:v>
                </c:pt>
                <c:pt idx="499">
                  <c:v>2.2066870000000001E-3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6.9691141531847495E-2</c:v>
                </c:pt>
                <c:pt idx="1">
                  <c:v>6.8333521891616705E-2</c:v>
                </c:pt>
                <c:pt idx="2">
                  <c:v>2.8623147414865935E-2</c:v>
                </c:pt>
                <c:pt idx="3">
                  <c:v>1.6291435682769546E-2</c:v>
                </c:pt>
                <c:pt idx="4">
                  <c:v>1.5160085982577214E-2</c:v>
                </c:pt>
                <c:pt idx="5">
                  <c:v>1.5046951012557982E-2</c:v>
                </c:pt>
                <c:pt idx="6">
                  <c:v>1.5952030772711845E-2</c:v>
                </c:pt>
                <c:pt idx="7">
                  <c:v>2.3532073764000454E-2</c:v>
                </c:pt>
                <c:pt idx="8">
                  <c:v>1.2897386582192557E-2</c:v>
                </c:pt>
                <c:pt idx="9">
                  <c:v>1.3689331372327185E-2</c:v>
                </c:pt>
                <c:pt idx="10">
                  <c:v>1.4820681072519515E-2</c:v>
                </c:pt>
                <c:pt idx="11">
                  <c:v>1.153976694196176E-2</c:v>
                </c:pt>
                <c:pt idx="12">
                  <c:v>1.3236791492250254E-2</c:v>
                </c:pt>
                <c:pt idx="13">
                  <c:v>1.5838895802692612E-2</c:v>
                </c:pt>
                <c:pt idx="14">
                  <c:v>2.7831202624731304E-2</c:v>
                </c:pt>
                <c:pt idx="15">
                  <c:v>2.4776558434212014E-2</c:v>
                </c:pt>
                <c:pt idx="16">
                  <c:v>1.2784251612173322E-2</c:v>
                </c:pt>
                <c:pt idx="17">
                  <c:v>2.5002828374250483E-2</c:v>
                </c:pt>
                <c:pt idx="18">
                  <c:v>8.2588528114040053E-3</c:v>
                </c:pt>
                <c:pt idx="19">
                  <c:v>1.3463061432288721E-2</c:v>
                </c:pt>
                <c:pt idx="20">
                  <c:v>2.5229098314288947E-2</c:v>
                </c:pt>
                <c:pt idx="21">
                  <c:v>2.1269374363615794E-2</c:v>
                </c:pt>
                <c:pt idx="22">
                  <c:v>1.0974092091865596E-2</c:v>
                </c:pt>
                <c:pt idx="23">
                  <c:v>1.3689331372327185E-2</c:v>
                </c:pt>
                <c:pt idx="24">
                  <c:v>1.8441000113134969E-2</c:v>
                </c:pt>
                <c:pt idx="25">
                  <c:v>1.267111664215409E-2</c:v>
                </c:pt>
                <c:pt idx="26">
                  <c:v>1.153976694196176E-2</c:v>
                </c:pt>
                <c:pt idx="27">
                  <c:v>7.8063129313270729E-3</c:v>
                </c:pt>
                <c:pt idx="28">
                  <c:v>1.1879171852019459E-2</c:v>
                </c:pt>
                <c:pt idx="29">
                  <c:v>5.430478560923181E-3</c:v>
                </c:pt>
                <c:pt idx="30">
                  <c:v>9.5033374816155675E-3</c:v>
                </c:pt>
                <c:pt idx="31">
                  <c:v>1.2784251612173322E-2</c:v>
                </c:pt>
                <c:pt idx="32">
                  <c:v>1.2784251612173322E-2</c:v>
                </c:pt>
                <c:pt idx="33">
                  <c:v>9.8427423916732665E-3</c:v>
                </c:pt>
                <c:pt idx="34">
                  <c:v>9.390202511596335E-3</c:v>
                </c:pt>
                <c:pt idx="35">
                  <c:v>1.9459214843308068E-2</c:v>
                </c:pt>
                <c:pt idx="36">
                  <c:v>9.955877361692499E-3</c:v>
                </c:pt>
                <c:pt idx="37">
                  <c:v>1.0295282271750198E-2</c:v>
                </c:pt>
                <c:pt idx="38">
                  <c:v>1.1200362031904061E-2</c:v>
                </c:pt>
                <c:pt idx="39">
                  <c:v>1.074782215182713E-2</c:v>
                </c:pt>
                <c:pt idx="40">
                  <c:v>7.3537730512501414E-3</c:v>
                </c:pt>
                <c:pt idx="41">
                  <c:v>7.3537730512501414E-3</c:v>
                </c:pt>
                <c:pt idx="42">
                  <c:v>6.7880982011539765E-3</c:v>
                </c:pt>
                <c:pt idx="43">
                  <c:v>1.0295282271750198E-2</c:v>
                </c:pt>
                <c:pt idx="44">
                  <c:v>1.0295282271750198E-2</c:v>
                </c:pt>
                <c:pt idx="45">
                  <c:v>1.8214730173096504E-2</c:v>
                </c:pt>
                <c:pt idx="46">
                  <c:v>1.0182147301730966E-2</c:v>
                </c:pt>
                <c:pt idx="47">
                  <c:v>1.7762190293019571E-2</c:v>
                </c:pt>
                <c:pt idx="48">
                  <c:v>8.3719877814232378E-3</c:v>
                </c:pt>
                <c:pt idx="49">
                  <c:v>6.7880982011539765E-3</c:v>
                </c:pt>
                <c:pt idx="50">
                  <c:v>6.7880982011539765E-3</c:v>
                </c:pt>
                <c:pt idx="51">
                  <c:v>8.0325828713655387E-3</c:v>
                </c:pt>
                <c:pt idx="52">
                  <c:v>9.390202511596335E-3</c:v>
                </c:pt>
                <c:pt idx="53">
                  <c:v>5.3173435909039486E-3</c:v>
                </c:pt>
                <c:pt idx="54">
                  <c:v>6.7880982011539765E-3</c:v>
                </c:pt>
                <c:pt idx="55">
                  <c:v>7.9194479013463062E-3</c:v>
                </c:pt>
                <c:pt idx="56">
                  <c:v>7.9194479013463062E-3</c:v>
                </c:pt>
                <c:pt idx="57">
                  <c:v>7.9194479013463062E-3</c:v>
                </c:pt>
                <c:pt idx="58">
                  <c:v>6.7880982011539765E-3</c:v>
                </c:pt>
                <c:pt idx="59">
                  <c:v>8.1457178413847729E-3</c:v>
                </c:pt>
                <c:pt idx="60">
                  <c:v>7.5800429912886071E-3</c:v>
                </c:pt>
                <c:pt idx="61">
                  <c:v>7.5800429912886071E-3</c:v>
                </c:pt>
                <c:pt idx="62">
                  <c:v>1.1652901911980993E-2</c:v>
                </c:pt>
                <c:pt idx="63">
                  <c:v>7.3537730512501414E-3</c:v>
                </c:pt>
                <c:pt idx="64">
                  <c:v>4.9779386808462495E-3</c:v>
                </c:pt>
                <c:pt idx="65">
                  <c:v>9.7296074216540341E-3</c:v>
                </c:pt>
                <c:pt idx="66">
                  <c:v>7.1275031112116756E-3</c:v>
                </c:pt>
                <c:pt idx="67">
                  <c:v>4.1859938907116189E-3</c:v>
                </c:pt>
                <c:pt idx="68">
                  <c:v>9.7296074216540341E-3</c:v>
                </c:pt>
                <c:pt idx="69">
                  <c:v>6.7880982011539765E-3</c:v>
                </c:pt>
                <c:pt idx="70">
                  <c:v>1.5952030772711845E-2</c:v>
                </c:pt>
                <c:pt idx="71">
                  <c:v>9.0507976015386359E-3</c:v>
                </c:pt>
                <c:pt idx="72">
                  <c:v>1.8667270053173438E-2</c:v>
                </c:pt>
                <c:pt idx="73">
                  <c:v>1.5273220952596447E-2</c:v>
                </c:pt>
                <c:pt idx="74">
                  <c:v>9.0507976015386359E-3</c:v>
                </c:pt>
                <c:pt idx="75">
                  <c:v>3.9597239506731531E-3</c:v>
                </c:pt>
                <c:pt idx="76">
                  <c:v>1.459441113248105E-2</c:v>
                </c:pt>
                <c:pt idx="77">
                  <c:v>8.7113926914809368E-3</c:v>
                </c:pt>
                <c:pt idx="78">
                  <c:v>3.620319040615454E-3</c:v>
                </c:pt>
                <c:pt idx="79">
                  <c:v>1.7083380472904176E-2</c:v>
                </c:pt>
                <c:pt idx="80">
                  <c:v>6.7880982011539765E-3</c:v>
                </c:pt>
                <c:pt idx="81">
                  <c:v>5.3173435909039486E-3</c:v>
                </c:pt>
                <c:pt idx="82">
                  <c:v>9.6164724516347999E-3</c:v>
                </c:pt>
                <c:pt idx="83">
                  <c:v>4.1859938907116189E-3</c:v>
                </c:pt>
                <c:pt idx="84">
                  <c:v>4.0728589206923864E-3</c:v>
                </c:pt>
                <c:pt idx="85">
                  <c:v>1.5612625862654146E-2</c:v>
                </c:pt>
                <c:pt idx="86">
                  <c:v>1.0974092091865596E-2</c:v>
                </c:pt>
                <c:pt idx="87">
                  <c:v>5.9961534110193459E-3</c:v>
                </c:pt>
                <c:pt idx="88">
                  <c:v>3.9597239506731531E-3</c:v>
                </c:pt>
                <c:pt idx="89">
                  <c:v>4.7516687408077837E-3</c:v>
                </c:pt>
                <c:pt idx="90">
                  <c:v>3.620319040615454E-3</c:v>
                </c:pt>
                <c:pt idx="91">
                  <c:v>1.7196515442923409E-2</c:v>
                </c:pt>
                <c:pt idx="92">
                  <c:v>9.8427423916732665E-3</c:v>
                </c:pt>
                <c:pt idx="93">
                  <c:v>2.8283742504808238E-3</c:v>
                </c:pt>
                <c:pt idx="94">
                  <c:v>6.2224233510578117E-3</c:v>
                </c:pt>
                <c:pt idx="95">
                  <c:v>4.0728589206923864E-3</c:v>
                </c:pt>
                <c:pt idx="96">
                  <c:v>5.2042086208847153E-3</c:v>
                </c:pt>
                <c:pt idx="97">
                  <c:v>6.1092883810385792E-3</c:v>
                </c:pt>
                <c:pt idx="98">
                  <c:v>2.8283742504808238E-3</c:v>
                </c:pt>
                <c:pt idx="99">
                  <c:v>1.0974092091865596E-2</c:v>
                </c:pt>
                <c:pt idx="100">
                  <c:v>8.9376626315194035E-3</c:v>
                </c:pt>
                <c:pt idx="101">
                  <c:v>7.240638081230908E-3</c:v>
                </c:pt>
                <c:pt idx="102">
                  <c:v>4.525398800769318E-3</c:v>
                </c:pt>
                <c:pt idx="103">
                  <c:v>5.3173435909039486E-3</c:v>
                </c:pt>
                <c:pt idx="104">
                  <c:v>1.0974092091865596E-2</c:v>
                </c:pt>
                <c:pt idx="105">
                  <c:v>3.620319040615454E-3</c:v>
                </c:pt>
                <c:pt idx="106">
                  <c:v>1.0182147301730966E-2</c:v>
                </c:pt>
                <c:pt idx="107">
                  <c:v>2.8283742504808238E-3</c:v>
                </c:pt>
                <c:pt idx="108">
                  <c:v>5.6567485009616477E-3</c:v>
                </c:pt>
                <c:pt idx="109">
                  <c:v>7.240638081230908E-3</c:v>
                </c:pt>
                <c:pt idx="110">
                  <c:v>7.240638081230908E-3</c:v>
                </c:pt>
                <c:pt idx="111">
                  <c:v>1.1200362031904061E-2</c:v>
                </c:pt>
                <c:pt idx="112">
                  <c:v>5.8830184410001134E-3</c:v>
                </c:pt>
                <c:pt idx="113">
                  <c:v>5.3173435909039486E-3</c:v>
                </c:pt>
                <c:pt idx="114">
                  <c:v>5.7698834709808801E-3</c:v>
                </c:pt>
                <c:pt idx="115">
                  <c:v>7.4669080212693747E-3</c:v>
                </c:pt>
                <c:pt idx="116">
                  <c:v>2.8283742504808238E-3</c:v>
                </c:pt>
                <c:pt idx="117">
                  <c:v>4.525398800769318E-3</c:v>
                </c:pt>
                <c:pt idx="118">
                  <c:v>1.0295282271750198E-2</c:v>
                </c:pt>
                <c:pt idx="119">
                  <c:v>6.2224233510578117E-3</c:v>
                </c:pt>
                <c:pt idx="120">
                  <c:v>9.6164724516347999E-3</c:v>
                </c:pt>
                <c:pt idx="121">
                  <c:v>3.8465889806539202E-3</c:v>
                </c:pt>
                <c:pt idx="122">
                  <c:v>1.2444846702115623E-2</c:v>
                </c:pt>
                <c:pt idx="123">
                  <c:v>9.6164724516347999E-3</c:v>
                </c:pt>
                <c:pt idx="124">
                  <c:v>3.8465889806539202E-3</c:v>
                </c:pt>
                <c:pt idx="125">
                  <c:v>1.0295282271750198E-2</c:v>
                </c:pt>
                <c:pt idx="126">
                  <c:v>7.240638081230908E-3</c:v>
                </c:pt>
                <c:pt idx="127">
                  <c:v>1.0295282271750198E-2</c:v>
                </c:pt>
                <c:pt idx="128">
                  <c:v>8.0325828713655387E-3</c:v>
                </c:pt>
                <c:pt idx="129">
                  <c:v>4.9779386808462495E-3</c:v>
                </c:pt>
                <c:pt idx="130">
                  <c:v>8.7113926914809368E-3</c:v>
                </c:pt>
                <c:pt idx="131">
                  <c:v>5.0910736508654828E-3</c:v>
                </c:pt>
                <c:pt idx="132">
                  <c:v>2.8283742504808238E-3</c:v>
                </c:pt>
                <c:pt idx="133">
                  <c:v>3.9597239506731531E-3</c:v>
                </c:pt>
                <c:pt idx="134">
                  <c:v>5.3173435909039486E-3</c:v>
                </c:pt>
                <c:pt idx="135">
                  <c:v>1.0295282271750198E-2</c:v>
                </c:pt>
                <c:pt idx="136">
                  <c:v>3.9597239506731531E-3</c:v>
                </c:pt>
                <c:pt idx="137">
                  <c:v>2.4889693404231247E-3</c:v>
                </c:pt>
                <c:pt idx="138">
                  <c:v>1.7309650412942641E-2</c:v>
                </c:pt>
                <c:pt idx="139">
                  <c:v>4.864803710827017E-3</c:v>
                </c:pt>
                <c:pt idx="140">
                  <c:v>6.4486932910962783E-3</c:v>
                </c:pt>
                <c:pt idx="141">
                  <c:v>2.8283742504808238E-3</c:v>
                </c:pt>
                <c:pt idx="142">
                  <c:v>4.525398800769318E-3</c:v>
                </c:pt>
                <c:pt idx="143">
                  <c:v>3.1677791605385225E-3</c:v>
                </c:pt>
                <c:pt idx="144">
                  <c:v>4.4122638307500846E-3</c:v>
                </c:pt>
                <c:pt idx="145">
                  <c:v>7.240638081230908E-3</c:v>
                </c:pt>
                <c:pt idx="146">
                  <c:v>3.7334540106346873E-3</c:v>
                </c:pt>
                <c:pt idx="147">
                  <c:v>3.1677791605385225E-3</c:v>
                </c:pt>
                <c:pt idx="148">
                  <c:v>3.9597239506731531E-3</c:v>
                </c:pt>
                <c:pt idx="149">
                  <c:v>2.6021043104423576E-3</c:v>
                </c:pt>
                <c:pt idx="150">
                  <c:v>4.525398800769318E-3</c:v>
                </c:pt>
                <c:pt idx="151">
                  <c:v>1.5952030772711845E-2</c:v>
                </c:pt>
                <c:pt idx="152">
                  <c:v>4.1859938907116189E-3</c:v>
                </c:pt>
                <c:pt idx="153">
                  <c:v>3.7334540106346873E-3</c:v>
                </c:pt>
                <c:pt idx="154">
                  <c:v>8.0325828713655387E-3</c:v>
                </c:pt>
                <c:pt idx="155">
                  <c:v>4.1859938907116189E-3</c:v>
                </c:pt>
                <c:pt idx="156">
                  <c:v>1.2105441792057926E-2</c:v>
                </c:pt>
                <c:pt idx="157">
                  <c:v>4.6385337707885504E-3</c:v>
                </c:pt>
                <c:pt idx="158">
                  <c:v>5.0910736508654828E-3</c:v>
                </c:pt>
                <c:pt idx="159">
                  <c:v>3.7334540106346873E-3</c:v>
                </c:pt>
                <c:pt idx="160">
                  <c:v>1.0860957121846362E-2</c:v>
                </c:pt>
                <c:pt idx="161">
                  <c:v>7.3537730512501414E-3</c:v>
                </c:pt>
                <c:pt idx="162">
                  <c:v>1.0974092091865596E-2</c:v>
                </c:pt>
                <c:pt idx="163">
                  <c:v>1.1087227061884829E-2</c:v>
                </c:pt>
                <c:pt idx="164">
                  <c:v>4.1859938907116189E-3</c:v>
                </c:pt>
                <c:pt idx="165">
                  <c:v>1.2105441792057926E-2</c:v>
                </c:pt>
                <c:pt idx="166">
                  <c:v>2.0364294603461932E-3</c:v>
                </c:pt>
                <c:pt idx="167">
                  <c:v>1.1087227061884829E-2</c:v>
                </c:pt>
                <c:pt idx="168">
                  <c:v>6.5618282611155107E-3</c:v>
                </c:pt>
                <c:pt idx="169">
                  <c:v>9.390202511596335E-3</c:v>
                </c:pt>
                <c:pt idx="170">
                  <c:v>1.4820681072519515E-2</c:v>
                </c:pt>
                <c:pt idx="171">
                  <c:v>4.2991288607308522E-3</c:v>
                </c:pt>
                <c:pt idx="172">
                  <c:v>4.2991288607308522E-3</c:v>
                </c:pt>
                <c:pt idx="173">
                  <c:v>5.9961534110193459E-3</c:v>
                </c:pt>
                <c:pt idx="174">
                  <c:v>2.4889693404231247E-3</c:v>
                </c:pt>
                <c:pt idx="175">
                  <c:v>2.8283742504808238E-3</c:v>
                </c:pt>
                <c:pt idx="176">
                  <c:v>2.7152392804615905E-3</c:v>
                </c:pt>
                <c:pt idx="177">
                  <c:v>3.2809141305577554E-3</c:v>
                </c:pt>
                <c:pt idx="178">
                  <c:v>1.2444846702115623E-2</c:v>
                </c:pt>
                <c:pt idx="179">
                  <c:v>1.1200362031904061E-2</c:v>
                </c:pt>
                <c:pt idx="180">
                  <c:v>3.0546441905192896E-3</c:v>
                </c:pt>
                <c:pt idx="181">
                  <c:v>1.0182147301730966E-2</c:v>
                </c:pt>
                <c:pt idx="182">
                  <c:v>3.3940491005769883E-3</c:v>
                </c:pt>
                <c:pt idx="183">
                  <c:v>2.7152392804615905E-3</c:v>
                </c:pt>
                <c:pt idx="184">
                  <c:v>1.0069012331711731E-2</c:v>
                </c:pt>
                <c:pt idx="185">
                  <c:v>2.1495644303654261E-3</c:v>
                </c:pt>
                <c:pt idx="186">
                  <c:v>4.4122638307500846E-3</c:v>
                </c:pt>
                <c:pt idx="187">
                  <c:v>2.8283742504808238E-3</c:v>
                </c:pt>
                <c:pt idx="188">
                  <c:v>2.0364294603461931E-2</c:v>
                </c:pt>
                <c:pt idx="189">
                  <c:v>2.6021043104423576E-3</c:v>
                </c:pt>
                <c:pt idx="190">
                  <c:v>3.620319040615454E-3</c:v>
                </c:pt>
                <c:pt idx="191">
                  <c:v>4.864803710827017E-3</c:v>
                </c:pt>
                <c:pt idx="192">
                  <c:v>3.2809141305577554E-3</c:v>
                </c:pt>
                <c:pt idx="193">
                  <c:v>9.5033374816155675E-3</c:v>
                </c:pt>
                <c:pt idx="194">
                  <c:v>7.3537730512501414E-3</c:v>
                </c:pt>
                <c:pt idx="195">
                  <c:v>7.3537730512501414E-3</c:v>
                </c:pt>
                <c:pt idx="196">
                  <c:v>1.0974092091865596E-2</c:v>
                </c:pt>
                <c:pt idx="197">
                  <c:v>1.3463061432288721E-2</c:v>
                </c:pt>
                <c:pt idx="198">
                  <c:v>1.5160085982577214E-2</c:v>
                </c:pt>
                <c:pt idx="199">
                  <c:v>2.9415092205000567E-3</c:v>
                </c:pt>
                <c:pt idx="200">
                  <c:v>1.3576196402307953E-2</c:v>
                </c:pt>
                <c:pt idx="201">
                  <c:v>1.0408417241769431E-2</c:v>
                </c:pt>
                <c:pt idx="202">
                  <c:v>8.3719877814232378E-3</c:v>
                </c:pt>
                <c:pt idx="203">
                  <c:v>8.2588528114040053E-3</c:v>
                </c:pt>
                <c:pt idx="204">
                  <c:v>2.6021043104423576E-3</c:v>
                </c:pt>
                <c:pt idx="205">
                  <c:v>2.0364294603461932E-3</c:v>
                </c:pt>
                <c:pt idx="206">
                  <c:v>1.0974092091865596E-2</c:v>
                </c:pt>
                <c:pt idx="207">
                  <c:v>2.6021043104423576E-3</c:v>
                </c:pt>
                <c:pt idx="208">
                  <c:v>9.390202511596335E-3</c:v>
                </c:pt>
                <c:pt idx="209">
                  <c:v>3.0546441905192896E-3</c:v>
                </c:pt>
                <c:pt idx="210">
                  <c:v>2.7152392804615905E-3</c:v>
                </c:pt>
                <c:pt idx="211">
                  <c:v>9.5033374816155675E-3</c:v>
                </c:pt>
                <c:pt idx="212">
                  <c:v>2.1495644303654261E-3</c:v>
                </c:pt>
                <c:pt idx="213">
                  <c:v>9.390202511596335E-3</c:v>
                </c:pt>
                <c:pt idx="214">
                  <c:v>6.335558321077045E-3</c:v>
                </c:pt>
                <c:pt idx="215">
                  <c:v>2.9415092205000567E-3</c:v>
                </c:pt>
                <c:pt idx="216">
                  <c:v>3.3940491005769883E-3</c:v>
                </c:pt>
                <c:pt idx="217">
                  <c:v>1.6404570652788778E-2</c:v>
                </c:pt>
                <c:pt idx="218">
                  <c:v>3.3940491005769883E-3</c:v>
                </c:pt>
                <c:pt idx="219">
                  <c:v>1.1200362031904061E-2</c:v>
                </c:pt>
                <c:pt idx="220">
                  <c:v>2.6021043104423576E-3</c:v>
                </c:pt>
                <c:pt idx="221">
                  <c:v>1.3576196402307953E-2</c:v>
                </c:pt>
                <c:pt idx="222">
                  <c:v>6.9012331711732098E-3</c:v>
                </c:pt>
                <c:pt idx="223">
                  <c:v>2.3758343704038919E-3</c:v>
                </c:pt>
                <c:pt idx="224">
                  <c:v>2.9415092205000567E-3</c:v>
                </c:pt>
                <c:pt idx="225">
                  <c:v>8.4851227514424702E-3</c:v>
                </c:pt>
                <c:pt idx="226">
                  <c:v>3.3940491005769883E-3</c:v>
                </c:pt>
                <c:pt idx="227">
                  <c:v>1.9232944903269601E-3</c:v>
                </c:pt>
                <c:pt idx="228">
                  <c:v>3.9597239506731531E-3</c:v>
                </c:pt>
                <c:pt idx="229">
                  <c:v>2.7152392804615905E-3</c:v>
                </c:pt>
                <c:pt idx="230">
                  <c:v>1.1200362031904061E-2</c:v>
                </c:pt>
                <c:pt idx="231">
                  <c:v>1.9232944903269601E-3</c:v>
                </c:pt>
                <c:pt idx="232">
                  <c:v>3.5071840705962211E-3</c:v>
                </c:pt>
                <c:pt idx="233">
                  <c:v>3.2809141305577554E-3</c:v>
                </c:pt>
                <c:pt idx="234">
                  <c:v>1.6970245502884941E-3</c:v>
                </c:pt>
                <c:pt idx="235">
                  <c:v>3.1677791605385225E-3</c:v>
                </c:pt>
                <c:pt idx="236">
                  <c:v>1.3576196402307953E-3</c:v>
                </c:pt>
                <c:pt idx="237">
                  <c:v>2.8283742504808238E-3</c:v>
                </c:pt>
                <c:pt idx="238">
                  <c:v>2.8283742504808238E-3</c:v>
                </c:pt>
                <c:pt idx="239">
                  <c:v>1.0069012331711731E-2</c:v>
                </c:pt>
                <c:pt idx="240">
                  <c:v>4.0728589206923864E-3</c:v>
                </c:pt>
                <c:pt idx="241">
                  <c:v>7.6931779613078404E-3</c:v>
                </c:pt>
                <c:pt idx="242">
                  <c:v>2.0364294603461932E-3</c:v>
                </c:pt>
                <c:pt idx="243">
                  <c:v>3.0546441905192896E-3</c:v>
                </c:pt>
                <c:pt idx="244">
                  <c:v>3.3940491005769883E-3</c:v>
                </c:pt>
                <c:pt idx="245">
                  <c:v>2.1495644303654261E-3</c:v>
                </c:pt>
                <c:pt idx="246">
                  <c:v>2.4889693404231247E-3</c:v>
                </c:pt>
                <c:pt idx="247">
                  <c:v>5.9961534110193459E-3</c:v>
                </c:pt>
                <c:pt idx="248">
                  <c:v>1.1313497001923295E-2</c:v>
                </c:pt>
                <c:pt idx="249">
                  <c:v>3.0546441905192896E-3</c:v>
                </c:pt>
                <c:pt idx="250">
                  <c:v>1.153976694196176E-2</c:v>
                </c:pt>
                <c:pt idx="251">
                  <c:v>1.6970245502884941E-3</c:v>
                </c:pt>
                <c:pt idx="252">
                  <c:v>4.0728589206923864E-3</c:v>
                </c:pt>
                <c:pt idx="253">
                  <c:v>5.8830184410001134E-3</c:v>
                </c:pt>
                <c:pt idx="254">
                  <c:v>6.2224233510578117E-3</c:v>
                </c:pt>
                <c:pt idx="255">
                  <c:v>1.9232944903269601E-3</c:v>
                </c:pt>
                <c:pt idx="256">
                  <c:v>3.7334540106346873E-3</c:v>
                </c:pt>
                <c:pt idx="257">
                  <c:v>3.2809141305577554E-3</c:v>
                </c:pt>
                <c:pt idx="258">
                  <c:v>2.1495644303654261E-3</c:v>
                </c:pt>
                <c:pt idx="259">
                  <c:v>6.335558321077045E-3</c:v>
                </c:pt>
                <c:pt idx="260">
                  <c:v>1.3915601312365652E-2</c:v>
                </c:pt>
                <c:pt idx="261">
                  <c:v>3.8465889806539202E-3</c:v>
                </c:pt>
                <c:pt idx="262">
                  <c:v>3.3940491005769883E-3</c:v>
                </c:pt>
                <c:pt idx="263">
                  <c:v>1.0860957121846362E-2</c:v>
                </c:pt>
                <c:pt idx="264">
                  <c:v>4.2991288607308522E-3</c:v>
                </c:pt>
                <c:pt idx="265">
                  <c:v>9.5033374816155675E-3</c:v>
                </c:pt>
                <c:pt idx="266">
                  <c:v>6.2224233510578117E-3</c:v>
                </c:pt>
                <c:pt idx="267">
                  <c:v>2.4889693404231247E-3</c:v>
                </c:pt>
                <c:pt idx="268">
                  <c:v>2.8283742504808238E-3</c:v>
                </c:pt>
                <c:pt idx="269">
                  <c:v>2.4889693404231247E-3</c:v>
                </c:pt>
                <c:pt idx="270">
                  <c:v>1.9232944903269601E-3</c:v>
                </c:pt>
                <c:pt idx="271">
                  <c:v>3.620319040615454E-3</c:v>
                </c:pt>
                <c:pt idx="272">
                  <c:v>2.8283742504808238E-3</c:v>
                </c:pt>
                <c:pt idx="273">
                  <c:v>1.6970245502884941E-3</c:v>
                </c:pt>
                <c:pt idx="274">
                  <c:v>3.0546441905192896E-3</c:v>
                </c:pt>
                <c:pt idx="275">
                  <c:v>3.0546441905192896E-3</c:v>
                </c:pt>
                <c:pt idx="276">
                  <c:v>1.3576196402307953E-3</c:v>
                </c:pt>
                <c:pt idx="277">
                  <c:v>3.1677791605385225E-3</c:v>
                </c:pt>
                <c:pt idx="278">
                  <c:v>3.9597239506731531E-3</c:v>
                </c:pt>
                <c:pt idx="279">
                  <c:v>6.4486932910962783E-3</c:v>
                </c:pt>
                <c:pt idx="280">
                  <c:v>1.6970245502884941E-3</c:v>
                </c:pt>
                <c:pt idx="281">
                  <c:v>3.3940491005769883E-3</c:v>
                </c:pt>
                <c:pt idx="282">
                  <c:v>5.2042086208847153E-3</c:v>
                </c:pt>
                <c:pt idx="283">
                  <c:v>1.3576196402307953E-3</c:v>
                </c:pt>
                <c:pt idx="284">
                  <c:v>2.4889693404231247E-3</c:v>
                </c:pt>
                <c:pt idx="285">
                  <c:v>1.3576196402307953E-3</c:v>
                </c:pt>
                <c:pt idx="286">
                  <c:v>7.6931779613078404E-3</c:v>
                </c:pt>
                <c:pt idx="287">
                  <c:v>1.1426631971942528E-2</c:v>
                </c:pt>
                <c:pt idx="288">
                  <c:v>1.3576196402307953E-3</c:v>
                </c:pt>
                <c:pt idx="289">
                  <c:v>1.0182147301730966E-2</c:v>
                </c:pt>
                <c:pt idx="290">
                  <c:v>2.0364294603461932E-3</c:v>
                </c:pt>
                <c:pt idx="291">
                  <c:v>2.8283742504808238E-3</c:v>
                </c:pt>
                <c:pt idx="292">
                  <c:v>7.6931779613078404E-3</c:v>
                </c:pt>
                <c:pt idx="293">
                  <c:v>2.7152392804615905E-3</c:v>
                </c:pt>
                <c:pt idx="294">
                  <c:v>2.4889693404231247E-3</c:v>
                </c:pt>
                <c:pt idx="295">
                  <c:v>4.2991288607308522E-3</c:v>
                </c:pt>
                <c:pt idx="296">
                  <c:v>4.0728589206923864E-3</c:v>
                </c:pt>
                <c:pt idx="297">
                  <c:v>2.4889693404231247E-3</c:v>
                </c:pt>
                <c:pt idx="298">
                  <c:v>3.3940491005769883E-3</c:v>
                </c:pt>
                <c:pt idx="299">
                  <c:v>2.4889693404231247E-3</c:v>
                </c:pt>
                <c:pt idx="300">
                  <c:v>3.3940491005769883E-3</c:v>
                </c:pt>
                <c:pt idx="301">
                  <c:v>5.0910736508654828E-3</c:v>
                </c:pt>
                <c:pt idx="302">
                  <c:v>3.2809141305577554E-3</c:v>
                </c:pt>
                <c:pt idx="303">
                  <c:v>2.8283742504808238E-3</c:v>
                </c:pt>
                <c:pt idx="304">
                  <c:v>1.4028736282384885E-2</c:v>
                </c:pt>
                <c:pt idx="305">
                  <c:v>1.810159520307727E-3</c:v>
                </c:pt>
                <c:pt idx="306">
                  <c:v>3.7334540106346873E-3</c:v>
                </c:pt>
                <c:pt idx="307">
                  <c:v>1.9232944903269601E-3</c:v>
                </c:pt>
                <c:pt idx="308">
                  <c:v>3.0546441905192896E-3</c:v>
                </c:pt>
                <c:pt idx="309">
                  <c:v>2.0364294603461932E-3</c:v>
                </c:pt>
                <c:pt idx="310">
                  <c:v>1.5838895802692612E-3</c:v>
                </c:pt>
                <c:pt idx="311">
                  <c:v>4.7516687408077837E-3</c:v>
                </c:pt>
                <c:pt idx="312">
                  <c:v>3.2809141305577554E-3</c:v>
                </c:pt>
                <c:pt idx="313">
                  <c:v>1.9232944903269601E-3</c:v>
                </c:pt>
                <c:pt idx="314">
                  <c:v>2.7152392804615905E-3</c:v>
                </c:pt>
                <c:pt idx="315">
                  <c:v>2.1495644303654261E-3</c:v>
                </c:pt>
                <c:pt idx="316">
                  <c:v>6.4486932910962783E-3</c:v>
                </c:pt>
                <c:pt idx="317">
                  <c:v>3.7334540106346873E-3</c:v>
                </c:pt>
                <c:pt idx="318">
                  <c:v>5.5436135309424144E-3</c:v>
                </c:pt>
                <c:pt idx="319">
                  <c:v>1.5838895802692612E-3</c:v>
                </c:pt>
                <c:pt idx="320">
                  <c:v>2.262699400384659E-3</c:v>
                </c:pt>
                <c:pt idx="321">
                  <c:v>2.262699400384659E-3</c:v>
                </c:pt>
                <c:pt idx="322">
                  <c:v>1.3576196402307953E-3</c:v>
                </c:pt>
                <c:pt idx="323">
                  <c:v>9.955877361692499E-3</c:v>
                </c:pt>
                <c:pt idx="324">
                  <c:v>2.8283742504808238E-3</c:v>
                </c:pt>
                <c:pt idx="325">
                  <c:v>1.9232944903269601E-3</c:v>
                </c:pt>
                <c:pt idx="326">
                  <c:v>9.2770675415771008E-3</c:v>
                </c:pt>
                <c:pt idx="327">
                  <c:v>1.3576196402307953E-3</c:v>
                </c:pt>
                <c:pt idx="328">
                  <c:v>1.267111664215409E-2</c:v>
                </c:pt>
                <c:pt idx="329">
                  <c:v>1.1426631971942528E-2</c:v>
                </c:pt>
                <c:pt idx="330">
                  <c:v>1.5838895802692612E-3</c:v>
                </c:pt>
                <c:pt idx="331">
                  <c:v>1.4707546102500284E-3</c:v>
                </c:pt>
                <c:pt idx="332">
                  <c:v>1.5838895802692612E-3</c:v>
                </c:pt>
                <c:pt idx="333">
                  <c:v>1.2444846702115624E-3</c:v>
                </c:pt>
                <c:pt idx="334">
                  <c:v>3.620319040615454E-3</c:v>
                </c:pt>
                <c:pt idx="335">
                  <c:v>1.3576196402307953E-3</c:v>
                </c:pt>
                <c:pt idx="336">
                  <c:v>3.0546441905192896E-3</c:v>
                </c:pt>
                <c:pt idx="337">
                  <c:v>6.335558321077045E-3</c:v>
                </c:pt>
                <c:pt idx="338">
                  <c:v>5.9961534110193459E-3</c:v>
                </c:pt>
                <c:pt idx="339">
                  <c:v>1.2444846702115624E-3</c:v>
                </c:pt>
                <c:pt idx="340">
                  <c:v>9.7296074216540341E-3</c:v>
                </c:pt>
                <c:pt idx="341">
                  <c:v>1.2105441792057926E-2</c:v>
                </c:pt>
                <c:pt idx="342">
                  <c:v>1.6970245502884941E-3</c:v>
                </c:pt>
                <c:pt idx="343">
                  <c:v>1.3576196402307953E-3</c:v>
                </c:pt>
                <c:pt idx="344">
                  <c:v>4.2991288607308522E-3</c:v>
                </c:pt>
                <c:pt idx="345">
                  <c:v>1.9232944903269601E-3</c:v>
                </c:pt>
                <c:pt idx="346">
                  <c:v>2.7152392804615905E-3</c:v>
                </c:pt>
                <c:pt idx="347">
                  <c:v>2.262699400384659E-3</c:v>
                </c:pt>
                <c:pt idx="348">
                  <c:v>3.1677791605385225E-3</c:v>
                </c:pt>
                <c:pt idx="349">
                  <c:v>5.0910736508654828E-3</c:v>
                </c:pt>
                <c:pt idx="350">
                  <c:v>7.1275031112116756E-3</c:v>
                </c:pt>
                <c:pt idx="351">
                  <c:v>5.9961534110193459E-3</c:v>
                </c:pt>
                <c:pt idx="352">
                  <c:v>1.1313497001923295E-3</c:v>
                </c:pt>
                <c:pt idx="353">
                  <c:v>1.3576196402307953E-3</c:v>
                </c:pt>
                <c:pt idx="354">
                  <c:v>7.9194479013463062E-3</c:v>
                </c:pt>
                <c:pt idx="355">
                  <c:v>1.810159520307727E-3</c:v>
                </c:pt>
                <c:pt idx="356">
                  <c:v>5.0910736508654828E-3</c:v>
                </c:pt>
                <c:pt idx="357">
                  <c:v>3.8465889806539202E-3</c:v>
                </c:pt>
                <c:pt idx="358">
                  <c:v>4.0728589206923864E-3</c:v>
                </c:pt>
                <c:pt idx="359">
                  <c:v>2.8283742504808238E-3</c:v>
                </c:pt>
                <c:pt idx="360">
                  <c:v>2.1495644303654261E-3</c:v>
                </c:pt>
                <c:pt idx="361">
                  <c:v>1.9232944903269601E-3</c:v>
                </c:pt>
                <c:pt idx="362">
                  <c:v>6.2224233510578117E-3</c:v>
                </c:pt>
                <c:pt idx="363">
                  <c:v>2.9415092205000567E-3</c:v>
                </c:pt>
                <c:pt idx="364">
                  <c:v>4.0728589206923864E-3</c:v>
                </c:pt>
                <c:pt idx="365">
                  <c:v>3.9597239506731531E-3</c:v>
                </c:pt>
                <c:pt idx="366">
                  <c:v>2.9415092205000567E-3</c:v>
                </c:pt>
                <c:pt idx="367">
                  <c:v>2.3758343704038919E-3</c:v>
                </c:pt>
                <c:pt idx="368">
                  <c:v>5.5436135309424144E-3</c:v>
                </c:pt>
                <c:pt idx="369">
                  <c:v>1.5838895802692612E-3</c:v>
                </c:pt>
                <c:pt idx="370">
                  <c:v>1.4707546102500284E-3</c:v>
                </c:pt>
                <c:pt idx="371">
                  <c:v>1.0182147301730966E-3</c:v>
                </c:pt>
                <c:pt idx="372">
                  <c:v>1.9232944903269601E-3</c:v>
                </c:pt>
                <c:pt idx="373">
                  <c:v>1.0182147301730966E-3</c:v>
                </c:pt>
                <c:pt idx="374">
                  <c:v>1.9232944903269601E-3</c:v>
                </c:pt>
                <c:pt idx="375">
                  <c:v>1.4707546102500284E-3</c:v>
                </c:pt>
                <c:pt idx="376">
                  <c:v>1.9232944903269601E-3</c:v>
                </c:pt>
                <c:pt idx="377">
                  <c:v>2.8283742504808238E-3</c:v>
                </c:pt>
                <c:pt idx="378">
                  <c:v>4.1859938907116189E-3</c:v>
                </c:pt>
                <c:pt idx="379">
                  <c:v>4.9779386808462495E-3</c:v>
                </c:pt>
                <c:pt idx="380">
                  <c:v>2.0364294603461932E-3</c:v>
                </c:pt>
                <c:pt idx="381">
                  <c:v>2.4889693404231247E-3</c:v>
                </c:pt>
                <c:pt idx="382">
                  <c:v>2.8283742504808238E-3</c:v>
                </c:pt>
                <c:pt idx="383">
                  <c:v>1.4707546102500284E-3</c:v>
                </c:pt>
                <c:pt idx="384">
                  <c:v>2.0364294603461932E-3</c:v>
                </c:pt>
                <c:pt idx="385">
                  <c:v>1.9232944903269601E-3</c:v>
                </c:pt>
                <c:pt idx="386">
                  <c:v>3.9597239506731531E-3</c:v>
                </c:pt>
                <c:pt idx="387">
                  <c:v>1.4707546102500284E-3</c:v>
                </c:pt>
                <c:pt idx="388">
                  <c:v>1.9232944903269601E-3</c:v>
                </c:pt>
                <c:pt idx="389">
                  <c:v>3.2809141305577554E-3</c:v>
                </c:pt>
                <c:pt idx="390">
                  <c:v>1.4707546102500284E-3</c:v>
                </c:pt>
                <c:pt idx="391">
                  <c:v>4.4122638307500846E-3</c:v>
                </c:pt>
                <c:pt idx="392">
                  <c:v>3.5071840705962211E-3</c:v>
                </c:pt>
                <c:pt idx="393">
                  <c:v>1.5838895802692612E-3</c:v>
                </c:pt>
                <c:pt idx="394">
                  <c:v>3.3940491005769883E-3</c:v>
                </c:pt>
                <c:pt idx="395">
                  <c:v>3.9597239506731531E-3</c:v>
                </c:pt>
                <c:pt idx="396">
                  <c:v>3.5071840705962211E-3</c:v>
                </c:pt>
                <c:pt idx="397">
                  <c:v>5.5436135309424144E-3</c:v>
                </c:pt>
                <c:pt idx="398">
                  <c:v>1.1313497001923295E-3</c:v>
                </c:pt>
                <c:pt idx="399">
                  <c:v>2.7152392804615905E-3</c:v>
                </c:pt>
                <c:pt idx="400">
                  <c:v>1.3576196402307953E-3</c:v>
                </c:pt>
                <c:pt idx="401">
                  <c:v>6.5618282611155107E-3</c:v>
                </c:pt>
                <c:pt idx="402">
                  <c:v>5.8830184410001134E-3</c:v>
                </c:pt>
                <c:pt idx="403">
                  <c:v>1.0182147301730966E-3</c:v>
                </c:pt>
                <c:pt idx="404">
                  <c:v>1.1313497001923295E-3</c:v>
                </c:pt>
                <c:pt idx="405">
                  <c:v>2.9415092205000567E-3</c:v>
                </c:pt>
                <c:pt idx="406">
                  <c:v>3.1677791605385225E-3</c:v>
                </c:pt>
                <c:pt idx="407">
                  <c:v>3.5071840705962211E-3</c:v>
                </c:pt>
                <c:pt idx="408">
                  <c:v>6.7880982011539765E-3</c:v>
                </c:pt>
                <c:pt idx="409">
                  <c:v>1.2444846702115624E-3</c:v>
                </c:pt>
                <c:pt idx="410">
                  <c:v>6.1092883810385792E-3</c:v>
                </c:pt>
                <c:pt idx="411">
                  <c:v>1.5838895802692612E-3</c:v>
                </c:pt>
                <c:pt idx="412">
                  <c:v>1.9232944903269601E-3</c:v>
                </c:pt>
                <c:pt idx="413">
                  <c:v>1.0182147301730966E-3</c:v>
                </c:pt>
                <c:pt idx="414">
                  <c:v>1.5838895802692612E-3</c:v>
                </c:pt>
                <c:pt idx="415">
                  <c:v>1.1313497001923295E-3</c:v>
                </c:pt>
                <c:pt idx="416">
                  <c:v>3.1677791605385225E-3</c:v>
                </c:pt>
                <c:pt idx="417">
                  <c:v>2.9415092205000567E-3</c:v>
                </c:pt>
                <c:pt idx="418">
                  <c:v>1.9232944903269601E-3</c:v>
                </c:pt>
                <c:pt idx="419">
                  <c:v>1.4707546102500284E-3</c:v>
                </c:pt>
                <c:pt idx="420">
                  <c:v>1.810159520307727E-3</c:v>
                </c:pt>
                <c:pt idx="421">
                  <c:v>4.0728589206923864E-3</c:v>
                </c:pt>
                <c:pt idx="422">
                  <c:v>2.0364294603461932E-3</c:v>
                </c:pt>
                <c:pt idx="423">
                  <c:v>1.4707546102500284E-3</c:v>
                </c:pt>
                <c:pt idx="424">
                  <c:v>3.5071840705962211E-3</c:v>
                </c:pt>
                <c:pt idx="425">
                  <c:v>2.3758343704038919E-3</c:v>
                </c:pt>
                <c:pt idx="426">
                  <c:v>2.9415092205000567E-3</c:v>
                </c:pt>
                <c:pt idx="427">
                  <c:v>8.2588528114040053E-3</c:v>
                </c:pt>
                <c:pt idx="428">
                  <c:v>1.5838895802692612E-3</c:v>
                </c:pt>
                <c:pt idx="429">
                  <c:v>1.1313497001923295E-3</c:v>
                </c:pt>
                <c:pt idx="430">
                  <c:v>1.4707546102500284E-3</c:v>
                </c:pt>
                <c:pt idx="431">
                  <c:v>1.572576083267338E-2</c:v>
                </c:pt>
                <c:pt idx="432">
                  <c:v>1.3576196402307953E-3</c:v>
                </c:pt>
                <c:pt idx="433">
                  <c:v>1.3576196402307953E-3</c:v>
                </c:pt>
                <c:pt idx="434">
                  <c:v>2.9415092205000567E-3</c:v>
                </c:pt>
                <c:pt idx="435">
                  <c:v>1.1313497001923295E-3</c:v>
                </c:pt>
                <c:pt idx="436">
                  <c:v>1.0182147301730966E-3</c:v>
                </c:pt>
                <c:pt idx="437">
                  <c:v>1.810159520307727E-3</c:v>
                </c:pt>
                <c:pt idx="438">
                  <c:v>1.4707546102500284E-3</c:v>
                </c:pt>
                <c:pt idx="439">
                  <c:v>3.5071840705962211E-3</c:v>
                </c:pt>
                <c:pt idx="440">
                  <c:v>1.1313497001923295E-3</c:v>
                </c:pt>
                <c:pt idx="441">
                  <c:v>1.3576196402307953E-3</c:v>
                </c:pt>
                <c:pt idx="442">
                  <c:v>1.9232944903269601E-3</c:v>
                </c:pt>
                <c:pt idx="443">
                  <c:v>1.5952030772711845E-2</c:v>
                </c:pt>
                <c:pt idx="444">
                  <c:v>3.5071840705962211E-3</c:v>
                </c:pt>
                <c:pt idx="445">
                  <c:v>1.810159520307727E-3</c:v>
                </c:pt>
                <c:pt idx="446">
                  <c:v>2.8283742504808238E-3</c:v>
                </c:pt>
                <c:pt idx="447">
                  <c:v>7.9194479013463062E-4</c:v>
                </c:pt>
                <c:pt idx="448">
                  <c:v>5.0910736508654828E-3</c:v>
                </c:pt>
                <c:pt idx="449">
                  <c:v>1.0182147301730966E-3</c:v>
                </c:pt>
                <c:pt idx="450">
                  <c:v>1.5838895802692612E-3</c:v>
                </c:pt>
                <c:pt idx="451">
                  <c:v>1.0182147301730966E-3</c:v>
                </c:pt>
                <c:pt idx="452">
                  <c:v>1.0182147301730966E-3</c:v>
                </c:pt>
                <c:pt idx="453">
                  <c:v>3.5071840705962211E-3</c:v>
                </c:pt>
                <c:pt idx="454">
                  <c:v>3.0546441905192896E-3</c:v>
                </c:pt>
                <c:pt idx="455">
                  <c:v>1.6970245502884941E-3</c:v>
                </c:pt>
                <c:pt idx="456">
                  <c:v>4.4122638307500846E-3</c:v>
                </c:pt>
                <c:pt idx="457">
                  <c:v>4.1859938907116189E-3</c:v>
                </c:pt>
                <c:pt idx="458">
                  <c:v>2.3758343704038919E-3</c:v>
                </c:pt>
                <c:pt idx="459">
                  <c:v>1.3010521552211789E-2</c:v>
                </c:pt>
                <c:pt idx="460">
                  <c:v>8.2588528114040053E-3</c:v>
                </c:pt>
                <c:pt idx="461">
                  <c:v>1.6970245502884941E-3</c:v>
                </c:pt>
                <c:pt idx="462">
                  <c:v>1.0182147301730966E-3</c:v>
                </c:pt>
                <c:pt idx="463">
                  <c:v>3.3940491005769883E-3</c:v>
                </c:pt>
                <c:pt idx="464">
                  <c:v>6.4486932910962783E-3</c:v>
                </c:pt>
                <c:pt idx="465">
                  <c:v>1.0521552211788665E-2</c:v>
                </c:pt>
                <c:pt idx="466">
                  <c:v>1.8327865143115737E-2</c:v>
                </c:pt>
                <c:pt idx="467">
                  <c:v>1.0521552211788665E-2</c:v>
                </c:pt>
                <c:pt idx="468">
                  <c:v>2.8283742504808238E-3</c:v>
                </c:pt>
                <c:pt idx="469">
                  <c:v>1.4933816042538749E-2</c:v>
                </c:pt>
                <c:pt idx="470">
                  <c:v>2.4889693404231247E-3</c:v>
                </c:pt>
                <c:pt idx="471">
                  <c:v>1.4707546102500284E-3</c:v>
                </c:pt>
                <c:pt idx="472">
                  <c:v>1.4707546102500284E-3</c:v>
                </c:pt>
                <c:pt idx="473">
                  <c:v>1.0182147301730966E-3</c:v>
                </c:pt>
                <c:pt idx="474">
                  <c:v>6.335558321077045E-3</c:v>
                </c:pt>
                <c:pt idx="475">
                  <c:v>1.3576196402307953E-3</c:v>
                </c:pt>
                <c:pt idx="476">
                  <c:v>1.2444846702115624E-3</c:v>
                </c:pt>
                <c:pt idx="477">
                  <c:v>1.0182147301730966E-2</c:v>
                </c:pt>
                <c:pt idx="478">
                  <c:v>1.4707546102500284E-3</c:v>
                </c:pt>
                <c:pt idx="479">
                  <c:v>2.262699400384659E-3</c:v>
                </c:pt>
                <c:pt idx="480">
                  <c:v>3.0546441905192896E-3</c:v>
                </c:pt>
                <c:pt idx="481">
                  <c:v>1.0182147301730966E-3</c:v>
                </c:pt>
                <c:pt idx="482">
                  <c:v>5.7698834709808801E-3</c:v>
                </c:pt>
                <c:pt idx="483">
                  <c:v>2.7152392804615905E-3</c:v>
                </c:pt>
                <c:pt idx="484">
                  <c:v>2.7152392804615905E-3</c:v>
                </c:pt>
                <c:pt idx="485">
                  <c:v>4.6385337707885504E-3</c:v>
                </c:pt>
                <c:pt idx="486">
                  <c:v>1.5838895802692612E-3</c:v>
                </c:pt>
                <c:pt idx="487">
                  <c:v>1.1313497001923295E-3</c:v>
                </c:pt>
                <c:pt idx="488">
                  <c:v>1.0182147301730966E-3</c:v>
                </c:pt>
                <c:pt idx="489">
                  <c:v>1.6970245502884941E-3</c:v>
                </c:pt>
                <c:pt idx="490">
                  <c:v>7.0143681411924423E-3</c:v>
                </c:pt>
                <c:pt idx="491">
                  <c:v>2.7152392804615905E-3</c:v>
                </c:pt>
                <c:pt idx="492">
                  <c:v>5.430478560923181E-3</c:v>
                </c:pt>
                <c:pt idx="493">
                  <c:v>1.572576083267338E-2</c:v>
                </c:pt>
                <c:pt idx="494">
                  <c:v>1.1313497001923295E-3</c:v>
                </c:pt>
                <c:pt idx="495">
                  <c:v>1.2444846702115624E-3</c:v>
                </c:pt>
                <c:pt idx="496">
                  <c:v>2.0364294603461932E-3</c:v>
                </c:pt>
                <c:pt idx="497">
                  <c:v>1.5838895802692612E-3</c:v>
                </c:pt>
                <c:pt idx="498">
                  <c:v>9.0507976015386351E-4</c:v>
                </c:pt>
                <c:pt idx="499">
                  <c:v>1.3576196402307953E-3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8308832"/>
        <c:axId val="328306872"/>
      </c:scatterChart>
      <c:valAx>
        <c:axId val="3283088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27915253194659"/>
              <c:y val="0.932896269468967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306872"/>
        <c:crosses val="autoZero"/>
        <c:crossBetween val="midCat"/>
      </c:valAx>
      <c:valAx>
        <c:axId val="3283068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6383400201672586E-2"/>
              <c:y val="0.373003933574779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3088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GRN16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935451614909921"/>
          <c:y val="2.42506794645755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976499153619139"/>
          <c:y val="7.4954808445092266E-2"/>
          <c:w val="0.80049867627117854"/>
          <c:h val="0.798934975080994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2.2182368848475379E-3"/>
                  <c:y val="0.3645628194438256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Sheet6!$K$5:$K$116</c:f>
              <c:numCache>
                <c:formatCode>0.00E+00</c:formatCode>
                <c:ptCount val="112"/>
                <c:pt idx="0">
                  <c:v>0.1124284</c:v>
                </c:pt>
                <c:pt idx="1">
                  <c:v>0.138493</c:v>
                </c:pt>
                <c:pt idx="2">
                  <c:v>6.5344949999999999E-2</c:v>
                </c:pt>
                <c:pt idx="3">
                  <c:v>4.9321480000000001E-2</c:v>
                </c:pt>
                <c:pt idx="4">
                  <c:v>8.2432699999999998E-2</c:v>
                </c:pt>
                <c:pt idx="5">
                  <c:v>5.373228E-2</c:v>
                </c:pt>
                <c:pt idx="6">
                  <c:v>4.8777260000000003E-2</c:v>
                </c:pt>
                <c:pt idx="7">
                  <c:v>0.13484940000000001</c:v>
                </c:pt>
                <c:pt idx="8">
                  <c:v>0.1508574</c:v>
                </c:pt>
                <c:pt idx="9">
                  <c:v>4.5611190000000003E-2</c:v>
                </c:pt>
                <c:pt idx="10">
                  <c:v>1.154109E-2</c:v>
                </c:pt>
                <c:pt idx="11">
                  <c:v>4.8646710000000003E-2</c:v>
                </c:pt>
                <c:pt idx="12">
                  <c:v>4.8866930000000003E-2</c:v>
                </c:pt>
                <c:pt idx="13">
                  <c:v>2.4466020000000002E-2</c:v>
                </c:pt>
                <c:pt idx="14">
                  <c:v>0.1026741</c:v>
                </c:pt>
                <c:pt idx="15">
                  <c:v>1.6649560000000001E-2</c:v>
                </c:pt>
                <c:pt idx="16">
                  <c:v>1.988496E-2</c:v>
                </c:pt>
                <c:pt idx="17">
                  <c:v>7.668266E-2</c:v>
                </c:pt>
                <c:pt idx="18">
                  <c:v>1.7109800000000001E-2</c:v>
                </c:pt>
                <c:pt idx="19">
                  <c:v>5.1945660000000003E-3</c:v>
                </c:pt>
                <c:pt idx="20">
                  <c:v>3.9220610000000003E-2</c:v>
                </c:pt>
                <c:pt idx="21">
                  <c:v>3.8939010000000003E-2</c:v>
                </c:pt>
                <c:pt idx="22">
                  <c:v>7.1187860000000006E-2</c:v>
                </c:pt>
                <c:pt idx="23">
                  <c:v>6.5467520000000001E-2</c:v>
                </c:pt>
                <c:pt idx="24">
                  <c:v>7.1895929999999997E-2</c:v>
                </c:pt>
                <c:pt idx="25">
                  <c:v>7.303026E-2</c:v>
                </c:pt>
                <c:pt idx="26">
                  <c:v>2.2465559999999998E-3</c:v>
                </c:pt>
                <c:pt idx="27">
                  <c:v>1.732419E-2</c:v>
                </c:pt>
                <c:pt idx="28">
                  <c:v>6.3843899999999995E-2</c:v>
                </c:pt>
                <c:pt idx="29">
                  <c:v>3.1586330000000003E-2</c:v>
                </c:pt>
                <c:pt idx="30">
                  <c:v>2.7729159999999999E-2</c:v>
                </c:pt>
                <c:pt idx="31">
                  <c:v>5.7719269999999996E-3</c:v>
                </c:pt>
                <c:pt idx="32">
                  <c:v>2.3834759999999998E-3</c:v>
                </c:pt>
                <c:pt idx="33">
                  <c:v>1.5805219999999998E-2</c:v>
                </c:pt>
                <c:pt idx="34">
                  <c:v>1.561919E-2</c:v>
                </c:pt>
                <c:pt idx="35">
                  <c:v>2.2599950000000001E-2</c:v>
                </c:pt>
                <c:pt idx="36">
                  <c:v>2.2871840000000001E-2</c:v>
                </c:pt>
                <c:pt idx="37">
                  <c:v>3.6520730000000001E-2</c:v>
                </c:pt>
                <c:pt idx="38">
                  <c:v>3.6561799999999998E-2</c:v>
                </c:pt>
                <c:pt idx="39">
                  <c:v>8.2881369999999992E-3</c:v>
                </c:pt>
                <c:pt idx="40">
                  <c:v>1.90315E-2</c:v>
                </c:pt>
                <c:pt idx="41">
                  <c:v>3.0350199999999998E-3</c:v>
                </c:pt>
                <c:pt idx="42">
                  <c:v>3.1482389999999999E-2</c:v>
                </c:pt>
                <c:pt idx="43">
                  <c:v>5.4955070000000002E-3</c:v>
                </c:pt>
                <c:pt idx="44">
                  <c:v>9.2085730000000005E-2</c:v>
                </c:pt>
                <c:pt idx="45">
                  <c:v>3.023417E-3</c:v>
                </c:pt>
                <c:pt idx="46">
                  <c:v>1.7848989999999999E-2</c:v>
                </c:pt>
                <c:pt idx="47">
                  <c:v>8.9970080000000008E-3</c:v>
                </c:pt>
                <c:pt idx="48">
                  <c:v>5.8234650000000003E-4</c:v>
                </c:pt>
                <c:pt idx="49">
                  <c:v>7.8448089999999995E-3</c:v>
                </c:pt>
                <c:pt idx="50">
                  <c:v>2.2014209999999998E-3</c:v>
                </c:pt>
                <c:pt idx="51">
                  <c:v>3.4538340000000001E-2</c:v>
                </c:pt>
                <c:pt idx="52">
                  <c:v>2.6119020000000001E-3</c:v>
                </c:pt>
                <c:pt idx="53">
                  <c:v>1.7873850000000001E-3</c:v>
                </c:pt>
                <c:pt idx="54">
                  <c:v>1.231656E-3</c:v>
                </c:pt>
                <c:pt idx="55">
                  <c:v>1.231656E-3</c:v>
                </c:pt>
                <c:pt idx="56">
                  <c:v>6.5782710000000001E-3</c:v>
                </c:pt>
                <c:pt idx="57">
                  <c:v>2.5536399999999998E-3</c:v>
                </c:pt>
                <c:pt idx="58">
                  <c:v>3.6933800000000003E-2</c:v>
                </c:pt>
                <c:pt idx="59">
                  <c:v>3.7005860000000002E-2</c:v>
                </c:pt>
                <c:pt idx="60">
                  <c:v>1.558308E-3</c:v>
                </c:pt>
                <c:pt idx="61">
                  <c:v>2.537095E-2</c:v>
                </c:pt>
                <c:pt idx="62">
                  <c:v>2.8600639999999998E-3</c:v>
                </c:pt>
                <c:pt idx="63">
                  <c:v>1.6910199999999999E-3</c:v>
                </c:pt>
                <c:pt idx="64">
                  <c:v>1.379672E-3</c:v>
                </c:pt>
                <c:pt idx="65">
                  <c:v>1.4503949999999999E-3</c:v>
                </c:pt>
                <c:pt idx="66">
                  <c:v>2.0379290000000001E-2</c:v>
                </c:pt>
                <c:pt idx="67">
                  <c:v>4.3485339999999997E-2</c:v>
                </c:pt>
                <c:pt idx="68">
                  <c:v>8.3811910000000005E-4</c:v>
                </c:pt>
                <c:pt idx="69">
                  <c:v>2.0455190000000001E-4</c:v>
                </c:pt>
                <c:pt idx="70">
                  <c:v>3.9411209999999997E-3</c:v>
                </c:pt>
                <c:pt idx="71">
                  <c:v>2.6189709999999999E-3</c:v>
                </c:pt>
                <c:pt idx="72">
                  <c:v>1.375325E-2</c:v>
                </c:pt>
                <c:pt idx="73">
                  <c:v>1.0449630000000001E-3</c:v>
                </c:pt>
                <c:pt idx="74">
                  <c:v>1.07609E-3</c:v>
                </c:pt>
                <c:pt idx="75">
                  <c:v>7.4642280000000005E-2</c:v>
                </c:pt>
                <c:pt idx="76">
                  <c:v>1.1114269999999999E-3</c:v>
                </c:pt>
                <c:pt idx="77">
                  <c:v>2.3794929999999999E-3</c:v>
                </c:pt>
                <c:pt idx="78">
                  <c:v>2.3898880000000002E-3</c:v>
                </c:pt>
                <c:pt idx="79">
                  <c:v>2.5337129999999999E-3</c:v>
                </c:pt>
                <c:pt idx="80">
                  <c:v>2.6843240000000001E-3</c:v>
                </c:pt>
                <c:pt idx="81">
                  <c:v>3.2788869999999999E-3</c:v>
                </c:pt>
                <c:pt idx="82">
                  <c:v>1.468649E-2</c:v>
                </c:pt>
                <c:pt idx="83">
                  <c:v>2.9061590000000002E-3</c:v>
                </c:pt>
                <c:pt idx="84">
                  <c:v>1.6909319999999999E-2</c:v>
                </c:pt>
                <c:pt idx="85">
                  <c:v>5.423766E-3</c:v>
                </c:pt>
                <c:pt idx="86">
                  <c:v>3.554321E-3</c:v>
                </c:pt>
                <c:pt idx="87">
                  <c:v>1.7121830000000001E-2</c:v>
                </c:pt>
                <c:pt idx="88">
                  <c:v>7.7551119999999998E-3</c:v>
                </c:pt>
                <c:pt idx="89">
                  <c:v>2.8493540000000001E-2</c:v>
                </c:pt>
                <c:pt idx="90">
                  <c:v>9.021055E-3</c:v>
                </c:pt>
                <c:pt idx="91">
                  <c:v>5.5155069999999996E-4</c:v>
                </c:pt>
                <c:pt idx="92">
                  <c:v>1.9265230000000001E-2</c:v>
                </c:pt>
                <c:pt idx="93">
                  <c:v>5.7889539999999998E-4</c:v>
                </c:pt>
                <c:pt idx="94">
                  <c:v>8.1796000000000004E-3</c:v>
                </c:pt>
                <c:pt idx="95">
                  <c:v>1.9554530000000001E-2</c:v>
                </c:pt>
                <c:pt idx="96">
                  <c:v>6.9673319999999997E-3</c:v>
                </c:pt>
                <c:pt idx="97">
                  <c:v>6.5156640000000002E-2</c:v>
                </c:pt>
                <c:pt idx="98">
                  <c:v>2.2566779999999998E-3</c:v>
                </c:pt>
                <c:pt idx="99">
                  <c:v>2.369451E-4</c:v>
                </c:pt>
                <c:pt idx="100">
                  <c:v>5.1932349999999998E-4</c:v>
                </c:pt>
                <c:pt idx="101">
                  <c:v>5.3144290000000001E-4</c:v>
                </c:pt>
                <c:pt idx="102">
                  <c:v>7.991682E-2</c:v>
                </c:pt>
                <c:pt idx="103">
                  <c:v>5.6437309999999997E-2</c:v>
                </c:pt>
                <c:pt idx="104">
                  <c:v>8.0869060000000006E-2</c:v>
                </c:pt>
                <c:pt idx="105">
                  <c:v>5.8821329999999997E-4</c:v>
                </c:pt>
                <c:pt idx="106">
                  <c:v>8.0882770000000007E-2</c:v>
                </c:pt>
                <c:pt idx="107">
                  <c:v>1.0080079999999999E-3</c:v>
                </c:pt>
                <c:pt idx="108">
                  <c:v>1.022036E-3</c:v>
                </c:pt>
                <c:pt idx="109">
                  <c:v>6.5040370000000005E-4</c:v>
                </c:pt>
                <c:pt idx="110">
                  <c:v>6.6192880000000005E-4</c:v>
                </c:pt>
                <c:pt idx="111">
                  <c:v>2.760729E-2</c:v>
                </c:pt>
              </c:numCache>
            </c:numRef>
          </c:xVal>
          <c:yVal>
            <c:numRef>
              <c:f>Sheet6!$L$5:$L$116</c:f>
              <c:numCache>
                <c:formatCode>0.00E+00</c:formatCode>
                <c:ptCount val="112"/>
                <c:pt idx="0">
                  <c:v>4.6385337707885506E-2</c:v>
                </c:pt>
                <c:pt idx="1">
                  <c:v>4.7856092318135535E-2</c:v>
                </c:pt>
                <c:pt idx="2">
                  <c:v>3.0546441905192893E-2</c:v>
                </c:pt>
                <c:pt idx="3">
                  <c:v>2.6812987894558209E-2</c:v>
                </c:pt>
                <c:pt idx="4">
                  <c:v>3.0433306935173661E-2</c:v>
                </c:pt>
                <c:pt idx="5">
                  <c:v>2.5115963344269715E-2</c:v>
                </c:pt>
                <c:pt idx="6">
                  <c:v>2.2174454123769657E-2</c:v>
                </c:pt>
                <c:pt idx="7">
                  <c:v>3.4053625975789113E-2</c:v>
                </c:pt>
                <c:pt idx="8">
                  <c:v>3.4845570765923747E-2</c:v>
                </c:pt>
                <c:pt idx="9">
                  <c:v>1.9798619753365766E-2</c:v>
                </c:pt>
                <c:pt idx="10">
                  <c:v>1.153976694196176E-2</c:v>
                </c:pt>
                <c:pt idx="11">
                  <c:v>1.9798619753365766E-2</c:v>
                </c:pt>
                <c:pt idx="12">
                  <c:v>1.9798619753365766E-2</c:v>
                </c:pt>
                <c:pt idx="13">
                  <c:v>1.3236791492250254E-2</c:v>
                </c:pt>
                <c:pt idx="14">
                  <c:v>2.3984613644077384E-2</c:v>
                </c:pt>
                <c:pt idx="15">
                  <c:v>9.7296074216540341E-3</c:v>
                </c:pt>
                <c:pt idx="16">
                  <c:v>9.8427423916732665E-3</c:v>
                </c:pt>
                <c:pt idx="17">
                  <c:v>1.8327865143115737E-2</c:v>
                </c:pt>
                <c:pt idx="18">
                  <c:v>8.9376626315194035E-3</c:v>
                </c:pt>
                <c:pt idx="19">
                  <c:v>5.6567485009616477E-3</c:v>
                </c:pt>
                <c:pt idx="20">
                  <c:v>1.267111664215409E-2</c:v>
                </c:pt>
                <c:pt idx="21">
                  <c:v>1.2557981672134857E-2</c:v>
                </c:pt>
                <c:pt idx="22">
                  <c:v>1.6291435682769546E-2</c:v>
                </c:pt>
                <c:pt idx="23">
                  <c:v>1.5499490892634913E-2</c:v>
                </c:pt>
                <c:pt idx="24">
                  <c:v>1.572576083267338E-2</c:v>
                </c:pt>
                <c:pt idx="25">
                  <c:v>1.572576083267338E-2</c:v>
                </c:pt>
                <c:pt idx="26">
                  <c:v>3.620319040615454E-3</c:v>
                </c:pt>
                <c:pt idx="27">
                  <c:v>7.240638081230908E-3</c:v>
                </c:pt>
                <c:pt idx="28">
                  <c:v>1.380246634234642E-2</c:v>
                </c:pt>
                <c:pt idx="29">
                  <c:v>9.2770675415771008E-3</c:v>
                </c:pt>
                <c:pt idx="30">
                  <c:v>8.5982577214617044E-3</c:v>
                </c:pt>
                <c:pt idx="31">
                  <c:v>4.2991288607308522E-3</c:v>
                </c:pt>
                <c:pt idx="32">
                  <c:v>2.9415092205000567E-3</c:v>
                </c:pt>
                <c:pt idx="33">
                  <c:v>6.1092883810385792E-3</c:v>
                </c:pt>
                <c:pt idx="34">
                  <c:v>5.9961534110193459E-3</c:v>
                </c:pt>
                <c:pt idx="35">
                  <c:v>7.1275031112116756E-3</c:v>
                </c:pt>
                <c:pt idx="36">
                  <c:v>7.1275031112116756E-3</c:v>
                </c:pt>
                <c:pt idx="37">
                  <c:v>9.0507976015386359E-3</c:v>
                </c:pt>
                <c:pt idx="38">
                  <c:v>9.0507976015386359E-3</c:v>
                </c:pt>
                <c:pt idx="39">
                  <c:v>4.4122638307500846E-3</c:v>
                </c:pt>
                <c:pt idx="40">
                  <c:v>6.335558321077045E-3</c:v>
                </c:pt>
                <c:pt idx="41">
                  <c:v>2.9415092205000567E-3</c:v>
                </c:pt>
                <c:pt idx="42">
                  <c:v>8.1457178413847729E-3</c:v>
                </c:pt>
                <c:pt idx="43">
                  <c:v>3.620319040615454E-3</c:v>
                </c:pt>
                <c:pt idx="44">
                  <c:v>1.5046951012557982E-2</c:v>
                </c:pt>
                <c:pt idx="45">
                  <c:v>2.7152392804615905E-3</c:v>
                </c:pt>
                <c:pt idx="46">
                  <c:v>5.6567485009616477E-3</c:v>
                </c:pt>
                <c:pt idx="47">
                  <c:v>4.0728589206923864E-3</c:v>
                </c:pt>
                <c:pt idx="48">
                  <c:v>1.5838895802692612E-3</c:v>
                </c:pt>
                <c:pt idx="49">
                  <c:v>3.7334540106346873E-3</c:v>
                </c:pt>
                <c:pt idx="50">
                  <c:v>2.262699400384659E-3</c:v>
                </c:pt>
                <c:pt idx="51">
                  <c:v>7.3537730512501414E-3</c:v>
                </c:pt>
                <c:pt idx="52">
                  <c:v>2.0364294603461932E-3</c:v>
                </c:pt>
                <c:pt idx="53">
                  <c:v>1.6970245502884941E-3</c:v>
                </c:pt>
                <c:pt idx="54">
                  <c:v>1.4707546102500284E-3</c:v>
                </c:pt>
                <c:pt idx="55">
                  <c:v>1.4707546102500284E-3</c:v>
                </c:pt>
                <c:pt idx="56">
                  <c:v>2.7152392804615905E-3</c:v>
                </c:pt>
                <c:pt idx="57">
                  <c:v>1.810159520307727E-3</c:v>
                </c:pt>
                <c:pt idx="58">
                  <c:v>6.7880982011539765E-3</c:v>
                </c:pt>
                <c:pt idx="59">
                  <c:v>6.7880982011539765E-3</c:v>
                </c:pt>
                <c:pt idx="60">
                  <c:v>1.4707546102500284E-3</c:v>
                </c:pt>
                <c:pt idx="61">
                  <c:v>5.3173435909039486E-3</c:v>
                </c:pt>
                <c:pt idx="62">
                  <c:v>1.810159520307727E-3</c:v>
                </c:pt>
                <c:pt idx="63">
                  <c:v>1.4707546102500284E-3</c:v>
                </c:pt>
                <c:pt idx="64">
                  <c:v>1.3576196402307953E-3</c:v>
                </c:pt>
                <c:pt idx="65">
                  <c:v>1.3576196402307953E-3</c:v>
                </c:pt>
                <c:pt idx="66">
                  <c:v>4.525398800769318E-3</c:v>
                </c:pt>
                <c:pt idx="67">
                  <c:v>7.1275031112116756E-3</c:v>
                </c:pt>
                <c:pt idx="68">
                  <c:v>1.0182147301730966E-3</c:v>
                </c:pt>
                <c:pt idx="69">
                  <c:v>6.7880982011539763E-4</c:v>
                </c:pt>
                <c:pt idx="70">
                  <c:v>1.810159520307727E-3</c:v>
                </c:pt>
                <c:pt idx="71">
                  <c:v>1.4707546102500284E-3</c:v>
                </c:pt>
                <c:pt idx="72">
                  <c:v>3.2809141305577554E-3</c:v>
                </c:pt>
                <c:pt idx="73">
                  <c:v>1.0182147301730966E-3</c:v>
                </c:pt>
                <c:pt idx="74">
                  <c:v>1.0182147301730966E-3</c:v>
                </c:pt>
                <c:pt idx="75">
                  <c:v>9.6164724516347999E-3</c:v>
                </c:pt>
                <c:pt idx="76">
                  <c:v>1.0182147301730966E-3</c:v>
                </c:pt>
                <c:pt idx="77">
                  <c:v>1.3576196402307953E-3</c:v>
                </c:pt>
                <c:pt idx="78">
                  <c:v>1.3576196402307953E-3</c:v>
                </c:pt>
                <c:pt idx="79">
                  <c:v>1.3576196402307953E-3</c:v>
                </c:pt>
                <c:pt idx="80">
                  <c:v>1.3576196402307953E-3</c:v>
                </c:pt>
                <c:pt idx="81">
                  <c:v>1.4707546102500284E-3</c:v>
                </c:pt>
                <c:pt idx="82">
                  <c:v>3.1677791605385225E-3</c:v>
                </c:pt>
                <c:pt idx="83">
                  <c:v>1.3576196402307953E-3</c:v>
                </c:pt>
                <c:pt idx="84">
                  <c:v>3.3940491005769883E-3</c:v>
                </c:pt>
                <c:pt idx="85">
                  <c:v>1.810159520307727E-3</c:v>
                </c:pt>
                <c:pt idx="86">
                  <c:v>1.4707546102500284E-3</c:v>
                </c:pt>
                <c:pt idx="87">
                  <c:v>3.3940491005769883E-3</c:v>
                </c:pt>
                <c:pt idx="88">
                  <c:v>2.1495644303654261E-3</c:v>
                </c:pt>
                <c:pt idx="89">
                  <c:v>4.6385337707885504E-3</c:v>
                </c:pt>
                <c:pt idx="90">
                  <c:v>2.262699400384659E-3</c:v>
                </c:pt>
                <c:pt idx="91">
                  <c:v>6.7880982011539763E-4</c:v>
                </c:pt>
                <c:pt idx="92">
                  <c:v>3.5071840705962211E-3</c:v>
                </c:pt>
                <c:pt idx="93">
                  <c:v>6.7880982011539763E-4</c:v>
                </c:pt>
                <c:pt idx="94">
                  <c:v>2.0364294603461932E-3</c:v>
                </c:pt>
                <c:pt idx="95">
                  <c:v>3.3940491005769883E-3</c:v>
                </c:pt>
                <c:pt idx="96">
                  <c:v>1.810159520307727E-3</c:v>
                </c:pt>
                <c:pt idx="97">
                  <c:v>7.8063129313270729E-3</c:v>
                </c:pt>
                <c:pt idx="98">
                  <c:v>1.0182147301730966E-3</c:v>
                </c:pt>
                <c:pt idx="99">
                  <c:v>4.5253988007693175E-4</c:v>
                </c:pt>
                <c:pt idx="100">
                  <c:v>5.6567485009616475E-4</c:v>
                </c:pt>
                <c:pt idx="101">
                  <c:v>5.6567485009616475E-4</c:v>
                </c:pt>
                <c:pt idx="102">
                  <c:v>8.9376626315194035E-3</c:v>
                </c:pt>
                <c:pt idx="103">
                  <c:v>6.7880982011539765E-3</c:v>
                </c:pt>
                <c:pt idx="104">
                  <c:v>8.9376626315194035E-3</c:v>
                </c:pt>
                <c:pt idx="105">
                  <c:v>5.6567485009616475E-4</c:v>
                </c:pt>
                <c:pt idx="106">
                  <c:v>8.9376626315194035E-3</c:v>
                </c:pt>
                <c:pt idx="107">
                  <c:v>6.7880982011539763E-4</c:v>
                </c:pt>
                <c:pt idx="108">
                  <c:v>6.7880982011539763E-4</c:v>
                </c:pt>
                <c:pt idx="109">
                  <c:v>5.6567485009616475E-4</c:v>
                </c:pt>
                <c:pt idx="110">
                  <c:v>5.6567485009616475E-4</c:v>
                </c:pt>
                <c:pt idx="111">
                  <c:v>3.9597239506731531E-3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8308440"/>
        <c:axId val="328306480"/>
      </c:scatterChart>
      <c:valAx>
        <c:axId val="3283084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205865309164159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306480"/>
        <c:crosses val="autoZero"/>
        <c:crossBetween val="midCat"/>
      </c:valAx>
      <c:valAx>
        <c:axId val="3283064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6383400201672586E-2"/>
              <c:y val="0.36492037375325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3084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GRN16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898445722270969"/>
          <c:y val="1.81880095984316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798934975080994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7.1707104094055091E-2"/>
                  <c:y val="0.6094044580514165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Sheet8!$K$5:$K$150</c:f>
              <c:numCache>
                <c:formatCode>0.00E+00</c:formatCode>
                <c:ptCount val="146"/>
                <c:pt idx="0">
                  <c:v>1.7625499999999999E-2</c:v>
                </c:pt>
                <c:pt idx="1">
                  <c:v>1.040632E-2</c:v>
                </c:pt>
                <c:pt idx="2">
                  <c:v>1.221642E-2</c:v>
                </c:pt>
                <c:pt idx="3">
                  <c:v>9.7873030000000007E-3</c:v>
                </c:pt>
                <c:pt idx="4">
                  <c:v>8.95081E-3</c:v>
                </c:pt>
                <c:pt idx="5">
                  <c:v>7.1606869999999998E-3</c:v>
                </c:pt>
                <c:pt idx="6">
                  <c:v>7.2124590000000001E-3</c:v>
                </c:pt>
                <c:pt idx="7">
                  <c:v>2.1043530000000001E-2</c:v>
                </c:pt>
                <c:pt idx="8">
                  <c:v>4.994879E-2</c:v>
                </c:pt>
                <c:pt idx="9">
                  <c:v>5.7737419999999998E-2</c:v>
                </c:pt>
                <c:pt idx="10">
                  <c:v>5.8319389999999999E-2</c:v>
                </c:pt>
                <c:pt idx="11">
                  <c:v>6.0718389999999997E-2</c:v>
                </c:pt>
                <c:pt idx="12">
                  <c:v>6.0740750000000003E-2</c:v>
                </c:pt>
                <c:pt idx="13">
                  <c:v>8.4818289999999998E-3</c:v>
                </c:pt>
                <c:pt idx="14">
                  <c:v>9.2151990000000003E-3</c:v>
                </c:pt>
                <c:pt idx="15">
                  <c:v>6.4359169999999993E-2</c:v>
                </c:pt>
                <c:pt idx="16">
                  <c:v>9.7080310000000003E-2</c:v>
                </c:pt>
                <c:pt idx="17">
                  <c:v>3.6251579999999999E-3</c:v>
                </c:pt>
                <c:pt idx="18">
                  <c:v>7.9826020000000001E-3</c:v>
                </c:pt>
                <c:pt idx="19">
                  <c:v>4.0197940000000001E-3</c:v>
                </c:pt>
                <c:pt idx="20">
                  <c:v>4.1503599999999996E-3</c:v>
                </c:pt>
                <c:pt idx="21">
                  <c:v>0.10136969999999999</c:v>
                </c:pt>
                <c:pt idx="22">
                  <c:v>1.7075170000000001E-2</c:v>
                </c:pt>
                <c:pt idx="23">
                  <c:v>1.714922E-2</c:v>
                </c:pt>
                <c:pt idx="24">
                  <c:v>1.1237560000000001E-2</c:v>
                </c:pt>
                <c:pt idx="25">
                  <c:v>1.948459E-2</c:v>
                </c:pt>
                <c:pt idx="26">
                  <c:v>2.0911160000000001E-3</c:v>
                </c:pt>
                <c:pt idx="27">
                  <c:v>6.7538750000000003E-3</c:v>
                </c:pt>
                <c:pt idx="28">
                  <c:v>1.003106E-2</c:v>
                </c:pt>
                <c:pt idx="29">
                  <c:v>1.1362620000000001E-3</c:v>
                </c:pt>
                <c:pt idx="30">
                  <c:v>7.2841500000000005E-4</c:v>
                </c:pt>
                <c:pt idx="31">
                  <c:v>4.3678689999999999E-2</c:v>
                </c:pt>
                <c:pt idx="32">
                  <c:v>9.8483300000000006E-4</c:v>
                </c:pt>
                <c:pt idx="33">
                  <c:v>9.8483300000000006E-4</c:v>
                </c:pt>
                <c:pt idx="34">
                  <c:v>8.5044089999999992E-3</c:v>
                </c:pt>
                <c:pt idx="35">
                  <c:v>1.042584E-3</c:v>
                </c:pt>
                <c:pt idx="36">
                  <c:v>1.437818E-3</c:v>
                </c:pt>
                <c:pt idx="37">
                  <c:v>2.1798070000000002E-3</c:v>
                </c:pt>
                <c:pt idx="38">
                  <c:v>3.3867319999999999E-3</c:v>
                </c:pt>
                <c:pt idx="39">
                  <c:v>1.2585109999999999E-3</c:v>
                </c:pt>
                <c:pt idx="40">
                  <c:v>5.7654530000000002E-2</c:v>
                </c:pt>
                <c:pt idx="41">
                  <c:v>1.515742E-2</c:v>
                </c:pt>
                <c:pt idx="42">
                  <c:v>6.6022909999999995E-4</c:v>
                </c:pt>
                <c:pt idx="43">
                  <c:v>1.930511E-3</c:v>
                </c:pt>
                <c:pt idx="44">
                  <c:v>2.3896030000000001E-3</c:v>
                </c:pt>
                <c:pt idx="45">
                  <c:v>1.1260720000000001E-3</c:v>
                </c:pt>
                <c:pt idx="46">
                  <c:v>1.1260720000000001E-3</c:v>
                </c:pt>
                <c:pt idx="47">
                  <c:v>3.0624979999999999E-3</c:v>
                </c:pt>
                <c:pt idx="48">
                  <c:v>6.5324839999999995E-2</c:v>
                </c:pt>
                <c:pt idx="49">
                  <c:v>7.2319640000000004E-2</c:v>
                </c:pt>
                <c:pt idx="50">
                  <c:v>1.2524280000000001E-3</c:v>
                </c:pt>
                <c:pt idx="51">
                  <c:v>2.7708880000000002E-2</c:v>
                </c:pt>
                <c:pt idx="52">
                  <c:v>1.5929579999999999E-2</c:v>
                </c:pt>
                <c:pt idx="53">
                  <c:v>1.6365319999999999E-2</c:v>
                </c:pt>
                <c:pt idx="54">
                  <c:v>1.5737500000000001E-3</c:v>
                </c:pt>
                <c:pt idx="55">
                  <c:v>9.0606289999999999E-4</c:v>
                </c:pt>
                <c:pt idx="56">
                  <c:v>2.9567889999999999E-2</c:v>
                </c:pt>
                <c:pt idx="57">
                  <c:v>1.740024E-3</c:v>
                </c:pt>
                <c:pt idx="58">
                  <c:v>1.8790910000000001E-2</c:v>
                </c:pt>
                <c:pt idx="59">
                  <c:v>9.0914610000000003E-3</c:v>
                </c:pt>
                <c:pt idx="60">
                  <c:v>9.9639780000000001E-3</c:v>
                </c:pt>
                <c:pt idx="61">
                  <c:v>2.0682389999999999E-3</c:v>
                </c:pt>
                <c:pt idx="62">
                  <c:v>1.0171879999999999E-2</c:v>
                </c:pt>
                <c:pt idx="63">
                  <c:v>4.8038229999999996E-3</c:v>
                </c:pt>
                <c:pt idx="64">
                  <c:v>1.8704380000000001E-3</c:v>
                </c:pt>
                <c:pt idx="65">
                  <c:v>2.299816E-2</c:v>
                </c:pt>
                <c:pt idx="66">
                  <c:v>8.6559189999999998E-3</c:v>
                </c:pt>
                <c:pt idx="67">
                  <c:v>2.4428729999999999E-3</c:v>
                </c:pt>
                <c:pt idx="68">
                  <c:v>2.4742829999999999E-3</c:v>
                </c:pt>
                <c:pt idx="69">
                  <c:v>1.1876650000000001E-3</c:v>
                </c:pt>
                <c:pt idx="70">
                  <c:v>9.7238200000000004E-4</c:v>
                </c:pt>
                <c:pt idx="71">
                  <c:v>1.01033E-3</c:v>
                </c:pt>
                <c:pt idx="72">
                  <c:v>2.3644700000000001E-2</c:v>
                </c:pt>
                <c:pt idx="73">
                  <c:v>1.3138769999999999E-2</c:v>
                </c:pt>
                <c:pt idx="74">
                  <c:v>7.9339080000000006E-2</c:v>
                </c:pt>
                <c:pt idx="75">
                  <c:v>8.4588059999999993E-3</c:v>
                </c:pt>
                <c:pt idx="76">
                  <c:v>5.4595219999999996E-3</c:v>
                </c:pt>
                <c:pt idx="77">
                  <c:v>2.9632819999999998E-3</c:v>
                </c:pt>
                <c:pt idx="78">
                  <c:v>5.5322599999999998E-3</c:v>
                </c:pt>
                <c:pt idx="79">
                  <c:v>4.3573160000000001E-4</c:v>
                </c:pt>
                <c:pt idx="80">
                  <c:v>4.3573160000000001E-4</c:v>
                </c:pt>
                <c:pt idx="81">
                  <c:v>8.7855069999999997E-3</c:v>
                </c:pt>
                <c:pt idx="82">
                  <c:v>1.552758E-3</c:v>
                </c:pt>
                <c:pt idx="83">
                  <c:v>2.0738540000000001E-4</c:v>
                </c:pt>
                <c:pt idx="84">
                  <c:v>1.700177E-3</c:v>
                </c:pt>
                <c:pt idx="85">
                  <c:v>2.1520900000000002E-3</c:v>
                </c:pt>
                <c:pt idx="86">
                  <c:v>2.657866E-2</c:v>
                </c:pt>
                <c:pt idx="87">
                  <c:v>1.5212730000000001E-3</c:v>
                </c:pt>
                <c:pt idx="88">
                  <c:v>8.6467330000000002E-3</c:v>
                </c:pt>
                <c:pt idx="89">
                  <c:v>2.0863140000000001E-3</c:v>
                </c:pt>
                <c:pt idx="90">
                  <c:v>2.1052240000000002E-3</c:v>
                </c:pt>
                <c:pt idx="91">
                  <c:v>1.6217499999999999E-2</c:v>
                </c:pt>
                <c:pt idx="92">
                  <c:v>1.6235200000000002E-2</c:v>
                </c:pt>
                <c:pt idx="93">
                  <c:v>3.1176390000000002E-3</c:v>
                </c:pt>
                <c:pt idx="94">
                  <c:v>1.160634E-2</c:v>
                </c:pt>
                <c:pt idx="95">
                  <c:v>9.6686759999999997E-2</c:v>
                </c:pt>
                <c:pt idx="96">
                  <c:v>1.094315E-3</c:v>
                </c:pt>
                <c:pt idx="97">
                  <c:v>1.8267120000000001E-3</c:v>
                </c:pt>
                <c:pt idx="98">
                  <c:v>1.1211369999999999E-3</c:v>
                </c:pt>
                <c:pt idx="99">
                  <c:v>1.877735E-3</c:v>
                </c:pt>
                <c:pt idx="100">
                  <c:v>1.172677E-3</c:v>
                </c:pt>
                <c:pt idx="101">
                  <c:v>9.0239059999999997E-4</c:v>
                </c:pt>
                <c:pt idx="102">
                  <c:v>9.6340179999999996E-4</c:v>
                </c:pt>
                <c:pt idx="103">
                  <c:v>8.1199989999999993E-3</c:v>
                </c:pt>
                <c:pt idx="104">
                  <c:v>9.8338390000000009E-4</c:v>
                </c:pt>
                <c:pt idx="105">
                  <c:v>4.437924E-2</c:v>
                </c:pt>
                <c:pt idx="106">
                  <c:v>1.6421939999999999E-2</c:v>
                </c:pt>
                <c:pt idx="107">
                  <c:v>1.0571249999999999E-3</c:v>
                </c:pt>
                <c:pt idx="108">
                  <c:v>1.075812E-3</c:v>
                </c:pt>
                <c:pt idx="109">
                  <c:v>2.3391689999999999E-3</c:v>
                </c:pt>
                <c:pt idx="110">
                  <c:v>2.291818E-2</c:v>
                </c:pt>
                <c:pt idx="111">
                  <c:v>3.2423389999999998E-4</c:v>
                </c:pt>
                <c:pt idx="112">
                  <c:v>1.189802E-3</c:v>
                </c:pt>
                <c:pt idx="113">
                  <c:v>1.662976E-2</c:v>
                </c:pt>
                <c:pt idx="114">
                  <c:v>1.2216939999999999E-3</c:v>
                </c:pt>
                <c:pt idx="115">
                  <c:v>6.217289E-3</c:v>
                </c:pt>
                <c:pt idx="116">
                  <c:v>3.1842950000000002E-3</c:v>
                </c:pt>
                <c:pt idx="117">
                  <c:v>3.0020270000000002E-2</c:v>
                </c:pt>
                <c:pt idx="118">
                  <c:v>4.4707799999999997E-3</c:v>
                </c:pt>
                <c:pt idx="119">
                  <c:v>6.9600399999999996E-4</c:v>
                </c:pt>
                <c:pt idx="120">
                  <c:v>7.0640510000000004E-4</c:v>
                </c:pt>
                <c:pt idx="121">
                  <c:v>2.9838730000000002E-3</c:v>
                </c:pt>
                <c:pt idx="122">
                  <c:v>1.3535490000000001E-2</c:v>
                </c:pt>
                <c:pt idx="123">
                  <c:v>3.602512E-3</c:v>
                </c:pt>
                <c:pt idx="124">
                  <c:v>3.1581640000000001E-2</c:v>
                </c:pt>
                <c:pt idx="125">
                  <c:v>7.8428639999999995E-4</c:v>
                </c:pt>
                <c:pt idx="126">
                  <c:v>7.9567050000000001E-4</c:v>
                </c:pt>
                <c:pt idx="127">
                  <c:v>5.7613480000000003E-3</c:v>
                </c:pt>
                <c:pt idx="128">
                  <c:v>8.1345810000000001E-4</c:v>
                </c:pt>
                <c:pt idx="129">
                  <c:v>2.1066769999999999E-3</c:v>
                </c:pt>
                <c:pt idx="130">
                  <c:v>5.3685950000000005E-4</c:v>
                </c:pt>
                <c:pt idx="131">
                  <c:v>3.2899100000000001E-3</c:v>
                </c:pt>
                <c:pt idx="132">
                  <c:v>3.3602010000000002E-3</c:v>
                </c:pt>
                <c:pt idx="133">
                  <c:v>6.0987560000000003E-3</c:v>
                </c:pt>
                <c:pt idx="134">
                  <c:v>3.413017E-3</c:v>
                </c:pt>
                <c:pt idx="135">
                  <c:v>2.2694719999999998E-3</c:v>
                </c:pt>
                <c:pt idx="136">
                  <c:v>1.8455769999999999E-3</c:v>
                </c:pt>
                <c:pt idx="137">
                  <c:v>1.028936E-3</c:v>
                </c:pt>
                <c:pt idx="138">
                  <c:v>1.9948629999999999E-3</c:v>
                </c:pt>
                <c:pt idx="139">
                  <c:v>4.0528979999999998E-4</c:v>
                </c:pt>
                <c:pt idx="140">
                  <c:v>2.3688580000000001E-2</c:v>
                </c:pt>
                <c:pt idx="141">
                  <c:v>3.4936050000000003E-2</c:v>
                </c:pt>
                <c:pt idx="142">
                  <c:v>1.6100979999999999E-3</c:v>
                </c:pt>
                <c:pt idx="143">
                  <c:v>3.5013089999999997E-2</c:v>
                </c:pt>
                <c:pt idx="144">
                  <c:v>8.2123799999999996E-4</c:v>
                </c:pt>
                <c:pt idx="145">
                  <c:v>1.3532080000000001E-3</c:v>
                </c:pt>
              </c:numCache>
            </c:numRef>
          </c:xVal>
          <c:yVal>
            <c:numRef>
              <c:f>Sheet8!$L$5:$L$150</c:f>
              <c:numCache>
                <c:formatCode>0.00E+00</c:formatCode>
                <c:ptCount val="146"/>
                <c:pt idx="0">
                  <c:v>2.307953388392352E-2</c:v>
                </c:pt>
                <c:pt idx="1">
                  <c:v>1.5046951012557982E-2</c:v>
                </c:pt>
                <c:pt idx="2">
                  <c:v>1.5499490892634913E-2</c:v>
                </c:pt>
                <c:pt idx="3">
                  <c:v>1.3463061432288721E-2</c:v>
                </c:pt>
                <c:pt idx="4">
                  <c:v>1.2557981672134857E-2</c:v>
                </c:pt>
                <c:pt idx="5">
                  <c:v>1.153976694196176E-2</c:v>
                </c:pt>
                <c:pt idx="6">
                  <c:v>1.153976694196176E-2</c:v>
                </c:pt>
                <c:pt idx="7">
                  <c:v>1.5952030772711845E-2</c:v>
                </c:pt>
                <c:pt idx="8">
                  <c:v>2.0816834483538861E-2</c:v>
                </c:pt>
                <c:pt idx="9">
                  <c:v>2.1269374363615794E-2</c:v>
                </c:pt>
                <c:pt idx="10">
                  <c:v>2.1269374363615794E-2</c:v>
                </c:pt>
                <c:pt idx="11">
                  <c:v>2.1382509333635027E-2</c:v>
                </c:pt>
                <c:pt idx="12">
                  <c:v>2.1382509333635027E-2</c:v>
                </c:pt>
                <c:pt idx="13">
                  <c:v>9.1639325715578684E-3</c:v>
                </c:pt>
                <c:pt idx="14">
                  <c:v>8.8245276615001693E-3</c:v>
                </c:pt>
                <c:pt idx="15">
                  <c:v>1.9006674963231135E-2</c:v>
                </c:pt>
                <c:pt idx="16">
                  <c:v>2.2966398913904288E-2</c:v>
                </c:pt>
                <c:pt idx="17">
                  <c:v>6.1092883810385792E-3</c:v>
                </c:pt>
                <c:pt idx="18">
                  <c:v>7.8063129313270729E-3</c:v>
                </c:pt>
                <c:pt idx="19">
                  <c:v>6.2224233510578117E-3</c:v>
                </c:pt>
                <c:pt idx="20">
                  <c:v>6.2224233510578117E-3</c:v>
                </c:pt>
                <c:pt idx="21">
                  <c:v>2.2966398913904288E-2</c:v>
                </c:pt>
                <c:pt idx="22">
                  <c:v>9.2770675415771008E-3</c:v>
                </c:pt>
                <c:pt idx="23">
                  <c:v>9.2770675415771008E-3</c:v>
                </c:pt>
                <c:pt idx="24">
                  <c:v>7.0143681411924423E-3</c:v>
                </c:pt>
                <c:pt idx="25">
                  <c:v>8.7113926914809368E-3</c:v>
                </c:pt>
                <c:pt idx="26">
                  <c:v>3.7334540106346873E-3</c:v>
                </c:pt>
                <c:pt idx="27">
                  <c:v>5.0910736508654828E-3</c:v>
                </c:pt>
                <c:pt idx="28">
                  <c:v>5.8830184410001134E-3</c:v>
                </c:pt>
                <c:pt idx="29">
                  <c:v>2.8283742504808238E-3</c:v>
                </c:pt>
                <c:pt idx="30">
                  <c:v>2.4889693404231247E-3</c:v>
                </c:pt>
                <c:pt idx="31">
                  <c:v>1.1313497001923295E-2</c:v>
                </c:pt>
                <c:pt idx="32">
                  <c:v>2.6021043104423576E-3</c:v>
                </c:pt>
                <c:pt idx="33">
                  <c:v>2.6021043104423576E-3</c:v>
                </c:pt>
                <c:pt idx="34">
                  <c:v>5.2042086208847153E-3</c:v>
                </c:pt>
                <c:pt idx="35">
                  <c:v>2.6021043104423576E-3</c:v>
                </c:pt>
                <c:pt idx="36">
                  <c:v>2.8283742504808238E-3</c:v>
                </c:pt>
                <c:pt idx="37">
                  <c:v>3.1677791605385225E-3</c:v>
                </c:pt>
                <c:pt idx="38">
                  <c:v>3.620319040615454E-3</c:v>
                </c:pt>
                <c:pt idx="39">
                  <c:v>2.6021043104423576E-3</c:v>
                </c:pt>
                <c:pt idx="40">
                  <c:v>1.2331711732096391E-2</c:v>
                </c:pt>
                <c:pt idx="41">
                  <c:v>6.2224233510578117E-3</c:v>
                </c:pt>
                <c:pt idx="42">
                  <c:v>2.0364294603461932E-3</c:v>
                </c:pt>
                <c:pt idx="43">
                  <c:v>2.7152392804615905E-3</c:v>
                </c:pt>
                <c:pt idx="44">
                  <c:v>2.7152392804615905E-3</c:v>
                </c:pt>
                <c:pt idx="45">
                  <c:v>2.1495644303654261E-3</c:v>
                </c:pt>
                <c:pt idx="46">
                  <c:v>2.1495644303654261E-3</c:v>
                </c:pt>
                <c:pt idx="47">
                  <c:v>2.9415092205000567E-3</c:v>
                </c:pt>
                <c:pt idx="48">
                  <c:v>1.2331711732096391E-2</c:v>
                </c:pt>
                <c:pt idx="49">
                  <c:v>1.3010521552211789E-2</c:v>
                </c:pt>
                <c:pt idx="50">
                  <c:v>2.1495644303654261E-3</c:v>
                </c:pt>
                <c:pt idx="51">
                  <c:v>7.3537730512501414E-3</c:v>
                </c:pt>
                <c:pt idx="52">
                  <c:v>5.5436135309424144E-3</c:v>
                </c:pt>
                <c:pt idx="53">
                  <c:v>5.5436135309424144E-3</c:v>
                </c:pt>
                <c:pt idx="54">
                  <c:v>2.1495644303654261E-3</c:v>
                </c:pt>
                <c:pt idx="55">
                  <c:v>1.810159520307727E-3</c:v>
                </c:pt>
                <c:pt idx="56">
                  <c:v>7.3537730512501414E-3</c:v>
                </c:pt>
                <c:pt idx="57">
                  <c:v>2.1495644303654261E-3</c:v>
                </c:pt>
                <c:pt idx="58">
                  <c:v>5.5436135309424144E-3</c:v>
                </c:pt>
                <c:pt idx="59">
                  <c:v>3.7334540106346873E-3</c:v>
                </c:pt>
                <c:pt idx="60">
                  <c:v>3.8465889806539202E-3</c:v>
                </c:pt>
                <c:pt idx="61">
                  <c:v>2.0364294603461932E-3</c:v>
                </c:pt>
                <c:pt idx="62">
                  <c:v>3.7334540106346873E-3</c:v>
                </c:pt>
                <c:pt idx="63">
                  <c:v>2.6021043104423576E-3</c:v>
                </c:pt>
                <c:pt idx="64">
                  <c:v>1.810159520307727E-3</c:v>
                </c:pt>
                <c:pt idx="65">
                  <c:v>5.5436135309424144E-3</c:v>
                </c:pt>
                <c:pt idx="66">
                  <c:v>3.2809141305577554E-3</c:v>
                </c:pt>
                <c:pt idx="67">
                  <c:v>1.9232944903269601E-3</c:v>
                </c:pt>
                <c:pt idx="68">
                  <c:v>1.9232944903269601E-3</c:v>
                </c:pt>
                <c:pt idx="69">
                  <c:v>1.4707546102500284E-3</c:v>
                </c:pt>
                <c:pt idx="70">
                  <c:v>1.3576196402307953E-3</c:v>
                </c:pt>
                <c:pt idx="71">
                  <c:v>1.3576196402307953E-3</c:v>
                </c:pt>
                <c:pt idx="72">
                  <c:v>5.3173435909039486E-3</c:v>
                </c:pt>
                <c:pt idx="73">
                  <c:v>3.8465889806539202E-3</c:v>
                </c:pt>
                <c:pt idx="74">
                  <c:v>1.1313497001923295E-2</c:v>
                </c:pt>
                <c:pt idx="75">
                  <c:v>3.0546441905192896E-3</c:v>
                </c:pt>
                <c:pt idx="76">
                  <c:v>2.4889693404231247E-3</c:v>
                </c:pt>
                <c:pt idx="77">
                  <c:v>1.9232944903269601E-3</c:v>
                </c:pt>
                <c:pt idx="78">
                  <c:v>2.4889693404231247E-3</c:v>
                </c:pt>
                <c:pt idx="79">
                  <c:v>1.0182147301730966E-3</c:v>
                </c:pt>
                <c:pt idx="80">
                  <c:v>1.0182147301730966E-3</c:v>
                </c:pt>
                <c:pt idx="81">
                  <c:v>3.0546441905192896E-3</c:v>
                </c:pt>
                <c:pt idx="82">
                  <c:v>1.4707546102500284E-3</c:v>
                </c:pt>
                <c:pt idx="83">
                  <c:v>7.9194479013463062E-4</c:v>
                </c:pt>
                <c:pt idx="84">
                  <c:v>1.4707546102500284E-3</c:v>
                </c:pt>
                <c:pt idx="85">
                  <c:v>1.5838895802692612E-3</c:v>
                </c:pt>
                <c:pt idx="86">
                  <c:v>5.3173435909039486E-3</c:v>
                </c:pt>
                <c:pt idx="87">
                  <c:v>1.3576196402307953E-3</c:v>
                </c:pt>
                <c:pt idx="88">
                  <c:v>2.8283742504808238E-3</c:v>
                </c:pt>
                <c:pt idx="89">
                  <c:v>1.4707546102500284E-3</c:v>
                </c:pt>
                <c:pt idx="90">
                  <c:v>1.4707546102500284E-3</c:v>
                </c:pt>
                <c:pt idx="91">
                  <c:v>3.8465889806539202E-3</c:v>
                </c:pt>
                <c:pt idx="92">
                  <c:v>3.8465889806539202E-3</c:v>
                </c:pt>
                <c:pt idx="93">
                  <c:v>1.6970245502884941E-3</c:v>
                </c:pt>
                <c:pt idx="94">
                  <c:v>3.1677791605385225E-3</c:v>
                </c:pt>
                <c:pt idx="95">
                  <c:v>1.2105441792057926E-2</c:v>
                </c:pt>
                <c:pt idx="96">
                  <c:v>1.1313497001923295E-3</c:v>
                </c:pt>
                <c:pt idx="97">
                  <c:v>1.3576196402307953E-3</c:v>
                </c:pt>
                <c:pt idx="98">
                  <c:v>1.1313497001923295E-3</c:v>
                </c:pt>
                <c:pt idx="99">
                  <c:v>1.3576196402307953E-3</c:v>
                </c:pt>
                <c:pt idx="100">
                  <c:v>1.1313497001923295E-3</c:v>
                </c:pt>
                <c:pt idx="101">
                  <c:v>1.0182147301730966E-3</c:v>
                </c:pt>
                <c:pt idx="102">
                  <c:v>1.0182147301730966E-3</c:v>
                </c:pt>
                <c:pt idx="103">
                  <c:v>2.4889693404231247E-3</c:v>
                </c:pt>
                <c:pt idx="104">
                  <c:v>1.0182147301730966E-3</c:v>
                </c:pt>
                <c:pt idx="105">
                  <c:v>6.7880982011539765E-3</c:v>
                </c:pt>
                <c:pt idx="106">
                  <c:v>3.620319040615454E-3</c:v>
                </c:pt>
                <c:pt idx="107">
                  <c:v>1.0182147301730966E-3</c:v>
                </c:pt>
                <c:pt idx="108">
                  <c:v>1.0182147301730966E-3</c:v>
                </c:pt>
                <c:pt idx="109">
                  <c:v>1.3576196402307953E-3</c:v>
                </c:pt>
                <c:pt idx="110">
                  <c:v>4.2991288607308522E-3</c:v>
                </c:pt>
                <c:pt idx="111">
                  <c:v>6.7880982011539763E-4</c:v>
                </c:pt>
                <c:pt idx="112">
                  <c:v>1.0182147301730966E-3</c:v>
                </c:pt>
                <c:pt idx="113">
                  <c:v>3.5071840705962211E-3</c:v>
                </c:pt>
                <c:pt idx="114">
                  <c:v>1.0182147301730966E-3</c:v>
                </c:pt>
                <c:pt idx="115">
                  <c:v>2.0364294603461932E-3</c:v>
                </c:pt>
                <c:pt idx="116">
                  <c:v>1.4707546102500284E-3</c:v>
                </c:pt>
                <c:pt idx="117">
                  <c:v>4.9779386808462495E-3</c:v>
                </c:pt>
                <c:pt idx="118">
                  <c:v>1.6970245502884941E-3</c:v>
                </c:pt>
                <c:pt idx="119">
                  <c:v>7.9194479013463062E-4</c:v>
                </c:pt>
                <c:pt idx="120">
                  <c:v>7.9194479013463062E-4</c:v>
                </c:pt>
                <c:pt idx="121">
                  <c:v>1.3576196402307953E-3</c:v>
                </c:pt>
                <c:pt idx="122">
                  <c:v>2.9415092205000567E-3</c:v>
                </c:pt>
                <c:pt idx="123">
                  <c:v>1.4707546102500284E-3</c:v>
                </c:pt>
                <c:pt idx="124">
                  <c:v>4.9779386808462495E-3</c:v>
                </c:pt>
                <c:pt idx="125">
                  <c:v>7.9194479013463062E-4</c:v>
                </c:pt>
                <c:pt idx="126">
                  <c:v>7.9194479013463062E-4</c:v>
                </c:pt>
                <c:pt idx="127">
                  <c:v>1.810159520307727E-3</c:v>
                </c:pt>
                <c:pt idx="128">
                  <c:v>7.9194479013463062E-4</c:v>
                </c:pt>
                <c:pt idx="129">
                  <c:v>1.1313497001923295E-3</c:v>
                </c:pt>
                <c:pt idx="130">
                  <c:v>6.7880982011539763E-4</c:v>
                </c:pt>
                <c:pt idx="131">
                  <c:v>1.3576196402307953E-3</c:v>
                </c:pt>
                <c:pt idx="132">
                  <c:v>1.3576196402307953E-3</c:v>
                </c:pt>
                <c:pt idx="133">
                  <c:v>1.810159520307727E-3</c:v>
                </c:pt>
                <c:pt idx="134">
                  <c:v>1.3576196402307953E-3</c:v>
                </c:pt>
                <c:pt idx="135">
                  <c:v>1.1313497001923295E-3</c:v>
                </c:pt>
                <c:pt idx="136">
                  <c:v>1.0182147301730966E-3</c:v>
                </c:pt>
                <c:pt idx="137">
                  <c:v>7.9194479013463062E-4</c:v>
                </c:pt>
                <c:pt idx="138">
                  <c:v>1.0182147301730966E-3</c:v>
                </c:pt>
                <c:pt idx="139">
                  <c:v>5.6567485009616475E-4</c:v>
                </c:pt>
                <c:pt idx="140">
                  <c:v>3.8465889806539202E-3</c:v>
                </c:pt>
                <c:pt idx="141">
                  <c:v>4.9779386808462495E-3</c:v>
                </c:pt>
                <c:pt idx="142">
                  <c:v>9.0507976015386351E-4</c:v>
                </c:pt>
                <c:pt idx="143">
                  <c:v>4.9779386808462495E-3</c:v>
                </c:pt>
                <c:pt idx="144">
                  <c:v>6.7880982011539763E-4</c:v>
                </c:pt>
                <c:pt idx="145">
                  <c:v>7.9194479013463062E-4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8309616"/>
        <c:axId val="328310008"/>
      </c:scatterChart>
      <c:valAx>
        <c:axId val="3283096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27915253194659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310008"/>
        <c:crosses val="autoZero"/>
        <c:crossBetween val="midCat"/>
      </c:valAx>
      <c:valAx>
        <c:axId val="32831000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7849144657321065E-2"/>
              <c:y val="0.3750248235301605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83096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GRN17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567933158359608"/>
          <c:y val="3.23342392861007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80095586503637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807032087916045E-2"/>
                  <c:y val="-0.2107423826769949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5.9435229999999999E-2</c:v>
                </c:pt>
                <c:pt idx="1">
                  <c:v>5.8176029999999997E-2</c:v>
                </c:pt>
                <c:pt idx="2">
                  <c:v>5.8569950000000003E-2</c:v>
                </c:pt>
                <c:pt idx="3">
                  <c:v>1.3105790000000001E-2</c:v>
                </c:pt>
                <c:pt idx="4">
                  <c:v>1.1961289999999999E-2</c:v>
                </c:pt>
                <c:pt idx="5">
                  <c:v>1.325905E-2</c:v>
                </c:pt>
                <c:pt idx="6">
                  <c:v>1.701567E-2</c:v>
                </c:pt>
                <c:pt idx="7">
                  <c:v>9.5221279999999995E-3</c:v>
                </c:pt>
                <c:pt idx="8">
                  <c:v>5.1462090000000002E-2</c:v>
                </c:pt>
                <c:pt idx="9">
                  <c:v>1.325895E-2</c:v>
                </c:pt>
                <c:pt idx="10">
                  <c:v>1.711553E-2</c:v>
                </c:pt>
                <c:pt idx="11">
                  <c:v>8.0258069999999994E-3</c:v>
                </c:pt>
                <c:pt idx="12">
                  <c:v>1.262303E-2</c:v>
                </c:pt>
                <c:pt idx="13">
                  <c:v>2.1638669999999999E-2</c:v>
                </c:pt>
                <c:pt idx="14">
                  <c:v>8.9194339999999997E-2</c:v>
                </c:pt>
                <c:pt idx="15">
                  <c:v>7.816178E-2</c:v>
                </c:pt>
                <c:pt idx="16">
                  <c:v>1.539749E-2</c:v>
                </c:pt>
                <c:pt idx="17">
                  <c:v>8.3588570000000001E-2</c:v>
                </c:pt>
                <c:pt idx="18">
                  <c:v>2.1545189999999999E-2</c:v>
                </c:pt>
                <c:pt idx="19">
                  <c:v>4.9644019999999997E-3</c:v>
                </c:pt>
                <c:pt idx="20">
                  <c:v>9.4412140000000006E-2</c:v>
                </c:pt>
                <c:pt idx="21">
                  <c:v>1.406195E-2</c:v>
                </c:pt>
                <c:pt idx="22">
                  <c:v>6.7069279999999995E-2</c:v>
                </c:pt>
                <c:pt idx="23">
                  <c:v>5.6887229999999997E-2</c:v>
                </c:pt>
                <c:pt idx="24">
                  <c:v>2.8955999999999999E-2</c:v>
                </c:pt>
                <c:pt idx="25">
                  <c:v>2.1303610000000001E-2</c:v>
                </c:pt>
                <c:pt idx="26">
                  <c:v>2.567798E-2</c:v>
                </c:pt>
                <c:pt idx="27">
                  <c:v>7.5597060000000002E-3</c:v>
                </c:pt>
                <c:pt idx="28">
                  <c:v>2.7639180000000002E-3</c:v>
                </c:pt>
                <c:pt idx="29">
                  <c:v>2.4547099999999999E-2</c:v>
                </c:pt>
                <c:pt idx="30">
                  <c:v>1.830294E-2</c:v>
                </c:pt>
                <c:pt idx="31">
                  <c:v>1.518974E-2</c:v>
                </c:pt>
                <c:pt idx="32">
                  <c:v>3.1962020000000001E-2</c:v>
                </c:pt>
                <c:pt idx="33">
                  <c:v>3.2337829999999998E-2</c:v>
                </c:pt>
                <c:pt idx="34">
                  <c:v>1.752652E-2</c:v>
                </c:pt>
                <c:pt idx="35">
                  <c:v>8.9258900000000006E-3</c:v>
                </c:pt>
                <c:pt idx="36">
                  <c:v>8.9426609999999993E-3</c:v>
                </c:pt>
                <c:pt idx="37">
                  <c:v>1.5638659999999999E-2</c:v>
                </c:pt>
                <c:pt idx="38">
                  <c:v>7.2484799999999999E-3</c:v>
                </c:pt>
                <c:pt idx="39">
                  <c:v>2.0164919999999999E-2</c:v>
                </c:pt>
                <c:pt idx="40">
                  <c:v>7.3296330000000007E-2</c:v>
                </c:pt>
                <c:pt idx="41">
                  <c:v>7.8474150000000006E-2</c:v>
                </c:pt>
                <c:pt idx="42">
                  <c:v>2.5585469999999999E-2</c:v>
                </c:pt>
                <c:pt idx="43">
                  <c:v>2.331563E-2</c:v>
                </c:pt>
                <c:pt idx="44">
                  <c:v>2.167908E-2</c:v>
                </c:pt>
                <c:pt idx="45">
                  <c:v>2.1743700000000001E-2</c:v>
                </c:pt>
                <c:pt idx="46">
                  <c:v>8.2095499999999995E-3</c:v>
                </c:pt>
                <c:pt idx="47">
                  <c:v>7.052572E-2</c:v>
                </c:pt>
                <c:pt idx="48">
                  <c:v>2.1316160000000001E-2</c:v>
                </c:pt>
                <c:pt idx="49">
                  <c:v>8.2263219999999995E-3</c:v>
                </c:pt>
                <c:pt idx="50">
                  <c:v>4.0777369999999997E-3</c:v>
                </c:pt>
                <c:pt idx="51">
                  <c:v>1.284166E-2</c:v>
                </c:pt>
                <c:pt idx="52">
                  <c:v>8.5243290000000006E-3</c:v>
                </c:pt>
                <c:pt idx="53">
                  <c:v>1.2885199999999999E-2</c:v>
                </c:pt>
                <c:pt idx="54">
                  <c:v>1.346807E-2</c:v>
                </c:pt>
                <c:pt idx="55">
                  <c:v>1.3180849999999999E-2</c:v>
                </c:pt>
                <c:pt idx="56">
                  <c:v>8.8475459999999995E-3</c:v>
                </c:pt>
                <c:pt idx="57">
                  <c:v>1.1954040000000001E-2</c:v>
                </c:pt>
                <c:pt idx="58">
                  <c:v>1.199329E-2</c:v>
                </c:pt>
                <c:pt idx="59">
                  <c:v>3.3236620000000001E-2</c:v>
                </c:pt>
                <c:pt idx="60">
                  <c:v>1.43371E-2</c:v>
                </c:pt>
                <c:pt idx="61">
                  <c:v>1.9084859999999999E-2</c:v>
                </c:pt>
                <c:pt idx="62">
                  <c:v>3.9643359999999997E-3</c:v>
                </c:pt>
                <c:pt idx="63">
                  <c:v>1.296191E-2</c:v>
                </c:pt>
                <c:pt idx="64">
                  <c:v>1.15365E-2</c:v>
                </c:pt>
                <c:pt idx="65">
                  <c:v>1.2308319999999999E-2</c:v>
                </c:pt>
                <c:pt idx="66">
                  <c:v>2.7946910000000002E-3</c:v>
                </c:pt>
                <c:pt idx="67">
                  <c:v>2.6308459999999999E-2</c:v>
                </c:pt>
                <c:pt idx="68">
                  <c:v>2.340134E-2</c:v>
                </c:pt>
                <c:pt idx="69">
                  <c:v>6.7605709999999999E-2</c:v>
                </c:pt>
                <c:pt idx="70">
                  <c:v>2.4245409999999998E-2</c:v>
                </c:pt>
                <c:pt idx="71">
                  <c:v>7.1458010000000002E-2</c:v>
                </c:pt>
                <c:pt idx="72">
                  <c:v>2.5068030000000002E-2</c:v>
                </c:pt>
                <c:pt idx="73">
                  <c:v>6.3104489999999999E-2</c:v>
                </c:pt>
                <c:pt idx="74">
                  <c:v>2.853759E-3</c:v>
                </c:pt>
                <c:pt idx="75">
                  <c:v>2.131057E-3</c:v>
                </c:pt>
                <c:pt idx="76">
                  <c:v>1.2960889999999999E-2</c:v>
                </c:pt>
                <c:pt idx="77">
                  <c:v>2.2584719999999999E-2</c:v>
                </c:pt>
                <c:pt idx="78">
                  <c:v>1.159642E-2</c:v>
                </c:pt>
                <c:pt idx="79">
                  <c:v>2.90067E-2</c:v>
                </c:pt>
                <c:pt idx="80">
                  <c:v>3.5278879999999999E-3</c:v>
                </c:pt>
                <c:pt idx="81">
                  <c:v>7.1307380000000002E-3</c:v>
                </c:pt>
                <c:pt idx="82">
                  <c:v>7.4562110000000001E-2</c:v>
                </c:pt>
                <c:pt idx="83">
                  <c:v>8.4219909999999995E-2</c:v>
                </c:pt>
                <c:pt idx="84">
                  <c:v>3.8940580000000002E-2</c:v>
                </c:pt>
                <c:pt idx="85">
                  <c:v>8.9764150000000001E-2</c:v>
                </c:pt>
                <c:pt idx="86">
                  <c:v>5.7840729999999998E-3</c:v>
                </c:pt>
                <c:pt idx="87">
                  <c:v>9.6185090000000001E-2</c:v>
                </c:pt>
                <c:pt idx="88">
                  <c:v>2.5912370000000001E-3</c:v>
                </c:pt>
                <c:pt idx="89">
                  <c:v>1.1362620000000001E-3</c:v>
                </c:pt>
                <c:pt idx="90">
                  <c:v>3.9131030000000002E-3</c:v>
                </c:pt>
                <c:pt idx="91">
                  <c:v>7.8022569999999999E-3</c:v>
                </c:pt>
                <c:pt idx="92">
                  <c:v>1.1993660000000001E-3</c:v>
                </c:pt>
                <c:pt idx="93">
                  <c:v>8.3595389999999992E-3</c:v>
                </c:pt>
                <c:pt idx="94">
                  <c:v>4.0760459999999998E-2</c:v>
                </c:pt>
                <c:pt idx="95">
                  <c:v>2.8610509999999999E-3</c:v>
                </c:pt>
                <c:pt idx="96">
                  <c:v>4.1077120000000002E-2</c:v>
                </c:pt>
                <c:pt idx="97">
                  <c:v>1.163177E-2</c:v>
                </c:pt>
                <c:pt idx="98">
                  <c:v>1.3168089999999999E-3</c:v>
                </c:pt>
                <c:pt idx="99">
                  <c:v>1.1314090000000001E-2</c:v>
                </c:pt>
                <c:pt idx="100">
                  <c:v>4.3848480000000002E-2</c:v>
                </c:pt>
                <c:pt idx="101">
                  <c:v>1.046645E-2</c:v>
                </c:pt>
                <c:pt idx="102">
                  <c:v>1.397536E-3</c:v>
                </c:pt>
                <c:pt idx="103">
                  <c:v>1.016617E-2</c:v>
                </c:pt>
                <c:pt idx="104">
                  <c:v>1.1861E-2</c:v>
                </c:pt>
                <c:pt idx="105">
                  <c:v>3.88792E-3</c:v>
                </c:pt>
                <c:pt idx="106">
                  <c:v>3.9149520000000002E-3</c:v>
                </c:pt>
                <c:pt idx="107">
                  <c:v>8.8643260000000005E-3</c:v>
                </c:pt>
                <c:pt idx="108">
                  <c:v>3.3558959999999999E-2</c:v>
                </c:pt>
                <c:pt idx="109">
                  <c:v>1.0953930000000001E-2</c:v>
                </c:pt>
                <c:pt idx="110">
                  <c:v>3.2162160000000002E-2</c:v>
                </c:pt>
                <c:pt idx="111">
                  <c:v>3.3737650000000001E-2</c:v>
                </c:pt>
                <c:pt idx="112">
                  <c:v>3.3527549999999998E-3</c:v>
                </c:pt>
                <c:pt idx="113">
                  <c:v>1.51745E-3</c:v>
                </c:pt>
                <c:pt idx="114">
                  <c:v>3.726119E-3</c:v>
                </c:pt>
                <c:pt idx="115">
                  <c:v>4.4400849999999999E-3</c:v>
                </c:pt>
                <c:pt idx="116">
                  <c:v>2.364376E-2</c:v>
                </c:pt>
                <c:pt idx="117">
                  <c:v>1.89614E-2</c:v>
                </c:pt>
                <c:pt idx="118">
                  <c:v>2.8049259999999999E-2</c:v>
                </c:pt>
                <c:pt idx="119">
                  <c:v>1.7329250000000001E-2</c:v>
                </c:pt>
                <c:pt idx="120">
                  <c:v>4.5875040000000001E-3</c:v>
                </c:pt>
                <c:pt idx="121">
                  <c:v>2.714834E-2</c:v>
                </c:pt>
                <c:pt idx="122">
                  <c:v>1.047646E-3</c:v>
                </c:pt>
                <c:pt idx="123">
                  <c:v>5.4441280000000003E-3</c:v>
                </c:pt>
                <c:pt idx="124">
                  <c:v>1.972747E-2</c:v>
                </c:pt>
                <c:pt idx="125">
                  <c:v>1.8000120000000001E-2</c:v>
                </c:pt>
                <c:pt idx="126">
                  <c:v>9.8244330000000005E-3</c:v>
                </c:pt>
                <c:pt idx="127">
                  <c:v>1.8032240000000001E-2</c:v>
                </c:pt>
                <c:pt idx="128">
                  <c:v>1.335835E-2</c:v>
                </c:pt>
                <c:pt idx="129">
                  <c:v>3.8180720000000001E-2</c:v>
                </c:pt>
                <c:pt idx="130">
                  <c:v>7.2635820000000002E-3</c:v>
                </c:pt>
                <c:pt idx="131">
                  <c:v>1.8789620000000001E-3</c:v>
                </c:pt>
                <c:pt idx="132">
                  <c:v>5.957375E-3</c:v>
                </c:pt>
                <c:pt idx="133">
                  <c:v>2.7196780000000001E-3</c:v>
                </c:pt>
                <c:pt idx="134">
                  <c:v>3.8634540000000002E-2</c:v>
                </c:pt>
                <c:pt idx="135">
                  <c:v>3.867698E-2</c:v>
                </c:pt>
                <c:pt idx="136">
                  <c:v>7.9353340000000005E-3</c:v>
                </c:pt>
                <c:pt idx="137">
                  <c:v>8.4774499999999992E-3</c:v>
                </c:pt>
                <c:pt idx="138">
                  <c:v>4.5278810000000001E-3</c:v>
                </c:pt>
                <c:pt idx="139">
                  <c:v>2.8437369999999998E-3</c:v>
                </c:pt>
                <c:pt idx="140">
                  <c:v>5.4486639999999998E-3</c:v>
                </c:pt>
                <c:pt idx="141">
                  <c:v>7.7524250000000003E-3</c:v>
                </c:pt>
                <c:pt idx="142">
                  <c:v>6.3815690000000001E-3</c:v>
                </c:pt>
                <c:pt idx="143">
                  <c:v>3.6318690000000001E-2</c:v>
                </c:pt>
                <c:pt idx="144">
                  <c:v>1.578851E-3</c:v>
                </c:pt>
                <c:pt idx="145">
                  <c:v>4.7210459999999996E-3</c:v>
                </c:pt>
                <c:pt idx="146">
                  <c:v>6.5411660000000002E-3</c:v>
                </c:pt>
                <c:pt idx="147">
                  <c:v>5.4672610000000003E-2</c:v>
                </c:pt>
                <c:pt idx="148">
                  <c:v>2.3764179999999999E-2</c:v>
                </c:pt>
                <c:pt idx="149">
                  <c:v>4.9149989999999998E-2</c:v>
                </c:pt>
                <c:pt idx="150">
                  <c:v>5.025077E-2</c:v>
                </c:pt>
                <c:pt idx="151">
                  <c:v>0.1006558</c:v>
                </c:pt>
                <c:pt idx="152">
                  <c:v>8.3718400000000002E-3</c:v>
                </c:pt>
                <c:pt idx="153">
                  <c:v>7.6400399999999999E-4</c:v>
                </c:pt>
                <c:pt idx="154">
                  <c:v>8.6211789999999996E-2</c:v>
                </c:pt>
                <c:pt idx="155">
                  <c:v>3.9456360000000003E-2</c:v>
                </c:pt>
                <c:pt idx="156">
                  <c:v>2.1284009999999999E-2</c:v>
                </c:pt>
                <c:pt idx="157">
                  <c:v>3.9919499999999997E-2</c:v>
                </c:pt>
                <c:pt idx="158">
                  <c:v>7.9156880000000006E-3</c:v>
                </c:pt>
                <c:pt idx="159">
                  <c:v>7.9608860000000004E-3</c:v>
                </c:pt>
                <c:pt idx="160">
                  <c:v>1.6932099999999999E-2</c:v>
                </c:pt>
                <c:pt idx="161">
                  <c:v>1.793979E-3</c:v>
                </c:pt>
                <c:pt idx="162">
                  <c:v>2.6680739999999999E-3</c:v>
                </c:pt>
                <c:pt idx="163">
                  <c:v>5.8718060000000002E-2</c:v>
                </c:pt>
                <c:pt idx="164">
                  <c:v>2.411659E-3</c:v>
                </c:pt>
                <c:pt idx="165">
                  <c:v>4.157511E-3</c:v>
                </c:pt>
                <c:pt idx="166">
                  <c:v>6.6290119999999994E-2</c:v>
                </c:pt>
                <c:pt idx="167">
                  <c:v>6.8490219999999997E-3</c:v>
                </c:pt>
                <c:pt idx="168">
                  <c:v>9.2336940000000006E-2</c:v>
                </c:pt>
                <c:pt idx="169">
                  <c:v>2.7521400000000001E-2</c:v>
                </c:pt>
                <c:pt idx="170">
                  <c:v>5.6164329999999998E-2</c:v>
                </c:pt>
                <c:pt idx="171">
                  <c:v>6.0204380000000002E-2</c:v>
                </c:pt>
                <c:pt idx="172">
                  <c:v>1.9342390000000001E-2</c:v>
                </c:pt>
                <c:pt idx="173">
                  <c:v>4.9029629999999998E-3</c:v>
                </c:pt>
                <c:pt idx="174">
                  <c:v>2.6528369999999999E-3</c:v>
                </c:pt>
                <c:pt idx="175">
                  <c:v>1.620922E-2</c:v>
                </c:pt>
                <c:pt idx="176">
                  <c:v>6.7861409999999999E-3</c:v>
                </c:pt>
                <c:pt idx="177">
                  <c:v>1.2824760000000001E-3</c:v>
                </c:pt>
                <c:pt idx="178">
                  <c:v>4.9843530000000004E-3</c:v>
                </c:pt>
                <c:pt idx="179">
                  <c:v>9.5712460000000003E-3</c:v>
                </c:pt>
                <c:pt idx="180">
                  <c:v>1.07388E-2</c:v>
                </c:pt>
                <c:pt idx="181">
                  <c:v>3.112938E-3</c:v>
                </c:pt>
                <c:pt idx="182">
                  <c:v>8.6084179999999996E-3</c:v>
                </c:pt>
                <c:pt idx="183">
                  <c:v>5.1207719999999998E-2</c:v>
                </c:pt>
                <c:pt idx="184">
                  <c:v>2.4896290000000001E-3</c:v>
                </c:pt>
                <c:pt idx="185">
                  <c:v>3.5767820000000001E-3</c:v>
                </c:pt>
                <c:pt idx="186">
                  <c:v>5.2850759999999997E-2</c:v>
                </c:pt>
                <c:pt idx="187">
                  <c:v>5.1905430000000002E-2</c:v>
                </c:pt>
                <c:pt idx="188">
                  <c:v>5.7217860000000002E-2</c:v>
                </c:pt>
                <c:pt idx="189">
                  <c:v>1.2095669999999999E-2</c:v>
                </c:pt>
                <c:pt idx="190">
                  <c:v>4.5051040000000001E-2</c:v>
                </c:pt>
                <c:pt idx="191">
                  <c:v>2.726736E-3</c:v>
                </c:pt>
                <c:pt idx="192">
                  <c:v>6.0888790000000002E-3</c:v>
                </c:pt>
                <c:pt idx="193">
                  <c:v>1.2981469999999999E-3</c:v>
                </c:pt>
                <c:pt idx="194">
                  <c:v>2.7721009999999999E-3</c:v>
                </c:pt>
                <c:pt idx="195">
                  <c:v>4.8351940000000003E-2</c:v>
                </c:pt>
                <c:pt idx="196">
                  <c:v>5.8264240000000002E-2</c:v>
                </c:pt>
                <c:pt idx="197">
                  <c:v>4.7631160000000004E-3</c:v>
                </c:pt>
                <c:pt idx="198">
                  <c:v>4.7712400000000002E-2</c:v>
                </c:pt>
                <c:pt idx="199">
                  <c:v>3.261379E-3</c:v>
                </c:pt>
                <c:pt idx="200">
                  <c:v>4.4370529999999998E-2</c:v>
                </c:pt>
                <c:pt idx="201">
                  <c:v>7.9870990000000003E-2</c:v>
                </c:pt>
                <c:pt idx="202">
                  <c:v>2.803081E-2</c:v>
                </c:pt>
                <c:pt idx="203">
                  <c:v>8.1294580000000005E-2</c:v>
                </c:pt>
                <c:pt idx="204">
                  <c:v>2.8239799999999999E-2</c:v>
                </c:pt>
                <c:pt idx="205">
                  <c:v>1.7584040000000001E-3</c:v>
                </c:pt>
                <c:pt idx="206">
                  <c:v>9.6377400000000002E-2</c:v>
                </c:pt>
                <c:pt idx="207">
                  <c:v>6.2303940000000002E-3</c:v>
                </c:pt>
                <c:pt idx="208">
                  <c:v>3.6345179999999998E-2</c:v>
                </c:pt>
                <c:pt idx="209">
                  <c:v>3.2237820000000001E-3</c:v>
                </c:pt>
                <c:pt idx="210">
                  <c:v>6.3312450000000006E-2</c:v>
                </c:pt>
                <c:pt idx="211">
                  <c:v>2.5570390000000001E-3</c:v>
                </c:pt>
                <c:pt idx="212">
                  <c:v>7.1024340000000004E-3</c:v>
                </c:pt>
                <c:pt idx="213">
                  <c:v>1.374449E-3</c:v>
                </c:pt>
                <c:pt idx="214">
                  <c:v>1.3883890000000001E-3</c:v>
                </c:pt>
                <c:pt idx="215">
                  <c:v>3.4786869999999998E-2</c:v>
                </c:pt>
                <c:pt idx="216">
                  <c:v>6.4291680000000004E-2</c:v>
                </c:pt>
                <c:pt idx="217">
                  <c:v>4.7010089999999997E-2</c:v>
                </c:pt>
                <c:pt idx="218">
                  <c:v>5.6451569999999996E-3</c:v>
                </c:pt>
                <c:pt idx="219">
                  <c:v>4.2747740000000003E-3</c:v>
                </c:pt>
                <c:pt idx="220">
                  <c:v>9.3690359999999999E-4</c:v>
                </c:pt>
                <c:pt idx="221">
                  <c:v>1.015626E-2</c:v>
                </c:pt>
                <c:pt idx="222">
                  <c:v>4.2915460000000002E-3</c:v>
                </c:pt>
                <c:pt idx="223">
                  <c:v>4.12614E-4</c:v>
                </c:pt>
                <c:pt idx="224">
                  <c:v>0.148836</c:v>
                </c:pt>
                <c:pt idx="225">
                  <c:v>1.7401719999999999E-3</c:v>
                </c:pt>
                <c:pt idx="226">
                  <c:v>4.3640160000000001E-3</c:v>
                </c:pt>
                <c:pt idx="227">
                  <c:v>4.6693060000000002E-2</c:v>
                </c:pt>
                <c:pt idx="228">
                  <c:v>6.8410650000000003E-3</c:v>
                </c:pt>
                <c:pt idx="229">
                  <c:v>6.3224300000000004E-3</c:v>
                </c:pt>
                <c:pt idx="230">
                  <c:v>3.5502060000000002E-2</c:v>
                </c:pt>
                <c:pt idx="231">
                  <c:v>2.1015980000000001E-3</c:v>
                </c:pt>
                <c:pt idx="232">
                  <c:v>5.4101160000000004E-3</c:v>
                </c:pt>
                <c:pt idx="233">
                  <c:v>3.192926E-3</c:v>
                </c:pt>
                <c:pt idx="234">
                  <c:v>2.2009669999999999E-2</c:v>
                </c:pt>
                <c:pt idx="235">
                  <c:v>6.6814040000000005E-2</c:v>
                </c:pt>
                <c:pt idx="236">
                  <c:v>2.4478679999999999E-2</c:v>
                </c:pt>
                <c:pt idx="237">
                  <c:v>1.0555190000000001E-2</c:v>
                </c:pt>
                <c:pt idx="238">
                  <c:v>6.4902329999999998E-3</c:v>
                </c:pt>
                <c:pt idx="239">
                  <c:v>8.5891560000000006E-2</c:v>
                </c:pt>
                <c:pt idx="240">
                  <c:v>1.0343349999999999E-3</c:v>
                </c:pt>
                <c:pt idx="241">
                  <c:v>3.715561E-3</c:v>
                </c:pt>
                <c:pt idx="242">
                  <c:v>1.57008E-3</c:v>
                </c:pt>
                <c:pt idx="243">
                  <c:v>2.2212120000000002E-3</c:v>
                </c:pt>
                <c:pt idx="244">
                  <c:v>3.7658510000000002E-3</c:v>
                </c:pt>
                <c:pt idx="245">
                  <c:v>0.11399289999999999</c:v>
                </c:pt>
                <c:pt idx="246">
                  <c:v>2.7758990000000001E-2</c:v>
                </c:pt>
                <c:pt idx="247">
                  <c:v>1.231925E-2</c:v>
                </c:pt>
                <c:pt idx="248">
                  <c:v>4.3529270000000004E-3</c:v>
                </c:pt>
                <c:pt idx="249">
                  <c:v>4.8777569999999999E-3</c:v>
                </c:pt>
                <c:pt idx="250">
                  <c:v>3.5279439999999999E-3</c:v>
                </c:pt>
                <c:pt idx="251">
                  <c:v>5.2055369999999997E-2</c:v>
                </c:pt>
                <c:pt idx="252">
                  <c:v>3.5778440000000002E-3</c:v>
                </c:pt>
                <c:pt idx="253">
                  <c:v>4.0354309999999997E-2</c:v>
                </c:pt>
                <c:pt idx="254">
                  <c:v>8.8061690000000008E-3</c:v>
                </c:pt>
                <c:pt idx="255">
                  <c:v>8.8339379999999995E-3</c:v>
                </c:pt>
                <c:pt idx="256">
                  <c:v>1.757305E-3</c:v>
                </c:pt>
                <c:pt idx="257">
                  <c:v>5.0137130000000004E-3</c:v>
                </c:pt>
                <c:pt idx="258">
                  <c:v>1.2114090000000001E-3</c:v>
                </c:pt>
                <c:pt idx="259">
                  <c:v>6.0887179999999999E-3</c:v>
                </c:pt>
                <c:pt idx="260">
                  <c:v>6.1548200000000001E-3</c:v>
                </c:pt>
                <c:pt idx="261">
                  <c:v>6.7627520000000003E-3</c:v>
                </c:pt>
                <c:pt idx="262">
                  <c:v>5.8609570000000004E-4</c:v>
                </c:pt>
                <c:pt idx="263">
                  <c:v>7.340816E-3</c:v>
                </c:pt>
                <c:pt idx="264">
                  <c:v>1.908174E-2</c:v>
                </c:pt>
                <c:pt idx="265">
                  <c:v>2.3179350000000001E-2</c:v>
                </c:pt>
                <c:pt idx="266">
                  <c:v>9.3520259999999994E-2</c:v>
                </c:pt>
                <c:pt idx="267">
                  <c:v>1.2915380000000001E-3</c:v>
                </c:pt>
                <c:pt idx="268">
                  <c:v>9.3034250000000006E-3</c:v>
                </c:pt>
                <c:pt idx="269">
                  <c:v>6.2543120000000004E-4</c:v>
                </c:pt>
                <c:pt idx="270">
                  <c:v>6.2705759999999997E-4</c:v>
                </c:pt>
                <c:pt idx="271">
                  <c:v>6.9157579999999996E-2</c:v>
                </c:pt>
                <c:pt idx="272">
                  <c:v>2.3142779999999999E-3</c:v>
                </c:pt>
                <c:pt idx="273">
                  <c:v>2.8002920000000001E-2</c:v>
                </c:pt>
                <c:pt idx="274">
                  <c:v>6.4134309999999998E-4</c:v>
                </c:pt>
                <c:pt idx="275">
                  <c:v>5.4366320000000003E-3</c:v>
                </c:pt>
                <c:pt idx="276">
                  <c:v>4.9704909999999996E-3</c:v>
                </c:pt>
                <c:pt idx="277">
                  <c:v>1.225737E-2</c:v>
                </c:pt>
                <c:pt idx="278">
                  <c:v>6.0819610000000003E-3</c:v>
                </c:pt>
                <c:pt idx="279">
                  <c:v>4.0690029999999999E-3</c:v>
                </c:pt>
                <c:pt idx="280">
                  <c:v>8.4059330000000008E-3</c:v>
                </c:pt>
                <c:pt idx="281">
                  <c:v>4.5493349999999998E-3</c:v>
                </c:pt>
                <c:pt idx="282">
                  <c:v>4.089947E-3</c:v>
                </c:pt>
                <c:pt idx="283">
                  <c:v>4.0964290000000004E-3</c:v>
                </c:pt>
                <c:pt idx="284">
                  <c:v>2.2532699999999999E-2</c:v>
                </c:pt>
                <c:pt idx="285">
                  <c:v>7.9215840000000006E-3</c:v>
                </c:pt>
                <c:pt idx="286">
                  <c:v>5.685992E-3</c:v>
                </c:pt>
                <c:pt idx="287">
                  <c:v>1.065056E-2</c:v>
                </c:pt>
                <c:pt idx="288">
                  <c:v>5.4681790000000001E-2</c:v>
                </c:pt>
                <c:pt idx="289">
                  <c:v>1.8223130000000001E-3</c:v>
                </c:pt>
                <c:pt idx="290">
                  <c:v>2.558059E-2</c:v>
                </c:pt>
                <c:pt idx="291">
                  <c:v>5.3068430000000003E-3</c:v>
                </c:pt>
                <c:pt idx="292">
                  <c:v>6.9836100000000003E-3</c:v>
                </c:pt>
                <c:pt idx="293">
                  <c:v>2.1927269999999998E-3</c:v>
                </c:pt>
                <c:pt idx="294">
                  <c:v>2.5929569999999999E-3</c:v>
                </c:pt>
                <c:pt idx="295">
                  <c:v>3.8795520000000001E-3</c:v>
                </c:pt>
                <c:pt idx="296">
                  <c:v>1.365416E-2</c:v>
                </c:pt>
                <c:pt idx="297">
                  <c:v>8.2630770000000006E-3</c:v>
                </c:pt>
                <c:pt idx="298">
                  <c:v>6.1734909999999997E-2</c:v>
                </c:pt>
                <c:pt idx="299">
                  <c:v>6.0651370000000003E-2</c:v>
                </c:pt>
                <c:pt idx="300">
                  <c:v>1.2697870000000001E-3</c:v>
                </c:pt>
                <c:pt idx="301">
                  <c:v>5.4471140000000003E-3</c:v>
                </c:pt>
                <c:pt idx="302">
                  <c:v>1.095367E-2</c:v>
                </c:pt>
                <c:pt idx="303">
                  <c:v>2.2700060000000002E-3</c:v>
                </c:pt>
                <c:pt idx="304">
                  <c:v>3.0692610000000002E-3</c:v>
                </c:pt>
                <c:pt idx="305">
                  <c:v>5.554448E-2</c:v>
                </c:pt>
                <c:pt idx="306">
                  <c:v>6.6084120000000001E-3</c:v>
                </c:pt>
                <c:pt idx="307">
                  <c:v>2.5220380000000001E-2</c:v>
                </c:pt>
                <c:pt idx="308">
                  <c:v>3.5856429999999999E-3</c:v>
                </c:pt>
                <c:pt idx="309">
                  <c:v>1.330473E-3</c:v>
                </c:pt>
                <c:pt idx="310">
                  <c:v>3.6128269999999999E-3</c:v>
                </c:pt>
                <c:pt idx="311">
                  <c:v>6.1773000000000002E-3</c:v>
                </c:pt>
                <c:pt idx="312">
                  <c:v>3.8722550000000001E-2</c:v>
                </c:pt>
                <c:pt idx="313">
                  <c:v>8.2473599999999996E-4</c:v>
                </c:pt>
                <c:pt idx="314">
                  <c:v>2.3902559999999999E-3</c:v>
                </c:pt>
                <c:pt idx="315">
                  <c:v>8.3962939999999997E-4</c:v>
                </c:pt>
                <c:pt idx="316">
                  <c:v>1.7363409999999999E-2</c:v>
                </c:pt>
                <c:pt idx="317">
                  <c:v>6.4271330000000002E-2</c:v>
                </c:pt>
                <c:pt idx="318">
                  <c:v>3.0449839999999999E-2</c:v>
                </c:pt>
                <c:pt idx="319">
                  <c:v>2.328481E-2</c:v>
                </c:pt>
                <c:pt idx="320">
                  <c:v>1.4082420000000001E-3</c:v>
                </c:pt>
                <c:pt idx="321">
                  <c:v>1.4130970000000001E-3</c:v>
                </c:pt>
                <c:pt idx="322">
                  <c:v>1.082258E-2</c:v>
                </c:pt>
                <c:pt idx="323">
                  <c:v>1.1250629999999999E-3</c:v>
                </c:pt>
                <c:pt idx="324">
                  <c:v>6.5829289999999997E-4</c:v>
                </c:pt>
                <c:pt idx="325">
                  <c:v>8.9001450000000001E-4</c:v>
                </c:pt>
                <c:pt idx="326">
                  <c:v>3.8523740000000001E-2</c:v>
                </c:pt>
                <c:pt idx="327">
                  <c:v>1.5385050000000001E-2</c:v>
                </c:pt>
                <c:pt idx="328">
                  <c:v>6.7151899999999998E-4</c:v>
                </c:pt>
                <c:pt idx="329">
                  <c:v>9.6546110000000004E-3</c:v>
                </c:pt>
                <c:pt idx="330">
                  <c:v>1.10294E-2</c:v>
                </c:pt>
                <c:pt idx="331">
                  <c:v>5.9816419999999997E-3</c:v>
                </c:pt>
                <c:pt idx="332">
                  <c:v>1.810428E-3</c:v>
                </c:pt>
                <c:pt idx="333">
                  <c:v>9.1771330000000001E-4</c:v>
                </c:pt>
                <c:pt idx="334">
                  <c:v>2.5720029999999998E-3</c:v>
                </c:pt>
                <c:pt idx="335">
                  <c:v>0.1007627</c:v>
                </c:pt>
                <c:pt idx="336">
                  <c:v>3.9465910000000002E-3</c:v>
                </c:pt>
                <c:pt idx="337">
                  <c:v>7.2487289999999996E-2</c:v>
                </c:pt>
                <c:pt idx="338">
                  <c:v>8.5354590000000004E-3</c:v>
                </c:pt>
                <c:pt idx="339">
                  <c:v>8.0030980000000002E-3</c:v>
                </c:pt>
                <c:pt idx="340">
                  <c:v>1.4439199999999999E-2</c:v>
                </c:pt>
                <c:pt idx="341">
                  <c:v>6.8982260000000004E-3</c:v>
                </c:pt>
                <c:pt idx="342">
                  <c:v>2.3394330000000001E-3</c:v>
                </c:pt>
                <c:pt idx="343">
                  <c:v>1.0052489999999999E-3</c:v>
                </c:pt>
                <c:pt idx="344">
                  <c:v>5.437377E-4</c:v>
                </c:pt>
                <c:pt idx="345">
                  <c:v>7.6484600000000002E-3</c:v>
                </c:pt>
                <c:pt idx="346">
                  <c:v>1.47289E-2</c:v>
                </c:pt>
                <c:pt idx="347">
                  <c:v>2.1319089999999999E-2</c:v>
                </c:pt>
                <c:pt idx="348">
                  <c:v>1.3995219999999999E-2</c:v>
                </c:pt>
                <c:pt idx="349">
                  <c:v>2.5819669999999999E-2</c:v>
                </c:pt>
                <c:pt idx="350">
                  <c:v>7.7428829999999999E-3</c:v>
                </c:pt>
                <c:pt idx="351">
                  <c:v>8.4332399999999998E-3</c:v>
                </c:pt>
                <c:pt idx="352">
                  <c:v>2.1679629999999998E-2</c:v>
                </c:pt>
                <c:pt idx="353">
                  <c:v>1.9152260000000001E-2</c:v>
                </c:pt>
                <c:pt idx="354">
                  <c:v>1.7377619999999999E-3</c:v>
                </c:pt>
                <c:pt idx="355">
                  <c:v>2.9585570000000001E-3</c:v>
                </c:pt>
                <c:pt idx="356">
                  <c:v>1.417558E-3</c:v>
                </c:pt>
                <c:pt idx="357">
                  <c:v>4.2224500000000002E-4</c:v>
                </c:pt>
                <c:pt idx="358">
                  <c:v>3.0238080000000001E-2</c:v>
                </c:pt>
                <c:pt idx="359">
                  <c:v>3.017671E-3</c:v>
                </c:pt>
                <c:pt idx="360">
                  <c:v>4.3573160000000001E-4</c:v>
                </c:pt>
                <c:pt idx="361">
                  <c:v>3.0373010000000001E-3</c:v>
                </c:pt>
                <c:pt idx="362">
                  <c:v>1.466525E-3</c:v>
                </c:pt>
                <c:pt idx="363">
                  <c:v>7.45439E-3</c:v>
                </c:pt>
                <c:pt idx="364">
                  <c:v>5.7252140000000002E-3</c:v>
                </c:pt>
                <c:pt idx="365">
                  <c:v>7.561356E-3</c:v>
                </c:pt>
                <c:pt idx="366">
                  <c:v>3.5835939999999998E-3</c:v>
                </c:pt>
                <c:pt idx="367">
                  <c:v>3.1789909999999999E-3</c:v>
                </c:pt>
                <c:pt idx="368">
                  <c:v>1.552758E-3</c:v>
                </c:pt>
                <c:pt idx="369">
                  <c:v>1.5794310000000001E-3</c:v>
                </c:pt>
                <c:pt idx="370">
                  <c:v>3.2358999999999999E-3</c:v>
                </c:pt>
                <c:pt idx="371">
                  <c:v>6.0838660000000003E-2</c:v>
                </c:pt>
                <c:pt idx="372">
                  <c:v>4.8499540000000001E-3</c:v>
                </c:pt>
                <c:pt idx="373">
                  <c:v>2.7673980000000001E-2</c:v>
                </c:pt>
                <c:pt idx="374">
                  <c:v>1.633027E-3</c:v>
                </c:pt>
                <c:pt idx="375">
                  <c:v>2.774532E-2</c:v>
                </c:pt>
                <c:pt idx="376">
                  <c:v>2.0231870000000001E-3</c:v>
                </c:pt>
                <c:pt idx="377">
                  <c:v>1.226851E-2</c:v>
                </c:pt>
                <c:pt idx="378">
                  <c:v>3.7838289999999997E-2</c:v>
                </c:pt>
                <c:pt idx="379">
                  <c:v>7.4258049999999997E-3</c:v>
                </c:pt>
                <c:pt idx="380">
                  <c:v>4.5270320000000003E-2</c:v>
                </c:pt>
                <c:pt idx="381">
                  <c:v>8.9043399999999995E-2</c:v>
                </c:pt>
                <c:pt idx="382">
                  <c:v>3.0998789999999998E-2</c:v>
                </c:pt>
                <c:pt idx="383">
                  <c:v>7.762229E-4</c:v>
                </c:pt>
                <c:pt idx="384">
                  <c:v>1.251971E-2</c:v>
                </c:pt>
                <c:pt idx="385">
                  <c:v>1.369517E-3</c:v>
                </c:pt>
                <c:pt idx="386">
                  <c:v>1.029326E-2</c:v>
                </c:pt>
                <c:pt idx="387">
                  <c:v>5.5947389999999998E-4</c:v>
                </c:pt>
                <c:pt idx="388">
                  <c:v>7.9812999999999998E-4</c:v>
                </c:pt>
                <c:pt idx="389">
                  <c:v>7.6159679999999999E-3</c:v>
                </c:pt>
                <c:pt idx="390">
                  <c:v>1.0901489999999999E-3</c:v>
                </c:pt>
                <c:pt idx="391">
                  <c:v>7.654466E-2</c:v>
                </c:pt>
                <c:pt idx="392">
                  <c:v>2.8621400000000002E-2</c:v>
                </c:pt>
                <c:pt idx="393">
                  <c:v>2.191981E-3</c:v>
                </c:pt>
                <c:pt idx="394">
                  <c:v>3.5880389999999999E-3</c:v>
                </c:pt>
                <c:pt idx="395">
                  <c:v>3.6684790000000002E-2</c:v>
                </c:pt>
                <c:pt idx="396">
                  <c:v>5.381959E-2</c:v>
                </c:pt>
                <c:pt idx="397">
                  <c:v>1.0595510000000001E-2</c:v>
                </c:pt>
                <c:pt idx="398">
                  <c:v>2.2214829999999998E-3</c:v>
                </c:pt>
                <c:pt idx="399">
                  <c:v>5.9645520000000004E-4</c:v>
                </c:pt>
                <c:pt idx="400">
                  <c:v>3.8924220000000002E-2</c:v>
                </c:pt>
                <c:pt idx="401">
                  <c:v>9.1991299999999998E-3</c:v>
                </c:pt>
                <c:pt idx="402">
                  <c:v>8.4436339999999999E-2</c:v>
                </c:pt>
                <c:pt idx="403">
                  <c:v>3.6536450000000001E-3</c:v>
                </c:pt>
                <c:pt idx="404">
                  <c:v>8.5217029999999996E-4</c:v>
                </c:pt>
                <c:pt idx="405">
                  <c:v>3.6746560000000001E-3</c:v>
                </c:pt>
                <c:pt idx="406">
                  <c:v>1.865874E-3</c:v>
                </c:pt>
                <c:pt idx="407">
                  <c:v>4.2201169999999998E-3</c:v>
                </c:pt>
                <c:pt idx="408">
                  <c:v>3.1898809999999999E-3</c:v>
                </c:pt>
                <c:pt idx="409">
                  <c:v>3.3018430000000001E-2</c:v>
                </c:pt>
                <c:pt idx="410">
                  <c:v>9.320587E-3</c:v>
                </c:pt>
                <c:pt idx="411">
                  <c:v>1.880582E-3</c:v>
                </c:pt>
                <c:pt idx="412">
                  <c:v>2.3218240000000001E-3</c:v>
                </c:pt>
                <c:pt idx="413">
                  <c:v>1.9241169999999999E-3</c:v>
                </c:pt>
                <c:pt idx="414">
                  <c:v>1.549101E-3</c:v>
                </c:pt>
                <c:pt idx="415">
                  <c:v>1.5598649999999999E-3</c:v>
                </c:pt>
                <c:pt idx="416">
                  <c:v>1.334043E-2</c:v>
                </c:pt>
                <c:pt idx="417">
                  <c:v>9.1496959999999995E-4</c:v>
                </c:pt>
                <c:pt idx="418">
                  <c:v>6.5602819999999997E-4</c:v>
                </c:pt>
                <c:pt idx="419">
                  <c:v>3.3294639999999999E-3</c:v>
                </c:pt>
                <c:pt idx="420">
                  <c:v>1.9727159999999998E-3</c:v>
                </c:pt>
                <c:pt idx="421">
                  <c:v>3.8986989999999998E-3</c:v>
                </c:pt>
                <c:pt idx="422">
                  <c:v>1.612755E-3</c:v>
                </c:pt>
                <c:pt idx="423">
                  <c:v>9.4791809999999999E-4</c:v>
                </c:pt>
                <c:pt idx="424">
                  <c:v>9.0400399999999992E-3</c:v>
                </c:pt>
                <c:pt idx="425">
                  <c:v>3.4527080000000001E-3</c:v>
                </c:pt>
                <c:pt idx="426">
                  <c:v>1.6204659999999999E-2</c:v>
                </c:pt>
                <c:pt idx="427">
                  <c:v>1.291868E-2</c:v>
                </c:pt>
                <c:pt idx="428">
                  <c:v>1.3847079999999999E-2</c:v>
                </c:pt>
                <c:pt idx="429">
                  <c:v>2.9737459999999998E-4</c:v>
                </c:pt>
                <c:pt idx="430">
                  <c:v>2.5676599999999998E-3</c:v>
                </c:pt>
                <c:pt idx="431">
                  <c:v>7.3409359999999999E-4</c:v>
                </c:pt>
                <c:pt idx="432">
                  <c:v>7.3959389999999996E-4</c:v>
                </c:pt>
                <c:pt idx="433">
                  <c:v>3.0748899999999998E-3</c:v>
                </c:pt>
                <c:pt idx="434">
                  <c:v>7.4306019999999999E-4</c:v>
                </c:pt>
                <c:pt idx="435">
                  <c:v>8.0249180000000003E-2</c:v>
                </c:pt>
                <c:pt idx="436">
                  <c:v>5.9616519999999996E-3</c:v>
                </c:pt>
                <c:pt idx="437">
                  <c:v>6.6169719999999996E-3</c:v>
                </c:pt>
                <c:pt idx="438">
                  <c:v>9.4253270000000007E-3</c:v>
                </c:pt>
                <c:pt idx="439">
                  <c:v>3.9234529999999997E-2</c:v>
                </c:pt>
                <c:pt idx="440">
                  <c:v>3.7283400000000001E-3</c:v>
                </c:pt>
                <c:pt idx="441">
                  <c:v>1.351787E-2</c:v>
                </c:pt>
                <c:pt idx="442">
                  <c:v>3.2175039999999999E-3</c:v>
                </c:pt>
                <c:pt idx="443">
                  <c:v>8.0975480000000004E-4</c:v>
                </c:pt>
                <c:pt idx="444">
                  <c:v>9.7079839999999994E-3</c:v>
                </c:pt>
                <c:pt idx="445">
                  <c:v>1.538456E-2</c:v>
                </c:pt>
                <c:pt idx="446">
                  <c:v>1.050653E-2</c:v>
                </c:pt>
                <c:pt idx="447">
                  <c:v>1.208834E-2</c:v>
                </c:pt>
                <c:pt idx="448">
                  <c:v>2.827286E-3</c:v>
                </c:pt>
                <c:pt idx="449">
                  <c:v>7.6699180000000004E-3</c:v>
                </c:pt>
                <c:pt idx="450">
                  <c:v>2.3839600000000001E-3</c:v>
                </c:pt>
                <c:pt idx="451">
                  <c:v>3.0793350000000001E-2</c:v>
                </c:pt>
                <c:pt idx="452">
                  <c:v>2.3964540000000001E-3</c:v>
                </c:pt>
                <c:pt idx="453">
                  <c:v>1.073618E-2</c:v>
                </c:pt>
                <c:pt idx="454">
                  <c:v>8.7496109999999998E-4</c:v>
                </c:pt>
                <c:pt idx="455">
                  <c:v>1.158558E-2</c:v>
                </c:pt>
                <c:pt idx="456">
                  <c:v>2.2103959999999999E-2</c:v>
                </c:pt>
                <c:pt idx="457">
                  <c:v>1.9757799999999999E-3</c:v>
                </c:pt>
                <c:pt idx="458">
                  <c:v>1.492112E-2</c:v>
                </c:pt>
                <c:pt idx="459">
                  <c:v>6.4636909999999997E-3</c:v>
                </c:pt>
                <c:pt idx="460">
                  <c:v>1.5763789999999999E-3</c:v>
                </c:pt>
                <c:pt idx="461">
                  <c:v>2.4486209999999998E-3</c:v>
                </c:pt>
                <c:pt idx="462">
                  <c:v>9.3867159999999998E-3</c:v>
                </c:pt>
                <c:pt idx="463">
                  <c:v>9.0239059999999997E-4</c:v>
                </c:pt>
                <c:pt idx="464">
                  <c:v>9.4526230000000003E-3</c:v>
                </c:pt>
                <c:pt idx="465">
                  <c:v>4.637235E-2</c:v>
                </c:pt>
                <c:pt idx="466">
                  <c:v>3.8799159999999999E-2</c:v>
                </c:pt>
                <c:pt idx="467">
                  <c:v>3.0571600000000002E-3</c:v>
                </c:pt>
                <c:pt idx="468">
                  <c:v>3.1617760000000002E-2</c:v>
                </c:pt>
                <c:pt idx="469">
                  <c:v>1.292187E-3</c:v>
                </c:pt>
                <c:pt idx="470">
                  <c:v>8.8776270000000008E-3</c:v>
                </c:pt>
                <c:pt idx="471">
                  <c:v>3.6442290000000001E-3</c:v>
                </c:pt>
                <c:pt idx="472">
                  <c:v>1.296157E-2</c:v>
                </c:pt>
                <c:pt idx="473">
                  <c:v>5.5047289999999999E-3</c:v>
                </c:pt>
                <c:pt idx="474">
                  <c:v>3.1669179999999999E-3</c:v>
                </c:pt>
                <c:pt idx="475">
                  <c:v>1.7394929999999999E-3</c:v>
                </c:pt>
                <c:pt idx="476">
                  <c:v>1.3435000000000001E-3</c:v>
                </c:pt>
                <c:pt idx="477">
                  <c:v>1.1431999999999999E-2</c:v>
                </c:pt>
                <c:pt idx="478">
                  <c:v>0.1341379</c:v>
                </c:pt>
                <c:pt idx="479">
                  <c:v>2.2066870000000001E-3</c:v>
                </c:pt>
                <c:pt idx="480">
                  <c:v>2.6980530000000002E-3</c:v>
                </c:pt>
                <c:pt idx="481">
                  <c:v>1.8454620000000001E-2</c:v>
                </c:pt>
                <c:pt idx="482">
                  <c:v>1.153065E-2</c:v>
                </c:pt>
                <c:pt idx="483">
                  <c:v>3.232029E-3</c:v>
                </c:pt>
                <c:pt idx="484">
                  <c:v>2.422121E-2</c:v>
                </c:pt>
                <c:pt idx="485">
                  <c:v>1.155343E-2</c:v>
                </c:pt>
                <c:pt idx="486">
                  <c:v>4.3849980000000002E-3</c:v>
                </c:pt>
                <c:pt idx="487">
                  <c:v>1.7635399999999999E-2</c:v>
                </c:pt>
                <c:pt idx="488">
                  <c:v>6.3367279999999998E-3</c:v>
                </c:pt>
                <c:pt idx="489">
                  <c:v>1.043731E-3</c:v>
                </c:pt>
                <c:pt idx="490">
                  <c:v>3.855776E-3</c:v>
                </c:pt>
                <c:pt idx="491">
                  <c:v>0.13777619999999999</c:v>
                </c:pt>
                <c:pt idx="492">
                  <c:v>1.8495059999999999E-3</c:v>
                </c:pt>
                <c:pt idx="493">
                  <c:v>3.3844310000000002E-2</c:v>
                </c:pt>
                <c:pt idx="494">
                  <c:v>1.700169E-2</c:v>
                </c:pt>
                <c:pt idx="495">
                  <c:v>1.3501040000000001E-2</c:v>
                </c:pt>
                <c:pt idx="496">
                  <c:v>1.350117E-2</c:v>
                </c:pt>
                <c:pt idx="497">
                  <c:v>2.0786039999999999E-2</c:v>
                </c:pt>
                <c:pt idx="498">
                  <c:v>3.9718749999999997E-3</c:v>
                </c:pt>
                <c:pt idx="499">
                  <c:v>2.3591829999999999E-3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6.8333521891616705E-2</c:v>
                </c:pt>
                <c:pt idx="1">
                  <c:v>6.8333521891616705E-2</c:v>
                </c:pt>
                <c:pt idx="2">
                  <c:v>2.8283742504808237E-2</c:v>
                </c:pt>
                <c:pt idx="3">
                  <c:v>1.6291435682769546E-2</c:v>
                </c:pt>
                <c:pt idx="4">
                  <c:v>1.5160085982577214E-2</c:v>
                </c:pt>
                <c:pt idx="5">
                  <c:v>1.5046951012557982E-2</c:v>
                </c:pt>
                <c:pt idx="6">
                  <c:v>1.5952030772711845E-2</c:v>
                </c:pt>
                <c:pt idx="7">
                  <c:v>1.2897386582192557E-2</c:v>
                </c:pt>
                <c:pt idx="8">
                  <c:v>2.2513859033827355E-2</c:v>
                </c:pt>
                <c:pt idx="9">
                  <c:v>1.3689331372327185E-2</c:v>
                </c:pt>
                <c:pt idx="10">
                  <c:v>1.4820681072519515E-2</c:v>
                </c:pt>
                <c:pt idx="11">
                  <c:v>1.153976694196176E-2</c:v>
                </c:pt>
                <c:pt idx="12">
                  <c:v>1.3236791492250254E-2</c:v>
                </c:pt>
                <c:pt idx="13">
                  <c:v>1.5499490892634913E-2</c:v>
                </c:pt>
                <c:pt idx="14">
                  <c:v>2.6926122864577441E-2</c:v>
                </c:pt>
                <c:pt idx="15">
                  <c:v>2.4324018554135084E-2</c:v>
                </c:pt>
                <c:pt idx="16">
                  <c:v>1.2444846702115623E-2</c:v>
                </c:pt>
                <c:pt idx="17">
                  <c:v>2.4550288494173549E-2</c:v>
                </c:pt>
                <c:pt idx="18">
                  <c:v>1.3463061432288721E-2</c:v>
                </c:pt>
                <c:pt idx="19">
                  <c:v>8.2588528114040053E-3</c:v>
                </c:pt>
                <c:pt idx="20">
                  <c:v>2.5115963344269715E-2</c:v>
                </c:pt>
                <c:pt idx="21">
                  <c:v>1.0974092091865596E-2</c:v>
                </c:pt>
                <c:pt idx="22">
                  <c:v>2.0364294603461931E-2</c:v>
                </c:pt>
                <c:pt idx="23">
                  <c:v>1.8441000113134969E-2</c:v>
                </c:pt>
                <c:pt idx="24">
                  <c:v>1.3349926462269488E-2</c:v>
                </c:pt>
                <c:pt idx="25">
                  <c:v>1.153976694196176E-2</c:v>
                </c:pt>
                <c:pt idx="26">
                  <c:v>1.2331711732096391E-2</c:v>
                </c:pt>
                <c:pt idx="27">
                  <c:v>7.8063129313270729E-3</c:v>
                </c:pt>
                <c:pt idx="28">
                  <c:v>5.430478560923181E-3</c:v>
                </c:pt>
                <c:pt idx="29">
                  <c:v>1.153976694196176E-2</c:v>
                </c:pt>
                <c:pt idx="30">
                  <c:v>9.955877361692499E-3</c:v>
                </c:pt>
                <c:pt idx="31">
                  <c:v>9.1639325715578684E-3</c:v>
                </c:pt>
                <c:pt idx="32">
                  <c:v>1.2444846702115623E-2</c:v>
                </c:pt>
                <c:pt idx="33">
                  <c:v>1.2444846702115623E-2</c:v>
                </c:pt>
                <c:pt idx="34">
                  <c:v>9.5033374816155675E-3</c:v>
                </c:pt>
                <c:pt idx="35">
                  <c:v>7.3537730512501414E-3</c:v>
                </c:pt>
                <c:pt idx="36">
                  <c:v>7.3537730512501414E-3</c:v>
                </c:pt>
                <c:pt idx="37">
                  <c:v>9.0507976015386359E-3</c:v>
                </c:pt>
                <c:pt idx="38">
                  <c:v>6.7880982011539765E-3</c:v>
                </c:pt>
                <c:pt idx="39">
                  <c:v>9.955877361692499E-3</c:v>
                </c:pt>
                <c:pt idx="40">
                  <c:v>1.8101595203077272E-2</c:v>
                </c:pt>
                <c:pt idx="41">
                  <c:v>1.8554135083154202E-2</c:v>
                </c:pt>
                <c:pt idx="42">
                  <c:v>1.074782215182713E-2</c:v>
                </c:pt>
                <c:pt idx="43">
                  <c:v>1.0295282271750198E-2</c:v>
                </c:pt>
                <c:pt idx="44">
                  <c:v>9.955877361692499E-3</c:v>
                </c:pt>
                <c:pt idx="45">
                  <c:v>9.955877361692499E-3</c:v>
                </c:pt>
                <c:pt idx="46">
                  <c:v>6.7880982011539765E-3</c:v>
                </c:pt>
                <c:pt idx="47">
                  <c:v>1.7309650412942641E-2</c:v>
                </c:pt>
                <c:pt idx="48">
                  <c:v>9.8427423916732665E-3</c:v>
                </c:pt>
                <c:pt idx="49">
                  <c:v>6.7880982011539765E-3</c:v>
                </c:pt>
                <c:pt idx="50">
                  <c:v>5.3173435909039486E-3</c:v>
                </c:pt>
                <c:pt idx="51">
                  <c:v>7.9194479013463062E-3</c:v>
                </c:pt>
                <c:pt idx="52">
                  <c:v>6.7880982011539765E-3</c:v>
                </c:pt>
                <c:pt idx="53">
                  <c:v>7.9194479013463062E-3</c:v>
                </c:pt>
                <c:pt idx="54">
                  <c:v>8.0325828713655387E-3</c:v>
                </c:pt>
                <c:pt idx="55">
                  <c:v>7.9194479013463062E-3</c:v>
                </c:pt>
                <c:pt idx="56">
                  <c:v>6.7880982011539765E-3</c:v>
                </c:pt>
                <c:pt idx="57">
                  <c:v>7.5800429912886071E-3</c:v>
                </c:pt>
                <c:pt idx="58">
                  <c:v>7.5800429912886071E-3</c:v>
                </c:pt>
                <c:pt idx="59">
                  <c:v>1.1652901911980993E-2</c:v>
                </c:pt>
                <c:pt idx="60">
                  <c:v>8.0325828713655387E-3</c:v>
                </c:pt>
                <c:pt idx="61">
                  <c:v>8.9376626315194035E-3</c:v>
                </c:pt>
                <c:pt idx="62">
                  <c:v>4.9779386808462495E-3</c:v>
                </c:pt>
                <c:pt idx="63">
                  <c:v>7.5800429912886071E-3</c:v>
                </c:pt>
                <c:pt idx="64">
                  <c:v>7.0143681411924423E-3</c:v>
                </c:pt>
                <c:pt idx="65">
                  <c:v>7.1275031112116756E-3</c:v>
                </c:pt>
                <c:pt idx="66">
                  <c:v>4.1859938907116189E-3</c:v>
                </c:pt>
                <c:pt idx="67">
                  <c:v>9.7296074216540341E-3</c:v>
                </c:pt>
                <c:pt idx="68">
                  <c:v>9.0507976015386359E-3</c:v>
                </c:pt>
                <c:pt idx="69">
                  <c:v>1.5160085982577214E-2</c:v>
                </c:pt>
                <c:pt idx="70">
                  <c:v>9.0507976015386359E-3</c:v>
                </c:pt>
                <c:pt idx="71">
                  <c:v>1.5612625862654146E-2</c:v>
                </c:pt>
                <c:pt idx="72">
                  <c:v>9.1639325715578684E-3</c:v>
                </c:pt>
                <c:pt idx="73">
                  <c:v>1.4481276162461816E-2</c:v>
                </c:pt>
                <c:pt idx="74">
                  <c:v>3.9597239506731531E-3</c:v>
                </c:pt>
                <c:pt idx="75">
                  <c:v>3.620319040615454E-3</c:v>
                </c:pt>
                <c:pt idx="76">
                  <c:v>6.7880982011539765E-3</c:v>
                </c:pt>
                <c:pt idx="77">
                  <c:v>8.5982577214617044E-3</c:v>
                </c:pt>
                <c:pt idx="78">
                  <c:v>6.4486932910962783E-3</c:v>
                </c:pt>
                <c:pt idx="79">
                  <c:v>9.5033374816155675E-3</c:v>
                </c:pt>
                <c:pt idx="80">
                  <c:v>4.0728589206923864E-3</c:v>
                </c:pt>
                <c:pt idx="81">
                  <c:v>5.2042086208847153E-3</c:v>
                </c:pt>
                <c:pt idx="82">
                  <c:v>1.5499490892634913E-2</c:v>
                </c:pt>
                <c:pt idx="83">
                  <c:v>1.6517705622808011E-2</c:v>
                </c:pt>
                <c:pt idx="84">
                  <c:v>1.0860957121846362E-2</c:v>
                </c:pt>
                <c:pt idx="85">
                  <c:v>1.7083380472904176E-2</c:v>
                </c:pt>
                <c:pt idx="86">
                  <c:v>4.7516687408077837E-3</c:v>
                </c:pt>
                <c:pt idx="87">
                  <c:v>1.7762190293019571E-2</c:v>
                </c:pt>
                <c:pt idx="88">
                  <c:v>3.620319040615454E-3</c:v>
                </c:pt>
                <c:pt idx="89">
                  <c:v>2.8283742504808238E-3</c:v>
                </c:pt>
                <c:pt idx="90">
                  <c:v>4.0728589206923864E-3</c:v>
                </c:pt>
                <c:pt idx="91">
                  <c:v>5.2042086208847153E-3</c:v>
                </c:pt>
                <c:pt idx="92">
                  <c:v>2.8283742504808238E-3</c:v>
                </c:pt>
                <c:pt idx="93">
                  <c:v>5.3173435909039486E-3</c:v>
                </c:pt>
                <c:pt idx="94">
                  <c:v>1.0860957121846362E-2</c:v>
                </c:pt>
                <c:pt idx="95">
                  <c:v>3.620319040615454E-3</c:v>
                </c:pt>
                <c:pt idx="96">
                  <c:v>1.0860957121846362E-2</c:v>
                </c:pt>
                <c:pt idx="97">
                  <c:v>5.9961534110193459E-3</c:v>
                </c:pt>
                <c:pt idx="98">
                  <c:v>2.8283742504808238E-3</c:v>
                </c:pt>
                <c:pt idx="99">
                  <c:v>5.8830184410001134E-3</c:v>
                </c:pt>
                <c:pt idx="100">
                  <c:v>1.1087227061884829E-2</c:v>
                </c:pt>
                <c:pt idx="101">
                  <c:v>5.6567485009616477E-3</c:v>
                </c:pt>
                <c:pt idx="102">
                  <c:v>2.8283742504808238E-3</c:v>
                </c:pt>
                <c:pt idx="103">
                  <c:v>5.5436135309424144E-3</c:v>
                </c:pt>
                <c:pt idx="104">
                  <c:v>5.8830184410001134E-3</c:v>
                </c:pt>
                <c:pt idx="105">
                  <c:v>3.8465889806539202E-3</c:v>
                </c:pt>
                <c:pt idx="106">
                  <c:v>3.8465889806539202E-3</c:v>
                </c:pt>
                <c:pt idx="107">
                  <c:v>5.2042086208847153E-3</c:v>
                </c:pt>
                <c:pt idx="108">
                  <c:v>9.5033374816155675E-3</c:v>
                </c:pt>
                <c:pt idx="109">
                  <c:v>5.6567485009616477E-3</c:v>
                </c:pt>
                <c:pt idx="110">
                  <c:v>9.2770675415771008E-3</c:v>
                </c:pt>
                <c:pt idx="111">
                  <c:v>9.5033374816155675E-3</c:v>
                </c:pt>
                <c:pt idx="112">
                  <c:v>3.620319040615454E-3</c:v>
                </c:pt>
                <c:pt idx="113">
                  <c:v>2.8283742504808238E-3</c:v>
                </c:pt>
                <c:pt idx="114">
                  <c:v>3.7334540106346873E-3</c:v>
                </c:pt>
                <c:pt idx="115">
                  <c:v>3.9597239506731531E-3</c:v>
                </c:pt>
                <c:pt idx="116">
                  <c:v>7.9194479013463062E-3</c:v>
                </c:pt>
                <c:pt idx="117">
                  <c:v>7.1275031112116756E-3</c:v>
                </c:pt>
                <c:pt idx="118">
                  <c:v>8.5982577214617044E-3</c:v>
                </c:pt>
                <c:pt idx="119">
                  <c:v>6.7880982011539765E-3</c:v>
                </c:pt>
                <c:pt idx="120">
                  <c:v>3.9597239506731531E-3</c:v>
                </c:pt>
                <c:pt idx="121">
                  <c:v>8.3719877814232378E-3</c:v>
                </c:pt>
                <c:pt idx="122">
                  <c:v>2.4889693404231247E-3</c:v>
                </c:pt>
                <c:pt idx="123">
                  <c:v>4.1859938907116189E-3</c:v>
                </c:pt>
                <c:pt idx="124">
                  <c:v>7.1275031112116756E-3</c:v>
                </c:pt>
                <c:pt idx="125">
                  <c:v>6.7880982011539765E-3</c:v>
                </c:pt>
                <c:pt idx="126">
                  <c:v>5.2042086208847153E-3</c:v>
                </c:pt>
                <c:pt idx="127">
                  <c:v>6.7880982011539765E-3</c:v>
                </c:pt>
                <c:pt idx="128">
                  <c:v>5.8830184410001134E-3</c:v>
                </c:pt>
                <c:pt idx="129">
                  <c:v>9.7296074216540341E-3</c:v>
                </c:pt>
                <c:pt idx="130">
                  <c:v>4.525398800769318E-3</c:v>
                </c:pt>
                <c:pt idx="131">
                  <c:v>2.8283742504808238E-3</c:v>
                </c:pt>
                <c:pt idx="132">
                  <c:v>4.1859938907116189E-3</c:v>
                </c:pt>
                <c:pt idx="133">
                  <c:v>3.1677791605385225E-3</c:v>
                </c:pt>
                <c:pt idx="134">
                  <c:v>9.7296074216540341E-3</c:v>
                </c:pt>
                <c:pt idx="135">
                  <c:v>9.7296074216540341E-3</c:v>
                </c:pt>
                <c:pt idx="136">
                  <c:v>4.6385337707885504E-3</c:v>
                </c:pt>
                <c:pt idx="137">
                  <c:v>4.7516687408077837E-3</c:v>
                </c:pt>
                <c:pt idx="138">
                  <c:v>3.7334540106346873E-3</c:v>
                </c:pt>
                <c:pt idx="139">
                  <c:v>3.1677791605385225E-3</c:v>
                </c:pt>
                <c:pt idx="140">
                  <c:v>3.9597239506731531E-3</c:v>
                </c:pt>
                <c:pt idx="141">
                  <c:v>4.525398800769318E-3</c:v>
                </c:pt>
                <c:pt idx="142">
                  <c:v>4.1859938907116189E-3</c:v>
                </c:pt>
                <c:pt idx="143">
                  <c:v>9.2770675415771008E-3</c:v>
                </c:pt>
                <c:pt idx="144">
                  <c:v>2.6021043104423576E-3</c:v>
                </c:pt>
                <c:pt idx="145">
                  <c:v>3.7334540106346873E-3</c:v>
                </c:pt>
                <c:pt idx="146">
                  <c:v>4.1859938907116189E-3</c:v>
                </c:pt>
                <c:pt idx="147">
                  <c:v>1.153976694196176E-2</c:v>
                </c:pt>
                <c:pt idx="148">
                  <c:v>7.3537730512501414E-3</c:v>
                </c:pt>
                <c:pt idx="149">
                  <c:v>1.074782215182713E-2</c:v>
                </c:pt>
                <c:pt idx="150">
                  <c:v>1.0860957121846362E-2</c:v>
                </c:pt>
                <c:pt idx="151">
                  <c:v>1.6404570652788778E-2</c:v>
                </c:pt>
                <c:pt idx="152">
                  <c:v>4.525398800769318E-3</c:v>
                </c:pt>
                <c:pt idx="153">
                  <c:v>2.0364294603461932E-3</c:v>
                </c:pt>
                <c:pt idx="154">
                  <c:v>1.4820681072519515E-2</c:v>
                </c:pt>
                <c:pt idx="155">
                  <c:v>9.390202511596335E-3</c:v>
                </c:pt>
                <c:pt idx="156">
                  <c:v>6.7880982011539765E-3</c:v>
                </c:pt>
                <c:pt idx="157">
                  <c:v>9.390202511596335E-3</c:v>
                </c:pt>
                <c:pt idx="158">
                  <c:v>4.2991288607308522E-3</c:v>
                </c:pt>
                <c:pt idx="159">
                  <c:v>4.2991288607308522E-3</c:v>
                </c:pt>
                <c:pt idx="160">
                  <c:v>5.9961534110193459E-3</c:v>
                </c:pt>
                <c:pt idx="161">
                  <c:v>2.4889693404231247E-3</c:v>
                </c:pt>
                <c:pt idx="162">
                  <c:v>2.8283742504808238E-3</c:v>
                </c:pt>
                <c:pt idx="163">
                  <c:v>1.153976694196176E-2</c:v>
                </c:pt>
                <c:pt idx="164">
                  <c:v>2.7152392804615905E-3</c:v>
                </c:pt>
                <c:pt idx="165">
                  <c:v>3.2809141305577554E-3</c:v>
                </c:pt>
                <c:pt idx="166">
                  <c:v>1.2331711732096391E-2</c:v>
                </c:pt>
                <c:pt idx="167">
                  <c:v>3.9597239506731531E-3</c:v>
                </c:pt>
                <c:pt idx="168">
                  <c:v>1.5046951012557982E-2</c:v>
                </c:pt>
                <c:pt idx="169">
                  <c:v>7.4669080212693747E-3</c:v>
                </c:pt>
                <c:pt idx="170">
                  <c:v>1.1087227061884829E-2</c:v>
                </c:pt>
                <c:pt idx="171">
                  <c:v>1.153976694196176E-2</c:v>
                </c:pt>
                <c:pt idx="172">
                  <c:v>6.2224233510578117E-3</c:v>
                </c:pt>
                <c:pt idx="173">
                  <c:v>3.3940491005769883E-3</c:v>
                </c:pt>
                <c:pt idx="174">
                  <c:v>2.7152392804615905E-3</c:v>
                </c:pt>
                <c:pt idx="175">
                  <c:v>5.6567485009616477E-3</c:v>
                </c:pt>
                <c:pt idx="176">
                  <c:v>3.8465889806539202E-3</c:v>
                </c:pt>
                <c:pt idx="177">
                  <c:v>2.1495644303654261E-3</c:v>
                </c:pt>
                <c:pt idx="178">
                  <c:v>3.3940491005769883E-3</c:v>
                </c:pt>
                <c:pt idx="179">
                  <c:v>4.4122638307500846E-3</c:v>
                </c:pt>
                <c:pt idx="180">
                  <c:v>4.6385337707885504E-3</c:v>
                </c:pt>
                <c:pt idx="181">
                  <c:v>2.8283742504808238E-3</c:v>
                </c:pt>
                <c:pt idx="182">
                  <c:v>4.1859938907116189E-3</c:v>
                </c:pt>
                <c:pt idx="183">
                  <c:v>1.0295282271750198E-2</c:v>
                </c:pt>
                <c:pt idx="184">
                  <c:v>2.6021043104423576E-3</c:v>
                </c:pt>
                <c:pt idx="185">
                  <c:v>2.9415092205000567E-3</c:v>
                </c:pt>
                <c:pt idx="186">
                  <c:v>1.0408417241769431E-2</c:v>
                </c:pt>
                <c:pt idx="187">
                  <c:v>1.0295282271750198E-2</c:v>
                </c:pt>
                <c:pt idx="188">
                  <c:v>1.0860957121846362E-2</c:v>
                </c:pt>
                <c:pt idx="189">
                  <c:v>4.7516687408077837E-3</c:v>
                </c:pt>
                <c:pt idx="190">
                  <c:v>9.390202511596335E-3</c:v>
                </c:pt>
                <c:pt idx="191">
                  <c:v>2.6021043104423576E-3</c:v>
                </c:pt>
                <c:pt idx="192">
                  <c:v>3.5071840705962211E-3</c:v>
                </c:pt>
                <c:pt idx="193">
                  <c:v>2.0364294603461932E-3</c:v>
                </c:pt>
                <c:pt idx="194">
                  <c:v>2.6021043104423576E-3</c:v>
                </c:pt>
                <c:pt idx="195">
                  <c:v>9.7296074216540341E-3</c:v>
                </c:pt>
                <c:pt idx="196">
                  <c:v>1.0860957121846362E-2</c:v>
                </c:pt>
                <c:pt idx="197">
                  <c:v>3.1677791605385225E-3</c:v>
                </c:pt>
                <c:pt idx="198">
                  <c:v>9.6164724516347999E-3</c:v>
                </c:pt>
                <c:pt idx="199">
                  <c:v>2.7152392804615905E-3</c:v>
                </c:pt>
                <c:pt idx="200">
                  <c:v>9.1639325715578684E-3</c:v>
                </c:pt>
                <c:pt idx="201">
                  <c:v>1.3010521552211789E-2</c:v>
                </c:pt>
                <c:pt idx="202">
                  <c:v>7.0143681411924423E-3</c:v>
                </c:pt>
                <c:pt idx="203">
                  <c:v>1.3123656522231021E-2</c:v>
                </c:pt>
                <c:pt idx="204">
                  <c:v>7.0143681411924423E-3</c:v>
                </c:pt>
                <c:pt idx="205">
                  <c:v>2.1495644303654261E-3</c:v>
                </c:pt>
                <c:pt idx="206">
                  <c:v>1.459441113248105E-2</c:v>
                </c:pt>
                <c:pt idx="207">
                  <c:v>3.3940491005769883E-3</c:v>
                </c:pt>
                <c:pt idx="208">
                  <c:v>8.0325828713655387E-3</c:v>
                </c:pt>
                <c:pt idx="209">
                  <c:v>2.6021043104423576E-3</c:v>
                </c:pt>
                <c:pt idx="210">
                  <c:v>1.1087227061884829E-2</c:v>
                </c:pt>
                <c:pt idx="211">
                  <c:v>2.3758343704038919E-3</c:v>
                </c:pt>
                <c:pt idx="212">
                  <c:v>3.5071840705962211E-3</c:v>
                </c:pt>
                <c:pt idx="213">
                  <c:v>1.9232944903269601E-3</c:v>
                </c:pt>
                <c:pt idx="214">
                  <c:v>1.9232944903269601E-3</c:v>
                </c:pt>
                <c:pt idx="215">
                  <c:v>7.6931779613078404E-3</c:v>
                </c:pt>
                <c:pt idx="216">
                  <c:v>1.1087227061884829E-2</c:v>
                </c:pt>
                <c:pt idx="217">
                  <c:v>9.1639325715578684E-3</c:v>
                </c:pt>
                <c:pt idx="218">
                  <c:v>3.1677791605385225E-3</c:v>
                </c:pt>
                <c:pt idx="219">
                  <c:v>2.8283742504808238E-3</c:v>
                </c:pt>
                <c:pt idx="220">
                  <c:v>1.6970245502884941E-3</c:v>
                </c:pt>
                <c:pt idx="221">
                  <c:v>4.0728589206923864E-3</c:v>
                </c:pt>
                <c:pt idx="222">
                  <c:v>2.8283742504808238E-3</c:v>
                </c:pt>
                <c:pt idx="223">
                  <c:v>1.3576196402307953E-3</c:v>
                </c:pt>
                <c:pt idx="224">
                  <c:v>1.9119809933250367E-2</c:v>
                </c:pt>
                <c:pt idx="225">
                  <c:v>2.0364294603461932E-3</c:v>
                </c:pt>
                <c:pt idx="226">
                  <c:v>2.8283742504808238E-3</c:v>
                </c:pt>
                <c:pt idx="227">
                  <c:v>9.0507976015386359E-3</c:v>
                </c:pt>
                <c:pt idx="228">
                  <c:v>3.3940491005769883E-3</c:v>
                </c:pt>
                <c:pt idx="229">
                  <c:v>3.2809141305577554E-3</c:v>
                </c:pt>
                <c:pt idx="230">
                  <c:v>7.6931779613078404E-3</c:v>
                </c:pt>
                <c:pt idx="231">
                  <c:v>2.1495644303654261E-3</c:v>
                </c:pt>
                <c:pt idx="232">
                  <c:v>3.0546441905192896E-3</c:v>
                </c:pt>
                <c:pt idx="233">
                  <c:v>2.4889693404231247E-3</c:v>
                </c:pt>
                <c:pt idx="234">
                  <c:v>5.8830184410001134E-3</c:v>
                </c:pt>
                <c:pt idx="235">
                  <c:v>1.1200362031904061E-2</c:v>
                </c:pt>
                <c:pt idx="236">
                  <c:v>6.2224233510578117E-3</c:v>
                </c:pt>
                <c:pt idx="237">
                  <c:v>4.0728589206923864E-3</c:v>
                </c:pt>
                <c:pt idx="238">
                  <c:v>3.2809141305577554E-3</c:v>
                </c:pt>
                <c:pt idx="239">
                  <c:v>1.3123656522231021E-2</c:v>
                </c:pt>
                <c:pt idx="240">
                  <c:v>1.6970245502884941E-3</c:v>
                </c:pt>
                <c:pt idx="241">
                  <c:v>2.6021043104423576E-3</c:v>
                </c:pt>
                <c:pt idx="242">
                  <c:v>1.9232944903269601E-3</c:v>
                </c:pt>
                <c:pt idx="243">
                  <c:v>2.1495644303654261E-3</c:v>
                </c:pt>
                <c:pt idx="244">
                  <c:v>2.6021043104423576E-3</c:v>
                </c:pt>
                <c:pt idx="245">
                  <c:v>1.572576083267338E-2</c:v>
                </c:pt>
                <c:pt idx="246">
                  <c:v>6.5618282611155107E-3</c:v>
                </c:pt>
                <c:pt idx="247">
                  <c:v>4.2991288607308522E-3</c:v>
                </c:pt>
                <c:pt idx="248">
                  <c:v>2.7152392804615905E-3</c:v>
                </c:pt>
                <c:pt idx="249">
                  <c:v>2.8283742504808238E-3</c:v>
                </c:pt>
                <c:pt idx="250">
                  <c:v>2.4889693404231247E-3</c:v>
                </c:pt>
                <c:pt idx="251">
                  <c:v>9.390202511596335E-3</c:v>
                </c:pt>
                <c:pt idx="252">
                  <c:v>2.4889693404231247E-3</c:v>
                </c:pt>
                <c:pt idx="253">
                  <c:v>8.0325828713655387E-3</c:v>
                </c:pt>
                <c:pt idx="254">
                  <c:v>3.620319040615454E-3</c:v>
                </c:pt>
                <c:pt idx="255">
                  <c:v>3.620319040615454E-3</c:v>
                </c:pt>
                <c:pt idx="256">
                  <c:v>1.9232944903269601E-3</c:v>
                </c:pt>
                <c:pt idx="257">
                  <c:v>2.8283742504808238E-3</c:v>
                </c:pt>
                <c:pt idx="258">
                  <c:v>1.6970245502884941E-3</c:v>
                </c:pt>
                <c:pt idx="259">
                  <c:v>3.0546441905192896E-3</c:v>
                </c:pt>
                <c:pt idx="260">
                  <c:v>3.0546441905192896E-3</c:v>
                </c:pt>
                <c:pt idx="261">
                  <c:v>3.1677791605385225E-3</c:v>
                </c:pt>
                <c:pt idx="262">
                  <c:v>1.3576196402307953E-3</c:v>
                </c:pt>
                <c:pt idx="263">
                  <c:v>3.2809141305577554E-3</c:v>
                </c:pt>
                <c:pt idx="264">
                  <c:v>5.2042086208847153E-3</c:v>
                </c:pt>
                <c:pt idx="265">
                  <c:v>5.7698834709808801E-3</c:v>
                </c:pt>
                <c:pt idx="266">
                  <c:v>1.3463061432288721E-2</c:v>
                </c:pt>
                <c:pt idx="267">
                  <c:v>1.6970245502884941E-3</c:v>
                </c:pt>
                <c:pt idx="268">
                  <c:v>3.620319040615454E-3</c:v>
                </c:pt>
                <c:pt idx="269">
                  <c:v>1.3576196402307953E-3</c:v>
                </c:pt>
                <c:pt idx="270">
                  <c:v>1.3576196402307953E-3</c:v>
                </c:pt>
                <c:pt idx="271">
                  <c:v>1.0974092091865596E-2</c:v>
                </c:pt>
                <c:pt idx="272">
                  <c:v>2.0364294603461932E-3</c:v>
                </c:pt>
                <c:pt idx="273">
                  <c:v>6.335558321077045E-3</c:v>
                </c:pt>
                <c:pt idx="274">
                  <c:v>1.3576196402307953E-3</c:v>
                </c:pt>
                <c:pt idx="275">
                  <c:v>2.8283742504808238E-3</c:v>
                </c:pt>
                <c:pt idx="276">
                  <c:v>2.7152392804615905E-3</c:v>
                </c:pt>
                <c:pt idx="277">
                  <c:v>4.0728589206923864E-3</c:v>
                </c:pt>
                <c:pt idx="278">
                  <c:v>2.9415092205000567E-3</c:v>
                </c:pt>
                <c:pt idx="279">
                  <c:v>2.4889693404231247E-3</c:v>
                </c:pt>
                <c:pt idx="280">
                  <c:v>3.3940491005769883E-3</c:v>
                </c:pt>
                <c:pt idx="281">
                  <c:v>2.6021043104423576E-3</c:v>
                </c:pt>
                <c:pt idx="282">
                  <c:v>2.4889693404231247E-3</c:v>
                </c:pt>
                <c:pt idx="283">
                  <c:v>2.4889693404231247E-3</c:v>
                </c:pt>
                <c:pt idx="284">
                  <c:v>5.5436135309424144E-3</c:v>
                </c:pt>
                <c:pt idx="285">
                  <c:v>3.2809141305577554E-3</c:v>
                </c:pt>
                <c:pt idx="286">
                  <c:v>2.8283742504808238E-3</c:v>
                </c:pt>
                <c:pt idx="287">
                  <c:v>3.7334540106346873E-3</c:v>
                </c:pt>
                <c:pt idx="288">
                  <c:v>9.2770675415771008E-3</c:v>
                </c:pt>
                <c:pt idx="289">
                  <c:v>1.810159520307727E-3</c:v>
                </c:pt>
                <c:pt idx="290">
                  <c:v>5.8830184410001134E-3</c:v>
                </c:pt>
                <c:pt idx="291">
                  <c:v>2.7152392804615905E-3</c:v>
                </c:pt>
                <c:pt idx="292">
                  <c:v>3.0546441905192896E-3</c:v>
                </c:pt>
                <c:pt idx="293">
                  <c:v>1.9232944903269601E-3</c:v>
                </c:pt>
                <c:pt idx="294">
                  <c:v>2.0364294603461932E-3</c:v>
                </c:pt>
                <c:pt idx="295">
                  <c:v>2.3758343704038919E-3</c:v>
                </c:pt>
                <c:pt idx="296">
                  <c:v>4.1859938907116189E-3</c:v>
                </c:pt>
                <c:pt idx="297">
                  <c:v>3.2809141305577554E-3</c:v>
                </c:pt>
                <c:pt idx="298">
                  <c:v>9.955877361692499E-3</c:v>
                </c:pt>
                <c:pt idx="299">
                  <c:v>9.8427423916732665E-3</c:v>
                </c:pt>
                <c:pt idx="300">
                  <c:v>1.5838895802692612E-3</c:v>
                </c:pt>
                <c:pt idx="301">
                  <c:v>2.7152392804615905E-3</c:v>
                </c:pt>
                <c:pt idx="302">
                  <c:v>3.7334540106346873E-3</c:v>
                </c:pt>
                <c:pt idx="303">
                  <c:v>1.9232944903269601E-3</c:v>
                </c:pt>
                <c:pt idx="304">
                  <c:v>2.1495644303654261E-3</c:v>
                </c:pt>
                <c:pt idx="305">
                  <c:v>9.2770675415771008E-3</c:v>
                </c:pt>
                <c:pt idx="306">
                  <c:v>2.9415092205000567E-3</c:v>
                </c:pt>
                <c:pt idx="307">
                  <c:v>5.7698834709808801E-3</c:v>
                </c:pt>
                <c:pt idx="308">
                  <c:v>2.262699400384659E-3</c:v>
                </c:pt>
                <c:pt idx="309">
                  <c:v>1.5838895802692612E-3</c:v>
                </c:pt>
                <c:pt idx="310">
                  <c:v>2.262699400384659E-3</c:v>
                </c:pt>
                <c:pt idx="311">
                  <c:v>2.8283742504808238E-3</c:v>
                </c:pt>
                <c:pt idx="312">
                  <c:v>7.3537730512501414E-3</c:v>
                </c:pt>
                <c:pt idx="313">
                  <c:v>1.3576196402307953E-3</c:v>
                </c:pt>
                <c:pt idx="314">
                  <c:v>1.9232944903269601E-3</c:v>
                </c:pt>
                <c:pt idx="315">
                  <c:v>1.3576196402307953E-3</c:v>
                </c:pt>
                <c:pt idx="316">
                  <c:v>4.6385337707885504E-3</c:v>
                </c:pt>
                <c:pt idx="317">
                  <c:v>1.0069012331711731E-2</c:v>
                </c:pt>
                <c:pt idx="318">
                  <c:v>6.335558321077045E-3</c:v>
                </c:pt>
                <c:pt idx="319">
                  <c:v>5.430478560923181E-3</c:v>
                </c:pt>
                <c:pt idx="320">
                  <c:v>1.5838895802692612E-3</c:v>
                </c:pt>
                <c:pt idx="321">
                  <c:v>1.5838895802692612E-3</c:v>
                </c:pt>
                <c:pt idx="322">
                  <c:v>3.620319040615454E-3</c:v>
                </c:pt>
                <c:pt idx="323">
                  <c:v>1.4707546102500284E-3</c:v>
                </c:pt>
                <c:pt idx="324">
                  <c:v>1.2444846702115624E-3</c:v>
                </c:pt>
                <c:pt idx="325">
                  <c:v>1.3576196402307953E-3</c:v>
                </c:pt>
                <c:pt idx="326">
                  <c:v>7.240638081230908E-3</c:v>
                </c:pt>
                <c:pt idx="327">
                  <c:v>4.2991288607308522E-3</c:v>
                </c:pt>
                <c:pt idx="328">
                  <c:v>1.2444846702115624E-3</c:v>
                </c:pt>
                <c:pt idx="329">
                  <c:v>3.3940491005769883E-3</c:v>
                </c:pt>
                <c:pt idx="330">
                  <c:v>3.620319040615454E-3</c:v>
                </c:pt>
                <c:pt idx="331">
                  <c:v>2.7152392804615905E-3</c:v>
                </c:pt>
                <c:pt idx="332">
                  <c:v>1.6970245502884941E-3</c:v>
                </c:pt>
                <c:pt idx="333">
                  <c:v>1.3576196402307953E-3</c:v>
                </c:pt>
                <c:pt idx="334">
                  <c:v>1.9232944903269601E-3</c:v>
                </c:pt>
                <c:pt idx="335">
                  <c:v>1.3463061432288721E-2</c:v>
                </c:pt>
                <c:pt idx="336">
                  <c:v>2.262699400384659E-3</c:v>
                </c:pt>
                <c:pt idx="337">
                  <c:v>1.074782215182713E-2</c:v>
                </c:pt>
                <c:pt idx="338">
                  <c:v>3.1677791605385225E-3</c:v>
                </c:pt>
                <c:pt idx="339">
                  <c:v>3.0546441905192896E-3</c:v>
                </c:pt>
                <c:pt idx="340">
                  <c:v>4.0728589206923864E-3</c:v>
                </c:pt>
                <c:pt idx="341">
                  <c:v>2.8283742504808238E-3</c:v>
                </c:pt>
                <c:pt idx="342">
                  <c:v>1.810159520307727E-3</c:v>
                </c:pt>
                <c:pt idx="343">
                  <c:v>1.3576196402307953E-3</c:v>
                </c:pt>
                <c:pt idx="344">
                  <c:v>1.1313497001923295E-3</c:v>
                </c:pt>
                <c:pt idx="345">
                  <c:v>2.9415092205000567E-3</c:v>
                </c:pt>
                <c:pt idx="346">
                  <c:v>4.0728589206923864E-3</c:v>
                </c:pt>
                <c:pt idx="347">
                  <c:v>4.9779386808462495E-3</c:v>
                </c:pt>
                <c:pt idx="348">
                  <c:v>3.9597239506731531E-3</c:v>
                </c:pt>
                <c:pt idx="349">
                  <c:v>5.5436135309424144E-3</c:v>
                </c:pt>
                <c:pt idx="350">
                  <c:v>2.9415092205000567E-3</c:v>
                </c:pt>
                <c:pt idx="351">
                  <c:v>3.0546441905192896E-3</c:v>
                </c:pt>
                <c:pt idx="352">
                  <c:v>4.9779386808462495E-3</c:v>
                </c:pt>
                <c:pt idx="353">
                  <c:v>4.6385337707885504E-3</c:v>
                </c:pt>
                <c:pt idx="354">
                  <c:v>1.5838895802692612E-3</c:v>
                </c:pt>
                <c:pt idx="355">
                  <c:v>1.9232944903269601E-3</c:v>
                </c:pt>
                <c:pt idx="356">
                  <c:v>1.4707546102500284E-3</c:v>
                </c:pt>
                <c:pt idx="357">
                  <c:v>1.0182147301730966E-3</c:v>
                </c:pt>
                <c:pt idx="358">
                  <c:v>5.9961534110193459E-3</c:v>
                </c:pt>
                <c:pt idx="359">
                  <c:v>1.9232944903269601E-3</c:v>
                </c:pt>
                <c:pt idx="360">
                  <c:v>1.0182147301730966E-3</c:v>
                </c:pt>
                <c:pt idx="361">
                  <c:v>1.9232944903269601E-3</c:v>
                </c:pt>
                <c:pt idx="362">
                  <c:v>1.4707546102500284E-3</c:v>
                </c:pt>
                <c:pt idx="363">
                  <c:v>2.8283742504808238E-3</c:v>
                </c:pt>
                <c:pt idx="364">
                  <c:v>2.4889693404231247E-3</c:v>
                </c:pt>
                <c:pt idx="365">
                  <c:v>2.8283742504808238E-3</c:v>
                </c:pt>
                <c:pt idx="366">
                  <c:v>2.0364294603461932E-3</c:v>
                </c:pt>
                <c:pt idx="367">
                  <c:v>1.9232944903269601E-3</c:v>
                </c:pt>
                <c:pt idx="368">
                  <c:v>1.4707546102500284E-3</c:v>
                </c:pt>
                <c:pt idx="369">
                  <c:v>1.4707546102500284E-3</c:v>
                </c:pt>
                <c:pt idx="370">
                  <c:v>1.9232944903269601E-3</c:v>
                </c:pt>
                <c:pt idx="371">
                  <c:v>9.1639325715578684E-3</c:v>
                </c:pt>
                <c:pt idx="372">
                  <c:v>2.262699400384659E-3</c:v>
                </c:pt>
                <c:pt idx="373">
                  <c:v>5.5436135309424144E-3</c:v>
                </c:pt>
                <c:pt idx="374">
                  <c:v>1.4707546102500284E-3</c:v>
                </c:pt>
                <c:pt idx="375">
                  <c:v>5.5436135309424144E-3</c:v>
                </c:pt>
                <c:pt idx="376">
                  <c:v>1.5838895802692612E-3</c:v>
                </c:pt>
                <c:pt idx="377">
                  <c:v>3.5071840705962211E-3</c:v>
                </c:pt>
                <c:pt idx="378">
                  <c:v>6.6749632311347441E-3</c:v>
                </c:pt>
                <c:pt idx="379">
                  <c:v>2.7152392804615905E-3</c:v>
                </c:pt>
                <c:pt idx="380">
                  <c:v>7.4669080212693747E-3</c:v>
                </c:pt>
                <c:pt idx="381">
                  <c:v>1.1766036882000227E-2</c:v>
                </c:pt>
                <c:pt idx="382">
                  <c:v>5.8830184410001134E-3</c:v>
                </c:pt>
                <c:pt idx="383">
                  <c:v>1.1313497001923295E-3</c:v>
                </c:pt>
                <c:pt idx="384">
                  <c:v>3.5071840705962211E-3</c:v>
                </c:pt>
                <c:pt idx="385">
                  <c:v>1.3576196402307953E-3</c:v>
                </c:pt>
                <c:pt idx="386">
                  <c:v>3.1677791605385225E-3</c:v>
                </c:pt>
                <c:pt idx="387">
                  <c:v>1.0182147301730966E-3</c:v>
                </c:pt>
                <c:pt idx="388">
                  <c:v>1.1313497001923295E-3</c:v>
                </c:pt>
                <c:pt idx="389">
                  <c:v>2.7152392804615905E-3</c:v>
                </c:pt>
                <c:pt idx="390">
                  <c:v>1.2444846702115624E-3</c:v>
                </c:pt>
                <c:pt idx="391">
                  <c:v>1.0521552211788665E-2</c:v>
                </c:pt>
                <c:pt idx="392">
                  <c:v>5.5436135309424144E-3</c:v>
                </c:pt>
                <c:pt idx="393">
                  <c:v>1.5838895802692612E-3</c:v>
                </c:pt>
                <c:pt idx="394">
                  <c:v>1.9232944903269601E-3</c:v>
                </c:pt>
                <c:pt idx="395">
                  <c:v>6.4486932910962783E-3</c:v>
                </c:pt>
                <c:pt idx="396">
                  <c:v>8.2588528114040053E-3</c:v>
                </c:pt>
                <c:pt idx="397">
                  <c:v>3.1677791605385225E-3</c:v>
                </c:pt>
                <c:pt idx="398">
                  <c:v>1.5838895802692612E-3</c:v>
                </c:pt>
                <c:pt idx="399">
                  <c:v>1.0182147301730966E-3</c:v>
                </c:pt>
                <c:pt idx="400">
                  <c:v>6.6749632311347441E-3</c:v>
                </c:pt>
                <c:pt idx="401">
                  <c:v>2.9415092205000567E-3</c:v>
                </c:pt>
                <c:pt idx="402">
                  <c:v>1.1200362031904061E-2</c:v>
                </c:pt>
                <c:pt idx="403">
                  <c:v>1.9232944903269601E-3</c:v>
                </c:pt>
                <c:pt idx="404">
                  <c:v>1.1313497001923295E-3</c:v>
                </c:pt>
                <c:pt idx="405">
                  <c:v>1.9232944903269601E-3</c:v>
                </c:pt>
                <c:pt idx="406">
                  <c:v>1.4707546102500284E-3</c:v>
                </c:pt>
                <c:pt idx="407">
                  <c:v>2.0364294603461932E-3</c:v>
                </c:pt>
                <c:pt idx="408">
                  <c:v>1.810159520307727E-3</c:v>
                </c:pt>
                <c:pt idx="409">
                  <c:v>5.9961534110193459E-3</c:v>
                </c:pt>
                <c:pt idx="410">
                  <c:v>2.9415092205000567E-3</c:v>
                </c:pt>
                <c:pt idx="411">
                  <c:v>1.4707546102500284E-3</c:v>
                </c:pt>
                <c:pt idx="412">
                  <c:v>1.5838895802692612E-3</c:v>
                </c:pt>
                <c:pt idx="413">
                  <c:v>1.4707546102500284E-3</c:v>
                </c:pt>
                <c:pt idx="414">
                  <c:v>1.3576196402307953E-3</c:v>
                </c:pt>
                <c:pt idx="415">
                  <c:v>1.3576196402307953E-3</c:v>
                </c:pt>
                <c:pt idx="416">
                  <c:v>3.5071840705962211E-3</c:v>
                </c:pt>
                <c:pt idx="417">
                  <c:v>1.1313497001923295E-3</c:v>
                </c:pt>
                <c:pt idx="418">
                  <c:v>1.0182147301730966E-3</c:v>
                </c:pt>
                <c:pt idx="419">
                  <c:v>1.810159520307727E-3</c:v>
                </c:pt>
                <c:pt idx="420">
                  <c:v>1.4707546102500284E-3</c:v>
                </c:pt>
                <c:pt idx="421">
                  <c:v>1.9232944903269601E-3</c:v>
                </c:pt>
                <c:pt idx="422">
                  <c:v>1.3576196402307953E-3</c:v>
                </c:pt>
                <c:pt idx="423">
                  <c:v>1.1313497001923295E-3</c:v>
                </c:pt>
                <c:pt idx="424">
                  <c:v>2.8283742504808238E-3</c:v>
                </c:pt>
                <c:pt idx="425">
                  <c:v>1.810159520307727E-3</c:v>
                </c:pt>
                <c:pt idx="426">
                  <c:v>3.8465889806539202E-3</c:v>
                </c:pt>
                <c:pt idx="427">
                  <c:v>3.3940491005769883E-3</c:v>
                </c:pt>
                <c:pt idx="428">
                  <c:v>3.5071840705962211E-3</c:v>
                </c:pt>
                <c:pt idx="429">
                  <c:v>7.9194479013463062E-4</c:v>
                </c:pt>
                <c:pt idx="430">
                  <c:v>1.5838895802692612E-3</c:v>
                </c:pt>
                <c:pt idx="431">
                  <c:v>1.0182147301730966E-3</c:v>
                </c:pt>
                <c:pt idx="432">
                  <c:v>1.0182147301730966E-3</c:v>
                </c:pt>
                <c:pt idx="433">
                  <c:v>1.6970245502884941E-3</c:v>
                </c:pt>
                <c:pt idx="434">
                  <c:v>1.0182147301730966E-3</c:v>
                </c:pt>
                <c:pt idx="435">
                  <c:v>1.0521552211788665E-2</c:v>
                </c:pt>
                <c:pt idx="436">
                  <c:v>2.262699400384659E-3</c:v>
                </c:pt>
                <c:pt idx="437">
                  <c:v>2.3758343704038919E-3</c:v>
                </c:pt>
                <c:pt idx="438">
                  <c:v>2.8283742504808238E-3</c:v>
                </c:pt>
                <c:pt idx="439">
                  <c:v>6.4486932910962783E-3</c:v>
                </c:pt>
                <c:pt idx="440">
                  <c:v>1.810159520307727E-3</c:v>
                </c:pt>
                <c:pt idx="441">
                  <c:v>3.3940491005769883E-3</c:v>
                </c:pt>
                <c:pt idx="442">
                  <c:v>1.6970245502884941E-3</c:v>
                </c:pt>
                <c:pt idx="443">
                  <c:v>1.0182147301730966E-3</c:v>
                </c:pt>
                <c:pt idx="444">
                  <c:v>2.8283742504808238E-3</c:v>
                </c:pt>
                <c:pt idx="445">
                  <c:v>3.620319040615454E-3</c:v>
                </c:pt>
                <c:pt idx="446">
                  <c:v>2.9415092205000567E-3</c:v>
                </c:pt>
                <c:pt idx="447">
                  <c:v>3.1677791605385225E-3</c:v>
                </c:pt>
                <c:pt idx="448">
                  <c:v>1.5838895802692612E-3</c:v>
                </c:pt>
                <c:pt idx="449">
                  <c:v>2.4889693404231247E-3</c:v>
                </c:pt>
                <c:pt idx="450">
                  <c:v>1.4707546102500284E-3</c:v>
                </c:pt>
                <c:pt idx="451">
                  <c:v>5.430478560923181E-3</c:v>
                </c:pt>
                <c:pt idx="452">
                  <c:v>1.4707546102500284E-3</c:v>
                </c:pt>
                <c:pt idx="453">
                  <c:v>2.9415092205000567E-3</c:v>
                </c:pt>
                <c:pt idx="454">
                  <c:v>1.0182147301730966E-3</c:v>
                </c:pt>
                <c:pt idx="455">
                  <c:v>3.0546441905192896E-3</c:v>
                </c:pt>
                <c:pt idx="456">
                  <c:v>4.4122638307500846E-3</c:v>
                </c:pt>
                <c:pt idx="457">
                  <c:v>1.3576196402307953E-3</c:v>
                </c:pt>
                <c:pt idx="458">
                  <c:v>3.5071840705962211E-3</c:v>
                </c:pt>
                <c:pt idx="459">
                  <c:v>2.262699400384659E-3</c:v>
                </c:pt>
                <c:pt idx="460">
                  <c:v>1.2444846702115624E-3</c:v>
                </c:pt>
                <c:pt idx="461">
                  <c:v>1.4707546102500284E-3</c:v>
                </c:pt>
                <c:pt idx="462">
                  <c:v>2.7152392804615905E-3</c:v>
                </c:pt>
                <c:pt idx="463">
                  <c:v>1.0182147301730966E-3</c:v>
                </c:pt>
                <c:pt idx="464">
                  <c:v>2.7152392804615905E-3</c:v>
                </c:pt>
                <c:pt idx="465">
                  <c:v>7.0143681411924423E-3</c:v>
                </c:pt>
                <c:pt idx="466">
                  <c:v>6.2224233510578117E-3</c:v>
                </c:pt>
                <c:pt idx="467">
                  <c:v>1.5838895802692612E-3</c:v>
                </c:pt>
                <c:pt idx="468">
                  <c:v>5.430478560923181E-3</c:v>
                </c:pt>
                <c:pt idx="469">
                  <c:v>1.1313497001923295E-3</c:v>
                </c:pt>
                <c:pt idx="470">
                  <c:v>2.6021043104423576E-3</c:v>
                </c:pt>
                <c:pt idx="471">
                  <c:v>1.6970245502884941E-3</c:v>
                </c:pt>
                <c:pt idx="472">
                  <c:v>3.1677791605385225E-3</c:v>
                </c:pt>
                <c:pt idx="473">
                  <c:v>2.0364294603461932E-3</c:v>
                </c:pt>
                <c:pt idx="474">
                  <c:v>1.5838895802692612E-3</c:v>
                </c:pt>
                <c:pt idx="475">
                  <c:v>1.2444846702115624E-3</c:v>
                </c:pt>
                <c:pt idx="476">
                  <c:v>1.1313497001923295E-3</c:v>
                </c:pt>
                <c:pt idx="477">
                  <c:v>2.9415092205000567E-3</c:v>
                </c:pt>
                <c:pt idx="478">
                  <c:v>1.4820681072519515E-2</c:v>
                </c:pt>
                <c:pt idx="479">
                  <c:v>1.3576196402307953E-3</c:v>
                </c:pt>
                <c:pt idx="480">
                  <c:v>1.4707546102500284E-3</c:v>
                </c:pt>
                <c:pt idx="481">
                  <c:v>3.8465889806539202E-3</c:v>
                </c:pt>
                <c:pt idx="482">
                  <c:v>2.9415092205000567E-3</c:v>
                </c:pt>
                <c:pt idx="483">
                  <c:v>1.5838895802692612E-3</c:v>
                </c:pt>
                <c:pt idx="484">
                  <c:v>4.525398800769318E-3</c:v>
                </c:pt>
                <c:pt idx="485">
                  <c:v>2.9415092205000567E-3</c:v>
                </c:pt>
                <c:pt idx="486">
                  <c:v>1.810159520307727E-3</c:v>
                </c:pt>
                <c:pt idx="487">
                  <c:v>3.7334540106346873E-3</c:v>
                </c:pt>
                <c:pt idx="488">
                  <c:v>2.1495644303654261E-3</c:v>
                </c:pt>
                <c:pt idx="489">
                  <c:v>1.0182147301730966E-3</c:v>
                </c:pt>
                <c:pt idx="490">
                  <c:v>1.6970245502884941E-3</c:v>
                </c:pt>
                <c:pt idx="491">
                  <c:v>1.5046951012557982E-2</c:v>
                </c:pt>
                <c:pt idx="492">
                  <c:v>1.2444846702115624E-3</c:v>
                </c:pt>
                <c:pt idx="493">
                  <c:v>5.5436135309424144E-3</c:v>
                </c:pt>
                <c:pt idx="494">
                  <c:v>3.620319040615454E-3</c:v>
                </c:pt>
                <c:pt idx="495">
                  <c:v>3.1677791605385225E-3</c:v>
                </c:pt>
                <c:pt idx="496">
                  <c:v>3.1677791605385225E-3</c:v>
                </c:pt>
                <c:pt idx="497">
                  <c:v>4.0728589206923864E-3</c:v>
                </c:pt>
                <c:pt idx="498">
                  <c:v>1.6970245502884941E-3</c:v>
                </c:pt>
                <c:pt idx="499">
                  <c:v>1.3576196402307953E-3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591800"/>
        <c:axId val="329592192"/>
      </c:scatterChart>
      <c:valAx>
        <c:axId val="32959180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619567526904771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92192"/>
        <c:crosses val="autoZero"/>
        <c:crossBetween val="midCat"/>
      </c:valAx>
      <c:valAx>
        <c:axId val="3295921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3451911290375632E-2"/>
              <c:y val="0.374014378552469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918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Cellular Component: GRN2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8529816762322844"/>
          <c:y val="1.81880095984316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976499153619139"/>
          <c:y val="7.9885779936222617E-2"/>
          <c:w val="0.80049867627117854"/>
          <c:h val="0.7879413337237206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8302185494231141E-2"/>
                  <c:y val="0.4299292211140036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Sheet6!$K$5:$K$114</c:f>
              <c:numCache>
                <c:formatCode>0.00E+00</c:formatCode>
                <c:ptCount val="110"/>
                <c:pt idx="0">
                  <c:v>0.1508574</c:v>
                </c:pt>
                <c:pt idx="1">
                  <c:v>6.5467520000000001E-2</c:v>
                </c:pt>
                <c:pt idx="2">
                  <c:v>0.138493</c:v>
                </c:pt>
                <c:pt idx="3">
                  <c:v>0.1124284</c:v>
                </c:pt>
                <c:pt idx="4">
                  <c:v>8.2432699999999998E-2</c:v>
                </c:pt>
                <c:pt idx="5">
                  <c:v>0.1026741</c:v>
                </c:pt>
                <c:pt idx="6">
                  <c:v>7.668266E-2</c:v>
                </c:pt>
                <c:pt idx="7">
                  <c:v>7.1187860000000006E-2</c:v>
                </c:pt>
                <c:pt idx="8">
                  <c:v>2.7944480000000001E-2</c:v>
                </c:pt>
                <c:pt idx="9">
                  <c:v>2.8406480000000001E-2</c:v>
                </c:pt>
                <c:pt idx="10">
                  <c:v>6.3843899999999995E-2</c:v>
                </c:pt>
                <c:pt idx="11">
                  <c:v>2.2599950000000001E-2</c:v>
                </c:pt>
                <c:pt idx="12">
                  <c:v>2.2871840000000001E-2</c:v>
                </c:pt>
                <c:pt idx="13">
                  <c:v>8.9970080000000008E-3</c:v>
                </c:pt>
                <c:pt idx="14">
                  <c:v>6.5344949999999999E-2</c:v>
                </c:pt>
                <c:pt idx="15">
                  <c:v>0.13484940000000001</c:v>
                </c:pt>
                <c:pt idx="16">
                  <c:v>3.6520730000000001E-2</c:v>
                </c:pt>
                <c:pt idx="17">
                  <c:v>3.6561799999999998E-2</c:v>
                </c:pt>
                <c:pt idx="18">
                  <c:v>2.537095E-2</c:v>
                </c:pt>
                <c:pt idx="19">
                  <c:v>3.8939010000000003E-2</c:v>
                </c:pt>
                <c:pt idx="20">
                  <c:v>3.9220610000000003E-2</c:v>
                </c:pt>
                <c:pt idx="21">
                  <c:v>4.9321480000000001E-2</c:v>
                </c:pt>
                <c:pt idx="22">
                  <c:v>8.8796049999999998E-4</c:v>
                </c:pt>
                <c:pt idx="23">
                  <c:v>9.2085730000000005E-2</c:v>
                </c:pt>
                <c:pt idx="24">
                  <c:v>5.373228E-2</c:v>
                </c:pt>
                <c:pt idx="25">
                  <c:v>5.4673329999999996E-3</c:v>
                </c:pt>
                <c:pt idx="26">
                  <c:v>6.7285300000000006E-2</c:v>
                </c:pt>
                <c:pt idx="27">
                  <c:v>5.271439E-2</c:v>
                </c:pt>
                <c:pt idx="28">
                  <c:v>9.1515940000000007E-3</c:v>
                </c:pt>
                <c:pt idx="29">
                  <c:v>4.8777260000000003E-2</c:v>
                </c:pt>
                <c:pt idx="30">
                  <c:v>5.8234650000000003E-4</c:v>
                </c:pt>
                <c:pt idx="31">
                  <c:v>6.595905E-4</c:v>
                </c:pt>
                <c:pt idx="32">
                  <c:v>3.6933800000000003E-2</c:v>
                </c:pt>
                <c:pt idx="33">
                  <c:v>3.7005860000000002E-2</c:v>
                </c:pt>
                <c:pt idx="34">
                  <c:v>1.7109800000000001E-2</c:v>
                </c:pt>
                <c:pt idx="35">
                  <c:v>8.2985359999999994E-2</c:v>
                </c:pt>
                <c:pt idx="36">
                  <c:v>1.988496E-2</c:v>
                </c:pt>
                <c:pt idx="37">
                  <c:v>4.3485339999999997E-2</c:v>
                </c:pt>
                <c:pt idx="38">
                  <c:v>5.8722429999999999E-2</c:v>
                </c:pt>
                <c:pt idx="39">
                  <c:v>8.422222E-3</c:v>
                </c:pt>
                <c:pt idx="40">
                  <c:v>6.5156640000000002E-2</c:v>
                </c:pt>
                <c:pt idx="41">
                  <c:v>8.9483130000000001E-4</c:v>
                </c:pt>
                <c:pt idx="42">
                  <c:v>1.0192730000000001E-2</c:v>
                </c:pt>
                <c:pt idx="43">
                  <c:v>1.002548E-3</c:v>
                </c:pt>
                <c:pt idx="44">
                  <c:v>1.2363770000000001E-3</c:v>
                </c:pt>
                <c:pt idx="45">
                  <c:v>3.4260829999999999E-3</c:v>
                </c:pt>
                <c:pt idx="46">
                  <c:v>2.6913420000000002E-3</c:v>
                </c:pt>
                <c:pt idx="47">
                  <c:v>1.699571E-3</c:v>
                </c:pt>
                <c:pt idx="48">
                  <c:v>1.231656E-3</c:v>
                </c:pt>
                <c:pt idx="49">
                  <c:v>1.231656E-3</c:v>
                </c:pt>
                <c:pt idx="50">
                  <c:v>1.60059E-2</c:v>
                </c:pt>
                <c:pt idx="51">
                  <c:v>1.375325E-2</c:v>
                </c:pt>
                <c:pt idx="52">
                  <c:v>6.8612440000000001E-4</c:v>
                </c:pt>
                <c:pt idx="53">
                  <c:v>2.6843240000000001E-3</c:v>
                </c:pt>
                <c:pt idx="54">
                  <c:v>2.4110899999999998E-3</c:v>
                </c:pt>
                <c:pt idx="55">
                  <c:v>1.2730389999999999E-2</c:v>
                </c:pt>
                <c:pt idx="56">
                  <c:v>5.414037E-3</c:v>
                </c:pt>
                <c:pt idx="57">
                  <c:v>1.160632E-3</c:v>
                </c:pt>
                <c:pt idx="58">
                  <c:v>1.154109E-2</c:v>
                </c:pt>
                <c:pt idx="59">
                  <c:v>2.19987E-3</c:v>
                </c:pt>
                <c:pt idx="60">
                  <c:v>1.1236019999999999E-2</c:v>
                </c:pt>
                <c:pt idx="61">
                  <c:v>1.4503949999999999E-3</c:v>
                </c:pt>
                <c:pt idx="62">
                  <c:v>3.9830669999999999E-2</c:v>
                </c:pt>
                <c:pt idx="63">
                  <c:v>1.558308E-3</c:v>
                </c:pt>
                <c:pt idx="64">
                  <c:v>1.3164439999999999E-3</c:v>
                </c:pt>
                <c:pt idx="65">
                  <c:v>2.4164360000000001E-3</c:v>
                </c:pt>
                <c:pt idx="66">
                  <c:v>4.0473019999999998E-2</c:v>
                </c:pt>
                <c:pt idx="67">
                  <c:v>1.379672E-3</c:v>
                </c:pt>
                <c:pt idx="68">
                  <c:v>2.5122170000000002E-3</c:v>
                </c:pt>
                <c:pt idx="69">
                  <c:v>1.468649E-2</c:v>
                </c:pt>
                <c:pt idx="70">
                  <c:v>2.7729159999999999E-2</c:v>
                </c:pt>
                <c:pt idx="71">
                  <c:v>1.6910199999999999E-3</c:v>
                </c:pt>
                <c:pt idx="72">
                  <c:v>2.8985109999999999E-3</c:v>
                </c:pt>
                <c:pt idx="73">
                  <c:v>4.661933E-3</c:v>
                </c:pt>
                <c:pt idx="74">
                  <c:v>2.6189709999999999E-3</c:v>
                </c:pt>
                <c:pt idx="75">
                  <c:v>7.8448089999999995E-3</c:v>
                </c:pt>
                <c:pt idx="76">
                  <c:v>1.6480749999999999E-2</c:v>
                </c:pt>
                <c:pt idx="77">
                  <c:v>4.4837460000000003E-2</c:v>
                </c:pt>
                <c:pt idx="78">
                  <c:v>1.7873850000000001E-3</c:v>
                </c:pt>
                <c:pt idx="79">
                  <c:v>1.6649560000000001E-2</c:v>
                </c:pt>
                <c:pt idx="80">
                  <c:v>1.390388E-2</c:v>
                </c:pt>
                <c:pt idx="81">
                  <c:v>1.0776620000000001E-2</c:v>
                </c:pt>
                <c:pt idx="82">
                  <c:v>4.9549069999999997E-3</c:v>
                </c:pt>
                <c:pt idx="83">
                  <c:v>2.5337129999999999E-3</c:v>
                </c:pt>
                <c:pt idx="84">
                  <c:v>3.0127490000000001E-4</c:v>
                </c:pt>
                <c:pt idx="85">
                  <c:v>7.0269060000000005E-4</c:v>
                </c:pt>
                <c:pt idx="86">
                  <c:v>3.0350199999999998E-3</c:v>
                </c:pt>
                <c:pt idx="87">
                  <c:v>9.4771660000000002E-4</c:v>
                </c:pt>
                <c:pt idx="88">
                  <c:v>5.6437309999999997E-2</c:v>
                </c:pt>
                <c:pt idx="89">
                  <c:v>5.2540449999999999E-4</c:v>
                </c:pt>
                <c:pt idx="90">
                  <c:v>7.3296419999999997E-4</c:v>
                </c:pt>
                <c:pt idx="91">
                  <c:v>1.4888010000000001E-3</c:v>
                </c:pt>
                <c:pt idx="92">
                  <c:v>2.4466020000000002E-2</c:v>
                </c:pt>
                <c:pt idx="93">
                  <c:v>7.5605690000000005E-4</c:v>
                </c:pt>
                <c:pt idx="94">
                  <c:v>1.2860809999999999E-3</c:v>
                </c:pt>
                <c:pt idx="95">
                  <c:v>3.2072379999999998E-3</c:v>
                </c:pt>
                <c:pt idx="96">
                  <c:v>7.8962430000000005E-4</c:v>
                </c:pt>
                <c:pt idx="97">
                  <c:v>1.5721550000000001E-2</c:v>
                </c:pt>
                <c:pt idx="98">
                  <c:v>4.3777139999999999E-2</c:v>
                </c:pt>
                <c:pt idx="99">
                  <c:v>2.663099E-2</c:v>
                </c:pt>
                <c:pt idx="100">
                  <c:v>2.2428940000000001E-2</c:v>
                </c:pt>
                <c:pt idx="101">
                  <c:v>3.3330389999999999E-3</c:v>
                </c:pt>
                <c:pt idx="102">
                  <c:v>2.6798909999999999E-2</c:v>
                </c:pt>
                <c:pt idx="103">
                  <c:v>6.9673319999999997E-3</c:v>
                </c:pt>
                <c:pt idx="104">
                  <c:v>3.4538340000000001E-2</c:v>
                </c:pt>
                <c:pt idx="105">
                  <c:v>1.67994E-3</c:v>
                </c:pt>
                <c:pt idx="106">
                  <c:v>6.5782710000000001E-3</c:v>
                </c:pt>
                <c:pt idx="107">
                  <c:v>7.8954809999999993E-3</c:v>
                </c:pt>
                <c:pt idx="108">
                  <c:v>1.137751E-3</c:v>
                </c:pt>
                <c:pt idx="109">
                  <c:v>1.263335E-2</c:v>
                </c:pt>
              </c:numCache>
            </c:numRef>
          </c:xVal>
          <c:yVal>
            <c:numRef>
              <c:f>Sheet6!$L$5:$L$114</c:f>
              <c:numCache>
                <c:formatCode>0.00E+00</c:formatCode>
                <c:ptCount val="110"/>
                <c:pt idx="0">
                  <c:v>6.6975902251385902E-2</c:v>
                </c:pt>
                <c:pt idx="1">
                  <c:v>3.8692159746577665E-2</c:v>
                </c:pt>
                <c:pt idx="2">
                  <c:v>5.5549270279443376E-2</c:v>
                </c:pt>
                <c:pt idx="3">
                  <c:v>4.412263830750085E-2</c:v>
                </c:pt>
                <c:pt idx="4">
                  <c:v>3.5298110646000677E-2</c:v>
                </c:pt>
                <c:pt idx="5">
                  <c:v>3.9257834596673834E-2</c:v>
                </c:pt>
                <c:pt idx="6">
                  <c:v>3.2130331485462155E-2</c:v>
                </c:pt>
                <c:pt idx="7">
                  <c:v>2.9980767055096731E-2</c:v>
                </c:pt>
                <c:pt idx="8">
                  <c:v>1.7196515442923409E-2</c:v>
                </c:pt>
                <c:pt idx="9">
                  <c:v>1.7196515442923409E-2</c:v>
                </c:pt>
                <c:pt idx="10">
                  <c:v>2.6247313044462043E-2</c:v>
                </c:pt>
                <c:pt idx="11">
                  <c:v>1.3123656522231021E-2</c:v>
                </c:pt>
                <c:pt idx="12">
                  <c:v>1.3123656522231021E-2</c:v>
                </c:pt>
                <c:pt idx="13">
                  <c:v>7.5800429912886071E-3</c:v>
                </c:pt>
                <c:pt idx="14">
                  <c:v>2.3532073764000454E-2</c:v>
                </c:pt>
                <c:pt idx="15">
                  <c:v>3.801334992646227E-2</c:v>
                </c:pt>
                <c:pt idx="16">
                  <c:v>1.5160085982577214E-2</c:v>
                </c:pt>
                <c:pt idx="17">
                  <c:v>1.5160085982577214E-2</c:v>
                </c:pt>
                <c:pt idx="18">
                  <c:v>1.1879171852019459E-2</c:v>
                </c:pt>
                <c:pt idx="19">
                  <c:v>1.5273220952596447E-2</c:v>
                </c:pt>
                <c:pt idx="20">
                  <c:v>1.5273220952596447E-2</c:v>
                </c:pt>
                <c:pt idx="21">
                  <c:v>1.7422785382961874E-2</c:v>
                </c:pt>
                <c:pt idx="22">
                  <c:v>2.3758343704038919E-3</c:v>
                </c:pt>
                <c:pt idx="23">
                  <c:v>2.658671795451974E-2</c:v>
                </c:pt>
                <c:pt idx="24">
                  <c:v>1.8101595203077272E-2</c:v>
                </c:pt>
                <c:pt idx="25">
                  <c:v>4.7516687408077837E-3</c:v>
                </c:pt>
                <c:pt idx="26">
                  <c:v>2.0816834483538861E-2</c:v>
                </c:pt>
                <c:pt idx="27">
                  <c:v>1.7422785382961874E-2</c:v>
                </c:pt>
                <c:pt idx="28">
                  <c:v>5.7698834709808801E-3</c:v>
                </c:pt>
                <c:pt idx="29">
                  <c:v>1.5952030772711845E-2</c:v>
                </c:pt>
                <c:pt idx="30">
                  <c:v>1.5838895802692612E-3</c:v>
                </c:pt>
                <c:pt idx="31">
                  <c:v>1.5838895802692612E-3</c:v>
                </c:pt>
                <c:pt idx="32">
                  <c:v>1.2331711732096391E-2</c:v>
                </c:pt>
                <c:pt idx="33">
                  <c:v>1.2331711732096391E-2</c:v>
                </c:pt>
                <c:pt idx="34">
                  <c:v>7.3537730512501414E-3</c:v>
                </c:pt>
                <c:pt idx="35">
                  <c:v>2.2061319153750425E-2</c:v>
                </c:pt>
                <c:pt idx="36">
                  <c:v>8.0325828713655387E-3</c:v>
                </c:pt>
                <c:pt idx="37">
                  <c:v>1.3463061432288721E-2</c:v>
                </c:pt>
                <c:pt idx="38">
                  <c:v>1.6743975562846476E-2</c:v>
                </c:pt>
                <c:pt idx="39">
                  <c:v>4.6385337707885504E-3</c:v>
                </c:pt>
                <c:pt idx="40">
                  <c:v>1.7875325263038807E-2</c:v>
                </c:pt>
                <c:pt idx="41">
                  <c:v>1.5838895802692612E-3</c:v>
                </c:pt>
                <c:pt idx="42">
                  <c:v>4.7516687408077837E-3</c:v>
                </c:pt>
                <c:pt idx="43">
                  <c:v>1.4707546102500284E-3</c:v>
                </c:pt>
                <c:pt idx="44">
                  <c:v>1.5838895802692612E-3</c:v>
                </c:pt>
                <c:pt idx="45">
                  <c:v>2.4889693404231247E-3</c:v>
                </c:pt>
                <c:pt idx="46">
                  <c:v>2.1495644303654261E-3</c:v>
                </c:pt>
                <c:pt idx="47">
                  <c:v>1.6970245502884941E-3</c:v>
                </c:pt>
                <c:pt idx="48">
                  <c:v>1.4707546102500284E-3</c:v>
                </c:pt>
                <c:pt idx="49">
                  <c:v>1.4707546102500284E-3</c:v>
                </c:pt>
                <c:pt idx="50">
                  <c:v>5.8830184410001134E-3</c:v>
                </c:pt>
                <c:pt idx="51">
                  <c:v>5.3173435909039486E-3</c:v>
                </c:pt>
                <c:pt idx="52">
                  <c:v>1.1313497001923295E-3</c:v>
                </c:pt>
                <c:pt idx="53">
                  <c:v>2.0364294603461932E-3</c:v>
                </c:pt>
                <c:pt idx="54">
                  <c:v>1.9232944903269601E-3</c:v>
                </c:pt>
                <c:pt idx="55">
                  <c:v>4.9779386808462495E-3</c:v>
                </c:pt>
                <c:pt idx="56">
                  <c:v>2.9415092205000567E-3</c:v>
                </c:pt>
                <c:pt idx="57">
                  <c:v>1.3576196402307953E-3</c:v>
                </c:pt>
                <c:pt idx="58">
                  <c:v>4.6385337707885504E-3</c:v>
                </c:pt>
                <c:pt idx="59">
                  <c:v>1.810159520307727E-3</c:v>
                </c:pt>
                <c:pt idx="60">
                  <c:v>4.525398800769318E-3</c:v>
                </c:pt>
                <c:pt idx="61">
                  <c:v>1.4707546102500284E-3</c:v>
                </c:pt>
                <c:pt idx="62">
                  <c:v>1.0974092091865596E-2</c:v>
                </c:pt>
                <c:pt idx="63">
                  <c:v>1.4707546102500284E-3</c:v>
                </c:pt>
                <c:pt idx="64">
                  <c:v>1.3576196402307953E-3</c:v>
                </c:pt>
                <c:pt idx="65">
                  <c:v>1.810159520307727E-3</c:v>
                </c:pt>
                <c:pt idx="66">
                  <c:v>1.0974092091865596E-2</c:v>
                </c:pt>
                <c:pt idx="67">
                  <c:v>1.3576196402307953E-3</c:v>
                </c:pt>
                <c:pt idx="68">
                  <c:v>1.810159520307727E-3</c:v>
                </c:pt>
                <c:pt idx="69">
                  <c:v>5.2042086208847153E-3</c:v>
                </c:pt>
                <c:pt idx="70">
                  <c:v>8.1457178413847729E-3</c:v>
                </c:pt>
                <c:pt idx="71">
                  <c:v>1.4707546102500284E-3</c:v>
                </c:pt>
                <c:pt idx="72">
                  <c:v>1.9232944903269601E-3</c:v>
                </c:pt>
                <c:pt idx="73">
                  <c:v>2.4889693404231247E-3</c:v>
                </c:pt>
                <c:pt idx="74">
                  <c:v>1.810159520307727E-3</c:v>
                </c:pt>
                <c:pt idx="75">
                  <c:v>3.3940491005769883E-3</c:v>
                </c:pt>
                <c:pt idx="76">
                  <c:v>5.5436135309424144E-3</c:v>
                </c:pt>
                <c:pt idx="77">
                  <c:v>1.1652901911980993E-2</c:v>
                </c:pt>
                <c:pt idx="78">
                  <c:v>1.4707546102500284E-3</c:v>
                </c:pt>
                <c:pt idx="79">
                  <c:v>5.5436135309424144E-3</c:v>
                </c:pt>
                <c:pt idx="80">
                  <c:v>4.864803710827017E-3</c:v>
                </c:pt>
                <c:pt idx="81">
                  <c:v>4.0728589206923864E-3</c:v>
                </c:pt>
                <c:pt idx="82">
                  <c:v>2.4889693404231247E-3</c:v>
                </c:pt>
                <c:pt idx="83">
                  <c:v>1.6970245502884941E-3</c:v>
                </c:pt>
                <c:pt idx="84">
                  <c:v>6.7880982011539763E-4</c:v>
                </c:pt>
                <c:pt idx="85">
                  <c:v>9.0507976015386351E-4</c:v>
                </c:pt>
                <c:pt idx="86">
                  <c:v>1.810159520307727E-3</c:v>
                </c:pt>
                <c:pt idx="87">
                  <c:v>1.0182147301730966E-3</c:v>
                </c:pt>
                <c:pt idx="88">
                  <c:v>1.3576196402307953E-2</c:v>
                </c:pt>
                <c:pt idx="89">
                  <c:v>7.9194479013463062E-4</c:v>
                </c:pt>
                <c:pt idx="90">
                  <c:v>9.0507976015386351E-4</c:v>
                </c:pt>
                <c:pt idx="91">
                  <c:v>1.2444846702115624E-3</c:v>
                </c:pt>
                <c:pt idx="92">
                  <c:v>7.0143681411924423E-3</c:v>
                </c:pt>
                <c:pt idx="93">
                  <c:v>9.0507976015386351E-4</c:v>
                </c:pt>
                <c:pt idx="94">
                  <c:v>1.1313497001923295E-3</c:v>
                </c:pt>
                <c:pt idx="95">
                  <c:v>1.810159520307727E-3</c:v>
                </c:pt>
                <c:pt idx="96">
                  <c:v>9.0507976015386351E-4</c:v>
                </c:pt>
                <c:pt idx="97">
                  <c:v>4.9779386808462495E-3</c:v>
                </c:pt>
                <c:pt idx="98">
                  <c:v>1.0860957121846362E-2</c:v>
                </c:pt>
                <c:pt idx="99">
                  <c:v>7.3537730512501414E-3</c:v>
                </c:pt>
                <c:pt idx="100">
                  <c:v>6.4486932910962783E-3</c:v>
                </c:pt>
                <c:pt idx="101">
                  <c:v>1.810159520307727E-3</c:v>
                </c:pt>
                <c:pt idx="102">
                  <c:v>7.3537730512501414E-3</c:v>
                </c:pt>
                <c:pt idx="103">
                  <c:v>2.8283742504808238E-3</c:v>
                </c:pt>
                <c:pt idx="104">
                  <c:v>8.9376626315194035E-3</c:v>
                </c:pt>
                <c:pt idx="105">
                  <c:v>1.2444846702115624E-3</c:v>
                </c:pt>
                <c:pt idx="106">
                  <c:v>2.7152392804615905E-3</c:v>
                </c:pt>
                <c:pt idx="107">
                  <c:v>3.0546441905192896E-3</c:v>
                </c:pt>
                <c:pt idx="108">
                  <c:v>1.0182147301730966E-3</c:v>
                </c:pt>
                <c:pt idx="109">
                  <c:v>4.1859938907116189E-3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5086440"/>
        <c:axId val="286283248"/>
      </c:scatterChart>
      <c:valAx>
        <c:axId val="2850864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35243975472901"/>
              <c:y val="0.9308753795135861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83248"/>
        <c:crosses val="autoZero"/>
        <c:crossBetween val="midCat"/>
      </c:valAx>
      <c:valAx>
        <c:axId val="28628324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917655746024111E-2"/>
              <c:y val="0.381532089186488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50864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GRN17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694344961688094"/>
          <c:y val="3.23342392861007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1.0191886723575252E-2"/>
                  <c:y val="0.4654650592900470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Sheet6!$K$5:$K$114</c:f>
              <c:numCache>
                <c:formatCode>0.00E+00</c:formatCode>
                <c:ptCount val="110"/>
                <c:pt idx="0">
                  <c:v>0.1124284</c:v>
                </c:pt>
                <c:pt idx="1">
                  <c:v>0.138493</c:v>
                </c:pt>
                <c:pt idx="2">
                  <c:v>6.5344949999999999E-2</c:v>
                </c:pt>
                <c:pt idx="3">
                  <c:v>4.9321480000000001E-2</c:v>
                </c:pt>
                <c:pt idx="4">
                  <c:v>8.2432699999999998E-2</c:v>
                </c:pt>
                <c:pt idx="5">
                  <c:v>5.373228E-2</c:v>
                </c:pt>
                <c:pt idx="6">
                  <c:v>4.8777260000000003E-2</c:v>
                </c:pt>
                <c:pt idx="7">
                  <c:v>0.13484940000000001</c:v>
                </c:pt>
                <c:pt idx="8">
                  <c:v>0.1508574</c:v>
                </c:pt>
                <c:pt idx="9">
                  <c:v>4.5611190000000003E-2</c:v>
                </c:pt>
                <c:pt idx="10">
                  <c:v>1.154109E-2</c:v>
                </c:pt>
                <c:pt idx="11">
                  <c:v>4.8646710000000003E-2</c:v>
                </c:pt>
                <c:pt idx="12">
                  <c:v>4.8866930000000003E-2</c:v>
                </c:pt>
                <c:pt idx="13">
                  <c:v>2.4466020000000002E-2</c:v>
                </c:pt>
                <c:pt idx="14">
                  <c:v>0.1026741</c:v>
                </c:pt>
                <c:pt idx="15">
                  <c:v>1.6649560000000001E-2</c:v>
                </c:pt>
                <c:pt idx="16">
                  <c:v>7.668266E-2</c:v>
                </c:pt>
                <c:pt idx="17">
                  <c:v>1.988496E-2</c:v>
                </c:pt>
                <c:pt idx="18">
                  <c:v>5.1945660000000003E-3</c:v>
                </c:pt>
                <c:pt idx="19">
                  <c:v>1.7109800000000001E-2</c:v>
                </c:pt>
                <c:pt idx="20">
                  <c:v>3.9220610000000003E-2</c:v>
                </c:pt>
                <c:pt idx="21">
                  <c:v>3.8939010000000003E-2</c:v>
                </c:pt>
                <c:pt idx="22">
                  <c:v>7.1187860000000006E-2</c:v>
                </c:pt>
                <c:pt idx="23">
                  <c:v>7.1895929999999997E-2</c:v>
                </c:pt>
                <c:pt idx="24">
                  <c:v>7.303026E-2</c:v>
                </c:pt>
                <c:pt idx="25">
                  <c:v>2.2465559999999998E-3</c:v>
                </c:pt>
                <c:pt idx="26">
                  <c:v>6.5467520000000001E-2</c:v>
                </c:pt>
                <c:pt idx="27">
                  <c:v>1.732419E-2</c:v>
                </c:pt>
                <c:pt idx="28">
                  <c:v>6.3843899999999995E-2</c:v>
                </c:pt>
                <c:pt idx="29">
                  <c:v>2.7729159999999999E-2</c:v>
                </c:pt>
                <c:pt idx="30">
                  <c:v>5.7719269999999996E-3</c:v>
                </c:pt>
                <c:pt idx="31">
                  <c:v>3.1586330000000003E-2</c:v>
                </c:pt>
                <c:pt idx="32">
                  <c:v>2.3834759999999998E-3</c:v>
                </c:pt>
                <c:pt idx="33">
                  <c:v>1.5805219999999998E-2</c:v>
                </c:pt>
                <c:pt idx="34">
                  <c:v>1.561919E-2</c:v>
                </c:pt>
                <c:pt idx="35">
                  <c:v>8.2881369999999992E-3</c:v>
                </c:pt>
                <c:pt idx="36">
                  <c:v>1.90315E-2</c:v>
                </c:pt>
                <c:pt idx="37">
                  <c:v>3.1482389999999999E-2</c:v>
                </c:pt>
                <c:pt idx="38">
                  <c:v>3.0350199999999998E-3</c:v>
                </c:pt>
                <c:pt idx="39">
                  <c:v>5.4955070000000002E-3</c:v>
                </c:pt>
                <c:pt idx="40">
                  <c:v>2.2599950000000001E-2</c:v>
                </c:pt>
                <c:pt idx="41">
                  <c:v>2.2871840000000001E-2</c:v>
                </c:pt>
                <c:pt idx="42">
                  <c:v>9.2085730000000005E-2</c:v>
                </c:pt>
                <c:pt idx="43">
                  <c:v>3.6520730000000001E-2</c:v>
                </c:pt>
                <c:pt idx="44">
                  <c:v>3.6561799999999998E-2</c:v>
                </c:pt>
                <c:pt idx="45">
                  <c:v>3.023417E-3</c:v>
                </c:pt>
                <c:pt idx="46">
                  <c:v>1.7848989999999999E-2</c:v>
                </c:pt>
                <c:pt idx="47">
                  <c:v>8.9970080000000008E-3</c:v>
                </c:pt>
                <c:pt idx="48">
                  <c:v>5.8234650000000003E-4</c:v>
                </c:pt>
                <c:pt idx="49">
                  <c:v>2.2014209999999998E-3</c:v>
                </c:pt>
                <c:pt idx="50">
                  <c:v>3.4538340000000001E-2</c:v>
                </c:pt>
                <c:pt idx="51">
                  <c:v>7.8448089999999995E-3</c:v>
                </c:pt>
                <c:pt idx="52">
                  <c:v>2.6119020000000001E-3</c:v>
                </c:pt>
                <c:pt idx="53">
                  <c:v>1.7873850000000001E-3</c:v>
                </c:pt>
                <c:pt idx="54">
                  <c:v>1.231656E-3</c:v>
                </c:pt>
                <c:pt idx="55">
                  <c:v>1.231656E-3</c:v>
                </c:pt>
                <c:pt idx="56">
                  <c:v>6.5782710000000001E-3</c:v>
                </c:pt>
                <c:pt idx="57">
                  <c:v>2.5536399999999998E-3</c:v>
                </c:pt>
                <c:pt idx="58">
                  <c:v>1.558308E-3</c:v>
                </c:pt>
                <c:pt idx="59">
                  <c:v>2.8600639999999998E-3</c:v>
                </c:pt>
                <c:pt idx="60">
                  <c:v>1.6910199999999999E-3</c:v>
                </c:pt>
                <c:pt idx="61">
                  <c:v>1.379672E-3</c:v>
                </c:pt>
                <c:pt idx="62">
                  <c:v>2.0379290000000001E-2</c:v>
                </c:pt>
                <c:pt idx="63">
                  <c:v>1.4503949999999999E-3</c:v>
                </c:pt>
                <c:pt idx="64">
                  <c:v>2.537095E-2</c:v>
                </c:pt>
                <c:pt idx="65">
                  <c:v>8.3811910000000005E-4</c:v>
                </c:pt>
                <c:pt idx="66">
                  <c:v>2.0455190000000001E-4</c:v>
                </c:pt>
                <c:pt idx="67">
                  <c:v>3.9411209999999997E-3</c:v>
                </c:pt>
                <c:pt idx="68">
                  <c:v>3.6933800000000003E-2</c:v>
                </c:pt>
                <c:pt idx="69">
                  <c:v>3.7005860000000002E-2</c:v>
                </c:pt>
                <c:pt idx="70">
                  <c:v>2.6189709999999999E-3</c:v>
                </c:pt>
                <c:pt idx="71">
                  <c:v>7.4642280000000005E-2</c:v>
                </c:pt>
                <c:pt idx="72">
                  <c:v>1.0449630000000001E-3</c:v>
                </c:pt>
                <c:pt idx="73">
                  <c:v>1.07609E-3</c:v>
                </c:pt>
                <c:pt idx="74">
                  <c:v>1.1114269999999999E-3</c:v>
                </c:pt>
                <c:pt idx="75">
                  <c:v>2.3794929999999999E-3</c:v>
                </c:pt>
                <c:pt idx="76">
                  <c:v>2.3898880000000002E-3</c:v>
                </c:pt>
                <c:pt idx="77">
                  <c:v>2.5337129999999999E-3</c:v>
                </c:pt>
                <c:pt idx="78">
                  <c:v>4.3485339999999997E-2</c:v>
                </c:pt>
                <c:pt idx="79">
                  <c:v>2.6843240000000001E-3</c:v>
                </c:pt>
                <c:pt idx="80">
                  <c:v>3.2788869999999999E-3</c:v>
                </c:pt>
                <c:pt idx="81">
                  <c:v>1.468649E-2</c:v>
                </c:pt>
                <c:pt idx="82">
                  <c:v>1.6909319999999999E-2</c:v>
                </c:pt>
                <c:pt idx="83">
                  <c:v>2.9061590000000002E-3</c:v>
                </c:pt>
                <c:pt idx="84">
                  <c:v>5.423766E-3</c:v>
                </c:pt>
                <c:pt idx="85">
                  <c:v>1.7121830000000001E-2</c:v>
                </c:pt>
                <c:pt idx="86">
                  <c:v>3.554321E-3</c:v>
                </c:pt>
                <c:pt idx="87">
                  <c:v>7.7551119999999998E-3</c:v>
                </c:pt>
                <c:pt idx="88">
                  <c:v>2.8493540000000001E-2</c:v>
                </c:pt>
                <c:pt idx="89">
                  <c:v>9.021055E-3</c:v>
                </c:pt>
                <c:pt idx="90">
                  <c:v>1.9265230000000001E-2</c:v>
                </c:pt>
                <c:pt idx="91">
                  <c:v>5.5155069999999996E-4</c:v>
                </c:pt>
                <c:pt idx="92">
                  <c:v>1.375325E-2</c:v>
                </c:pt>
                <c:pt idx="93">
                  <c:v>5.7889539999999998E-4</c:v>
                </c:pt>
                <c:pt idx="94">
                  <c:v>8.1796000000000004E-3</c:v>
                </c:pt>
                <c:pt idx="95">
                  <c:v>1.9554530000000001E-2</c:v>
                </c:pt>
                <c:pt idx="96">
                  <c:v>6.9673319999999997E-3</c:v>
                </c:pt>
                <c:pt idx="97">
                  <c:v>2.2566779999999998E-3</c:v>
                </c:pt>
                <c:pt idx="98">
                  <c:v>2.369451E-4</c:v>
                </c:pt>
                <c:pt idx="99">
                  <c:v>5.1932349999999998E-4</c:v>
                </c:pt>
                <c:pt idx="100">
                  <c:v>5.6437309999999997E-2</c:v>
                </c:pt>
                <c:pt idx="101">
                  <c:v>5.3144290000000001E-4</c:v>
                </c:pt>
                <c:pt idx="102">
                  <c:v>6.5156640000000002E-2</c:v>
                </c:pt>
                <c:pt idx="103">
                  <c:v>5.8821329999999997E-4</c:v>
                </c:pt>
                <c:pt idx="104">
                  <c:v>1.0080079999999999E-3</c:v>
                </c:pt>
                <c:pt idx="105">
                  <c:v>1.022036E-3</c:v>
                </c:pt>
                <c:pt idx="106">
                  <c:v>2.760729E-2</c:v>
                </c:pt>
                <c:pt idx="107">
                  <c:v>6.5040370000000005E-4</c:v>
                </c:pt>
                <c:pt idx="108">
                  <c:v>2.6798909999999999E-2</c:v>
                </c:pt>
                <c:pt idx="109">
                  <c:v>6.6192880000000005E-4</c:v>
                </c:pt>
              </c:numCache>
            </c:numRef>
          </c:xVal>
          <c:yVal>
            <c:numRef>
              <c:f>Sheet6!$L$5:$L$114</c:f>
              <c:numCache>
                <c:formatCode>0.00E+00</c:formatCode>
                <c:ptCount val="110"/>
                <c:pt idx="0">
                  <c:v>4.502771806765471E-2</c:v>
                </c:pt>
                <c:pt idx="1">
                  <c:v>4.6498472677904738E-2</c:v>
                </c:pt>
                <c:pt idx="2">
                  <c:v>2.964136214503903E-2</c:v>
                </c:pt>
                <c:pt idx="3">
                  <c:v>2.6021043104423578E-2</c:v>
                </c:pt>
                <c:pt idx="4">
                  <c:v>2.9415092205000565E-2</c:v>
                </c:pt>
                <c:pt idx="5">
                  <c:v>2.4550288494173549E-2</c:v>
                </c:pt>
                <c:pt idx="6">
                  <c:v>2.1721914243692724E-2</c:v>
                </c:pt>
                <c:pt idx="7">
                  <c:v>3.2809141305577556E-2</c:v>
                </c:pt>
                <c:pt idx="8">
                  <c:v>3.3601086095712183E-2</c:v>
                </c:pt>
                <c:pt idx="9">
                  <c:v>1.9459214843308068E-2</c:v>
                </c:pt>
                <c:pt idx="10">
                  <c:v>1.153976694196176E-2</c:v>
                </c:pt>
                <c:pt idx="11">
                  <c:v>1.9459214843308068E-2</c:v>
                </c:pt>
                <c:pt idx="12">
                  <c:v>1.9459214843308068E-2</c:v>
                </c:pt>
                <c:pt idx="13">
                  <c:v>1.3236791492250254E-2</c:v>
                </c:pt>
                <c:pt idx="14">
                  <c:v>2.3532073764000454E-2</c:v>
                </c:pt>
                <c:pt idx="15">
                  <c:v>9.390202511596335E-3</c:v>
                </c:pt>
                <c:pt idx="16">
                  <c:v>1.7875325263038807E-2</c:v>
                </c:pt>
                <c:pt idx="17">
                  <c:v>9.390202511596335E-3</c:v>
                </c:pt>
                <c:pt idx="18">
                  <c:v>5.6567485009616477E-3</c:v>
                </c:pt>
                <c:pt idx="19">
                  <c:v>8.4851227514424702E-3</c:v>
                </c:pt>
                <c:pt idx="20">
                  <c:v>1.2218576762077158E-2</c:v>
                </c:pt>
                <c:pt idx="21">
                  <c:v>1.2105441792057926E-2</c:v>
                </c:pt>
                <c:pt idx="22">
                  <c:v>1.617830071275031E-2</c:v>
                </c:pt>
                <c:pt idx="23">
                  <c:v>1.572576083267338E-2</c:v>
                </c:pt>
                <c:pt idx="24">
                  <c:v>1.572576083267338E-2</c:v>
                </c:pt>
                <c:pt idx="25">
                  <c:v>3.620319040615454E-3</c:v>
                </c:pt>
                <c:pt idx="26">
                  <c:v>1.459441113248105E-2</c:v>
                </c:pt>
                <c:pt idx="27">
                  <c:v>7.240638081230908E-3</c:v>
                </c:pt>
                <c:pt idx="28">
                  <c:v>1.3689331372327185E-2</c:v>
                </c:pt>
                <c:pt idx="29">
                  <c:v>8.5982577214617044E-3</c:v>
                </c:pt>
                <c:pt idx="30">
                  <c:v>4.2991288607308522E-3</c:v>
                </c:pt>
                <c:pt idx="31">
                  <c:v>8.9376626315194035E-3</c:v>
                </c:pt>
                <c:pt idx="32">
                  <c:v>2.9415092205000567E-3</c:v>
                </c:pt>
                <c:pt idx="33">
                  <c:v>6.1092883810385792E-3</c:v>
                </c:pt>
                <c:pt idx="34">
                  <c:v>5.9961534110193459E-3</c:v>
                </c:pt>
                <c:pt idx="35">
                  <c:v>4.4122638307500846E-3</c:v>
                </c:pt>
                <c:pt idx="36">
                  <c:v>6.335558321077045E-3</c:v>
                </c:pt>
                <c:pt idx="37">
                  <c:v>8.1457178413847729E-3</c:v>
                </c:pt>
                <c:pt idx="38">
                  <c:v>2.9415092205000567E-3</c:v>
                </c:pt>
                <c:pt idx="39">
                  <c:v>3.620319040615454E-3</c:v>
                </c:pt>
                <c:pt idx="40">
                  <c:v>6.7880982011539765E-3</c:v>
                </c:pt>
                <c:pt idx="41">
                  <c:v>6.7880982011539765E-3</c:v>
                </c:pt>
                <c:pt idx="42">
                  <c:v>1.4933816042538749E-2</c:v>
                </c:pt>
                <c:pt idx="43">
                  <c:v>8.5982577214617044E-3</c:v>
                </c:pt>
                <c:pt idx="44">
                  <c:v>8.5982577214617044E-3</c:v>
                </c:pt>
                <c:pt idx="45">
                  <c:v>2.7152392804615905E-3</c:v>
                </c:pt>
                <c:pt idx="46">
                  <c:v>5.6567485009616477E-3</c:v>
                </c:pt>
                <c:pt idx="47">
                  <c:v>4.0728589206923864E-3</c:v>
                </c:pt>
                <c:pt idx="48">
                  <c:v>1.5838895802692612E-3</c:v>
                </c:pt>
                <c:pt idx="49">
                  <c:v>2.262699400384659E-3</c:v>
                </c:pt>
                <c:pt idx="50">
                  <c:v>7.3537730512501414E-3</c:v>
                </c:pt>
                <c:pt idx="51">
                  <c:v>3.2809141305577554E-3</c:v>
                </c:pt>
                <c:pt idx="52">
                  <c:v>2.0364294603461932E-3</c:v>
                </c:pt>
                <c:pt idx="53">
                  <c:v>1.6970245502884941E-3</c:v>
                </c:pt>
                <c:pt idx="54">
                  <c:v>1.4707546102500284E-3</c:v>
                </c:pt>
                <c:pt idx="55">
                  <c:v>1.4707546102500284E-3</c:v>
                </c:pt>
                <c:pt idx="56">
                  <c:v>2.7152392804615905E-3</c:v>
                </c:pt>
                <c:pt idx="57">
                  <c:v>1.810159520307727E-3</c:v>
                </c:pt>
                <c:pt idx="58">
                  <c:v>1.4707546102500284E-3</c:v>
                </c:pt>
                <c:pt idx="59">
                  <c:v>1.810159520307727E-3</c:v>
                </c:pt>
                <c:pt idx="60">
                  <c:v>1.4707546102500284E-3</c:v>
                </c:pt>
                <c:pt idx="61">
                  <c:v>1.3576196402307953E-3</c:v>
                </c:pt>
                <c:pt idx="62">
                  <c:v>4.525398800769318E-3</c:v>
                </c:pt>
                <c:pt idx="63">
                  <c:v>1.3576196402307953E-3</c:v>
                </c:pt>
                <c:pt idx="64">
                  <c:v>4.864803710827017E-3</c:v>
                </c:pt>
                <c:pt idx="65">
                  <c:v>1.0182147301730966E-3</c:v>
                </c:pt>
                <c:pt idx="66">
                  <c:v>6.7880982011539763E-4</c:v>
                </c:pt>
                <c:pt idx="67">
                  <c:v>1.810159520307727E-3</c:v>
                </c:pt>
                <c:pt idx="68">
                  <c:v>5.9961534110193459E-3</c:v>
                </c:pt>
                <c:pt idx="69">
                  <c:v>5.9961534110193459E-3</c:v>
                </c:pt>
                <c:pt idx="70">
                  <c:v>1.4707546102500284E-3</c:v>
                </c:pt>
                <c:pt idx="71">
                  <c:v>9.6164724516347999E-3</c:v>
                </c:pt>
                <c:pt idx="72">
                  <c:v>1.0182147301730966E-3</c:v>
                </c:pt>
                <c:pt idx="73">
                  <c:v>1.0182147301730966E-3</c:v>
                </c:pt>
                <c:pt idx="74">
                  <c:v>1.0182147301730966E-3</c:v>
                </c:pt>
                <c:pt idx="75">
                  <c:v>1.3576196402307953E-3</c:v>
                </c:pt>
                <c:pt idx="76">
                  <c:v>1.3576196402307953E-3</c:v>
                </c:pt>
                <c:pt idx="77">
                  <c:v>1.3576196402307953E-3</c:v>
                </c:pt>
                <c:pt idx="78">
                  <c:v>6.335558321077045E-3</c:v>
                </c:pt>
                <c:pt idx="79">
                  <c:v>1.3576196402307953E-3</c:v>
                </c:pt>
                <c:pt idx="80">
                  <c:v>1.4707546102500284E-3</c:v>
                </c:pt>
                <c:pt idx="81">
                  <c:v>3.1677791605385225E-3</c:v>
                </c:pt>
                <c:pt idx="82">
                  <c:v>3.3940491005769883E-3</c:v>
                </c:pt>
                <c:pt idx="83">
                  <c:v>1.3576196402307953E-3</c:v>
                </c:pt>
                <c:pt idx="84">
                  <c:v>1.810159520307727E-3</c:v>
                </c:pt>
                <c:pt idx="85">
                  <c:v>3.3940491005769883E-3</c:v>
                </c:pt>
                <c:pt idx="86">
                  <c:v>1.4707546102500284E-3</c:v>
                </c:pt>
                <c:pt idx="87">
                  <c:v>2.1495644303654261E-3</c:v>
                </c:pt>
                <c:pt idx="88">
                  <c:v>4.6385337707885504E-3</c:v>
                </c:pt>
                <c:pt idx="89">
                  <c:v>2.262699400384659E-3</c:v>
                </c:pt>
                <c:pt idx="90">
                  <c:v>3.5071840705962211E-3</c:v>
                </c:pt>
                <c:pt idx="91">
                  <c:v>6.7880982011539763E-4</c:v>
                </c:pt>
                <c:pt idx="92">
                  <c:v>2.8283742504808238E-3</c:v>
                </c:pt>
                <c:pt idx="93">
                  <c:v>6.7880982011539763E-4</c:v>
                </c:pt>
                <c:pt idx="94">
                  <c:v>2.0364294603461932E-3</c:v>
                </c:pt>
                <c:pt idx="95">
                  <c:v>3.3940491005769883E-3</c:v>
                </c:pt>
                <c:pt idx="96">
                  <c:v>1.810159520307727E-3</c:v>
                </c:pt>
                <c:pt idx="97">
                  <c:v>1.0182147301730966E-3</c:v>
                </c:pt>
                <c:pt idx="98">
                  <c:v>4.5253988007693175E-4</c:v>
                </c:pt>
                <c:pt idx="99">
                  <c:v>5.6567485009616475E-4</c:v>
                </c:pt>
                <c:pt idx="100">
                  <c:v>6.7880982011539765E-3</c:v>
                </c:pt>
                <c:pt idx="101">
                  <c:v>5.6567485009616475E-4</c:v>
                </c:pt>
                <c:pt idx="102">
                  <c:v>7.4669080212693747E-3</c:v>
                </c:pt>
                <c:pt idx="103">
                  <c:v>5.6567485009616475E-4</c:v>
                </c:pt>
                <c:pt idx="104">
                  <c:v>6.7880982011539763E-4</c:v>
                </c:pt>
                <c:pt idx="105">
                  <c:v>6.7880982011539763E-4</c:v>
                </c:pt>
                <c:pt idx="106">
                  <c:v>3.9597239506731531E-3</c:v>
                </c:pt>
                <c:pt idx="107">
                  <c:v>5.6567485009616475E-4</c:v>
                </c:pt>
                <c:pt idx="108">
                  <c:v>3.8465889806539202E-3</c:v>
                </c:pt>
                <c:pt idx="109">
                  <c:v>5.6567485009616475E-4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591016"/>
        <c:axId val="329589840"/>
      </c:scatterChart>
      <c:valAx>
        <c:axId val="3295910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766141972469628"/>
              <c:y val="0.945021609201255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89840"/>
        <c:crosses val="autoZero"/>
        <c:crossBetween val="midCat"/>
      </c:valAx>
      <c:valAx>
        <c:axId val="32958984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054677923430203E-2"/>
              <c:y val="0.377045713485541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9101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GRN17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402176157323546"/>
          <c:y val="3.031334933071943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80095586503637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6.4378381815812707E-2"/>
                  <c:y val="0.61856672755857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Sheet8!$K$5:$K$149</c:f>
              <c:numCache>
                <c:formatCode>0.00E+00</c:formatCode>
                <c:ptCount val="145"/>
                <c:pt idx="0">
                  <c:v>1.7625499999999999E-2</c:v>
                </c:pt>
                <c:pt idx="1">
                  <c:v>1.040632E-2</c:v>
                </c:pt>
                <c:pt idx="2">
                  <c:v>1.221642E-2</c:v>
                </c:pt>
                <c:pt idx="3">
                  <c:v>9.7873030000000007E-3</c:v>
                </c:pt>
                <c:pt idx="4">
                  <c:v>8.95081E-3</c:v>
                </c:pt>
                <c:pt idx="5">
                  <c:v>7.1606869999999998E-3</c:v>
                </c:pt>
                <c:pt idx="6">
                  <c:v>7.2124590000000001E-3</c:v>
                </c:pt>
                <c:pt idx="7">
                  <c:v>2.1043530000000001E-2</c:v>
                </c:pt>
                <c:pt idx="8">
                  <c:v>4.994879E-2</c:v>
                </c:pt>
                <c:pt idx="9">
                  <c:v>5.7737419999999998E-2</c:v>
                </c:pt>
                <c:pt idx="10">
                  <c:v>5.8319389999999999E-2</c:v>
                </c:pt>
                <c:pt idx="11">
                  <c:v>6.0718389999999997E-2</c:v>
                </c:pt>
                <c:pt idx="12">
                  <c:v>6.0740750000000003E-2</c:v>
                </c:pt>
                <c:pt idx="13">
                  <c:v>8.4818289999999998E-3</c:v>
                </c:pt>
                <c:pt idx="14">
                  <c:v>9.2151990000000003E-3</c:v>
                </c:pt>
                <c:pt idx="15">
                  <c:v>9.7080310000000003E-2</c:v>
                </c:pt>
                <c:pt idx="16">
                  <c:v>6.4359169999999993E-2</c:v>
                </c:pt>
                <c:pt idx="17">
                  <c:v>3.6251579999999999E-3</c:v>
                </c:pt>
                <c:pt idx="18">
                  <c:v>7.9826020000000001E-3</c:v>
                </c:pt>
                <c:pt idx="19">
                  <c:v>4.0197940000000001E-3</c:v>
                </c:pt>
                <c:pt idx="20">
                  <c:v>0.10136969999999999</c:v>
                </c:pt>
                <c:pt idx="21">
                  <c:v>4.1503599999999996E-3</c:v>
                </c:pt>
                <c:pt idx="22">
                  <c:v>1.7075170000000001E-2</c:v>
                </c:pt>
                <c:pt idx="23">
                  <c:v>1.714922E-2</c:v>
                </c:pt>
                <c:pt idx="24">
                  <c:v>1.1237560000000001E-2</c:v>
                </c:pt>
                <c:pt idx="25">
                  <c:v>1.948459E-2</c:v>
                </c:pt>
                <c:pt idx="26">
                  <c:v>2.0911160000000001E-3</c:v>
                </c:pt>
                <c:pt idx="27">
                  <c:v>6.7538750000000003E-3</c:v>
                </c:pt>
                <c:pt idx="28">
                  <c:v>1.003106E-2</c:v>
                </c:pt>
                <c:pt idx="29">
                  <c:v>1.1362620000000001E-3</c:v>
                </c:pt>
                <c:pt idx="30">
                  <c:v>4.3678689999999999E-2</c:v>
                </c:pt>
                <c:pt idx="31">
                  <c:v>7.2841500000000005E-4</c:v>
                </c:pt>
                <c:pt idx="32">
                  <c:v>9.8483300000000006E-4</c:v>
                </c:pt>
                <c:pt idx="33">
                  <c:v>9.8483300000000006E-4</c:v>
                </c:pt>
                <c:pt idx="34">
                  <c:v>1.042584E-3</c:v>
                </c:pt>
                <c:pt idx="35">
                  <c:v>1.437818E-3</c:v>
                </c:pt>
                <c:pt idx="36">
                  <c:v>2.1798070000000002E-3</c:v>
                </c:pt>
                <c:pt idx="37">
                  <c:v>8.5044089999999992E-3</c:v>
                </c:pt>
                <c:pt idx="38">
                  <c:v>3.3867319999999999E-3</c:v>
                </c:pt>
                <c:pt idx="39">
                  <c:v>1.2585109999999999E-3</c:v>
                </c:pt>
                <c:pt idx="40">
                  <c:v>1.515742E-2</c:v>
                </c:pt>
                <c:pt idx="41">
                  <c:v>5.7654530000000002E-2</c:v>
                </c:pt>
                <c:pt idx="42">
                  <c:v>6.6022909999999995E-4</c:v>
                </c:pt>
                <c:pt idx="43">
                  <c:v>1.930511E-3</c:v>
                </c:pt>
                <c:pt idx="44">
                  <c:v>2.3896030000000001E-3</c:v>
                </c:pt>
                <c:pt idx="45">
                  <c:v>1.1260720000000001E-3</c:v>
                </c:pt>
                <c:pt idx="46">
                  <c:v>1.1260720000000001E-3</c:v>
                </c:pt>
                <c:pt idx="47">
                  <c:v>3.0624979999999999E-3</c:v>
                </c:pt>
                <c:pt idx="48">
                  <c:v>6.5324839999999995E-2</c:v>
                </c:pt>
                <c:pt idx="49">
                  <c:v>7.2319640000000004E-2</c:v>
                </c:pt>
                <c:pt idx="50">
                  <c:v>1.2524280000000001E-3</c:v>
                </c:pt>
                <c:pt idx="51">
                  <c:v>1.5929579999999999E-2</c:v>
                </c:pt>
                <c:pt idx="52">
                  <c:v>1.6365319999999999E-2</c:v>
                </c:pt>
                <c:pt idx="53">
                  <c:v>2.7708880000000002E-2</c:v>
                </c:pt>
                <c:pt idx="54">
                  <c:v>1.5737500000000001E-3</c:v>
                </c:pt>
                <c:pt idx="55">
                  <c:v>9.0606289999999999E-4</c:v>
                </c:pt>
                <c:pt idx="56">
                  <c:v>2.9567889999999999E-2</c:v>
                </c:pt>
                <c:pt idx="57">
                  <c:v>1.740024E-3</c:v>
                </c:pt>
                <c:pt idx="58">
                  <c:v>1.8790910000000001E-2</c:v>
                </c:pt>
                <c:pt idx="59">
                  <c:v>9.0914610000000003E-3</c:v>
                </c:pt>
                <c:pt idx="60">
                  <c:v>9.9639780000000001E-3</c:v>
                </c:pt>
                <c:pt idx="61">
                  <c:v>2.0682389999999999E-3</c:v>
                </c:pt>
                <c:pt idx="62">
                  <c:v>1.0171879999999999E-2</c:v>
                </c:pt>
                <c:pt idx="63">
                  <c:v>2.299816E-2</c:v>
                </c:pt>
                <c:pt idx="64">
                  <c:v>4.8038229999999996E-3</c:v>
                </c:pt>
                <c:pt idx="65">
                  <c:v>1.8704380000000001E-3</c:v>
                </c:pt>
                <c:pt idx="66">
                  <c:v>2.4428729999999999E-3</c:v>
                </c:pt>
                <c:pt idx="67">
                  <c:v>2.4742829999999999E-3</c:v>
                </c:pt>
                <c:pt idx="68">
                  <c:v>1.1876650000000001E-3</c:v>
                </c:pt>
                <c:pt idx="69">
                  <c:v>9.7238200000000004E-4</c:v>
                </c:pt>
                <c:pt idx="70">
                  <c:v>2.3644700000000001E-2</c:v>
                </c:pt>
                <c:pt idx="71">
                  <c:v>7.9339080000000006E-2</c:v>
                </c:pt>
                <c:pt idx="72">
                  <c:v>1.01033E-3</c:v>
                </c:pt>
                <c:pt idx="73">
                  <c:v>1.3138769999999999E-2</c:v>
                </c:pt>
                <c:pt idx="74">
                  <c:v>8.4588059999999993E-3</c:v>
                </c:pt>
                <c:pt idx="75">
                  <c:v>5.4595219999999996E-3</c:v>
                </c:pt>
                <c:pt idx="76">
                  <c:v>2.9632819999999998E-3</c:v>
                </c:pt>
                <c:pt idx="77">
                  <c:v>5.5322599999999998E-3</c:v>
                </c:pt>
                <c:pt idx="78">
                  <c:v>4.3573160000000001E-4</c:v>
                </c:pt>
                <c:pt idx="79">
                  <c:v>4.3573160000000001E-4</c:v>
                </c:pt>
                <c:pt idx="80">
                  <c:v>8.7855069999999997E-3</c:v>
                </c:pt>
                <c:pt idx="81">
                  <c:v>1.552758E-3</c:v>
                </c:pt>
                <c:pt idx="82">
                  <c:v>8.6559189999999998E-3</c:v>
                </c:pt>
                <c:pt idx="83">
                  <c:v>1.700177E-3</c:v>
                </c:pt>
                <c:pt idx="84">
                  <c:v>2.0738540000000001E-4</c:v>
                </c:pt>
                <c:pt idx="85">
                  <c:v>2.657866E-2</c:v>
                </c:pt>
                <c:pt idx="86">
                  <c:v>8.6467330000000002E-3</c:v>
                </c:pt>
                <c:pt idx="87">
                  <c:v>1.5212730000000001E-3</c:v>
                </c:pt>
                <c:pt idx="88">
                  <c:v>9.6686759999999997E-2</c:v>
                </c:pt>
                <c:pt idx="89">
                  <c:v>2.0863140000000001E-3</c:v>
                </c:pt>
                <c:pt idx="90">
                  <c:v>2.1052240000000002E-3</c:v>
                </c:pt>
                <c:pt idx="91">
                  <c:v>1.160634E-2</c:v>
                </c:pt>
                <c:pt idx="92">
                  <c:v>2.1520900000000002E-3</c:v>
                </c:pt>
                <c:pt idx="93">
                  <c:v>3.1176390000000002E-3</c:v>
                </c:pt>
                <c:pt idx="94">
                  <c:v>1.8267120000000001E-3</c:v>
                </c:pt>
                <c:pt idx="95">
                  <c:v>1.1211369999999999E-3</c:v>
                </c:pt>
                <c:pt idx="96">
                  <c:v>1.6217499999999999E-2</c:v>
                </c:pt>
                <c:pt idx="97">
                  <c:v>1.6235200000000002E-2</c:v>
                </c:pt>
                <c:pt idx="98">
                  <c:v>1.877735E-3</c:v>
                </c:pt>
                <c:pt idx="99">
                  <c:v>1.172677E-3</c:v>
                </c:pt>
                <c:pt idx="100">
                  <c:v>9.0239059999999997E-4</c:v>
                </c:pt>
                <c:pt idx="101">
                  <c:v>8.1199989999999993E-3</c:v>
                </c:pt>
                <c:pt idx="102">
                  <c:v>9.6340179999999996E-4</c:v>
                </c:pt>
                <c:pt idx="103">
                  <c:v>9.8338390000000009E-4</c:v>
                </c:pt>
                <c:pt idx="104">
                  <c:v>4.437924E-2</c:v>
                </c:pt>
                <c:pt idx="105">
                  <c:v>1.0571249999999999E-3</c:v>
                </c:pt>
                <c:pt idx="106">
                  <c:v>1.075812E-3</c:v>
                </c:pt>
                <c:pt idx="107">
                  <c:v>2.3391689999999999E-3</c:v>
                </c:pt>
                <c:pt idx="108">
                  <c:v>1.094315E-3</c:v>
                </c:pt>
                <c:pt idx="109">
                  <c:v>1.6421939999999999E-2</c:v>
                </c:pt>
                <c:pt idx="110">
                  <c:v>3.2423389999999998E-4</c:v>
                </c:pt>
                <c:pt idx="111">
                  <c:v>1.189802E-3</c:v>
                </c:pt>
                <c:pt idx="112">
                  <c:v>6.217289E-3</c:v>
                </c:pt>
                <c:pt idx="113">
                  <c:v>1.2216939999999999E-3</c:v>
                </c:pt>
                <c:pt idx="114">
                  <c:v>3.0020270000000002E-2</c:v>
                </c:pt>
                <c:pt idx="115">
                  <c:v>3.1842950000000002E-3</c:v>
                </c:pt>
                <c:pt idx="116">
                  <c:v>6.9600399999999996E-4</c:v>
                </c:pt>
                <c:pt idx="117">
                  <c:v>7.0640510000000004E-4</c:v>
                </c:pt>
                <c:pt idx="118">
                  <c:v>1.3535490000000001E-2</c:v>
                </c:pt>
                <c:pt idx="119">
                  <c:v>2.9838730000000002E-3</c:v>
                </c:pt>
                <c:pt idx="120">
                  <c:v>3.602512E-3</c:v>
                </c:pt>
                <c:pt idx="121">
                  <c:v>7.8428639999999995E-4</c:v>
                </c:pt>
                <c:pt idx="122">
                  <c:v>7.9567050000000001E-4</c:v>
                </c:pt>
                <c:pt idx="123">
                  <c:v>5.7613480000000003E-3</c:v>
                </c:pt>
                <c:pt idx="124">
                  <c:v>8.1345810000000001E-4</c:v>
                </c:pt>
                <c:pt idx="125">
                  <c:v>2.291818E-2</c:v>
                </c:pt>
                <c:pt idx="126">
                  <c:v>2.1066769999999999E-3</c:v>
                </c:pt>
                <c:pt idx="127">
                  <c:v>3.2899100000000001E-3</c:v>
                </c:pt>
                <c:pt idx="128">
                  <c:v>5.3685950000000005E-4</c:v>
                </c:pt>
                <c:pt idx="129">
                  <c:v>3.3602010000000002E-3</c:v>
                </c:pt>
                <c:pt idx="130">
                  <c:v>6.0987560000000003E-3</c:v>
                </c:pt>
                <c:pt idx="131">
                  <c:v>3.413017E-3</c:v>
                </c:pt>
                <c:pt idx="132">
                  <c:v>2.2694719999999998E-3</c:v>
                </c:pt>
                <c:pt idx="133">
                  <c:v>1.662976E-2</c:v>
                </c:pt>
                <c:pt idx="134">
                  <c:v>1.8455769999999999E-3</c:v>
                </c:pt>
                <c:pt idx="135">
                  <c:v>1.028936E-3</c:v>
                </c:pt>
                <c:pt idx="136">
                  <c:v>1.9948629999999999E-3</c:v>
                </c:pt>
                <c:pt idx="137">
                  <c:v>2.3688580000000001E-2</c:v>
                </c:pt>
                <c:pt idx="138">
                  <c:v>3.1581640000000001E-2</c:v>
                </c:pt>
                <c:pt idx="139">
                  <c:v>4.0528979999999998E-4</c:v>
                </c:pt>
                <c:pt idx="140">
                  <c:v>1.6100979999999999E-3</c:v>
                </c:pt>
                <c:pt idx="141">
                  <c:v>8.2123799999999996E-4</c:v>
                </c:pt>
                <c:pt idx="142">
                  <c:v>1.3532080000000001E-3</c:v>
                </c:pt>
                <c:pt idx="143">
                  <c:v>4.4707799999999997E-3</c:v>
                </c:pt>
                <c:pt idx="144">
                  <c:v>3.1930539999999999E-3</c:v>
                </c:pt>
              </c:numCache>
            </c:numRef>
          </c:xVal>
          <c:yVal>
            <c:numRef>
              <c:f>Sheet8!$L$5:$L$149</c:f>
              <c:numCache>
                <c:formatCode>0.00E+00</c:formatCode>
                <c:ptCount val="145"/>
                <c:pt idx="0">
                  <c:v>2.307953388392352E-2</c:v>
                </c:pt>
                <c:pt idx="1">
                  <c:v>1.5046951012557982E-2</c:v>
                </c:pt>
                <c:pt idx="2">
                  <c:v>1.5499490892634913E-2</c:v>
                </c:pt>
                <c:pt idx="3">
                  <c:v>1.3463061432288721E-2</c:v>
                </c:pt>
                <c:pt idx="4">
                  <c:v>1.2557981672134857E-2</c:v>
                </c:pt>
                <c:pt idx="5">
                  <c:v>1.153976694196176E-2</c:v>
                </c:pt>
                <c:pt idx="6">
                  <c:v>1.153976694196176E-2</c:v>
                </c:pt>
                <c:pt idx="7">
                  <c:v>1.5952030772711845E-2</c:v>
                </c:pt>
                <c:pt idx="8">
                  <c:v>2.0816834483538861E-2</c:v>
                </c:pt>
                <c:pt idx="9">
                  <c:v>2.1269374363615794E-2</c:v>
                </c:pt>
                <c:pt idx="10">
                  <c:v>2.1269374363615794E-2</c:v>
                </c:pt>
                <c:pt idx="11">
                  <c:v>2.1382509333635027E-2</c:v>
                </c:pt>
                <c:pt idx="12">
                  <c:v>2.1382509333635027E-2</c:v>
                </c:pt>
                <c:pt idx="13">
                  <c:v>8.8245276615001693E-3</c:v>
                </c:pt>
                <c:pt idx="14">
                  <c:v>8.8245276615001693E-3</c:v>
                </c:pt>
                <c:pt idx="15">
                  <c:v>2.2853263943885056E-2</c:v>
                </c:pt>
                <c:pt idx="16">
                  <c:v>1.8554135083154202E-2</c:v>
                </c:pt>
                <c:pt idx="17">
                  <c:v>6.1092883810385792E-3</c:v>
                </c:pt>
                <c:pt idx="18">
                  <c:v>7.8063129313270729E-3</c:v>
                </c:pt>
                <c:pt idx="19">
                  <c:v>6.2224233510578117E-3</c:v>
                </c:pt>
                <c:pt idx="20">
                  <c:v>2.2853263943885056E-2</c:v>
                </c:pt>
                <c:pt idx="21">
                  <c:v>6.2224233510578117E-3</c:v>
                </c:pt>
                <c:pt idx="22">
                  <c:v>8.9376626315194035E-3</c:v>
                </c:pt>
                <c:pt idx="23">
                  <c:v>8.9376626315194035E-3</c:v>
                </c:pt>
                <c:pt idx="24">
                  <c:v>6.6749632311347441E-3</c:v>
                </c:pt>
                <c:pt idx="25">
                  <c:v>8.3719877814232378E-3</c:v>
                </c:pt>
                <c:pt idx="26">
                  <c:v>3.7334540106346873E-3</c:v>
                </c:pt>
                <c:pt idx="27">
                  <c:v>5.0910736508654828E-3</c:v>
                </c:pt>
                <c:pt idx="28">
                  <c:v>5.8830184410001134E-3</c:v>
                </c:pt>
                <c:pt idx="29">
                  <c:v>2.8283742504808238E-3</c:v>
                </c:pt>
                <c:pt idx="30">
                  <c:v>1.1313497001923295E-2</c:v>
                </c:pt>
                <c:pt idx="31">
                  <c:v>2.4889693404231247E-3</c:v>
                </c:pt>
                <c:pt idx="32">
                  <c:v>2.6021043104423576E-3</c:v>
                </c:pt>
                <c:pt idx="33">
                  <c:v>2.6021043104423576E-3</c:v>
                </c:pt>
                <c:pt idx="34">
                  <c:v>2.6021043104423576E-3</c:v>
                </c:pt>
                <c:pt idx="35">
                  <c:v>2.8283742504808238E-3</c:v>
                </c:pt>
                <c:pt idx="36">
                  <c:v>3.1677791605385225E-3</c:v>
                </c:pt>
                <c:pt idx="37">
                  <c:v>5.0910736508654828E-3</c:v>
                </c:pt>
                <c:pt idx="38">
                  <c:v>3.620319040615454E-3</c:v>
                </c:pt>
                <c:pt idx="39">
                  <c:v>2.6021043104423576E-3</c:v>
                </c:pt>
                <c:pt idx="40">
                  <c:v>6.2224233510578117E-3</c:v>
                </c:pt>
                <c:pt idx="41">
                  <c:v>1.2218576762077158E-2</c:v>
                </c:pt>
                <c:pt idx="42">
                  <c:v>2.0364294603461932E-3</c:v>
                </c:pt>
                <c:pt idx="43">
                  <c:v>2.7152392804615905E-3</c:v>
                </c:pt>
                <c:pt idx="44">
                  <c:v>2.7152392804615905E-3</c:v>
                </c:pt>
                <c:pt idx="45">
                  <c:v>2.1495644303654261E-3</c:v>
                </c:pt>
                <c:pt idx="46">
                  <c:v>2.1495644303654261E-3</c:v>
                </c:pt>
                <c:pt idx="47">
                  <c:v>2.9415092205000567E-3</c:v>
                </c:pt>
                <c:pt idx="48">
                  <c:v>1.2218576762077158E-2</c:v>
                </c:pt>
                <c:pt idx="49">
                  <c:v>1.2897386582192557E-2</c:v>
                </c:pt>
                <c:pt idx="50">
                  <c:v>2.1495644303654261E-3</c:v>
                </c:pt>
                <c:pt idx="51">
                  <c:v>5.5436135309424144E-3</c:v>
                </c:pt>
                <c:pt idx="52">
                  <c:v>5.5436135309424144E-3</c:v>
                </c:pt>
                <c:pt idx="53">
                  <c:v>7.240638081230908E-3</c:v>
                </c:pt>
                <c:pt idx="54">
                  <c:v>2.1495644303654261E-3</c:v>
                </c:pt>
                <c:pt idx="55">
                  <c:v>1.810159520307727E-3</c:v>
                </c:pt>
                <c:pt idx="56">
                  <c:v>7.240638081230908E-3</c:v>
                </c:pt>
                <c:pt idx="57">
                  <c:v>2.1495644303654261E-3</c:v>
                </c:pt>
                <c:pt idx="58">
                  <c:v>5.5436135309424144E-3</c:v>
                </c:pt>
                <c:pt idx="59">
                  <c:v>3.7334540106346873E-3</c:v>
                </c:pt>
                <c:pt idx="60">
                  <c:v>3.8465889806539202E-3</c:v>
                </c:pt>
                <c:pt idx="61">
                  <c:v>2.0364294603461932E-3</c:v>
                </c:pt>
                <c:pt idx="62">
                  <c:v>3.7334540106346873E-3</c:v>
                </c:pt>
                <c:pt idx="63">
                  <c:v>5.5436135309424144E-3</c:v>
                </c:pt>
                <c:pt idx="64">
                  <c:v>2.6021043104423576E-3</c:v>
                </c:pt>
                <c:pt idx="65">
                  <c:v>1.810159520307727E-3</c:v>
                </c:pt>
                <c:pt idx="66">
                  <c:v>1.9232944903269601E-3</c:v>
                </c:pt>
                <c:pt idx="67">
                  <c:v>1.9232944903269601E-3</c:v>
                </c:pt>
                <c:pt idx="68">
                  <c:v>1.4707546102500284E-3</c:v>
                </c:pt>
                <c:pt idx="69">
                  <c:v>1.3576196402307953E-3</c:v>
                </c:pt>
                <c:pt idx="70">
                  <c:v>5.3173435909039486E-3</c:v>
                </c:pt>
                <c:pt idx="71">
                  <c:v>1.1313497001923295E-2</c:v>
                </c:pt>
                <c:pt idx="72">
                  <c:v>1.3576196402307953E-3</c:v>
                </c:pt>
                <c:pt idx="73">
                  <c:v>3.8465889806539202E-3</c:v>
                </c:pt>
                <c:pt idx="74">
                  <c:v>3.0546441905192896E-3</c:v>
                </c:pt>
                <c:pt idx="75">
                  <c:v>2.4889693404231247E-3</c:v>
                </c:pt>
                <c:pt idx="76">
                  <c:v>1.9232944903269601E-3</c:v>
                </c:pt>
                <c:pt idx="77">
                  <c:v>2.4889693404231247E-3</c:v>
                </c:pt>
                <c:pt idx="78">
                  <c:v>1.0182147301730966E-3</c:v>
                </c:pt>
                <c:pt idx="79">
                  <c:v>1.0182147301730966E-3</c:v>
                </c:pt>
                <c:pt idx="80">
                  <c:v>3.0546441905192896E-3</c:v>
                </c:pt>
                <c:pt idx="81">
                  <c:v>1.4707546102500284E-3</c:v>
                </c:pt>
                <c:pt idx="82">
                  <c:v>2.9415092205000567E-3</c:v>
                </c:pt>
                <c:pt idx="83">
                  <c:v>1.4707546102500284E-3</c:v>
                </c:pt>
                <c:pt idx="84">
                  <c:v>7.9194479013463062E-4</c:v>
                </c:pt>
                <c:pt idx="85">
                  <c:v>5.3173435909039486E-3</c:v>
                </c:pt>
                <c:pt idx="86">
                  <c:v>2.8283742504808238E-3</c:v>
                </c:pt>
                <c:pt idx="87">
                  <c:v>1.3576196402307953E-3</c:v>
                </c:pt>
                <c:pt idx="88">
                  <c:v>1.2105441792057926E-2</c:v>
                </c:pt>
                <c:pt idx="89">
                  <c:v>1.4707546102500284E-3</c:v>
                </c:pt>
                <c:pt idx="90">
                  <c:v>1.4707546102500284E-3</c:v>
                </c:pt>
                <c:pt idx="91">
                  <c:v>3.1677791605385225E-3</c:v>
                </c:pt>
                <c:pt idx="92">
                  <c:v>1.4707546102500284E-3</c:v>
                </c:pt>
                <c:pt idx="93">
                  <c:v>1.6970245502884941E-3</c:v>
                </c:pt>
                <c:pt idx="94">
                  <c:v>1.3576196402307953E-3</c:v>
                </c:pt>
                <c:pt idx="95">
                  <c:v>1.1313497001923295E-3</c:v>
                </c:pt>
                <c:pt idx="96">
                  <c:v>3.7334540106346873E-3</c:v>
                </c:pt>
                <c:pt idx="97">
                  <c:v>3.7334540106346873E-3</c:v>
                </c:pt>
                <c:pt idx="98">
                  <c:v>1.3576196402307953E-3</c:v>
                </c:pt>
                <c:pt idx="99">
                  <c:v>1.1313497001923295E-3</c:v>
                </c:pt>
                <c:pt idx="100">
                  <c:v>1.0182147301730966E-3</c:v>
                </c:pt>
                <c:pt idx="101">
                  <c:v>2.4889693404231247E-3</c:v>
                </c:pt>
                <c:pt idx="102">
                  <c:v>1.0182147301730966E-3</c:v>
                </c:pt>
                <c:pt idx="103">
                  <c:v>1.0182147301730966E-3</c:v>
                </c:pt>
                <c:pt idx="104">
                  <c:v>6.6749632311347441E-3</c:v>
                </c:pt>
                <c:pt idx="105">
                  <c:v>1.0182147301730966E-3</c:v>
                </c:pt>
                <c:pt idx="106">
                  <c:v>1.0182147301730966E-3</c:v>
                </c:pt>
                <c:pt idx="107">
                  <c:v>1.3576196402307953E-3</c:v>
                </c:pt>
                <c:pt idx="108">
                  <c:v>1.0182147301730966E-3</c:v>
                </c:pt>
                <c:pt idx="109">
                  <c:v>3.5071840705962211E-3</c:v>
                </c:pt>
                <c:pt idx="110">
                  <c:v>6.7880982011539763E-4</c:v>
                </c:pt>
                <c:pt idx="111">
                  <c:v>1.0182147301730966E-3</c:v>
                </c:pt>
                <c:pt idx="112">
                  <c:v>2.0364294603461932E-3</c:v>
                </c:pt>
                <c:pt idx="113">
                  <c:v>1.0182147301730966E-3</c:v>
                </c:pt>
                <c:pt idx="114">
                  <c:v>4.9779386808462495E-3</c:v>
                </c:pt>
                <c:pt idx="115">
                  <c:v>1.4707546102500284E-3</c:v>
                </c:pt>
                <c:pt idx="116">
                  <c:v>7.9194479013463062E-4</c:v>
                </c:pt>
                <c:pt idx="117">
                  <c:v>7.9194479013463062E-4</c:v>
                </c:pt>
                <c:pt idx="118">
                  <c:v>2.9415092205000567E-3</c:v>
                </c:pt>
                <c:pt idx="119">
                  <c:v>1.3576196402307953E-3</c:v>
                </c:pt>
                <c:pt idx="120">
                  <c:v>1.4707546102500284E-3</c:v>
                </c:pt>
                <c:pt idx="121">
                  <c:v>7.9194479013463062E-4</c:v>
                </c:pt>
                <c:pt idx="122">
                  <c:v>7.9194479013463062E-4</c:v>
                </c:pt>
                <c:pt idx="123">
                  <c:v>1.810159520307727E-3</c:v>
                </c:pt>
                <c:pt idx="124">
                  <c:v>7.9194479013463062E-4</c:v>
                </c:pt>
                <c:pt idx="125">
                  <c:v>3.9597239506731531E-3</c:v>
                </c:pt>
                <c:pt idx="126">
                  <c:v>1.1313497001923295E-3</c:v>
                </c:pt>
                <c:pt idx="127">
                  <c:v>1.3576196402307953E-3</c:v>
                </c:pt>
                <c:pt idx="128">
                  <c:v>6.7880982011539763E-4</c:v>
                </c:pt>
                <c:pt idx="129">
                  <c:v>1.3576196402307953E-3</c:v>
                </c:pt>
                <c:pt idx="130">
                  <c:v>1.810159520307727E-3</c:v>
                </c:pt>
                <c:pt idx="131">
                  <c:v>1.3576196402307953E-3</c:v>
                </c:pt>
                <c:pt idx="132">
                  <c:v>1.1313497001923295E-3</c:v>
                </c:pt>
                <c:pt idx="133">
                  <c:v>3.1677791605385225E-3</c:v>
                </c:pt>
                <c:pt idx="134">
                  <c:v>1.0182147301730966E-3</c:v>
                </c:pt>
                <c:pt idx="135">
                  <c:v>7.9194479013463062E-4</c:v>
                </c:pt>
                <c:pt idx="136">
                  <c:v>1.0182147301730966E-3</c:v>
                </c:pt>
                <c:pt idx="137">
                  <c:v>3.8465889806539202E-3</c:v>
                </c:pt>
                <c:pt idx="138">
                  <c:v>4.6385337707885504E-3</c:v>
                </c:pt>
                <c:pt idx="139">
                  <c:v>5.6567485009616475E-4</c:v>
                </c:pt>
                <c:pt idx="140">
                  <c:v>9.0507976015386351E-4</c:v>
                </c:pt>
                <c:pt idx="141">
                  <c:v>6.7880982011539763E-4</c:v>
                </c:pt>
                <c:pt idx="142">
                  <c:v>7.9194479013463062E-4</c:v>
                </c:pt>
                <c:pt idx="143">
                  <c:v>1.3576196402307953E-3</c:v>
                </c:pt>
                <c:pt idx="144">
                  <c:v>1.1313497001923295E-3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586312"/>
        <c:axId val="329587880"/>
      </c:scatterChart>
      <c:valAx>
        <c:axId val="3295863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986003640816893"/>
              <c:y val="0.943000719245873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87880"/>
        <c:crosses val="autoZero"/>
        <c:crossBetween val="midCat"/>
      </c:valAx>
      <c:valAx>
        <c:axId val="3295878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76035268507851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863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Biological Process: GRN18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8688486484970525"/>
          <c:y val="2.42506794645755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798934975080994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0"/>
            <c:marker>
              <c:symbol val="diamond"/>
              <c:size val="10"/>
              <c:spPr>
                <a:solidFill>
                  <a:schemeClr val="accent1"/>
                </a:solidFill>
                <a:ln w="22225">
                  <a:solidFill>
                    <a:srgbClr val="FF0000"/>
                  </a:solidFill>
                </a:ln>
                <a:effectLst/>
              </c:spPr>
            </c:marker>
            <c:bubble3D val="0"/>
          </c:dPt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4.5351518413155045E-3"/>
                  <c:y val="-0.2016109834573449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5.8569950000000003E-2</c:v>
                </c:pt>
                <c:pt idx="1">
                  <c:v>7.8474150000000006E-2</c:v>
                </c:pt>
                <c:pt idx="2">
                  <c:v>1.701567E-2</c:v>
                </c:pt>
                <c:pt idx="3">
                  <c:v>6.0204380000000002E-2</c:v>
                </c:pt>
                <c:pt idx="4">
                  <c:v>9.4412140000000006E-2</c:v>
                </c:pt>
                <c:pt idx="5">
                  <c:v>5.8718060000000002E-2</c:v>
                </c:pt>
                <c:pt idx="6">
                  <c:v>5.9435229999999999E-2</c:v>
                </c:pt>
                <c:pt idx="7">
                  <c:v>5.8176029999999997E-2</c:v>
                </c:pt>
                <c:pt idx="8">
                  <c:v>8.9764150000000001E-2</c:v>
                </c:pt>
                <c:pt idx="9">
                  <c:v>1.3105790000000001E-2</c:v>
                </c:pt>
                <c:pt idx="10">
                  <c:v>1.1961289999999999E-2</c:v>
                </c:pt>
                <c:pt idx="11">
                  <c:v>7.052572E-2</c:v>
                </c:pt>
                <c:pt idx="12">
                  <c:v>7.4562110000000001E-2</c:v>
                </c:pt>
                <c:pt idx="13">
                  <c:v>5.1462090000000002E-2</c:v>
                </c:pt>
                <c:pt idx="14">
                  <c:v>1.6932099999999999E-2</c:v>
                </c:pt>
                <c:pt idx="15">
                  <c:v>7.3296330000000007E-2</c:v>
                </c:pt>
                <c:pt idx="16">
                  <c:v>6.3104489999999999E-2</c:v>
                </c:pt>
                <c:pt idx="17">
                  <c:v>6.7605709999999999E-2</c:v>
                </c:pt>
                <c:pt idx="18">
                  <c:v>4.0354309999999997E-2</c:v>
                </c:pt>
                <c:pt idx="19">
                  <c:v>8.0258069999999994E-3</c:v>
                </c:pt>
                <c:pt idx="20">
                  <c:v>1.908174E-2</c:v>
                </c:pt>
                <c:pt idx="21">
                  <c:v>3.373777E-2</c:v>
                </c:pt>
                <c:pt idx="22">
                  <c:v>1.325905E-2</c:v>
                </c:pt>
                <c:pt idx="23">
                  <c:v>2.5819669999999999E-2</c:v>
                </c:pt>
                <c:pt idx="24">
                  <c:v>1.29362E-2</c:v>
                </c:pt>
                <c:pt idx="25">
                  <c:v>2.7673980000000001E-2</c:v>
                </c:pt>
                <c:pt idx="26">
                  <c:v>8.8776270000000008E-3</c:v>
                </c:pt>
                <c:pt idx="27">
                  <c:v>4.8113580000000003E-2</c:v>
                </c:pt>
                <c:pt idx="28">
                  <c:v>7.7524250000000003E-3</c:v>
                </c:pt>
                <c:pt idx="29">
                  <c:v>9.6278179999999998E-3</c:v>
                </c:pt>
                <c:pt idx="30">
                  <c:v>1.0974100000000001E-2</c:v>
                </c:pt>
                <c:pt idx="31">
                  <c:v>3.0238080000000001E-2</c:v>
                </c:pt>
                <c:pt idx="32">
                  <c:v>1.348622E-2</c:v>
                </c:pt>
                <c:pt idx="33">
                  <c:v>2.8621400000000002E-2</c:v>
                </c:pt>
                <c:pt idx="34">
                  <c:v>1.514943E-2</c:v>
                </c:pt>
                <c:pt idx="35">
                  <c:v>5.6887229999999997E-2</c:v>
                </c:pt>
                <c:pt idx="36">
                  <c:v>7.37522E-3</c:v>
                </c:pt>
                <c:pt idx="37">
                  <c:v>1.9084859999999999E-2</c:v>
                </c:pt>
                <c:pt idx="38">
                  <c:v>3.5883789999999999E-2</c:v>
                </c:pt>
                <c:pt idx="39">
                  <c:v>7.2028259999999998E-3</c:v>
                </c:pt>
                <c:pt idx="40">
                  <c:v>1.3779359999999999E-2</c:v>
                </c:pt>
                <c:pt idx="41">
                  <c:v>2.774532E-2</c:v>
                </c:pt>
                <c:pt idx="42">
                  <c:v>1.1492189999999999E-2</c:v>
                </c:pt>
                <c:pt idx="43">
                  <c:v>4.1730530000000002E-2</c:v>
                </c:pt>
                <c:pt idx="44">
                  <c:v>7.0563969999999998E-3</c:v>
                </c:pt>
                <c:pt idx="45">
                  <c:v>6.7069279999999995E-2</c:v>
                </c:pt>
                <c:pt idx="46">
                  <c:v>8.9194339999999997E-2</c:v>
                </c:pt>
                <c:pt idx="47">
                  <c:v>1.344297E-2</c:v>
                </c:pt>
                <c:pt idx="48">
                  <c:v>1.9152260000000001E-2</c:v>
                </c:pt>
                <c:pt idx="49">
                  <c:v>3.8722550000000001E-2</c:v>
                </c:pt>
                <c:pt idx="50">
                  <c:v>3.0998789999999998E-2</c:v>
                </c:pt>
                <c:pt idx="51">
                  <c:v>4.36047E-3</c:v>
                </c:pt>
                <c:pt idx="52">
                  <c:v>5.6164329999999998E-2</c:v>
                </c:pt>
                <c:pt idx="53">
                  <c:v>5.025077E-2</c:v>
                </c:pt>
                <c:pt idx="54">
                  <c:v>6.3312450000000006E-2</c:v>
                </c:pt>
                <c:pt idx="55">
                  <c:v>5.7217860000000002E-2</c:v>
                </c:pt>
                <c:pt idx="56">
                  <c:v>1.496596E-2</c:v>
                </c:pt>
                <c:pt idx="57">
                  <c:v>6.4291680000000004E-2</c:v>
                </c:pt>
                <c:pt idx="58">
                  <c:v>5.8264240000000002E-2</c:v>
                </c:pt>
                <c:pt idx="59">
                  <c:v>3.6318690000000001E-2</c:v>
                </c:pt>
                <c:pt idx="60">
                  <c:v>6.6290119999999994E-2</c:v>
                </c:pt>
                <c:pt idx="61">
                  <c:v>6.6814040000000005E-2</c:v>
                </c:pt>
                <c:pt idx="62">
                  <c:v>3.8940580000000002E-2</c:v>
                </c:pt>
                <c:pt idx="63">
                  <c:v>5.1207719999999998E-2</c:v>
                </c:pt>
                <c:pt idx="64">
                  <c:v>5.1905430000000002E-2</c:v>
                </c:pt>
                <c:pt idx="65">
                  <c:v>2.6870939999999999E-2</c:v>
                </c:pt>
                <c:pt idx="66">
                  <c:v>4.3848480000000002E-2</c:v>
                </c:pt>
                <c:pt idx="67">
                  <c:v>1.2960889999999999E-2</c:v>
                </c:pt>
                <c:pt idx="68">
                  <c:v>4.0760459999999998E-2</c:v>
                </c:pt>
                <c:pt idx="69">
                  <c:v>4.1077120000000002E-2</c:v>
                </c:pt>
                <c:pt idx="70">
                  <c:v>2.637983E-3</c:v>
                </c:pt>
                <c:pt idx="71">
                  <c:v>7.9870990000000003E-2</c:v>
                </c:pt>
                <c:pt idx="72">
                  <c:v>3.9919499999999997E-2</c:v>
                </c:pt>
                <c:pt idx="73">
                  <c:v>2.3179350000000001E-2</c:v>
                </c:pt>
                <c:pt idx="74">
                  <c:v>1.539749E-2</c:v>
                </c:pt>
                <c:pt idx="75">
                  <c:v>1.1960119999999999E-2</c:v>
                </c:pt>
                <c:pt idx="76">
                  <c:v>2.6073079999999998E-2</c:v>
                </c:pt>
                <c:pt idx="77">
                  <c:v>1.26222E-2</c:v>
                </c:pt>
                <c:pt idx="78">
                  <c:v>4.0777369999999997E-3</c:v>
                </c:pt>
                <c:pt idx="79">
                  <c:v>2.2532699999999999E-2</c:v>
                </c:pt>
                <c:pt idx="80">
                  <c:v>3.9643359999999997E-3</c:v>
                </c:pt>
                <c:pt idx="81">
                  <c:v>2.199947E-2</c:v>
                </c:pt>
                <c:pt idx="82">
                  <c:v>2.5068030000000002E-2</c:v>
                </c:pt>
                <c:pt idx="83">
                  <c:v>9.3520259999999994E-2</c:v>
                </c:pt>
                <c:pt idx="84">
                  <c:v>1.017397E-3</c:v>
                </c:pt>
                <c:pt idx="85">
                  <c:v>1.518974E-2</c:v>
                </c:pt>
                <c:pt idx="86">
                  <c:v>7.5597060000000002E-3</c:v>
                </c:pt>
                <c:pt idx="87">
                  <c:v>5.4471140000000003E-3</c:v>
                </c:pt>
                <c:pt idx="88">
                  <c:v>8.576742E-3</c:v>
                </c:pt>
                <c:pt idx="89">
                  <c:v>1.5638659999999999E-2</c:v>
                </c:pt>
                <c:pt idx="90">
                  <c:v>4.9187459999999999E-3</c:v>
                </c:pt>
                <c:pt idx="91">
                  <c:v>1.739722E-3</c:v>
                </c:pt>
                <c:pt idx="92">
                  <c:v>0.1007627</c:v>
                </c:pt>
                <c:pt idx="93">
                  <c:v>3.0793350000000001E-2</c:v>
                </c:pt>
                <c:pt idx="94">
                  <c:v>1.1322219999999999E-2</c:v>
                </c:pt>
                <c:pt idx="95">
                  <c:v>4.4400849999999999E-3</c:v>
                </c:pt>
                <c:pt idx="96">
                  <c:v>6.1773000000000002E-3</c:v>
                </c:pt>
                <c:pt idx="97">
                  <c:v>1.046645E-2</c:v>
                </c:pt>
                <c:pt idx="98">
                  <c:v>2.364376E-2</c:v>
                </c:pt>
                <c:pt idx="99">
                  <c:v>3.3558959999999999E-2</c:v>
                </c:pt>
                <c:pt idx="100">
                  <c:v>3.3737650000000001E-2</c:v>
                </c:pt>
                <c:pt idx="101">
                  <c:v>4.9644019999999997E-3</c:v>
                </c:pt>
                <c:pt idx="102">
                  <c:v>2.8049259999999999E-2</c:v>
                </c:pt>
                <c:pt idx="103">
                  <c:v>9.6377400000000002E-2</c:v>
                </c:pt>
                <c:pt idx="104">
                  <c:v>1.5859890000000001E-2</c:v>
                </c:pt>
                <c:pt idx="105">
                  <c:v>2.90067E-2</c:v>
                </c:pt>
                <c:pt idx="106">
                  <c:v>5.3954060000000002E-3</c:v>
                </c:pt>
                <c:pt idx="107">
                  <c:v>3.1826900000000002E-3</c:v>
                </c:pt>
                <c:pt idx="108">
                  <c:v>1.422021E-2</c:v>
                </c:pt>
                <c:pt idx="109">
                  <c:v>5.4681790000000001E-2</c:v>
                </c:pt>
                <c:pt idx="110">
                  <c:v>4.637235E-2</c:v>
                </c:pt>
                <c:pt idx="111">
                  <c:v>6.9688830000000004E-3</c:v>
                </c:pt>
                <c:pt idx="112">
                  <c:v>7.816178E-2</c:v>
                </c:pt>
                <c:pt idx="113">
                  <c:v>1.620922E-2</c:v>
                </c:pt>
                <c:pt idx="114">
                  <c:v>1.3547050000000001E-3</c:v>
                </c:pt>
                <c:pt idx="115">
                  <c:v>5.8815899999999997E-2</c:v>
                </c:pt>
                <c:pt idx="116">
                  <c:v>5.7030320000000002E-2</c:v>
                </c:pt>
                <c:pt idx="117">
                  <c:v>9.5221279999999995E-3</c:v>
                </c:pt>
                <c:pt idx="118">
                  <c:v>3.6326420000000002E-3</c:v>
                </c:pt>
                <c:pt idx="119">
                  <c:v>7.4258049999999997E-3</c:v>
                </c:pt>
                <c:pt idx="120">
                  <c:v>1.797984E-2</c:v>
                </c:pt>
                <c:pt idx="121">
                  <c:v>6.4024090000000002E-4</c:v>
                </c:pt>
                <c:pt idx="122">
                  <c:v>7.45439E-3</c:v>
                </c:pt>
                <c:pt idx="123">
                  <c:v>4.7210459999999996E-3</c:v>
                </c:pt>
                <c:pt idx="124">
                  <c:v>2.2584719999999999E-2</c:v>
                </c:pt>
                <c:pt idx="125">
                  <c:v>7.9468200000000003E-3</c:v>
                </c:pt>
                <c:pt idx="126">
                  <c:v>1.5726110000000001E-2</c:v>
                </c:pt>
                <c:pt idx="127">
                  <c:v>3.4758179999999999E-3</c:v>
                </c:pt>
                <c:pt idx="128">
                  <c:v>2.4140470000000001E-2</c:v>
                </c:pt>
                <c:pt idx="129">
                  <c:v>3.8634540000000002E-2</c:v>
                </c:pt>
                <c:pt idx="130">
                  <c:v>2.3764179999999999E-2</c:v>
                </c:pt>
                <c:pt idx="131">
                  <c:v>1.162348E-2</c:v>
                </c:pt>
                <c:pt idx="132">
                  <c:v>1.6219089999999999E-2</c:v>
                </c:pt>
                <c:pt idx="133">
                  <c:v>1.334043E-2</c:v>
                </c:pt>
                <c:pt idx="134">
                  <c:v>9.3867159999999998E-3</c:v>
                </c:pt>
                <c:pt idx="135">
                  <c:v>9.4526230000000003E-3</c:v>
                </c:pt>
                <c:pt idx="136">
                  <c:v>8.3588570000000001E-2</c:v>
                </c:pt>
                <c:pt idx="137">
                  <c:v>1.7294509999999999E-2</c:v>
                </c:pt>
                <c:pt idx="138">
                  <c:v>4.826917E-3</c:v>
                </c:pt>
                <c:pt idx="139">
                  <c:v>1.158988E-2</c:v>
                </c:pt>
                <c:pt idx="140">
                  <c:v>3.0449839999999999E-2</c:v>
                </c:pt>
                <c:pt idx="141">
                  <c:v>2.1316160000000001E-2</c:v>
                </c:pt>
                <c:pt idx="142">
                  <c:v>6.1388129999999999E-3</c:v>
                </c:pt>
                <c:pt idx="143">
                  <c:v>5.4366320000000003E-3</c:v>
                </c:pt>
                <c:pt idx="144">
                  <c:v>8.2357049999999998E-4</c:v>
                </c:pt>
                <c:pt idx="145">
                  <c:v>3.3597929999999998E-3</c:v>
                </c:pt>
                <c:pt idx="146">
                  <c:v>6.3141459999999996E-3</c:v>
                </c:pt>
                <c:pt idx="147">
                  <c:v>2.6308459999999999E-2</c:v>
                </c:pt>
                <c:pt idx="148">
                  <c:v>5.4672610000000003E-2</c:v>
                </c:pt>
                <c:pt idx="149">
                  <c:v>7.9044890000000007E-3</c:v>
                </c:pt>
                <c:pt idx="150">
                  <c:v>4.9704909999999996E-3</c:v>
                </c:pt>
                <c:pt idx="151">
                  <c:v>3.2823650000000002E-3</c:v>
                </c:pt>
                <c:pt idx="152">
                  <c:v>8.5860710000000007E-3</c:v>
                </c:pt>
                <c:pt idx="153">
                  <c:v>5.515898E-3</c:v>
                </c:pt>
                <c:pt idx="154">
                  <c:v>1.5172849999999999E-3</c:v>
                </c:pt>
                <c:pt idx="155">
                  <c:v>1.488184E-2</c:v>
                </c:pt>
                <c:pt idx="156">
                  <c:v>1.2308319999999999E-2</c:v>
                </c:pt>
                <c:pt idx="157">
                  <c:v>3.4786869999999998E-2</c:v>
                </c:pt>
                <c:pt idx="158">
                  <c:v>7.317128E-3</c:v>
                </c:pt>
                <c:pt idx="159">
                  <c:v>2.1638669999999999E-2</c:v>
                </c:pt>
                <c:pt idx="160">
                  <c:v>1.3168089999999999E-3</c:v>
                </c:pt>
                <c:pt idx="161">
                  <c:v>1.159642E-2</c:v>
                </c:pt>
                <c:pt idx="162">
                  <c:v>1.284166E-2</c:v>
                </c:pt>
                <c:pt idx="163">
                  <c:v>4.7827139999999997E-2</c:v>
                </c:pt>
                <c:pt idx="164">
                  <c:v>1.2885199999999999E-2</c:v>
                </c:pt>
                <c:pt idx="165">
                  <c:v>1.0268390000000001E-2</c:v>
                </c:pt>
                <c:pt idx="166">
                  <c:v>2.1545189999999999E-2</c:v>
                </c:pt>
                <c:pt idx="167">
                  <c:v>1.2074099999999999E-3</c:v>
                </c:pt>
                <c:pt idx="168">
                  <c:v>1.3180849999999999E-2</c:v>
                </c:pt>
                <c:pt idx="169">
                  <c:v>9.8417320000000006E-3</c:v>
                </c:pt>
                <c:pt idx="170">
                  <c:v>4.4103670000000001E-3</c:v>
                </c:pt>
                <c:pt idx="171">
                  <c:v>9.3734109999999999E-3</c:v>
                </c:pt>
                <c:pt idx="172">
                  <c:v>1.239052E-3</c:v>
                </c:pt>
                <c:pt idx="173">
                  <c:v>6.0888790000000002E-3</c:v>
                </c:pt>
                <c:pt idx="174">
                  <c:v>1.163177E-2</c:v>
                </c:pt>
                <c:pt idx="175">
                  <c:v>3.4055330000000001E-3</c:v>
                </c:pt>
                <c:pt idx="176">
                  <c:v>1.1710949999999999E-2</c:v>
                </c:pt>
                <c:pt idx="177">
                  <c:v>9.6408599999999994E-3</c:v>
                </c:pt>
                <c:pt idx="178">
                  <c:v>3.5279439999999999E-3</c:v>
                </c:pt>
                <c:pt idx="179">
                  <c:v>6.3224300000000004E-3</c:v>
                </c:pt>
                <c:pt idx="180">
                  <c:v>1.088243E-2</c:v>
                </c:pt>
                <c:pt idx="181">
                  <c:v>1.325895E-2</c:v>
                </c:pt>
                <c:pt idx="182">
                  <c:v>8.8643260000000005E-3</c:v>
                </c:pt>
                <c:pt idx="183">
                  <c:v>1.103231E-2</c:v>
                </c:pt>
                <c:pt idx="184">
                  <c:v>5.0510480000000003E-2</c:v>
                </c:pt>
                <c:pt idx="185">
                  <c:v>3.709852E-3</c:v>
                </c:pt>
                <c:pt idx="186">
                  <c:v>4.1059579999999998E-3</c:v>
                </c:pt>
                <c:pt idx="187">
                  <c:v>4.494151E-3</c:v>
                </c:pt>
                <c:pt idx="188">
                  <c:v>7.2626560000000001E-3</c:v>
                </c:pt>
                <c:pt idx="189">
                  <c:v>7.2635820000000002E-3</c:v>
                </c:pt>
                <c:pt idx="190">
                  <c:v>2.2975510000000001E-3</c:v>
                </c:pt>
                <c:pt idx="191">
                  <c:v>7.9156880000000006E-3</c:v>
                </c:pt>
                <c:pt idx="192">
                  <c:v>7.9772620000000006E-3</c:v>
                </c:pt>
                <c:pt idx="193">
                  <c:v>2.6528369999999999E-3</c:v>
                </c:pt>
                <c:pt idx="194">
                  <c:v>1.016617E-2</c:v>
                </c:pt>
                <c:pt idx="195">
                  <c:v>3.0502149999999998E-3</c:v>
                </c:pt>
                <c:pt idx="196">
                  <c:v>9.8244330000000005E-3</c:v>
                </c:pt>
                <c:pt idx="197">
                  <c:v>1.3995219999999999E-2</c:v>
                </c:pt>
                <c:pt idx="198">
                  <c:v>3.1617760000000002E-2</c:v>
                </c:pt>
                <c:pt idx="199">
                  <c:v>0.1006558</c:v>
                </c:pt>
                <c:pt idx="200">
                  <c:v>5.9347549999999999E-3</c:v>
                </c:pt>
                <c:pt idx="201">
                  <c:v>4.7331700000000001E-3</c:v>
                </c:pt>
                <c:pt idx="202">
                  <c:v>3.6128269999999999E-3</c:v>
                </c:pt>
                <c:pt idx="203">
                  <c:v>1.262303E-2</c:v>
                </c:pt>
                <c:pt idx="204">
                  <c:v>1.466512E-2</c:v>
                </c:pt>
                <c:pt idx="205">
                  <c:v>1.793979E-3</c:v>
                </c:pt>
                <c:pt idx="206">
                  <c:v>1.341879E-2</c:v>
                </c:pt>
                <c:pt idx="207">
                  <c:v>1.812459E-3</c:v>
                </c:pt>
                <c:pt idx="208">
                  <c:v>1.291868E-2</c:v>
                </c:pt>
                <c:pt idx="209">
                  <c:v>2.411659E-3</c:v>
                </c:pt>
                <c:pt idx="210">
                  <c:v>2.340134E-2</c:v>
                </c:pt>
                <c:pt idx="211">
                  <c:v>2.131057E-3</c:v>
                </c:pt>
                <c:pt idx="212">
                  <c:v>8.4774499999999992E-3</c:v>
                </c:pt>
                <c:pt idx="213">
                  <c:v>8.6211789999999996E-2</c:v>
                </c:pt>
                <c:pt idx="214">
                  <c:v>2.509201E-3</c:v>
                </c:pt>
                <c:pt idx="215">
                  <c:v>5.2181240000000002E-3</c:v>
                </c:pt>
                <c:pt idx="216">
                  <c:v>5.6706580000000003E-3</c:v>
                </c:pt>
                <c:pt idx="217">
                  <c:v>9.2336940000000006E-2</c:v>
                </c:pt>
                <c:pt idx="218">
                  <c:v>2.563685E-3</c:v>
                </c:pt>
                <c:pt idx="219">
                  <c:v>7.1307380000000002E-3</c:v>
                </c:pt>
                <c:pt idx="220">
                  <c:v>4.0004769999999997E-3</c:v>
                </c:pt>
                <c:pt idx="221">
                  <c:v>2.4245409999999998E-2</c:v>
                </c:pt>
                <c:pt idx="222">
                  <c:v>1.7781890000000002E-2</c:v>
                </c:pt>
                <c:pt idx="223">
                  <c:v>1.231925E-2</c:v>
                </c:pt>
                <c:pt idx="224">
                  <c:v>1.7013730000000001E-2</c:v>
                </c:pt>
                <c:pt idx="225">
                  <c:v>4.396039E-3</c:v>
                </c:pt>
                <c:pt idx="226">
                  <c:v>3.1962020000000001E-2</c:v>
                </c:pt>
                <c:pt idx="227">
                  <c:v>1.711553E-2</c:v>
                </c:pt>
                <c:pt idx="228">
                  <c:v>4.8770259999999996E-3</c:v>
                </c:pt>
                <c:pt idx="229">
                  <c:v>1.1861E-2</c:v>
                </c:pt>
                <c:pt idx="230">
                  <c:v>4.9029629999999998E-3</c:v>
                </c:pt>
                <c:pt idx="231">
                  <c:v>4.903981E-3</c:v>
                </c:pt>
                <c:pt idx="232">
                  <c:v>2.5912370000000001E-3</c:v>
                </c:pt>
                <c:pt idx="233">
                  <c:v>3.2337829999999998E-2</c:v>
                </c:pt>
                <c:pt idx="234">
                  <c:v>1.4399320000000001E-3</c:v>
                </c:pt>
                <c:pt idx="235">
                  <c:v>4.9634240000000001E-3</c:v>
                </c:pt>
                <c:pt idx="236">
                  <c:v>4.817685E-2</c:v>
                </c:pt>
                <c:pt idx="237">
                  <c:v>1.538456E-2</c:v>
                </c:pt>
                <c:pt idx="238">
                  <c:v>1.6121699999999999E-2</c:v>
                </c:pt>
                <c:pt idx="239">
                  <c:v>2.6680739999999999E-3</c:v>
                </c:pt>
                <c:pt idx="240">
                  <c:v>8.6313360000000006E-2</c:v>
                </c:pt>
                <c:pt idx="241">
                  <c:v>6.4896659999999998E-3</c:v>
                </c:pt>
                <c:pt idx="242">
                  <c:v>1.2516039999999999E-3</c:v>
                </c:pt>
                <c:pt idx="243">
                  <c:v>3.0871660000000001E-3</c:v>
                </c:pt>
                <c:pt idx="244">
                  <c:v>1.7108620000000001E-2</c:v>
                </c:pt>
                <c:pt idx="245">
                  <c:v>3.8795520000000001E-3</c:v>
                </c:pt>
                <c:pt idx="246">
                  <c:v>8.7161710000000003E-2</c:v>
                </c:pt>
                <c:pt idx="247">
                  <c:v>4.9143529999999998E-2</c:v>
                </c:pt>
                <c:pt idx="248">
                  <c:v>2.458535E-3</c:v>
                </c:pt>
                <c:pt idx="249">
                  <c:v>2.4884939999999999E-3</c:v>
                </c:pt>
                <c:pt idx="250">
                  <c:v>2.8610509999999999E-3</c:v>
                </c:pt>
                <c:pt idx="251">
                  <c:v>3.261379E-3</c:v>
                </c:pt>
                <c:pt idx="252">
                  <c:v>3.6536450000000001E-3</c:v>
                </c:pt>
                <c:pt idx="253">
                  <c:v>5.3778329999999999E-2</c:v>
                </c:pt>
                <c:pt idx="254">
                  <c:v>7.4131700000000002E-3</c:v>
                </c:pt>
                <c:pt idx="255">
                  <c:v>3.670436E-3</c:v>
                </c:pt>
                <c:pt idx="256">
                  <c:v>7.7121380000000003E-2</c:v>
                </c:pt>
                <c:pt idx="257">
                  <c:v>5.3893459999999997E-2</c:v>
                </c:pt>
                <c:pt idx="258">
                  <c:v>1.2952379999999999E-4</c:v>
                </c:pt>
                <c:pt idx="259">
                  <c:v>4.5509340000000004E-3</c:v>
                </c:pt>
                <c:pt idx="260">
                  <c:v>5.2055369999999997E-2</c:v>
                </c:pt>
                <c:pt idx="261">
                  <c:v>2.5896370000000001E-3</c:v>
                </c:pt>
                <c:pt idx="262">
                  <c:v>6.5081469999999997E-3</c:v>
                </c:pt>
                <c:pt idx="263">
                  <c:v>3.7658510000000002E-3</c:v>
                </c:pt>
                <c:pt idx="264">
                  <c:v>5.0808270000000004E-3</c:v>
                </c:pt>
                <c:pt idx="265">
                  <c:v>1.7772770000000001E-3</c:v>
                </c:pt>
                <c:pt idx="266">
                  <c:v>1.2205580000000001E-2</c:v>
                </c:pt>
                <c:pt idx="267">
                  <c:v>7.9608860000000004E-3</c:v>
                </c:pt>
                <c:pt idx="268">
                  <c:v>1.9342390000000001E-2</c:v>
                </c:pt>
                <c:pt idx="269">
                  <c:v>2.4896290000000001E-3</c:v>
                </c:pt>
                <c:pt idx="270">
                  <c:v>3.6426739999999998E-3</c:v>
                </c:pt>
                <c:pt idx="271">
                  <c:v>1.171489E-2</c:v>
                </c:pt>
                <c:pt idx="272">
                  <c:v>7.5583559999999996E-3</c:v>
                </c:pt>
                <c:pt idx="273">
                  <c:v>7.7715060000000002E-2</c:v>
                </c:pt>
                <c:pt idx="274">
                  <c:v>1.0919129999999999E-3</c:v>
                </c:pt>
                <c:pt idx="275">
                  <c:v>8.0249180000000003E-2</c:v>
                </c:pt>
                <c:pt idx="276">
                  <c:v>3.7558740000000002E-3</c:v>
                </c:pt>
                <c:pt idx="277">
                  <c:v>3.3527549999999998E-3</c:v>
                </c:pt>
                <c:pt idx="278">
                  <c:v>1.374449E-3</c:v>
                </c:pt>
                <c:pt idx="279">
                  <c:v>1.3883890000000001E-3</c:v>
                </c:pt>
                <c:pt idx="280">
                  <c:v>3.003931E-2</c:v>
                </c:pt>
                <c:pt idx="281">
                  <c:v>5.227588E-3</c:v>
                </c:pt>
                <c:pt idx="282">
                  <c:v>9.3690359999999999E-4</c:v>
                </c:pt>
                <c:pt idx="283">
                  <c:v>2.3394330000000001E-3</c:v>
                </c:pt>
                <c:pt idx="284">
                  <c:v>3.0748899999999998E-3</c:v>
                </c:pt>
                <c:pt idx="285">
                  <c:v>2.726736E-3</c:v>
                </c:pt>
                <c:pt idx="286">
                  <c:v>4.5472659999999998E-2</c:v>
                </c:pt>
                <c:pt idx="287">
                  <c:v>6.9195999999999997E-3</c:v>
                </c:pt>
                <c:pt idx="288">
                  <c:v>2.7721009999999999E-3</c:v>
                </c:pt>
                <c:pt idx="289">
                  <c:v>1.4746309999999999E-3</c:v>
                </c:pt>
                <c:pt idx="290">
                  <c:v>3.9904370000000003E-3</c:v>
                </c:pt>
                <c:pt idx="291">
                  <c:v>1.111329E-2</c:v>
                </c:pt>
                <c:pt idx="292">
                  <c:v>2.1303610000000001E-2</c:v>
                </c:pt>
                <c:pt idx="293">
                  <c:v>1.227817E-3</c:v>
                </c:pt>
                <c:pt idx="294">
                  <c:v>5.9535640000000004E-4</c:v>
                </c:pt>
                <c:pt idx="295">
                  <c:v>5.9744949999999996E-4</c:v>
                </c:pt>
                <c:pt idx="296">
                  <c:v>6.4902329999999998E-3</c:v>
                </c:pt>
                <c:pt idx="297">
                  <c:v>3.674961E-3</c:v>
                </c:pt>
                <c:pt idx="298">
                  <c:v>6.0437889999999999E-3</c:v>
                </c:pt>
                <c:pt idx="299">
                  <c:v>7.8022569999999999E-3</c:v>
                </c:pt>
                <c:pt idx="300">
                  <c:v>1.0576769999999999E-3</c:v>
                </c:pt>
                <c:pt idx="301">
                  <c:v>6.3994270000000003E-4</c:v>
                </c:pt>
                <c:pt idx="302">
                  <c:v>5.685687E-3</c:v>
                </c:pt>
                <c:pt idx="303">
                  <c:v>8.5243290000000006E-3</c:v>
                </c:pt>
                <c:pt idx="304">
                  <c:v>6.9157579999999996E-2</c:v>
                </c:pt>
                <c:pt idx="305">
                  <c:v>3.88792E-3</c:v>
                </c:pt>
                <c:pt idx="306">
                  <c:v>0.1216822</c:v>
                </c:pt>
                <c:pt idx="307">
                  <c:v>1.403954E-3</c:v>
                </c:pt>
                <c:pt idx="308">
                  <c:v>2.3590120000000002E-3</c:v>
                </c:pt>
                <c:pt idx="309">
                  <c:v>3.2244719999999998E-2</c:v>
                </c:pt>
                <c:pt idx="310">
                  <c:v>1.7295699999999999E-3</c:v>
                </c:pt>
                <c:pt idx="311">
                  <c:v>1.757305E-3</c:v>
                </c:pt>
                <c:pt idx="312">
                  <c:v>2.803081E-2</c:v>
                </c:pt>
                <c:pt idx="313">
                  <c:v>3.6345179999999998E-2</c:v>
                </c:pt>
                <c:pt idx="314">
                  <c:v>7.210447E-3</c:v>
                </c:pt>
                <c:pt idx="315">
                  <c:v>2.5585469999999999E-2</c:v>
                </c:pt>
                <c:pt idx="316">
                  <c:v>2.8239799999999999E-2</c:v>
                </c:pt>
                <c:pt idx="317">
                  <c:v>0.1048897</c:v>
                </c:pt>
                <c:pt idx="318">
                  <c:v>5.6860530000000002E-4</c:v>
                </c:pt>
                <c:pt idx="319">
                  <c:v>5.4782329999999997E-2</c:v>
                </c:pt>
                <c:pt idx="320">
                  <c:v>1.5268580000000001E-3</c:v>
                </c:pt>
                <c:pt idx="321">
                  <c:v>3.8749739999999998E-2</c:v>
                </c:pt>
                <c:pt idx="322">
                  <c:v>2.9367809999999999E-3</c:v>
                </c:pt>
                <c:pt idx="323">
                  <c:v>2.167908E-2</c:v>
                </c:pt>
                <c:pt idx="324">
                  <c:v>1.263421E-3</c:v>
                </c:pt>
                <c:pt idx="325">
                  <c:v>2.9567719999999999E-3</c:v>
                </c:pt>
                <c:pt idx="326">
                  <c:v>2.1743700000000001E-2</c:v>
                </c:pt>
                <c:pt idx="327">
                  <c:v>9.9265499999999993E-3</c:v>
                </c:pt>
                <c:pt idx="328">
                  <c:v>1.2915380000000001E-3</c:v>
                </c:pt>
                <c:pt idx="329">
                  <c:v>6.3815690000000001E-3</c:v>
                </c:pt>
                <c:pt idx="330">
                  <c:v>2.5416330000000001E-2</c:v>
                </c:pt>
                <c:pt idx="331">
                  <c:v>3.457346E-3</c:v>
                </c:pt>
                <c:pt idx="332">
                  <c:v>3.5502060000000002E-2</c:v>
                </c:pt>
                <c:pt idx="333">
                  <c:v>1.7289880000000001E-2</c:v>
                </c:pt>
                <c:pt idx="334">
                  <c:v>9.3509369999999994E-2</c:v>
                </c:pt>
                <c:pt idx="335">
                  <c:v>2.3142779999999999E-3</c:v>
                </c:pt>
                <c:pt idx="336">
                  <c:v>7.0961729999999999E-3</c:v>
                </c:pt>
                <c:pt idx="337">
                  <c:v>1.9674179999999999E-3</c:v>
                </c:pt>
                <c:pt idx="338">
                  <c:v>7.1458010000000002E-2</c:v>
                </c:pt>
                <c:pt idx="339">
                  <c:v>6.5411660000000002E-3</c:v>
                </c:pt>
                <c:pt idx="340">
                  <c:v>2.7521400000000001E-2</c:v>
                </c:pt>
                <c:pt idx="341">
                  <c:v>1.7573829999999999E-2</c:v>
                </c:pt>
                <c:pt idx="342">
                  <c:v>2.331563E-2</c:v>
                </c:pt>
                <c:pt idx="343">
                  <c:v>2.3902559999999999E-3</c:v>
                </c:pt>
                <c:pt idx="344">
                  <c:v>1.470105E-2</c:v>
                </c:pt>
                <c:pt idx="345">
                  <c:v>8.5354590000000004E-3</c:v>
                </c:pt>
                <c:pt idx="346">
                  <c:v>9.0010039999999995E-4</c:v>
                </c:pt>
                <c:pt idx="347">
                  <c:v>2.4547099999999999E-2</c:v>
                </c:pt>
                <c:pt idx="348">
                  <c:v>3.715561E-3</c:v>
                </c:pt>
                <c:pt idx="349">
                  <c:v>4.0502679999999999E-2</c:v>
                </c:pt>
                <c:pt idx="350">
                  <c:v>6.8241400000000002E-3</c:v>
                </c:pt>
                <c:pt idx="351">
                  <c:v>3.3779389999999999E-2</c:v>
                </c:pt>
                <c:pt idx="352">
                  <c:v>3.867698E-2</c:v>
                </c:pt>
                <c:pt idx="353">
                  <c:v>3.9685730000000002E-2</c:v>
                </c:pt>
                <c:pt idx="354">
                  <c:v>5.7840729999999998E-3</c:v>
                </c:pt>
                <c:pt idx="355">
                  <c:v>1.3556260000000001E-2</c:v>
                </c:pt>
                <c:pt idx="356">
                  <c:v>4.2968269999999996E-3</c:v>
                </c:pt>
                <c:pt idx="357">
                  <c:v>8.2308139999999995E-3</c:v>
                </c:pt>
                <c:pt idx="358">
                  <c:v>2.1927269999999998E-3</c:v>
                </c:pt>
                <c:pt idx="359">
                  <c:v>7.3959389999999996E-4</c:v>
                </c:pt>
                <c:pt idx="360">
                  <c:v>3.4355860000000002E-2</c:v>
                </c:pt>
                <c:pt idx="361">
                  <c:v>3.9234529999999997E-2</c:v>
                </c:pt>
                <c:pt idx="362">
                  <c:v>9.9170479999999999E-4</c:v>
                </c:pt>
                <c:pt idx="363">
                  <c:v>3.491353E-3</c:v>
                </c:pt>
                <c:pt idx="364">
                  <c:v>0.11399289999999999</c:v>
                </c:pt>
                <c:pt idx="365">
                  <c:v>2.2700060000000002E-3</c:v>
                </c:pt>
                <c:pt idx="366">
                  <c:v>1.250953E-2</c:v>
                </c:pt>
                <c:pt idx="367">
                  <c:v>6.0838660000000003E-2</c:v>
                </c:pt>
                <c:pt idx="368">
                  <c:v>7.8913569999999999E-3</c:v>
                </c:pt>
                <c:pt idx="369">
                  <c:v>1.0327649999999999E-3</c:v>
                </c:pt>
                <c:pt idx="370">
                  <c:v>3.2162160000000002E-2</c:v>
                </c:pt>
                <c:pt idx="371">
                  <c:v>5.078132E-3</c:v>
                </c:pt>
                <c:pt idx="372">
                  <c:v>0.10358630000000001</c:v>
                </c:pt>
                <c:pt idx="373">
                  <c:v>7.2487289999999996E-2</c:v>
                </c:pt>
                <c:pt idx="374">
                  <c:v>1.050605E-3</c:v>
                </c:pt>
                <c:pt idx="375">
                  <c:v>8.6106389999999998E-3</c:v>
                </c:pt>
                <c:pt idx="376">
                  <c:v>1.341645E-3</c:v>
                </c:pt>
                <c:pt idx="377">
                  <c:v>2.7758990000000001E-2</c:v>
                </c:pt>
                <c:pt idx="378">
                  <c:v>1.6647319999999999E-3</c:v>
                </c:pt>
                <c:pt idx="379">
                  <c:v>2.0100729999999998E-3</c:v>
                </c:pt>
                <c:pt idx="380">
                  <c:v>3.2175039999999999E-3</c:v>
                </c:pt>
                <c:pt idx="381">
                  <c:v>2.422639E-2</c:v>
                </c:pt>
                <c:pt idx="382">
                  <c:v>3.6746560000000001E-3</c:v>
                </c:pt>
                <c:pt idx="383">
                  <c:v>2.7946910000000002E-3</c:v>
                </c:pt>
                <c:pt idx="384">
                  <c:v>3.9456360000000003E-2</c:v>
                </c:pt>
                <c:pt idx="385">
                  <c:v>2.4125050000000001E-3</c:v>
                </c:pt>
                <c:pt idx="386">
                  <c:v>1.1015140000000001E-3</c:v>
                </c:pt>
                <c:pt idx="387">
                  <c:v>8.8339379999999995E-3</c:v>
                </c:pt>
                <c:pt idx="388">
                  <c:v>3.5920069999999998E-2</c:v>
                </c:pt>
                <c:pt idx="389">
                  <c:v>2.4937039999999998E-3</c:v>
                </c:pt>
                <c:pt idx="390">
                  <c:v>3.3485210000000001E-3</c:v>
                </c:pt>
                <c:pt idx="391">
                  <c:v>2.515986E-3</c:v>
                </c:pt>
                <c:pt idx="392">
                  <c:v>2.9328259999999999E-3</c:v>
                </c:pt>
                <c:pt idx="393">
                  <c:v>2.1306060000000002E-3</c:v>
                </c:pt>
                <c:pt idx="394">
                  <c:v>4.3529270000000004E-3</c:v>
                </c:pt>
                <c:pt idx="395">
                  <c:v>2.5720029999999998E-3</c:v>
                </c:pt>
                <c:pt idx="396">
                  <c:v>1.4851829999999999E-3</c:v>
                </c:pt>
                <c:pt idx="397">
                  <c:v>6.8129509999999998E-4</c:v>
                </c:pt>
                <c:pt idx="398">
                  <c:v>7.2484799999999999E-3</c:v>
                </c:pt>
                <c:pt idx="399">
                  <c:v>7.928582E-3</c:v>
                </c:pt>
                <c:pt idx="400">
                  <c:v>9.9206900000000001E-2</c:v>
                </c:pt>
                <c:pt idx="401">
                  <c:v>5.0636680000000003E-3</c:v>
                </c:pt>
                <c:pt idx="402">
                  <c:v>4.5493349999999998E-3</c:v>
                </c:pt>
                <c:pt idx="403">
                  <c:v>2.7388320000000001E-2</c:v>
                </c:pt>
                <c:pt idx="404">
                  <c:v>0.148836</c:v>
                </c:pt>
                <c:pt idx="405">
                  <c:v>9.9598710000000008E-4</c:v>
                </c:pt>
                <c:pt idx="406">
                  <c:v>1.0953930000000001E-2</c:v>
                </c:pt>
                <c:pt idx="407">
                  <c:v>6.4267969999999994E-2</c:v>
                </c:pt>
                <c:pt idx="408">
                  <c:v>4.6858769999999998E-3</c:v>
                </c:pt>
                <c:pt idx="409">
                  <c:v>2.8662320000000002E-2</c:v>
                </c:pt>
                <c:pt idx="410">
                  <c:v>3.690778E-3</c:v>
                </c:pt>
                <c:pt idx="411">
                  <c:v>4.473386E-2</c:v>
                </c:pt>
                <c:pt idx="412">
                  <c:v>1.0282119999999999E-3</c:v>
                </c:pt>
                <c:pt idx="413">
                  <c:v>7.8969130000000002E-4</c:v>
                </c:pt>
                <c:pt idx="414">
                  <c:v>4.2858669999999996E-3</c:v>
                </c:pt>
                <c:pt idx="415">
                  <c:v>4.8242370000000003E-3</c:v>
                </c:pt>
                <c:pt idx="416">
                  <c:v>2.714834E-2</c:v>
                </c:pt>
                <c:pt idx="417">
                  <c:v>5.957375E-3</c:v>
                </c:pt>
                <c:pt idx="418">
                  <c:v>1.350117E-2</c:v>
                </c:pt>
                <c:pt idx="419">
                  <c:v>5.2850759999999997E-2</c:v>
                </c:pt>
                <c:pt idx="420">
                  <c:v>4.0180939999999998E-2</c:v>
                </c:pt>
                <c:pt idx="421">
                  <c:v>8.175821E-4</c:v>
                </c:pt>
                <c:pt idx="422">
                  <c:v>6.5366590000000002E-2</c:v>
                </c:pt>
                <c:pt idx="423">
                  <c:v>1.2095669999999999E-2</c:v>
                </c:pt>
                <c:pt idx="424">
                  <c:v>3.8180720000000001E-2</c:v>
                </c:pt>
                <c:pt idx="425">
                  <c:v>9.2483719999999995E-3</c:v>
                </c:pt>
                <c:pt idx="426">
                  <c:v>1.4439199999999999E-2</c:v>
                </c:pt>
                <c:pt idx="427">
                  <c:v>2.9585570000000001E-3</c:v>
                </c:pt>
                <c:pt idx="428">
                  <c:v>6.0337360000000003E-4</c:v>
                </c:pt>
                <c:pt idx="429">
                  <c:v>1.414013E-3</c:v>
                </c:pt>
                <c:pt idx="430">
                  <c:v>6.1409940000000003E-3</c:v>
                </c:pt>
                <c:pt idx="431">
                  <c:v>1.7822350000000001E-2</c:v>
                </c:pt>
                <c:pt idx="432">
                  <c:v>4.2224500000000002E-4</c:v>
                </c:pt>
                <c:pt idx="433">
                  <c:v>1.15695E-2</c:v>
                </c:pt>
                <c:pt idx="434">
                  <c:v>1.4406569999999999E-3</c:v>
                </c:pt>
                <c:pt idx="435">
                  <c:v>8.5715349999999999E-4</c:v>
                </c:pt>
                <c:pt idx="436">
                  <c:v>3.017671E-3</c:v>
                </c:pt>
                <c:pt idx="437">
                  <c:v>1.312496E-2</c:v>
                </c:pt>
                <c:pt idx="438">
                  <c:v>7.9212679999999994E-2</c:v>
                </c:pt>
                <c:pt idx="439">
                  <c:v>3.7819220000000001E-2</c:v>
                </c:pt>
                <c:pt idx="440">
                  <c:v>4.3573160000000001E-4</c:v>
                </c:pt>
                <c:pt idx="441">
                  <c:v>3.0692610000000002E-3</c:v>
                </c:pt>
                <c:pt idx="442">
                  <c:v>2.2212120000000002E-3</c:v>
                </c:pt>
                <c:pt idx="443">
                  <c:v>6.9260270000000004E-3</c:v>
                </c:pt>
                <c:pt idx="444">
                  <c:v>8.2368000000000007E-3</c:v>
                </c:pt>
                <c:pt idx="445">
                  <c:v>1.8194689999999999E-2</c:v>
                </c:pt>
                <c:pt idx="446">
                  <c:v>1.830294E-2</c:v>
                </c:pt>
                <c:pt idx="447">
                  <c:v>4.7712400000000002E-2</c:v>
                </c:pt>
                <c:pt idx="448">
                  <c:v>9.7291340000000004E-3</c:v>
                </c:pt>
                <c:pt idx="449">
                  <c:v>3.1789909999999999E-3</c:v>
                </c:pt>
                <c:pt idx="450">
                  <c:v>6.4636909999999997E-3</c:v>
                </c:pt>
                <c:pt idx="451">
                  <c:v>1.050653E-2</c:v>
                </c:pt>
                <c:pt idx="452">
                  <c:v>5.2975740000000002E-3</c:v>
                </c:pt>
                <c:pt idx="453">
                  <c:v>2.567798E-2</c:v>
                </c:pt>
                <c:pt idx="454">
                  <c:v>5.3068430000000003E-3</c:v>
                </c:pt>
                <c:pt idx="455">
                  <c:v>4.8118769999999998E-2</c:v>
                </c:pt>
                <c:pt idx="456">
                  <c:v>3.2358999999999999E-3</c:v>
                </c:pt>
                <c:pt idx="457">
                  <c:v>1.138452E-2</c:v>
                </c:pt>
                <c:pt idx="458">
                  <c:v>5.9816419999999997E-3</c:v>
                </c:pt>
                <c:pt idx="459">
                  <c:v>2.1319089999999999E-2</c:v>
                </c:pt>
                <c:pt idx="460">
                  <c:v>2.8841809999999999E-2</c:v>
                </c:pt>
                <c:pt idx="461">
                  <c:v>2.8955999999999999E-2</c:v>
                </c:pt>
                <c:pt idx="462">
                  <c:v>3.3018430000000001E-2</c:v>
                </c:pt>
                <c:pt idx="463">
                  <c:v>2.0232639999999999E-3</c:v>
                </c:pt>
                <c:pt idx="464">
                  <c:v>1.89614E-2</c:v>
                </c:pt>
                <c:pt idx="465">
                  <c:v>7.3777100000000002E-4</c:v>
                </c:pt>
                <c:pt idx="466">
                  <c:v>2.4486209999999998E-3</c:v>
                </c:pt>
                <c:pt idx="467">
                  <c:v>2.8978459999999999E-3</c:v>
                </c:pt>
                <c:pt idx="468">
                  <c:v>2.1679629999999998E-2</c:v>
                </c:pt>
                <c:pt idx="469">
                  <c:v>6.7861409999999999E-3</c:v>
                </c:pt>
                <c:pt idx="470">
                  <c:v>3.3236620000000001E-2</c:v>
                </c:pt>
                <c:pt idx="471">
                  <c:v>1.691208E-3</c:v>
                </c:pt>
                <c:pt idx="472">
                  <c:v>1.340794E-2</c:v>
                </c:pt>
                <c:pt idx="473">
                  <c:v>4.5051040000000001E-2</c:v>
                </c:pt>
                <c:pt idx="474">
                  <c:v>5.6834090000000004E-3</c:v>
                </c:pt>
                <c:pt idx="475">
                  <c:v>8.2621220000000002E-3</c:v>
                </c:pt>
                <c:pt idx="476">
                  <c:v>3.6684790000000002E-2</c:v>
                </c:pt>
                <c:pt idx="477">
                  <c:v>7.8228170000000004E-4</c:v>
                </c:pt>
                <c:pt idx="478">
                  <c:v>5.1417520000000003E-3</c:v>
                </c:pt>
                <c:pt idx="479">
                  <c:v>1.942323E-2</c:v>
                </c:pt>
                <c:pt idx="480">
                  <c:v>2.211892E-2</c:v>
                </c:pt>
                <c:pt idx="481">
                  <c:v>4.5270320000000003E-2</c:v>
                </c:pt>
                <c:pt idx="482">
                  <c:v>3.0373010000000001E-3</c:v>
                </c:pt>
                <c:pt idx="483">
                  <c:v>5.5947389999999998E-4</c:v>
                </c:pt>
                <c:pt idx="484">
                  <c:v>7.9812999999999998E-4</c:v>
                </c:pt>
                <c:pt idx="485">
                  <c:v>7.7116720000000001E-3</c:v>
                </c:pt>
                <c:pt idx="486">
                  <c:v>1.0901489999999999E-3</c:v>
                </c:pt>
                <c:pt idx="487">
                  <c:v>1.2105990000000001E-2</c:v>
                </c:pt>
                <c:pt idx="488">
                  <c:v>4.6760960000000002E-3</c:v>
                </c:pt>
                <c:pt idx="489">
                  <c:v>1.810428E-3</c:v>
                </c:pt>
                <c:pt idx="490">
                  <c:v>2.5291259999999999E-2</c:v>
                </c:pt>
                <c:pt idx="491">
                  <c:v>4.7010089999999997E-2</c:v>
                </c:pt>
                <c:pt idx="492">
                  <c:v>1.831903E-3</c:v>
                </c:pt>
                <c:pt idx="493">
                  <c:v>2.5373570000000002E-2</c:v>
                </c:pt>
                <c:pt idx="494">
                  <c:v>1.4650240000000001E-3</c:v>
                </c:pt>
                <c:pt idx="495">
                  <c:v>1.075196E-2</c:v>
                </c:pt>
                <c:pt idx="496">
                  <c:v>7.2256040000000001E-3</c:v>
                </c:pt>
                <c:pt idx="497">
                  <c:v>5.9645520000000004E-4</c:v>
                </c:pt>
                <c:pt idx="498">
                  <c:v>7.2414209999999996E-3</c:v>
                </c:pt>
                <c:pt idx="499">
                  <c:v>1.2320859999999999E-2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6.6975902251385902E-2</c:v>
                </c:pt>
                <c:pt idx="1">
                  <c:v>3.3827356035750648E-2</c:v>
                </c:pt>
                <c:pt idx="2">
                  <c:v>1.9911754723384998E-2</c:v>
                </c:pt>
                <c:pt idx="3">
                  <c:v>3.0207036995135196E-2</c:v>
                </c:pt>
                <c:pt idx="4">
                  <c:v>3.5524380586039142E-2</c:v>
                </c:pt>
                <c:pt idx="5">
                  <c:v>2.9301957234981333E-2</c:v>
                </c:pt>
                <c:pt idx="6">
                  <c:v>2.8623147414865935E-2</c:v>
                </c:pt>
                <c:pt idx="7">
                  <c:v>2.8283742504808237E-2</c:v>
                </c:pt>
                <c:pt idx="8">
                  <c:v>3.1677791605385225E-2</c:v>
                </c:pt>
                <c:pt idx="9">
                  <c:v>1.572576083267338E-2</c:v>
                </c:pt>
                <c:pt idx="10">
                  <c:v>1.5160085982577214E-2</c:v>
                </c:pt>
                <c:pt idx="11">
                  <c:v>2.7718067654712072E-2</c:v>
                </c:pt>
                <c:pt idx="12">
                  <c:v>2.8283742504808237E-2</c:v>
                </c:pt>
                <c:pt idx="13">
                  <c:v>2.4097748614096616E-2</c:v>
                </c:pt>
                <c:pt idx="14">
                  <c:v>1.617830071275031E-2</c:v>
                </c:pt>
                <c:pt idx="15">
                  <c:v>2.7604932684692839E-2</c:v>
                </c:pt>
                <c:pt idx="16">
                  <c:v>2.5568503224346645E-2</c:v>
                </c:pt>
                <c:pt idx="17">
                  <c:v>2.6134178074442811E-2</c:v>
                </c:pt>
                <c:pt idx="18">
                  <c:v>2.1043104423577329E-2</c:v>
                </c:pt>
                <c:pt idx="19">
                  <c:v>1.2105441792057926E-2</c:v>
                </c:pt>
                <c:pt idx="20">
                  <c:v>1.5838895802692612E-2</c:v>
                </c:pt>
                <c:pt idx="21">
                  <c:v>1.8893539993211902E-2</c:v>
                </c:pt>
                <c:pt idx="22">
                  <c:v>1.3463061432288721E-2</c:v>
                </c:pt>
                <c:pt idx="23">
                  <c:v>1.6630840592827243E-2</c:v>
                </c:pt>
                <c:pt idx="24">
                  <c:v>1.2897386582192557E-2</c:v>
                </c:pt>
                <c:pt idx="25">
                  <c:v>1.6743975562846476E-2</c:v>
                </c:pt>
                <c:pt idx="26">
                  <c:v>1.1200362031904061E-2</c:v>
                </c:pt>
                <c:pt idx="27">
                  <c:v>2.0251159633442699E-2</c:v>
                </c:pt>
                <c:pt idx="28">
                  <c:v>1.0295282271750198E-2</c:v>
                </c:pt>
                <c:pt idx="29">
                  <c:v>1.0069012331711731E-2</c:v>
                </c:pt>
                <c:pt idx="30">
                  <c:v>1.0408417241769431E-2</c:v>
                </c:pt>
                <c:pt idx="31">
                  <c:v>1.5046951012557982E-2</c:v>
                </c:pt>
                <c:pt idx="32">
                  <c:v>1.0974092091865596E-2</c:v>
                </c:pt>
                <c:pt idx="33">
                  <c:v>1.4368141192442584E-2</c:v>
                </c:pt>
                <c:pt idx="34">
                  <c:v>1.1200362031904061E-2</c:v>
                </c:pt>
                <c:pt idx="35">
                  <c:v>1.8893539993211902E-2</c:v>
                </c:pt>
                <c:pt idx="36">
                  <c:v>8.5982577214617044E-3</c:v>
                </c:pt>
                <c:pt idx="37">
                  <c:v>1.1879171852019459E-2</c:v>
                </c:pt>
                <c:pt idx="38">
                  <c:v>1.5273220952596447E-2</c:v>
                </c:pt>
                <c:pt idx="39">
                  <c:v>8.3719877814232378E-3</c:v>
                </c:pt>
                <c:pt idx="40">
                  <c:v>1.0408417241769431E-2</c:v>
                </c:pt>
                <c:pt idx="41">
                  <c:v>1.3463061432288721E-2</c:v>
                </c:pt>
                <c:pt idx="42">
                  <c:v>9.5033374816155675E-3</c:v>
                </c:pt>
                <c:pt idx="43">
                  <c:v>1.572576083267338E-2</c:v>
                </c:pt>
                <c:pt idx="44">
                  <c:v>8.0325828713655387E-3</c:v>
                </c:pt>
                <c:pt idx="45">
                  <c:v>1.9119809933250367E-2</c:v>
                </c:pt>
                <c:pt idx="46">
                  <c:v>2.183504921371196E-2</c:v>
                </c:pt>
                <c:pt idx="47">
                  <c:v>9.5033374816155675E-3</c:v>
                </c:pt>
                <c:pt idx="48">
                  <c:v>1.0860957121846362E-2</c:v>
                </c:pt>
                <c:pt idx="49">
                  <c:v>1.4368141192442584E-2</c:v>
                </c:pt>
                <c:pt idx="50">
                  <c:v>1.3010521552211789E-2</c:v>
                </c:pt>
                <c:pt idx="51">
                  <c:v>6.335558321077045E-3</c:v>
                </c:pt>
                <c:pt idx="52">
                  <c:v>1.6291435682769546E-2</c:v>
                </c:pt>
                <c:pt idx="53">
                  <c:v>1.5386355922615681E-2</c:v>
                </c:pt>
                <c:pt idx="54">
                  <c:v>1.7196515442923409E-2</c:v>
                </c:pt>
                <c:pt idx="55">
                  <c:v>1.6291435682769546E-2</c:v>
                </c:pt>
                <c:pt idx="56">
                  <c:v>9.0507976015386359E-3</c:v>
                </c:pt>
                <c:pt idx="57">
                  <c:v>1.7196515442923409E-2</c:v>
                </c:pt>
                <c:pt idx="58">
                  <c:v>1.6291435682769546E-2</c:v>
                </c:pt>
                <c:pt idx="59">
                  <c:v>1.2897386582192557E-2</c:v>
                </c:pt>
                <c:pt idx="60">
                  <c:v>1.7196515442923409E-2</c:v>
                </c:pt>
                <c:pt idx="61">
                  <c:v>1.7196515442923409E-2</c:v>
                </c:pt>
                <c:pt idx="62">
                  <c:v>1.3236791492250254E-2</c:v>
                </c:pt>
                <c:pt idx="63">
                  <c:v>1.5046951012557982E-2</c:v>
                </c:pt>
                <c:pt idx="64">
                  <c:v>1.5046951012557982E-2</c:v>
                </c:pt>
                <c:pt idx="65">
                  <c:v>1.1087227061884829E-2</c:v>
                </c:pt>
                <c:pt idx="66">
                  <c:v>1.380246634234642E-2</c:v>
                </c:pt>
                <c:pt idx="67">
                  <c:v>8.1457178413847729E-3</c:v>
                </c:pt>
                <c:pt idx="68">
                  <c:v>1.3236791492250254E-2</c:v>
                </c:pt>
                <c:pt idx="69">
                  <c:v>1.3236791492250254E-2</c:v>
                </c:pt>
                <c:pt idx="70">
                  <c:v>4.7516687408077837E-3</c:v>
                </c:pt>
                <c:pt idx="71">
                  <c:v>1.8327865143115737E-2</c:v>
                </c:pt>
                <c:pt idx="72">
                  <c:v>1.2897386582192557E-2</c:v>
                </c:pt>
                <c:pt idx="73">
                  <c:v>9.8427423916732665E-3</c:v>
                </c:pt>
                <c:pt idx="74">
                  <c:v>8.2588528114040053E-3</c:v>
                </c:pt>
                <c:pt idx="75">
                  <c:v>7.4669080212693747E-3</c:v>
                </c:pt>
                <c:pt idx="76">
                  <c:v>1.0295282271750198E-2</c:v>
                </c:pt>
                <c:pt idx="77">
                  <c:v>7.5800429912886071E-3</c:v>
                </c:pt>
                <c:pt idx="78">
                  <c:v>5.0910736508654828E-3</c:v>
                </c:pt>
                <c:pt idx="79">
                  <c:v>9.6164724516347999E-3</c:v>
                </c:pt>
                <c:pt idx="80">
                  <c:v>4.9779386808462495E-3</c:v>
                </c:pt>
                <c:pt idx="81">
                  <c:v>9.390202511596335E-3</c:v>
                </c:pt>
                <c:pt idx="82">
                  <c:v>9.8427423916732665E-3</c:v>
                </c:pt>
                <c:pt idx="83">
                  <c:v>1.8893539993211902E-2</c:v>
                </c:pt>
                <c:pt idx="84">
                  <c:v>3.2809141305577554E-3</c:v>
                </c:pt>
                <c:pt idx="85">
                  <c:v>7.8063129313270729E-3</c:v>
                </c:pt>
                <c:pt idx="86">
                  <c:v>5.8830184410001134E-3</c:v>
                </c:pt>
                <c:pt idx="87">
                  <c:v>5.2042086208847153E-3</c:v>
                </c:pt>
                <c:pt idx="88">
                  <c:v>6.1092883810385792E-3</c:v>
                </c:pt>
                <c:pt idx="89">
                  <c:v>7.6931779613078404E-3</c:v>
                </c:pt>
                <c:pt idx="90">
                  <c:v>4.9779386808462495E-3</c:v>
                </c:pt>
                <c:pt idx="91">
                  <c:v>3.620319040615454E-3</c:v>
                </c:pt>
                <c:pt idx="92">
                  <c:v>1.9119809933250367E-2</c:v>
                </c:pt>
                <c:pt idx="93">
                  <c:v>1.0295282271750198E-2</c:v>
                </c:pt>
                <c:pt idx="94">
                  <c:v>6.6749632311347441E-3</c:v>
                </c:pt>
                <c:pt idx="95">
                  <c:v>4.7516687408077837E-3</c:v>
                </c:pt>
                <c:pt idx="96">
                  <c:v>5.3173435909039486E-3</c:v>
                </c:pt>
                <c:pt idx="97">
                  <c:v>6.4486932910962783E-3</c:v>
                </c:pt>
                <c:pt idx="98">
                  <c:v>9.0507976015386359E-3</c:v>
                </c:pt>
                <c:pt idx="99">
                  <c:v>1.0634687181807897E-2</c:v>
                </c:pt>
                <c:pt idx="100">
                  <c:v>1.0634687181807897E-2</c:v>
                </c:pt>
                <c:pt idx="101">
                  <c:v>4.864803710827017E-3</c:v>
                </c:pt>
                <c:pt idx="102">
                  <c:v>9.7296074216540341E-3</c:v>
                </c:pt>
                <c:pt idx="103">
                  <c:v>1.8327865143115737E-2</c:v>
                </c:pt>
                <c:pt idx="104">
                  <c:v>7.4669080212693747E-3</c:v>
                </c:pt>
                <c:pt idx="105">
                  <c:v>9.7296074216540341E-3</c:v>
                </c:pt>
                <c:pt idx="106">
                  <c:v>4.864803710827017E-3</c:v>
                </c:pt>
                <c:pt idx="107">
                  <c:v>4.0728589206923864E-3</c:v>
                </c:pt>
                <c:pt idx="108">
                  <c:v>7.0143681411924423E-3</c:v>
                </c:pt>
                <c:pt idx="109">
                  <c:v>1.3123656522231021E-2</c:v>
                </c:pt>
                <c:pt idx="110">
                  <c:v>1.1992306822038692E-2</c:v>
                </c:pt>
                <c:pt idx="111">
                  <c:v>5.2042086208847153E-3</c:v>
                </c:pt>
                <c:pt idx="112">
                  <c:v>1.5838895802692612E-2</c:v>
                </c:pt>
                <c:pt idx="113">
                  <c:v>7.240638081230908E-3</c:v>
                </c:pt>
                <c:pt idx="114">
                  <c:v>3.0546441905192896E-3</c:v>
                </c:pt>
                <c:pt idx="115">
                  <c:v>1.3463061432288721E-2</c:v>
                </c:pt>
                <c:pt idx="116">
                  <c:v>1.3236791492250254E-2</c:v>
                </c:pt>
                <c:pt idx="117">
                  <c:v>5.7698834709808801E-3</c:v>
                </c:pt>
                <c:pt idx="118">
                  <c:v>4.0728589206923864E-3</c:v>
                </c:pt>
                <c:pt idx="119">
                  <c:v>5.2042086208847153E-3</c:v>
                </c:pt>
                <c:pt idx="120">
                  <c:v>7.4669080212693747E-3</c:v>
                </c:pt>
                <c:pt idx="121">
                  <c:v>2.4889693404231247E-3</c:v>
                </c:pt>
                <c:pt idx="122">
                  <c:v>5.2042086208847153E-3</c:v>
                </c:pt>
                <c:pt idx="123">
                  <c:v>4.4122638307500846E-3</c:v>
                </c:pt>
                <c:pt idx="124">
                  <c:v>8.2588528114040053E-3</c:v>
                </c:pt>
                <c:pt idx="125">
                  <c:v>5.3173435909039486E-3</c:v>
                </c:pt>
                <c:pt idx="126">
                  <c:v>7.0143681411924423E-3</c:v>
                </c:pt>
                <c:pt idx="127">
                  <c:v>3.9597239506731531E-3</c:v>
                </c:pt>
                <c:pt idx="128">
                  <c:v>8.4851227514424702E-3</c:v>
                </c:pt>
                <c:pt idx="129">
                  <c:v>1.0634687181807897E-2</c:v>
                </c:pt>
                <c:pt idx="130">
                  <c:v>8.3719877814232378E-3</c:v>
                </c:pt>
                <c:pt idx="131">
                  <c:v>6.1092883810385792E-3</c:v>
                </c:pt>
                <c:pt idx="132">
                  <c:v>7.0143681411924423E-3</c:v>
                </c:pt>
                <c:pt idx="133">
                  <c:v>6.4486932910962783E-3</c:v>
                </c:pt>
                <c:pt idx="134">
                  <c:v>5.5436135309424144E-3</c:v>
                </c:pt>
                <c:pt idx="135">
                  <c:v>5.5436135309424144E-3</c:v>
                </c:pt>
                <c:pt idx="136">
                  <c:v>1.5952030772711845E-2</c:v>
                </c:pt>
                <c:pt idx="137">
                  <c:v>7.1275031112116756E-3</c:v>
                </c:pt>
                <c:pt idx="138">
                  <c:v>4.2991288607308522E-3</c:v>
                </c:pt>
                <c:pt idx="139">
                  <c:v>5.9961534110193459E-3</c:v>
                </c:pt>
                <c:pt idx="140">
                  <c:v>9.2770675415771008E-3</c:v>
                </c:pt>
                <c:pt idx="141">
                  <c:v>7.8063129313270729E-3</c:v>
                </c:pt>
                <c:pt idx="142">
                  <c:v>4.6385337707885504E-3</c:v>
                </c:pt>
                <c:pt idx="143">
                  <c:v>4.4122638307500846E-3</c:v>
                </c:pt>
                <c:pt idx="144">
                  <c:v>2.4889693404231247E-3</c:v>
                </c:pt>
                <c:pt idx="145">
                  <c:v>3.7334540106346873E-3</c:v>
                </c:pt>
                <c:pt idx="146">
                  <c:v>4.6385337707885504E-3</c:v>
                </c:pt>
                <c:pt idx="147">
                  <c:v>8.4851227514424702E-3</c:v>
                </c:pt>
                <c:pt idx="148">
                  <c:v>1.2331711732096391E-2</c:v>
                </c:pt>
                <c:pt idx="149">
                  <c:v>4.9779386808462495E-3</c:v>
                </c:pt>
                <c:pt idx="150">
                  <c:v>4.1859938907116189E-3</c:v>
                </c:pt>
                <c:pt idx="151">
                  <c:v>3.620319040615454E-3</c:v>
                </c:pt>
                <c:pt idx="152">
                  <c:v>5.0910736508654828E-3</c:v>
                </c:pt>
                <c:pt idx="153">
                  <c:v>4.2991288607308522E-3</c:v>
                </c:pt>
                <c:pt idx="154">
                  <c:v>2.8283742504808238E-3</c:v>
                </c:pt>
                <c:pt idx="155">
                  <c:v>6.335558321077045E-3</c:v>
                </c:pt>
                <c:pt idx="156">
                  <c:v>5.7698834709808801E-3</c:v>
                </c:pt>
                <c:pt idx="157">
                  <c:v>9.390202511596335E-3</c:v>
                </c:pt>
                <c:pt idx="158">
                  <c:v>4.6385337707885504E-3</c:v>
                </c:pt>
                <c:pt idx="159">
                  <c:v>7.3537730512501414E-3</c:v>
                </c:pt>
                <c:pt idx="160">
                  <c:v>2.6021043104423576E-3</c:v>
                </c:pt>
                <c:pt idx="161">
                  <c:v>5.5436135309424144E-3</c:v>
                </c:pt>
                <c:pt idx="162">
                  <c:v>5.7698834709808801E-3</c:v>
                </c:pt>
                <c:pt idx="163">
                  <c:v>1.0974092091865596E-2</c:v>
                </c:pt>
                <c:pt idx="164">
                  <c:v>5.7698834709808801E-3</c:v>
                </c:pt>
                <c:pt idx="165">
                  <c:v>5.2042086208847153E-3</c:v>
                </c:pt>
                <c:pt idx="166">
                  <c:v>7.240638081230908E-3</c:v>
                </c:pt>
                <c:pt idx="167">
                  <c:v>2.4889693404231247E-3</c:v>
                </c:pt>
                <c:pt idx="168">
                  <c:v>5.7698834709808801E-3</c:v>
                </c:pt>
                <c:pt idx="169">
                  <c:v>5.0910736508654828E-3</c:v>
                </c:pt>
                <c:pt idx="170">
                  <c:v>3.7334540106346873E-3</c:v>
                </c:pt>
                <c:pt idx="171">
                  <c:v>4.9779386808462495E-3</c:v>
                </c:pt>
                <c:pt idx="172">
                  <c:v>2.4889693404231247E-3</c:v>
                </c:pt>
                <c:pt idx="173">
                  <c:v>4.1859938907116189E-3</c:v>
                </c:pt>
                <c:pt idx="174">
                  <c:v>5.430478560923181E-3</c:v>
                </c:pt>
                <c:pt idx="175">
                  <c:v>3.3940491005769883E-3</c:v>
                </c:pt>
                <c:pt idx="176">
                  <c:v>5.430478560923181E-3</c:v>
                </c:pt>
                <c:pt idx="177">
                  <c:v>4.9779386808462495E-3</c:v>
                </c:pt>
                <c:pt idx="178">
                  <c:v>3.3940491005769883E-3</c:v>
                </c:pt>
                <c:pt idx="179">
                  <c:v>4.1859938907116189E-3</c:v>
                </c:pt>
                <c:pt idx="180">
                  <c:v>5.2042086208847153E-3</c:v>
                </c:pt>
                <c:pt idx="181">
                  <c:v>5.6567485009616477E-3</c:v>
                </c:pt>
                <c:pt idx="182">
                  <c:v>4.7516687408077837E-3</c:v>
                </c:pt>
                <c:pt idx="183">
                  <c:v>5.2042086208847153E-3</c:v>
                </c:pt>
                <c:pt idx="184">
                  <c:v>1.0974092091865596E-2</c:v>
                </c:pt>
                <c:pt idx="185">
                  <c:v>3.3940491005769883E-3</c:v>
                </c:pt>
                <c:pt idx="186">
                  <c:v>3.5071840705962211E-3</c:v>
                </c:pt>
                <c:pt idx="187">
                  <c:v>3.620319040615454E-3</c:v>
                </c:pt>
                <c:pt idx="188">
                  <c:v>4.2991288607308522E-3</c:v>
                </c:pt>
                <c:pt idx="189">
                  <c:v>4.2991288607308522E-3</c:v>
                </c:pt>
                <c:pt idx="190">
                  <c:v>2.8283742504808238E-3</c:v>
                </c:pt>
                <c:pt idx="191">
                  <c:v>4.4122638307500846E-3</c:v>
                </c:pt>
                <c:pt idx="192">
                  <c:v>4.4122638307500846E-3</c:v>
                </c:pt>
                <c:pt idx="193">
                  <c:v>2.9415092205000567E-3</c:v>
                </c:pt>
                <c:pt idx="194">
                  <c:v>4.864803710827017E-3</c:v>
                </c:pt>
                <c:pt idx="195">
                  <c:v>3.0546441905192896E-3</c:v>
                </c:pt>
                <c:pt idx="196">
                  <c:v>4.7516687408077837E-3</c:v>
                </c:pt>
                <c:pt idx="197">
                  <c:v>5.5436135309424144E-3</c:v>
                </c:pt>
                <c:pt idx="198">
                  <c:v>8.2588528114040053E-3</c:v>
                </c:pt>
                <c:pt idx="199">
                  <c:v>1.6065165742731077E-2</c:v>
                </c:pt>
                <c:pt idx="200">
                  <c:v>3.8465889806539202E-3</c:v>
                </c:pt>
                <c:pt idx="201">
                  <c:v>3.5071840705962211E-3</c:v>
                </c:pt>
                <c:pt idx="202">
                  <c:v>3.1677791605385225E-3</c:v>
                </c:pt>
                <c:pt idx="203">
                  <c:v>5.2042086208847153E-3</c:v>
                </c:pt>
                <c:pt idx="204">
                  <c:v>5.5436135309424144E-3</c:v>
                </c:pt>
                <c:pt idx="205">
                  <c:v>2.4889693404231247E-3</c:v>
                </c:pt>
                <c:pt idx="206">
                  <c:v>5.3173435909039486E-3</c:v>
                </c:pt>
                <c:pt idx="207">
                  <c:v>2.4889693404231247E-3</c:v>
                </c:pt>
                <c:pt idx="208">
                  <c:v>5.2042086208847153E-3</c:v>
                </c:pt>
                <c:pt idx="209">
                  <c:v>2.7152392804615905E-3</c:v>
                </c:pt>
                <c:pt idx="210">
                  <c:v>6.9012331711732098E-3</c:v>
                </c:pt>
                <c:pt idx="211">
                  <c:v>2.6021043104423576E-3</c:v>
                </c:pt>
                <c:pt idx="212">
                  <c:v>4.2991288607308522E-3</c:v>
                </c:pt>
                <c:pt idx="213">
                  <c:v>1.4255006222423351E-2</c:v>
                </c:pt>
                <c:pt idx="214">
                  <c:v>2.7152392804615905E-3</c:v>
                </c:pt>
                <c:pt idx="215">
                  <c:v>3.5071840705962211E-3</c:v>
                </c:pt>
                <c:pt idx="216">
                  <c:v>3.620319040615454E-3</c:v>
                </c:pt>
                <c:pt idx="217">
                  <c:v>1.4820681072519515E-2</c:v>
                </c:pt>
                <c:pt idx="218">
                  <c:v>2.7152392804615905E-3</c:v>
                </c:pt>
                <c:pt idx="219">
                  <c:v>3.9597239506731531E-3</c:v>
                </c:pt>
                <c:pt idx="220">
                  <c:v>3.1677791605385225E-3</c:v>
                </c:pt>
                <c:pt idx="221">
                  <c:v>6.9012331711732098E-3</c:v>
                </c:pt>
                <c:pt idx="222">
                  <c:v>5.8830184410001134E-3</c:v>
                </c:pt>
                <c:pt idx="223">
                  <c:v>4.864803710827017E-3</c:v>
                </c:pt>
                <c:pt idx="224">
                  <c:v>5.6567485009616477E-3</c:v>
                </c:pt>
                <c:pt idx="225">
                  <c:v>3.1677791605385225E-3</c:v>
                </c:pt>
                <c:pt idx="226">
                  <c:v>7.8063129313270729E-3</c:v>
                </c:pt>
                <c:pt idx="227">
                  <c:v>5.6567485009616477E-3</c:v>
                </c:pt>
                <c:pt idx="228">
                  <c:v>3.2809141305577554E-3</c:v>
                </c:pt>
                <c:pt idx="229">
                  <c:v>4.7516687408077837E-3</c:v>
                </c:pt>
                <c:pt idx="230">
                  <c:v>3.2809141305577554E-3</c:v>
                </c:pt>
                <c:pt idx="231">
                  <c:v>3.2809141305577554E-3</c:v>
                </c:pt>
                <c:pt idx="232">
                  <c:v>2.6021043104423576E-3</c:v>
                </c:pt>
                <c:pt idx="233">
                  <c:v>7.8063129313270729E-3</c:v>
                </c:pt>
                <c:pt idx="234">
                  <c:v>2.1495644303654261E-3</c:v>
                </c:pt>
                <c:pt idx="235">
                  <c:v>3.2809141305577554E-3</c:v>
                </c:pt>
                <c:pt idx="236">
                  <c:v>9.7296074216540341E-3</c:v>
                </c:pt>
                <c:pt idx="237">
                  <c:v>5.3173435909039486E-3</c:v>
                </c:pt>
                <c:pt idx="238">
                  <c:v>5.430478560923181E-3</c:v>
                </c:pt>
                <c:pt idx="239">
                  <c:v>2.6021043104423576E-3</c:v>
                </c:pt>
                <c:pt idx="240">
                  <c:v>1.380246634234642E-2</c:v>
                </c:pt>
                <c:pt idx="241">
                  <c:v>3.620319040615454E-3</c:v>
                </c:pt>
                <c:pt idx="242">
                  <c:v>2.0364294603461932E-3</c:v>
                </c:pt>
                <c:pt idx="243">
                  <c:v>2.7152392804615905E-3</c:v>
                </c:pt>
                <c:pt idx="244">
                  <c:v>5.5436135309424144E-3</c:v>
                </c:pt>
                <c:pt idx="245">
                  <c:v>2.9415092205000567E-3</c:v>
                </c:pt>
                <c:pt idx="246">
                  <c:v>1.380246634234642E-2</c:v>
                </c:pt>
                <c:pt idx="247">
                  <c:v>9.7296074216540341E-3</c:v>
                </c:pt>
                <c:pt idx="248">
                  <c:v>2.4889693404231247E-3</c:v>
                </c:pt>
                <c:pt idx="249">
                  <c:v>2.4889693404231247E-3</c:v>
                </c:pt>
                <c:pt idx="250">
                  <c:v>2.6021043104423576E-3</c:v>
                </c:pt>
                <c:pt idx="251">
                  <c:v>2.7152392804615905E-3</c:v>
                </c:pt>
                <c:pt idx="252">
                  <c:v>2.8283742504808238E-3</c:v>
                </c:pt>
                <c:pt idx="253">
                  <c:v>1.0182147301730966E-2</c:v>
                </c:pt>
                <c:pt idx="254">
                  <c:v>3.7334540106346873E-3</c:v>
                </c:pt>
                <c:pt idx="255">
                  <c:v>2.8283742504808238E-3</c:v>
                </c:pt>
                <c:pt idx="256">
                  <c:v>1.267111664215409E-2</c:v>
                </c:pt>
                <c:pt idx="257">
                  <c:v>1.0182147301730966E-2</c:v>
                </c:pt>
                <c:pt idx="258">
                  <c:v>1.1313497001923295E-3</c:v>
                </c:pt>
                <c:pt idx="259">
                  <c:v>3.0546441905192896E-3</c:v>
                </c:pt>
                <c:pt idx="260">
                  <c:v>9.955877361692499E-3</c:v>
                </c:pt>
                <c:pt idx="261">
                  <c:v>2.4889693404231247E-3</c:v>
                </c:pt>
                <c:pt idx="262">
                  <c:v>3.5071840705962211E-3</c:v>
                </c:pt>
                <c:pt idx="263">
                  <c:v>2.8283742504808238E-3</c:v>
                </c:pt>
                <c:pt idx="264">
                  <c:v>3.1677791605385225E-3</c:v>
                </c:pt>
                <c:pt idx="265">
                  <c:v>2.1495644303654261E-3</c:v>
                </c:pt>
                <c:pt idx="266">
                  <c:v>4.525398800769318E-3</c:v>
                </c:pt>
                <c:pt idx="267">
                  <c:v>3.7334540106346873E-3</c:v>
                </c:pt>
                <c:pt idx="268">
                  <c:v>5.6567485009616477E-3</c:v>
                </c:pt>
                <c:pt idx="269">
                  <c:v>2.3758343704038919E-3</c:v>
                </c:pt>
                <c:pt idx="270">
                  <c:v>2.7152392804615905E-3</c:v>
                </c:pt>
                <c:pt idx="271">
                  <c:v>4.4122638307500846E-3</c:v>
                </c:pt>
                <c:pt idx="272">
                  <c:v>3.620319040615454E-3</c:v>
                </c:pt>
                <c:pt idx="273">
                  <c:v>1.2444846702115623E-2</c:v>
                </c:pt>
                <c:pt idx="274">
                  <c:v>1.810159520307727E-3</c:v>
                </c:pt>
                <c:pt idx="275">
                  <c:v>1.267111664215409E-2</c:v>
                </c:pt>
                <c:pt idx="276">
                  <c:v>2.7152392804615905E-3</c:v>
                </c:pt>
                <c:pt idx="277">
                  <c:v>2.6021043104423576E-3</c:v>
                </c:pt>
                <c:pt idx="278">
                  <c:v>1.9232944903269601E-3</c:v>
                </c:pt>
                <c:pt idx="279">
                  <c:v>1.9232944903269601E-3</c:v>
                </c:pt>
                <c:pt idx="280">
                  <c:v>7.0143681411924423E-3</c:v>
                </c:pt>
                <c:pt idx="281">
                  <c:v>3.0546441905192896E-3</c:v>
                </c:pt>
                <c:pt idx="282">
                  <c:v>1.6970245502884941E-3</c:v>
                </c:pt>
                <c:pt idx="283">
                  <c:v>2.262699400384659E-3</c:v>
                </c:pt>
                <c:pt idx="284">
                  <c:v>2.4889693404231247E-3</c:v>
                </c:pt>
                <c:pt idx="285">
                  <c:v>2.3758343704038919E-3</c:v>
                </c:pt>
                <c:pt idx="286">
                  <c:v>8.8245276615001693E-3</c:v>
                </c:pt>
                <c:pt idx="287">
                  <c:v>3.3940491005769883E-3</c:v>
                </c:pt>
                <c:pt idx="288">
                  <c:v>2.3758343704038919E-3</c:v>
                </c:pt>
                <c:pt idx="289">
                  <c:v>1.9232944903269601E-3</c:v>
                </c:pt>
                <c:pt idx="290">
                  <c:v>2.7152392804615905E-3</c:v>
                </c:pt>
                <c:pt idx="291">
                  <c:v>4.1859938907116189E-3</c:v>
                </c:pt>
                <c:pt idx="292">
                  <c:v>5.7698834709808801E-3</c:v>
                </c:pt>
                <c:pt idx="293">
                  <c:v>1.810159520307727E-3</c:v>
                </c:pt>
                <c:pt idx="294">
                  <c:v>1.4707546102500284E-3</c:v>
                </c:pt>
                <c:pt idx="295">
                  <c:v>1.4707546102500284E-3</c:v>
                </c:pt>
                <c:pt idx="296">
                  <c:v>3.2809141305577554E-3</c:v>
                </c:pt>
                <c:pt idx="297">
                  <c:v>2.6021043104423576E-3</c:v>
                </c:pt>
                <c:pt idx="298">
                  <c:v>3.1677791605385225E-3</c:v>
                </c:pt>
                <c:pt idx="299">
                  <c:v>3.5071840705962211E-3</c:v>
                </c:pt>
                <c:pt idx="300">
                  <c:v>1.6970245502884941E-3</c:v>
                </c:pt>
                <c:pt idx="301">
                  <c:v>1.4707546102500284E-3</c:v>
                </c:pt>
                <c:pt idx="302">
                  <c:v>3.0546441905192896E-3</c:v>
                </c:pt>
                <c:pt idx="303">
                  <c:v>3.620319040615454E-3</c:v>
                </c:pt>
                <c:pt idx="304">
                  <c:v>1.1200362031904061E-2</c:v>
                </c:pt>
                <c:pt idx="305">
                  <c:v>2.6021043104423576E-3</c:v>
                </c:pt>
                <c:pt idx="306">
                  <c:v>1.617830071275031E-2</c:v>
                </c:pt>
                <c:pt idx="307">
                  <c:v>1.810159520307727E-3</c:v>
                </c:pt>
                <c:pt idx="308">
                  <c:v>2.1495644303654261E-3</c:v>
                </c:pt>
                <c:pt idx="309">
                  <c:v>7.0143681411924423E-3</c:v>
                </c:pt>
                <c:pt idx="310">
                  <c:v>1.9232944903269601E-3</c:v>
                </c:pt>
                <c:pt idx="311">
                  <c:v>1.9232944903269601E-3</c:v>
                </c:pt>
                <c:pt idx="312">
                  <c:v>6.4486932910962783E-3</c:v>
                </c:pt>
                <c:pt idx="313">
                  <c:v>7.4669080212693747E-3</c:v>
                </c:pt>
                <c:pt idx="314">
                  <c:v>3.2809141305577554E-3</c:v>
                </c:pt>
                <c:pt idx="315">
                  <c:v>6.1092883810385792E-3</c:v>
                </c:pt>
                <c:pt idx="316">
                  <c:v>6.4486932910962783E-3</c:v>
                </c:pt>
                <c:pt idx="317">
                  <c:v>1.4481276162461816E-2</c:v>
                </c:pt>
                <c:pt idx="318">
                  <c:v>1.3576196402307953E-3</c:v>
                </c:pt>
                <c:pt idx="319">
                  <c:v>9.5033374816155675E-3</c:v>
                </c:pt>
                <c:pt idx="320">
                  <c:v>1.810159520307727E-3</c:v>
                </c:pt>
                <c:pt idx="321">
                  <c:v>7.6931779613078404E-3</c:v>
                </c:pt>
                <c:pt idx="322">
                  <c:v>2.262699400384659E-3</c:v>
                </c:pt>
                <c:pt idx="323">
                  <c:v>5.5436135309424144E-3</c:v>
                </c:pt>
                <c:pt idx="324">
                  <c:v>1.6970245502884941E-3</c:v>
                </c:pt>
                <c:pt idx="325">
                  <c:v>2.262699400384659E-3</c:v>
                </c:pt>
                <c:pt idx="326">
                  <c:v>5.5436135309424144E-3</c:v>
                </c:pt>
                <c:pt idx="327">
                  <c:v>3.7334540106346873E-3</c:v>
                </c:pt>
                <c:pt idx="328">
                  <c:v>1.6970245502884941E-3</c:v>
                </c:pt>
                <c:pt idx="329">
                  <c:v>3.0546441905192896E-3</c:v>
                </c:pt>
                <c:pt idx="330">
                  <c:v>5.9961534110193459E-3</c:v>
                </c:pt>
                <c:pt idx="331">
                  <c:v>2.3758343704038919E-3</c:v>
                </c:pt>
                <c:pt idx="332">
                  <c:v>7.240638081230908E-3</c:v>
                </c:pt>
                <c:pt idx="333">
                  <c:v>4.864803710827017E-3</c:v>
                </c:pt>
                <c:pt idx="334">
                  <c:v>1.3236791492250254E-2</c:v>
                </c:pt>
                <c:pt idx="335">
                  <c:v>2.0364294603461932E-3</c:v>
                </c:pt>
                <c:pt idx="336">
                  <c:v>3.1677791605385225E-3</c:v>
                </c:pt>
                <c:pt idx="337">
                  <c:v>1.9232944903269601E-3</c:v>
                </c:pt>
                <c:pt idx="338">
                  <c:v>1.1087227061884829E-2</c:v>
                </c:pt>
                <c:pt idx="339">
                  <c:v>3.0546441905192896E-3</c:v>
                </c:pt>
                <c:pt idx="340">
                  <c:v>6.2224233510578117E-3</c:v>
                </c:pt>
                <c:pt idx="341">
                  <c:v>4.864803710827017E-3</c:v>
                </c:pt>
                <c:pt idx="342">
                  <c:v>5.6567485009616477E-3</c:v>
                </c:pt>
                <c:pt idx="343">
                  <c:v>2.0364294603461932E-3</c:v>
                </c:pt>
                <c:pt idx="344">
                  <c:v>4.4122638307500846E-3</c:v>
                </c:pt>
                <c:pt idx="345">
                  <c:v>3.3940491005769883E-3</c:v>
                </c:pt>
                <c:pt idx="346">
                  <c:v>1.4707546102500284E-3</c:v>
                </c:pt>
                <c:pt idx="347">
                  <c:v>5.7698834709808801E-3</c:v>
                </c:pt>
                <c:pt idx="348">
                  <c:v>2.3758343704038919E-3</c:v>
                </c:pt>
                <c:pt idx="349">
                  <c:v>7.6931779613078404E-3</c:v>
                </c:pt>
                <c:pt idx="350">
                  <c:v>3.0546441905192896E-3</c:v>
                </c:pt>
                <c:pt idx="351">
                  <c:v>6.9012331711732098E-3</c:v>
                </c:pt>
                <c:pt idx="352">
                  <c:v>7.4669080212693747E-3</c:v>
                </c:pt>
                <c:pt idx="353">
                  <c:v>7.5800429912886071E-3</c:v>
                </c:pt>
                <c:pt idx="354">
                  <c:v>2.8283742504808238E-3</c:v>
                </c:pt>
                <c:pt idx="355">
                  <c:v>4.1859938907116189E-3</c:v>
                </c:pt>
                <c:pt idx="356">
                  <c:v>2.4889693404231247E-3</c:v>
                </c:pt>
                <c:pt idx="357">
                  <c:v>3.2809141305577554E-3</c:v>
                </c:pt>
                <c:pt idx="358">
                  <c:v>1.9232944903269601E-3</c:v>
                </c:pt>
                <c:pt idx="359">
                  <c:v>1.3576196402307953E-3</c:v>
                </c:pt>
                <c:pt idx="360">
                  <c:v>6.9012331711732098E-3</c:v>
                </c:pt>
                <c:pt idx="361">
                  <c:v>7.4669080212693747E-3</c:v>
                </c:pt>
                <c:pt idx="362">
                  <c:v>1.4707546102500284E-3</c:v>
                </c:pt>
                <c:pt idx="363">
                  <c:v>2.262699400384659E-3</c:v>
                </c:pt>
                <c:pt idx="364">
                  <c:v>1.4820681072519515E-2</c:v>
                </c:pt>
                <c:pt idx="365">
                  <c:v>1.9232944903269601E-3</c:v>
                </c:pt>
                <c:pt idx="366">
                  <c:v>3.9597239506731531E-3</c:v>
                </c:pt>
                <c:pt idx="367">
                  <c:v>9.7296074216540341E-3</c:v>
                </c:pt>
                <c:pt idx="368">
                  <c:v>3.1677791605385225E-3</c:v>
                </c:pt>
                <c:pt idx="369">
                  <c:v>1.4707546102500284E-3</c:v>
                </c:pt>
                <c:pt idx="370">
                  <c:v>6.5618282611155107E-3</c:v>
                </c:pt>
                <c:pt idx="371">
                  <c:v>2.6021043104423576E-3</c:v>
                </c:pt>
                <c:pt idx="372">
                  <c:v>1.380246634234642E-2</c:v>
                </c:pt>
                <c:pt idx="373">
                  <c:v>1.0860957121846362E-2</c:v>
                </c:pt>
                <c:pt idx="374">
                  <c:v>1.4707546102500284E-3</c:v>
                </c:pt>
                <c:pt idx="375">
                  <c:v>3.2809141305577554E-3</c:v>
                </c:pt>
                <c:pt idx="376">
                  <c:v>1.5838895802692612E-3</c:v>
                </c:pt>
                <c:pt idx="377">
                  <c:v>5.9961534110193459E-3</c:v>
                </c:pt>
                <c:pt idx="378">
                  <c:v>1.6970245502884941E-3</c:v>
                </c:pt>
                <c:pt idx="379">
                  <c:v>1.810159520307727E-3</c:v>
                </c:pt>
                <c:pt idx="380">
                  <c:v>2.1495644303654261E-3</c:v>
                </c:pt>
                <c:pt idx="381">
                  <c:v>5.5436135309424144E-3</c:v>
                </c:pt>
                <c:pt idx="382">
                  <c:v>2.262699400384659E-3</c:v>
                </c:pt>
                <c:pt idx="383">
                  <c:v>2.0364294603461932E-3</c:v>
                </c:pt>
                <c:pt idx="384">
                  <c:v>7.3537730512501414E-3</c:v>
                </c:pt>
                <c:pt idx="385">
                  <c:v>1.9232944903269601E-3</c:v>
                </c:pt>
                <c:pt idx="386">
                  <c:v>1.4707546102500284E-3</c:v>
                </c:pt>
                <c:pt idx="387">
                  <c:v>3.2809141305577554E-3</c:v>
                </c:pt>
                <c:pt idx="388">
                  <c:v>6.9012331711732098E-3</c:v>
                </c:pt>
                <c:pt idx="389">
                  <c:v>1.9232944903269601E-3</c:v>
                </c:pt>
                <c:pt idx="390">
                  <c:v>2.1495644303654261E-3</c:v>
                </c:pt>
                <c:pt idx="391">
                  <c:v>1.9232944903269601E-3</c:v>
                </c:pt>
                <c:pt idx="392">
                  <c:v>2.0364294603461932E-3</c:v>
                </c:pt>
                <c:pt idx="393">
                  <c:v>1.810159520307727E-3</c:v>
                </c:pt>
                <c:pt idx="394">
                  <c:v>2.3758343704038919E-3</c:v>
                </c:pt>
                <c:pt idx="395">
                  <c:v>1.9232944903269601E-3</c:v>
                </c:pt>
                <c:pt idx="396">
                  <c:v>1.5838895802692612E-3</c:v>
                </c:pt>
                <c:pt idx="397">
                  <c:v>1.2444846702115624E-3</c:v>
                </c:pt>
                <c:pt idx="398">
                  <c:v>2.9415092205000567E-3</c:v>
                </c:pt>
                <c:pt idx="399">
                  <c:v>3.0546441905192896E-3</c:v>
                </c:pt>
                <c:pt idx="400">
                  <c:v>1.3123656522231021E-2</c:v>
                </c:pt>
                <c:pt idx="401">
                  <c:v>2.4889693404231247E-3</c:v>
                </c:pt>
                <c:pt idx="402">
                  <c:v>2.3758343704038919E-3</c:v>
                </c:pt>
                <c:pt idx="403">
                  <c:v>5.7698834709808801E-3</c:v>
                </c:pt>
                <c:pt idx="404">
                  <c:v>1.7422785382961874E-2</c:v>
                </c:pt>
                <c:pt idx="405">
                  <c:v>1.3576196402307953E-3</c:v>
                </c:pt>
                <c:pt idx="406">
                  <c:v>3.5071840705962211E-3</c:v>
                </c:pt>
                <c:pt idx="407">
                  <c:v>9.7296074216540341E-3</c:v>
                </c:pt>
                <c:pt idx="408">
                  <c:v>2.3758343704038919E-3</c:v>
                </c:pt>
                <c:pt idx="409">
                  <c:v>5.8830184410001134E-3</c:v>
                </c:pt>
                <c:pt idx="410">
                  <c:v>2.1495644303654261E-3</c:v>
                </c:pt>
                <c:pt idx="411">
                  <c:v>7.6931779613078404E-3</c:v>
                </c:pt>
                <c:pt idx="412">
                  <c:v>1.3576196402307953E-3</c:v>
                </c:pt>
                <c:pt idx="413">
                  <c:v>1.2444846702115624E-3</c:v>
                </c:pt>
                <c:pt idx="414">
                  <c:v>2.262699400384659E-3</c:v>
                </c:pt>
                <c:pt idx="415">
                  <c:v>2.3758343704038919E-3</c:v>
                </c:pt>
                <c:pt idx="416">
                  <c:v>5.6567485009616477E-3</c:v>
                </c:pt>
                <c:pt idx="417">
                  <c:v>2.6021043104423576E-3</c:v>
                </c:pt>
                <c:pt idx="418">
                  <c:v>3.8465889806539202E-3</c:v>
                </c:pt>
                <c:pt idx="419">
                  <c:v>8.4851227514424702E-3</c:v>
                </c:pt>
                <c:pt idx="420">
                  <c:v>7.1275031112116756E-3</c:v>
                </c:pt>
                <c:pt idx="421">
                  <c:v>1.2444846702115624E-3</c:v>
                </c:pt>
                <c:pt idx="422">
                  <c:v>9.7296074216540341E-3</c:v>
                </c:pt>
                <c:pt idx="423">
                  <c:v>3.620319040615454E-3</c:v>
                </c:pt>
                <c:pt idx="424">
                  <c:v>6.9012331711732098E-3</c:v>
                </c:pt>
                <c:pt idx="425">
                  <c:v>3.1677791605385225E-3</c:v>
                </c:pt>
                <c:pt idx="426">
                  <c:v>3.9597239506731531E-3</c:v>
                </c:pt>
                <c:pt idx="427">
                  <c:v>1.9232944903269601E-3</c:v>
                </c:pt>
                <c:pt idx="428">
                  <c:v>1.1313497001923295E-3</c:v>
                </c:pt>
                <c:pt idx="429">
                  <c:v>1.4707546102500284E-3</c:v>
                </c:pt>
                <c:pt idx="430">
                  <c:v>2.6021043104423576E-3</c:v>
                </c:pt>
                <c:pt idx="431">
                  <c:v>4.4122638307500846E-3</c:v>
                </c:pt>
                <c:pt idx="432">
                  <c:v>1.0182147301730966E-3</c:v>
                </c:pt>
                <c:pt idx="433">
                  <c:v>3.5071840705962211E-3</c:v>
                </c:pt>
                <c:pt idx="434">
                  <c:v>1.4707546102500284E-3</c:v>
                </c:pt>
                <c:pt idx="435">
                  <c:v>1.2444846702115624E-3</c:v>
                </c:pt>
                <c:pt idx="436">
                  <c:v>1.9232944903269601E-3</c:v>
                </c:pt>
                <c:pt idx="437">
                  <c:v>3.7334540106346873E-3</c:v>
                </c:pt>
                <c:pt idx="438">
                  <c:v>1.0974092091865596E-2</c:v>
                </c:pt>
                <c:pt idx="439">
                  <c:v>6.7880982011539765E-3</c:v>
                </c:pt>
                <c:pt idx="440">
                  <c:v>1.0182147301730966E-3</c:v>
                </c:pt>
                <c:pt idx="441">
                  <c:v>1.9232944903269601E-3</c:v>
                </c:pt>
                <c:pt idx="442">
                  <c:v>1.6970245502884941E-3</c:v>
                </c:pt>
                <c:pt idx="443">
                  <c:v>2.7152392804615905E-3</c:v>
                </c:pt>
                <c:pt idx="444">
                  <c:v>2.9415092205000567E-3</c:v>
                </c:pt>
                <c:pt idx="445">
                  <c:v>4.4122638307500846E-3</c:v>
                </c:pt>
                <c:pt idx="446">
                  <c:v>4.4122638307500846E-3</c:v>
                </c:pt>
                <c:pt idx="447">
                  <c:v>7.8063129313270729E-3</c:v>
                </c:pt>
                <c:pt idx="448">
                  <c:v>3.1677791605385225E-3</c:v>
                </c:pt>
                <c:pt idx="449">
                  <c:v>1.9232944903269601E-3</c:v>
                </c:pt>
                <c:pt idx="450">
                  <c:v>2.6021043104423576E-3</c:v>
                </c:pt>
                <c:pt idx="451">
                  <c:v>3.2809141305577554E-3</c:v>
                </c:pt>
                <c:pt idx="452">
                  <c:v>2.3758343704038919E-3</c:v>
                </c:pt>
                <c:pt idx="453">
                  <c:v>5.3173435909039486E-3</c:v>
                </c:pt>
                <c:pt idx="454">
                  <c:v>2.3758343704038919E-3</c:v>
                </c:pt>
                <c:pt idx="455">
                  <c:v>7.8063129313270729E-3</c:v>
                </c:pt>
                <c:pt idx="456">
                  <c:v>1.9232944903269601E-3</c:v>
                </c:pt>
                <c:pt idx="457">
                  <c:v>3.3940491005769883E-3</c:v>
                </c:pt>
                <c:pt idx="458">
                  <c:v>2.4889693404231247E-3</c:v>
                </c:pt>
                <c:pt idx="459">
                  <c:v>4.7516687408077837E-3</c:v>
                </c:pt>
                <c:pt idx="460">
                  <c:v>5.6567485009616477E-3</c:v>
                </c:pt>
                <c:pt idx="461">
                  <c:v>5.6567485009616477E-3</c:v>
                </c:pt>
                <c:pt idx="462">
                  <c:v>6.1092883810385792E-3</c:v>
                </c:pt>
                <c:pt idx="463">
                  <c:v>1.5838895802692612E-3</c:v>
                </c:pt>
                <c:pt idx="464">
                  <c:v>4.4122638307500846E-3</c:v>
                </c:pt>
                <c:pt idx="465">
                  <c:v>1.1313497001923295E-3</c:v>
                </c:pt>
                <c:pt idx="466">
                  <c:v>1.6970245502884941E-3</c:v>
                </c:pt>
                <c:pt idx="467">
                  <c:v>1.810159520307727E-3</c:v>
                </c:pt>
                <c:pt idx="468">
                  <c:v>4.7516687408077837E-3</c:v>
                </c:pt>
                <c:pt idx="469">
                  <c:v>2.6021043104423576E-3</c:v>
                </c:pt>
                <c:pt idx="470">
                  <c:v>6.1092883810385792E-3</c:v>
                </c:pt>
                <c:pt idx="471">
                  <c:v>1.4707546102500284E-3</c:v>
                </c:pt>
                <c:pt idx="472">
                  <c:v>3.620319040615454E-3</c:v>
                </c:pt>
                <c:pt idx="473">
                  <c:v>7.3537730512501414E-3</c:v>
                </c:pt>
                <c:pt idx="474">
                  <c:v>2.3758343704038919E-3</c:v>
                </c:pt>
                <c:pt idx="475">
                  <c:v>2.8283742504808238E-3</c:v>
                </c:pt>
                <c:pt idx="476">
                  <c:v>6.4486932910962783E-3</c:v>
                </c:pt>
                <c:pt idx="477">
                  <c:v>1.1313497001923295E-3</c:v>
                </c:pt>
                <c:pt idx="478">
                  <c:v>2.262699400384659E-3</c:v>
                </c:pt>
                <c:pt idx="479">
                  <c:v>4.4122638307500846E-3</c:v>
                </c:pt>
                <c:pt idx="480">
                  <c:v>4.7516687408077837E-3</c:v>
                </c:pt>
                <c:pt idx="481">
                  <c:v>7.3537730512501414E-3</c:v>
                </c:pt>
                <c:pt idx="482">
                  <c:v>1.810159520307727E-3</c:v>
                </c:pt>
                <c:pt idx="483">
                  <c:v>1.0182147301730966E-3</c:v>
                </c:pt>
                <c:pt idx="484">
                  <c:v>1.1313497001923295E-3</c:v>
                </c:pt>
                <c:pt idx="485">
                  <c:v>2.7152392804615905E-3</c:v>
                </c:pt>
                <c:pt idx="486">
                  <c:v>1.2444846702115624E-3</c:v>
                </c:pt>
                <c:pt idx="487">
                  <c:v>3.3940491005769883E-3</c:v>
                </c:pt>
                <c:pt idx="488">
                  <c:v>2.1495644303654261E-3</c:v>
                </c:pt>
                <c:pt idx="489">
                  <c:v>1.4707546102500284E-3</c:v>
                </c:pt>
                <c:pt idx="490">
                  <c:v>5.0910736508654828E-3</c:v>
                </c:pt>
                <c:pt idx="491">
                  <c:v>7.4669080212693747E-3</c:v>
                </c:pt>
                <c:pt idx="492">
                  <c:v>1.4707546102500284E-3</c:v>
                </c:pt>
                <c:pt idx="493">
                  <c:v>5.0910736508654828E-3</c:v>
                </c:pt>
                <c:pt idx="494">
                  <c:v>1.3576196402307953E-3</c:v>
                </c:pt>
                <c:pt idx="495">
                  <c:v>3.1677791605385225E-3</c:v>
                </c:pt>
                <c:pt idx="496">
                  <c:v>2.6021043104423576E-3</c:v>
                </c:pt>
                <c:pt idx="497">
                  <c:v>1.0182147301730966E-3</c:v>
                </c:pt>
                <c:pt idx="498">
                  <c:v>2.6021043104423576E-3</c:v>
                </c:pt>
                <c:pt idx="499">
                  <c:v>3.3940491005769883E-3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584744"/>
        <c:axId val="329585136"/>
      </c:scatterChart>
      <c:valAx>
        <c:axId val="3295847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132578086381744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85136"/>
        <c:crosses val="autoZero"/>
        <c:crossBetween val="midCat"/>
      </c:valAx>
      <c:valAx>
        <c:axId val="3295851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7849144657321065E-2"/>
              <c:y val="0.377045713485541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8474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Biological Process: GRN18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8688486484970525"/>
          <c:y val="1.41462296876690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798934975080994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Pt>
            <c:idx val="0"/>
            <c:marker>
              <c:symbol val="diamond"/>
              <c:size val="10"/>
              <c:spPr>
                <a:solidFill>
                  <a:srgbClr val="0070C0"/>
                </a:solidFill>
                <a:ln w="22225">
                  <a:solidFill>
                    <a:srgbClr val="FF0000"/>
                  </a:solidFill>
                </a:ln>
                <a:effectLst/>
              </c:spPr>
            </c:marker>
            <c:bubble3D val="0"/>
          </c:dPt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1.386928952596324E-2"/>
                  <c:y val="-0.3895558179353187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5.8569950000000003E-2</c:v>
                </c:pt>
                <c:pt idx="1">
                  <c:v>7.8474150000000006E-2</c:v>
                </c:pt>
                <c:pt idx="2">
                  <c:v>1.701567E-2</c:v>
                </c:pt>
                <c:pt idx="3">
                  <c:v>6.0204380000000002E-2</c:v>
                </c:pt>
                <c:pt idx="4">
                  <c:v>9.4412140000000006E-2</c:v>
                </c:pt>
                <c:pt idx="5">
                  <c:v>5.8718060000000002E-2</c:v>
                </c:pt>
                <c:pt idx="6">
                  <c:v>5.9435229999999999E-2</c:v>
                </c:pt>
                <c:pt idx="7">
                  <c:v>5.8176029999999997E-2</c:v>
                </c:pt>
                <c:pt idx="8">
                  <c:v>8.9764150000000001E-2</c:v>
                </c:pt>
                <c:pt idx="9">
                  <c:v>1.3105790000000001E-2</c:v>
                </c:pt>
                <c:pt idx="10">
                  <c:v>1.1961289999999999E-2</c:v>
                </c:pt>
                <c:pt idx="11">
                  <c:v>7.052572E-2</c:v>
                </c:pt>
                <c:pt idx="12">
                  <c:v>7.4562110000000001E-2</c:v>
                </c:pt>
                <c:pt idx="13">
                  <c:v>5.1462090000000002E-2</c:v>
                </c:pt>
                <c:pt idx="14">
                  <c:v>1.6932099999999999E-2</c:v>
                </c:pt>
                <c:pt idx="15">
                  <c:v>7.3296330000000007E-2</c:v>
                </c:pt>
                <c:pt idx="16">
                  <c:v>6.3104489999999999E-2</c:v>
                </c:pt>
                <c:pt idx="17">
                  <c:v>6.7605709999999999E-2</c:v>
                </c:pt>
                <c:pt idx="18">
                  <c:v>4.0354309999999997E-2</c:v>
                </c:pt>
                <c:pt idx="19">
                  <c:v>8.0258069999999994E-3</c:v>
                </c:pt>
                <c:pt idx="20">
                  <c:v>1.908174E-2</c:v>
                </c:pt>
                <c:pt idx="21">
                  <c:v>3.373777E-2</c:v>
                </c:pt>
                <c:pt idx="22">
                  <c:v>1.325905E-2</c:v>
                </c:pt>
                <c:pt idx="23">
                  <c:v>2.5819669999999999E-2</c:v>
                </c:pt>
                <c:pt idx="24">
                  <c:v>1.29362E-2</c:v>
                </c:pt>
                <c:pt idx="25">
                  <c:v>2.7673980000000001E-2</c:v>
                </c:pt>
                <c:pt idx="26">
                  <c:v>8.8776270000000008E-3</c:v>
                </c:pt>
                <c:pt idx="27">
                  <c:v>4.8113580000000003E-2</c:v>
                </c:pt>
                <c:pt idx="28">
                  <c:v>7.7524250000000003E-3</c:v>
                </c:pt>
                <c:pt idx="29">
                  <c:v>9.6278179999999998E-3</c:v>
                </c:pt>
                <c:pt idx="30">
                  <c:v>1.0974100000000001E-2</c:v>
                </c:pt>
                <c:pt idx="31">
                  <c:v>3.0238080000000001E-2</c:v>
                </c:pt>
                <c:pt idx="32">
                  <c:v>1.348622E-2</c:v>
                </c:pt>
                <c:pt idx="33">
                  <c:v>2.8621400000000002E-2</c:v>
                </c:pt>
                <c:pt idx="34">
                  <c:v>1.514943E-2</c:v>
                </c:pt>
                <c:pt idx="35">
                  <c:v>5.6887229999999997E-2</c:v>
                </c:pt>
                <c:pt idx="36">
                  <c:v>7.37522E-3</c:v>
                </c:pt>
                <c:pt idx="37">
                  <c:v>1.9084859999999999E-2</c:v>
                </c:pt>
                <c:pt idx="38">
                  <c:v>3.5883789999999999E-2</c:v>
                </c:pt>
                <c:pt idx="39">
                  <c:v>7.2028259999999998E-3</c:v>
                </c:pt>
                <c:pt idx="40">
                  <c:v>1.3779359999999999E-2</c:v>
                </c:pt>
                <c:pt idx="41">
                  <c:v>2.774532E-2</c:v>
                </c:pt>
                <c:pt idx="42">
                  <c:v>1.1492189999999999E-2</c:v>
                </c:pt>
                <c:pt idx="43">
                  <c:v>4.1730530000000002E-2</c:v>
                </c:pt>
                <c:pt idx="44">
                  <c:v>7.0563969999999998E-3</c:v>
                </c:pt>
                <c:pt idx="45">
                  <c:v>6.7069279999999995E-2</c:v>
                </c:pt>
                <c:pt idx="46">
                  <c:v>8.9194339999999997E-2</c:v>
                </c:pt>
                <c:pt idx="47">
                  <c:v>1.344297E-2</c:v>
                </c:pt>
                <c:pt idx="48">
                  <c:v>1.9152260000000001E-2</c:v>
                </c:pt>
                <c:pt idx="49">
                  <c:v>3.8722550000000001E-2</c:v>
                </c:pt>
                <c:pt idx="50">
                  <c:v>3.0998789999999998E-2</c:v>
                </c:pt>
                <c:pt idx="51">
                  <c:v>4.36047E-3</c:v>
                </c:pt>
                <c:pt idx="52">
                  <c:v>5.6164329999999998E-2</c:v>
                </c:pt>
                <c:pt idx="53">
                  <c:v>5.025077E-2</c:v>
                </c:pt>
                <c:pt idx="54">
                  <c:v>6.3312450000000006E-2</c:v>
                </c:pt>
                <c:pt idx="55">
                  <c:v>5.7217860000000002E-2</c:v>
                </c:pt>
                <c:pt idx="56">
                  <c:v>1.496596E-2</c:v>
                </c:pt>
                <c:pt idx="57">
                  <c:v>6.4291680000000004E-2</c:v>
                </c:pt>
                <c:pt idx="58">
                  <c:v>5.8264240000000002E-2</c:v>
                </c:pt>
                <c:pt idx="59">
                  <c:v>3.6318690000000001E-2</c:v>
                </c:pt>
                <c:pt idx="60">
                  <c:v>6.6290119999999994E-2</c:v>
                </c:pt>
                <c:pt idx="61">
                  <c:v>6.6814040000000005E-2</c:v>
                </c:pt>
                <c:pt idx="62">
                  <c:v>3.8940580000000002E-2</c:v>
                </c:pt>
                <c:pt idx="63">
                  <c:v>5.1207719999999998E-2</c:v>
                </c:pt>
                <c:pt idx="64">
                  <c:v>5.1905430000000002E-2</c:v>
                </c:pt>
                <c:pt idx="65">
                  <c:v>2.6870939999999999E-2</c:v>
                </c:pt>
                <c:pt idx="66">
                  <c:v>4.3848480000000002E-2</c:v>
                </c:pt>
                <c:pt idx="67">
                  <c:v>1.2960889999999999E-2</c:v>
                </c:pt>
                <c:pt idx="68">
                  <c:v>4.0760459999999998E-2</c:v>
                </c:pt>
                <c:pt idx="69">
                  <c:v>4.1077120000000002E-2</c:v>
                </c:pt>
                <c:pt idx="70">
                  <c:v>2.637983E-3</c:v>
                </c:pt>
                <c:pt idx="71">
                  <c:v>7.9870990000000003E-2</c:v>
                </c:pt>
                <c:pt idx="72">
                  <c:v>3.9919499999999997E-2</c:v>
                </c:pt>
                <c:pt idx="73">
                  <c:v>2.3179350000000001E-2</c:v>
                </c:pt>
                <c:pt idx="74">
                  <c:v>1.539749E-2</c:v>
                </c:pt>
                <c:pt idx="75">
                  <c:v>1.1960119999999999E-2</c:v>
                </c:pt>
                <c:pt idx="76">
                  <c:v>2.6073079999999998E-2</c:v>
                </c:pt>
                <c:pt idx="77">
                  <c:v>1.26222E-2</c:v>
                </c:pt>
                <c:pt idx="78">
                  <c:v>4.0777369999999997E-3</c:v>
                </c:pt>
                <c:pt idx="79">
                  <c:v>2.2532699999999999E-2</c:v>
                </c:pt>
                <c:pt idx="80">
                  <c:v>3.9643359999999997E-3</c:v>
                </c:pt>
                <c:pt idx="81">
                  <c:v>2.199947E-2</c:v>
                </c:pt>
                <c:pt idx="82">
                  <c:v>2.5068030000000002E-2</c:v>
                </c:pt>
                <c:pt idx="83">
                  <c:v>9.3520259999999994E-2</c:v>
                </c:pt>
                <c:pt idx="84">
                  <c:v>1.017397E-3</c:v>
                </c:pt>
                <c:pt idx="85">
                  <c:v>1.518974E-2</c:v>
                </c:pt>
                <c:pt idx="86">
                  <c:v>7.5597060000000002E-3</c:v>
                </c:pt>
                <c:pt idx="87">
                  <c:v>5.4471140000000003E-3</c:v>
                </c:pt>
                <c:pt idx="88">
                  <c:v>8.576742E-3</c:v>
                </c:pt>
                <c:pt idx="89">
                  <c:v>1.5638659999999999E-2</c:v>
                </c:pt>
                <c:pt idx="90">
                  <c:v>4.9187459999999999E-3</c:v>
                </c:pt>
                <c:pt idx="91">
                  <c:v>1.739722E-3</c:v>
                </c:pt>
                <c:pt idx="92">
                  <c:v>0.1007627</c:v>
                </c:pt>
                <c:pt idx="93">
                  <c:v>3.0793350000000001E-2</c:v>
                </c:pt>
                <c:pt idx="94">
                  <c:v>1.1322219999999999E-2</c:v>
                </c:pt>
                <c:pt idx="95">
                  <c:v>4.4400849999999999E-3</c:v>
                </c:pt>
                <c:pt idx="96">
                  <c:v>6.1773000000000002E-3</c:v>
                </c:pt>
                <c:pt idx="97">
                  <c:v>1.046645E-2</c:v>
                </c:pt>
                <c:pt idx="98">
                  <c:v>2.364376E-2</c:v>
                </c:pt>
                <c:pt idx="99">
                  <c:v>3.3558959999999999E-2</c:v>
                </c:pt>
                <c:pt idx="100">
                  <c:v>3.3737650000000001E-2</c:v>
                </c:pt>
                <c:pt idx="101">
                  <c:v>4.9644019999999997E-3</c:v>
                </c:pt>
                <c:pt idx="102">
                  <c:v>2.8049259999999999E-2</c:v>
                </c:pt>
                <c:pt idx="103">
                  <c:v>9.6377400000000002E-2</c:v>
                </c:pt>
                <c:pt idx="104">
                  <c:v>1.5859890000000001E-2</c:v>
                </c:pt>
                <c:pt idx="105">
                  <c:v>2.90067E-2</c:v>
                </c:pt>
                <c:pt idx="106">
                  <c:v>5.3954060000000002E-3</c:v>
                </c:pt>
                <c:pt idx="107">
                  <c:v>3.1826900000000002E-3</c:v>
                </c:pt>
                <c:pt idx="108">
                  <c:v>1.422021E-2</c:v>
                </c:pt>
                <c:pt idx="109">
                  <c:v>5.4681790000000001E-2</c:v>
                </c:pt>
                <c:pt idx="110">
                  <c:v>4.637235E-2</c:v>
                </c:pt>
                <c:pt idx="111">
                  <c:v>6.9688830000000004E-3</c:v>
                </c:pt>
                <c:pt idx="112">
                  <c:v>7.816178E-2</c:v>
                </c:pt>
                <c:pt idx="113">
                  <c:v>1.620922E-2</c:v>
                </c:pt>
                <c:pt idx="114">
                  <c:v>1.3547050000000001E-3</c:v>
                </c:pt>
                <c:pt idx="115">
                  <c:v>5.8815899999999997E-2</c:v>
                </c:pt>
                <c:pt idx="116">
                  <c:v>5.7030320000000002E-2</c:v>
                </c:pt>
                <c:pt idx="117">
                  <c:v>9.5221279999999995E-3</c:v>
                </c:pt>
                <c:pt idx="118">
                  <c:v>3.6326420000000002E-3</c:v>
                </c:pt>
                <c:pt idx="119">
                  <c:v>7.4258049999999997E-3</c:v>
                </c:pt>
                <c:pt idx="120">
                  <c:v>1.797984E-2</c:v>
                </c:pt>
                <c:pt idx="121">
                  <c:v>6.4024090000000002E-4</c:v>
                </c:pt>
                <c:pt idx="122">
                  <c:v>7.45439E-3</c:v>
                </c:pt>
                <c:pt idx="123">
                  <c:v>4.7210459999999996E-3</c:v>
                </c:pt>
                <c:pt idx="124">
                  <c:v>2.2584719999999999E-2</c:v>
                </c:pt>
                <c:pt idx="125">
                  <c:v>7.9468200000000003E-3</c:v>
                </c:pt>
                <c:pt idx="126">
                  <c:v>1.5726110000000001E-2</c:v>
                </c:pt>
                <c:pt idx="127">
                  <c:v>3.4758179999999999E-3</c:v>
                </c:pt>
                <c:pt idx="128">
                  <c:v>2.4140470000000001E-2</c:v>
                </c:pt>
                <c:pt idx="129">
                  <c:v>3.8634540000000002E-2</c:v>
                </c:pt>
                <c:pt idx="130">
                  <c:v>2.3764179999999999E-2</c:v>
                </c:pt>
                <c:pt idx="131">
                  <c:v>1.162348E-2</c:v>
                </c:pt>
                <c:pt idx="132">
                  <c:v>1.6219089999999999E-2</c:v>
                </c:pt>
                <c:pt idx="133">
                  <c:v>1.334043E-2</c:v>
                </c:pt>
                <c:pt idx="134">
                  <c:v>9.3867159999999998E-3</c:v>
                </c:pt>
                <c:pt idx="135">
                  <c:v>9.4526230000000003E-3</c:v>
                </c:pt>
                <c:pt idx="136">
                  <c:v>8.3588570000000001E-2</c:v>
                </c:pt>
                <c:pt idx="137">
                  <c:v>1.7294509999999999E-2</c:v>
                </c:pt>
                <c:pt idx="138">
                  <c:v>4.826917E-3</c:v>
                </c:pt>
                <c:pt idx="139">
                  <c:v>1.158988E-2</c:v>
                </c:pt>
                <c:pt idx="140">
                  <c:v>3.0449839999999999E-2</c:v>
                </c:pt>
                <c:pt idx="141">
                  <c:v>2.1316160000000001E-2</c:v>
                </c:pt>
                <c:pt idx="142">
                  <c:v>6.1388129999999999E-3</c:v>
                </c:pt>
                <c:pt idx="143">
                  <c:v>5.4366320000000003E-3</c:v>
                </c:pt>
                <c:pt idx="144">
                  <c:v>8.2357049999999998E-4</c:v>
                </c:pt>
                <c:pt idx="145">
                  <c:v>3.3597929999999998E-3</c:v>
                </c:pt>
                <c:pt idx="146">
                  <c:v>6.3141459999999996E-3</c:v>
                </c:pt>
                <c:pt idx="147">
                  <c:v>2.6308459999999999E-2</c:v>
                </c:pt>
                <c:pt idx="148">
                  <c:v>5.4672610000000003E-2</c:v>
                </c:pt>
                <c:pt idx="149">
                  <c:v>7.9044890000000007E-3</c:v>
                </c:pt>
                <c:pt idx="150">
                  <c:v>4.9704909999999996E-3</c:v>
                </c:pt>
                <c:pt idx="151">
                  <c:v>3.2823650000000002E-3</c:v>
                </c:pt>
                <c:pt idx="152">
                  <c:v>8.5860710000000007E-3</c:v>
                </c:pt>
                <c:pt idx="153">
                  <c:v>5.515898E-3</c:v>
                </c:pt>
                <c:pt idx="154">
                  <c:v>1.5172849999999999E-3</c:v>
                </c:pt>
                <c:pt idx="155">
                  <c:v>1.488184E-2</c:v>
                </c:pt>
                <c:pt idx="156">
                  <c:v>1.2308319999999999E-2</c:v>
                </c:pt>
                <c:pt idx="157">
                  <c:v>3.4786869999999998E-2</c:v>
                </c:pt>
                <c:pt idx="158">
                  <c:v>7.317128E-3</c:v>
                </c:pt>
                <c:pt idx="159">
                  <c:v>2.1638669999999999E-2</c:v>
                </c:pt>
                <c:pt idx="160">
                  <c:v>1.3168089999999999E-3</c:v>
                </c:pt>
                <c:pt idx="161">
                  <c:v>1.159642E-2</c:v>
                </c:pt>
                <c:pt idx="162">
                  <c:v>1.284166E-2</c:v>
                </c:pt>
                <c:pt idx="163">
                  <c:v>4.7827139999999997E-2</c:v>
                </c:pt>
                <c:pt idx="164">
                  <c:v>1.2885199999999999E-2</c:v>
                </c:pt>
                <c:pt idx="165">
                  <c:v>1.0268390000000001E-2</c:v>
                </c:pt>
                <c:pt idx="166">
                  <c:v>2.1545189999999999E-2</c:v>
                </c:pt>
                <c:pt idx="167">
                  <c:v>1.2074099999999999E-3</c:v>
                </c:pt>
                <c:pt idx="168">
                  <c:v>1.3180849999999999E-2</c:v>
                </c:pt>
                <c:pt idx="169">
                  <c:v>9.8417320000000006E-3</c:v>
                </c:pt>
                <c:pt idx="170">
                  <c:v>4.4103670000000001E-3</c:v>
                </c:pt>
                <c:pt idx="171">
                  <c:v>9.3734109999999999E-3</c:v>
                </c:pt>
                <c:pt idx="172">
                  <c:v>1.239052E-3</c:v>
                </c:pt>
                <c:pt idx="173">
                  <c:v>6.0888790000000002E-3</c:v>
                </c:pt>
                <c:pt idx="174">
                  <c:v>1.163177E-2</c:v>
                </c:pt>
                <c:pt idx="175">
                  <c:v>3.4055330000000001E-3</c:v>
                </c:pt>
                <c:pt idx="176">
                  <c:v>1.1710949999999999E-2</c:v>
                </c:pt>
                <c:pt idx="177">
                  <c:v>9.6408599999999994E-3</c:v>
                </c:pt>
                <c:pt idx="178">
                  <c:v>3.5279439999999999E-3</c:v>
                </c:pt>
                <c:pt idx="179">
                  <c:v>6.3224300000000004E-3</c:v>
                </c:pt>
                <c:pt idx="180">
                  <c:v>1.088243E-2</c:v>
                </c:pt>
                <c:pt idx="181">
                  <c:v>1.325895E-2</c:v>
                </c:pt>
                <c:pt idx="182">
                  <c:v>8.8643260000000005E-3</c:v>
                </c:pt>
                <c:pt idx="183">
                  <c:v>1.103231E-2</c:v>
                </c:pt>
                <c:pt idx="184">
                  <c:v>5.0510480000000003E-2</c:v>
                </c:pt>
                <c:pt idx="185">
                  <c:v>3.709852E-3</c:v>
                </c:pt>
                <c:pt idx="186">
                  <c:v>4.1059579999999998E-3</c:v>
                </c:pt>
                <c:pt idx="187">
                  <c:v>4.494151E-3</c:v>
                </c:pt>
                <c:pt idx="188">
                  <c:v>7.2626560000000001E-3</c:v>
                </c:pt>
                <c:pt idx="189">
                  <c:v>7.2635820000000002E-3</c:v>
                </c:pt>
                <c:pt idx="190">
                  <c:v>2.2975510000000001E-3</c:v>
                </c:pt>
                <c:pt idx="191">
                  <c:v>7.9156880000000006E-3</c:v>
                </c:pt>
                <c:pt idx="192">
                  <c:v>7.9772620000000006E-3</c:v>
                </c:pt>
                <c:pt idx="193">
                  <c:v>2.6528369999999999E-3</c:v>
                </c:pt>
                <c:pt idx="194">
                  <c:v>1.016617E-2</c:v>
                </c:pt>
                <c:pt idx="195">
                  <c:v>3.0502149999999998E-3</c:v>
                </c:pt>
                <c:pt idx="196">
                  <c:v>9.8244330000000005E-3</c:v>
                </c:pt>
                <c:pt idx="197">
                  <c:v>1.3995219999999999E-2</c:v>
                </c:pt>
                <c:pt idx="198">
                  <c:v>3.1617760000000002E-2</c:v>
                </c:pt>
                <c:pt idx="199">
                  <c:v>0.1006558</c:v>
                </c:pt>
                <c:pt idx="200">
                  <c:v>5.9347549999999999E-3</c:v>
                </c:pt>
                <c:pt idx="201">
                  <c:v>4.7331700000000001E-3</c:v>
                </c:pt>
                <c:pt idx="202">
                  <c:v>3.6128269999999999E-3</c:v>
                </c:pt>
                <c:pt idx="203">
                  <c:v>1.262303E-2</c:v>
                </c:pt>
                <c:pt idx="204">
                  <c:v>1.466512E-2</c:v>
                </c:pt>
                <c:pt idx="205">
                  <c:v>1.793979E-3</c:v>
                </c:pt>
                <c:pt idx="206">
                  <c:v>1.341879E-2</c:v>
                </c:pt>
                <c:pt idx="207">
                  <c:v>1.812459E-3</c:v>
                </c:pt>
                <c:pt idx="208">
                  <c:v>1.291868E-2</c:v>
                </c:pt>
                <c:pt idx="209">
                  <c:v>2.411659E-3</c:v>
                </c:pt>
                <c:pt idx="210">
                  <c:v>2.340134E-2</c:v>
                </c:pt>
                <c:pt idx="211">
                  <c:v>2.131057E-3</c:v>
                </c:pt>
                <c:pt idx="212">
                  <c:v>8.4774499999999992E-3</c:v>
                </c:pt>
                <c:pt idx="213">
                  <c:v>8.6211789999999996E-2</c:v>
                </c:pt>
                <c:pt idx="214">
                  <c:v>2.509201E-3</c:v>
                </c:pt>
                <c:pt idx="215">
                  <c:v>5.2181240000000002E-3</c:v>
                </c:pt>
                <c:pt idx="216">
                  <c:v>5.6706580000000003E-3</c:v>
                </c:pt>
                <c:pt idx="217">
                  <c:v>9.2336940000000006E-2</c:v>
                </c:pt>
                <c:pt idx="218">
                  <c:v>2.563685E-3</c:v>
                </c:pt>
                <c:pt idx="219">
                  <c:v>7.1307380000000002E-3</c:v>
                </c:pt>
                <c:pt idx="220">
                  <c:v>4.0004769999999997E-3</c:v>
                </c:pt>
                <c:pt idx="221">
                  <c:v>2.4245409999999998E-2</c:v>
                </c:pt>
                <c:pt idx="222">
                  <c:v>1.7781890000000002E-2</c:v>
                </c:pt>
                <c:pt idx="223">
                  <c:v>1.231925E-2</c:v>
                </c:pt>
                <c:pt idx="224">
                  <c:v>1.7013730000000001E-2</c:v>
                </c:pt>
                <c:pt idx="225">
                  <c:v>4.396039E-3</c:v>
                </c:pt>
                <c:pt idx="226">
                  <c:v>3.1962020000000001E-2</c:v>
                </c:pt>
                <c:pt idx="227">
                  <c:v>1.711553E-2</c:v>
                </c:pt>
                <c:pt idx="228">
                  <c:v>4.8770259999999996E-3</c:v>
                </c:pt>
                <c:pt idx="229">
                  <c:v>1.1861E-2</c:v>
                </c:pt>
                <c:pt idx="230">
                  <c:v>4.9029629999999998E-3</c:v>
                </c:pt>
                <c:pt idx="231">
                  <c:v>4.903981E-3</c:v>
                </c:pt>
                <c:pt idx="232">
                  <c:v>2.5912370000000001E-3</c:v>
                </c:pt>
                <c:pt idx="233">
                  <c:v>3.2337829999999998E-2</c:v>
                </c:pt>
                <c:pt idx="234">
                  <c:v>1.4399320000000001E-3</c:v>
                </c:pt>
                <c:pt idx="235">
                  <c:v>4.9634240000000001E-3</c:v>
                </c:pt>
                <c:pt idx="236">
                  <c:v>4.817685E-2</c:v>
                </c:pt>
                <c:pt idx="237">
                  <c:v>1.538456E-2</c:v>
                </c:pt>
                <c:pt idx="238">
                  <c:v>1.6121699999999999E-2</c:v>
                </c:pt>
                <c:pt idx="239">
                  <c:v>2.6680739999999999E-3</c:v>
                </c:pt>
                <c:pt idx="240">
                  <c:v>8.6313360000000006E-2</c:v>
                </c:pt>
                <c:pt idx="241">
                  <c:v>6.4896659999999998E-3</c:v>
                </c:pt>
                <c:pt idx="242">
                  <c:v>1.2516039999999999E-3</c:v>
                </c:pt>
                <c:pt idx="243">
                  <c:v>3.0871660000000001E-3</c:v>
                </c:pt>
                <c:pt idx="244">
                  <c:v>1.7108620000000001E-2</c:v>
                </c:pt>
                <c:pt idx="245">
                  <c:v>3.8795520000000001E-3</c:v>
                </c:pt>
                <c:pt idx="246">
                  <c:v>8.7161710000000003E-2</c:v>
                </c:pt>
                <c:pt idx="247">
                  <c:v>4.9143529999999998E-2</c:v>
                </c:pt>
                <c:pt idx="248">
                  <c:v>2.458535E-3</c:v>
                </c:pt>
                <c:pt idx="249">
                  <c:v>2.4884939999999999E-3</c:v>
                </c:pt>
                <c:pt idx="250">
                  <c:v>2.8610509999999999E-3</c:v>
                </c:pt>
                <c:pt idx="251">
                  <c:v>3.261379E-3</c:v>
                </c:pt>
                <c:pt idx="252">
                  <c:v>3.6536450000000001E-3</c:v>
                </c:pt>
                <c:pt idx="253">
                  <c:v>5.3778329999999999E-2</c:v>
                </c:pt>
                <c:pt idx="254">
                  <c:v>7.4131700000000002E-3</c:v>
                </c:pt>
                <c:pt idx="255">
                  <c:v>3.670436E-3</c:v>
                </c:pt>
                <c:pt idx="256">
                  <c:v>7.7121380000000003E-2</c:v>
                </c:pt>
                <c:pt idx="257">
                  <c:v>5.3893459999999997E-2</c:v>
                </c:pt>
                <c:pt idx="258">
                  <c:v>1.2952379999999999E-4</c:v>
                </c:pt>
                <c:pt idx="259">
                  <c:v>4.5509340000000004E-3</c:v>
                </c:pt>
                <c:pt idx="260">
                  <c:v>5.2055369999999997E-2</c:v>
                </c:pt>
                <c:pt idx="261">
                  <c:v>2.5896370000000001E-3</c:v>
                </c:pt>
                <c:pt idx="262">
                  <c:v>6.5081469999999997E-3</c:v>
                </c:pt>
                <c:pt idx="263">
                  <c:v>3.7658510000000002E-3</c:v>
                </c:pt>
                <c:pt idx="264">
                  <c:v>5.0808270000000004E-3</c:v>
                </c:pt>
                <c:pt idx="265">
                  <c:v>1.7772770000000001E-3</c:v>
                </c:pt>
                <c:pt idx="266">
                  <c:v>1.2205580000000001E-2</c:v>
                </c:pt>
                <c:pt idx="267">
                  <c:v>7.9608860000000004E-3</c:v>
                </c:pt>
                <c:pt idx="268">
                  <c:v>1.9342390000000001E-2</c:v>
                </c:pt>
                <c:pt idx="269">
                  <c:v>2.4896290000000001E-3</c:v>
                </c:pt>
                <c:pt idx="270">
                  <c:v>3.6426739999999998E-3</c:v>
                </c:pt>
                <c:pt idx="271">
                  <c:v>1.171489E-2</c:v>
                </c:pt>
                <c:pt idx="272">
                  <c:v>7.5583559999999996E-3</c:v>
                </c:pt>
                <c:pt idx="273">
                  <c:v>7.7715060000000002E-2</c:v>
                </c:pt>
                <c:pt idx="274">
                  <c:v>1.0919129999999999E-3</c:v>
                </c:pt>
                <c:pt idx="275">
                  <c:v>8.0249180000000003E-2</c:v>
                </c:pt>
                <c:pt idx="276">
                  <c:v>3.7558740000000002E-3</c:v>
                </c:pt>
                <c:pt idx="277">
                  <c:v>3.3527549999999998E-3</c:v>
                </c:pt>
                <c:pt idx="278">
                  <c:v>1.374449E-3</c:v>
                </c:pt>
                <c:pt idx="279">
                  <c:v>1.3883890000000001E-3</c:v>
                </c:pt>
                <c:pt idx="280">
                  <c:v>3.003931E-2</c:v>
                </c:pt>
                <c:pt idx="281">
                  <c:v>5.227588E-3</c:v>
                </c:pt>
                <c:pt idx="282">
                  <c:v>9.3690359999999999E-4</c:v>
                </c:pt>
                <c:pt idx="283">
                  <c:v>2.3394330000000001E-3</c:v>
                </c:pt>
                <c:pt idx="284">
                  <c:v>3.0748899999999998E-3</c:v>
                </c:pt>
                <c:pt idx="285">
                  <c:v>2.726736E-3</c:v>
                </c:pt>
                <c:pt idx="286">
                  <c:v>4.5472659999999998E-2</c:v>
                </c:pt>
                <c:pt idx="287">
                  <c:v>6.9195999999999997E-3</c:v>
                </c:pt>
                <c:pt idx="288">
                  <c:v>2.7721009999999999E-3</c:v>
                </c:pt>
                <c:pt idx="289">
                  <c:v>1.4746309999999999E-3</c:v>
                </c:pt>
                <c:pt idx="290">
                  <c:v>3.9904370000000003E-3</c:v>
                </c:pt>
                <c:pt idx="291">
                  <c:v>1.111329E-2</c:v>
                </c:pt>
                <c:pt idx="292">
                  <c:v>2.1303610000000001E-2</c:v>
                </c:pt>
                <c:pt idx="293">
                  <c:v>1.227817E-3</c:v>
                </c:pt>
                <c:pt idx="294">
                  <c:v>5.9535640000000004E-4</c:v>
                </c:pt>
                <c:pt idx="295">
                  <c:v>5.9744949999999996E-4</c:v>
                </c:pt>
                <c:pt idx="296">
                  <c:v>6.4902329999999998E-3</c:v>
                </c:pt>
                <c:pt idx="297">
                  <c:v>3.674961E-3</c:v>
                </c:pt>
                <c:pt idx="298">
                  <c:v>6.0437889999999999E-3</c:v>
                </c:pt>
                <c:pt idx="299">
                  <c:v>7.8022569999999999E-3</c:v>
                </c:pt>
                <c:pt idx="300">
                  <c:v>1.0576769999999999E-3</c:v>
                </c:pt>
                <c:pt idx="301">
                  <c:v>6.3994270000000003E-4</c:v>
                </c:pt>
                <c:pt idx="302">
                  <c:v>5.685687E-3</c:v>
                </c:pt>
                <c:pt idx="303">
                  <c:v>8.5243290000000006E-3</c:v>
                </c:pt>
                <c:pt idx="304">
                  <c:v>6.9157579999999996E-2</c:v>
                </c:pt>
                <c:pt idx="305">
                  <c:v>3.88792E-3</c:v>
                </c:pt>
                <c:pt idx="306">
                  <c:v>0.1216822</c:v>
                </c:pt>
                <c:pt idx="307">
                  <c:v>1.403954E-3</c:v>
                </c:pt>
                <c:pt idx="308">
                  <c:v>2.3590120000000002E-3</c:v>
                </c:pt>
                <c:pt idx="309">
                  <c:v>3.2244719999999998E-2</c:v>
                </c:pt>
                <c:pt idx="310">
                  <c:v>1.7295699999999999E-3</c:v>
                </c:pt>
                <c:pt idx="311">
                  <c:v>1.757305E-3</c:v>
                </c:pt>
                <c:pt idx="312">
                  <c:v>2.803081E-2</c:v>
                </c:pt>
                <c:pt idx="313">
                  <c:v>3.6345179999999998E-2</c:v>
                </c:pt>
                <c:pt idx="314">
                  <c:v>7.210447E-3</c:v>
                </c:pt>
                <c:pt idx="315">
                  <c:v>2.5585469999999999E-2</c:v>
                </c:pt>
                <c:pt idx="316">
                  <c:v>2.8239799999999999E-2</c:v>
                </c:pt>
                <c:pt idx="317">
                  <c:v>0.1048897</c:v>
                </c:pt>
                <c:pt idx="318">
                  <c:v>5.6860530000000002E-4</c:v>
                </c:pt>
                <c:pt idx="319">
                  <c:v>5.4782329999999997E-2</c:v>
                </c:pt>
                <c:pt idx="320">
                  <c:v>1.5268580000000001E-3</c:v>
                </c:pt>
                <c:pt idx="321">
                  <c:v>3.8749739999999998E-2</c:v>
                </c:pt>
                <c:pt idx="322">
                  <c:v>2.9367809999999999E-3</c:v>
                </c:pt>
                <c:pt idx="323">
                  <c:v>2.167908E-2</c:v>
                </c:pt>
                <c:pt idx="324">
                  <c:v>1.263421E-3</c:v>
                </c:pt>
                <c:pt idx="325">
                  <c:v>2.9567719999999999E-3</c:v>
                </c:pt>
                <c:pt idx="326">
                  <c:v>2.1743700000000001E-2</c:v>
                </c:pt>
                <c:pt idx="327">
                  <c:v>9.9265499999999993E-3</c:v>
                </c:pt>
                <c:pt idx="328">
                  <c:v>1.2915380000000001E-3</c:v>
                </c:pt>
                <c:pt idx="329">
                  <c:v>6.3815690000000001E-3</c:v>
                </c:pt>
                <c:pt idx="330">
                  <c:v>2.5416330000000001E-2</c:v>
                </c:pt>
                <c:pt idx="331">
                  <c:v>3.457346E-3</c:v>
                </c:pt>
                <c:pt idx="332">
                  <c:v>3.5502060000000002E-2</c:v>
                </c:pt>
                <c:pt idx="333">
                  <c:v>1.7289880000000001E-2</c:v>
                </c:pt>
                <c:pt idx="334">
                  <c:v>9.3509369999999994E-2</c:v>
                </c:pt>
                <c:pt idx="335">
                  <c:v>2.3142779999999999E-3</c:v>
                </c:pt>
                <c:pt idx="336">
                  <c:v>7.0961729999999999E-3</c:v>
                </c:pt>
                <c:pt idx="337">
                  <c:v>1.9674179999999999E-3</c:v>
                </c:pt>
                <c:pt idx="338">
                  <c:v>7.1458010000000002E-2</c:v>
                </c:pt>
                <c:pt idx="339">
                  <c:v>6.5411660000000002E-3</c:v>
                </c:pt>
                <c:pt idx="340">
                  <c:v>2.7521400000000001E-2</c:v>
                </c:pt>
                <c:pt idx="341">
                  <c:v>1.7573829999999999E-2</c:v>
                </c:pt>
                <c:pt idx="342">
                  <c:v>2.331563E-2</c:v>
                </c:pt>
                <c:pt idx="343">
                  <c:v>2.3902559999999999E-3</c:v>
                </c:pt>
                <c:pt idx="344">
                  <c:v>1.470105E-2</c:v>
                </c:pt>
                <c:pt idx="345">
                  <c:v>8.5354590000000004E-3</c:v>
                </c:pt>
                <c:pt idx="346">
                  <c:v>9.0010039999999995E-4</c:v>
                </c:pt>
                <c:pt idx="347">
                  <c:v>2.4547099999999999E-2</c:v>
                </c:pt>
                <c:pt idx="348">
                  <c:v>3.715561E-3</c:v>
                </c:pt>
                <c:pt idx="349">
                  <c:v>4.0502679999999999E-2</c:v>
                </c:pt>
                <c:pt idx="350">
                  <c:v>6.8241400000000002E-3</c:v>
                </c:pt>
                <c:pt idx="351">
                  <c:v>3.3779389999999999E-2</c:v>
                </c:pt>
                <c:pt idx="352">
                  <c:v>3.867698E-2</c:v>
                </c:pt>
                <c:pt idx="353">
                  <c:v>3.9685730000000002E-2</c:v>
                </c:pt>
                <c:pt idx="354">
                  <c:v>5.7840729999999998E-3</c:v>
                </c:pt>
                <c:pt idx="355">
                  <c:v>1.3556260000000001E-2</c:v>
                </c:pt>
                <c:pt idx="356">
                  <c:v>4.2968269999999996E-3</c:v>
                </c:pt>
                <c:pt idx="357">
                  <c:v>8.2308139999999995E-3</c:v>
                </c:pt>
                <c:pt idx="358">
                  <c:v>2.1927269999999998E-3</c:v>
                </c:pt>
                <c:pt idx="359">
                  <c:v>7.3959389999999996E-4</c:v>
                </c:pt>
                <c:pt idx="360">
                  <c:v>3.4355860000000002E-2</c:v>
                </c:pt>
                <c:pt idx="361">
                  <c:v>3.9234529999999997E-2</c:v>
                </c:pt>
                <c:pt idx="362">
                  <c:v>9.9170479999999999E-4</c:v>
                </c:pt>
                <c:pt idx="363">
                  <c:v>3.491353E-3</c:v>
                </c:pt>
                <c:pt idx="364">
                  <c:v>0.11399289999999999</c:v>
                </c:pt>
                <c:pt idx="365">
                  <c:v>2.2700060000000002E-3</c:v>
                </c:pt>
                <c:pt idx="366">
                  <c:v>1.250953E-2</c:v>
                </c:pt>
                <c:pt idx="367">
                  <c:v>6.0838660000000003E-2</c:v>
                </c:pt>
                <c:pt idx="368">
                  <c:v>7.8913569999999999E-3</c:v>
                </c:pt>
                <c:pt idx="369">
                  <c:v>1.0327649999999999E-3</c:v>
                </c:pt>
                <c:pt idx="370">
                  <c:v>3.2162160000000002E-2</c:v>
                </c:pt>
                <c:pt idx="371">
                  <c:v>5.078132E-3</c:v>
                </c:pt>
                <c:pt idx="372">
                  <c:v>0.10358630000000001</c:v>
                </c:pt>
                <c:pt idx="373">
                  <c:v>7.2487289999999996E-2</c:v>
                </c:pt>
                <c:pt idx="374">
                  <c:v>1.050605E-3</c:v>
                </c:pt>
                <c:pt idx="375">
                  <c:v>8.6106389999999998E-3</c:v>
                </c:pt>
                <c:pt idx="376">
                  <c:v>1.341645E-3</c:v>
                </c:pt>
                <c:pt idx="377">
                  <c:v>2.7758990000000001E-2</c:v>
                </c:pt>
                <c:pt idx="378">
                  <c:v>1.6647319999999999E-3</c:v>
                </c:pt>
                <c:pt idx="379">
                  <c:v>2.0100729999999998E-3</c:v>
                </c:pt>
                <c:pt idx="380">
                  <c:v>3.2175039999999999E-3</c:v>
                </c:pt>
                <c:pt idx="381">
                  <c:v>2.422639E-2</c:v>
                </c:pt>
                <c:pt idx="382">
                  <c:v>3.6746560000000001E-3</c:v>
                </c:pt>
                <c:pt idx="383">
                  <c:v>2.7946910000000002E-3</c:v>
                </c:pt>
                <c:pt idx="384">
                  <c:v>3.9456360000000003E-2</c:v>
                </c:pt>
                <c:pt idx="385">
                  <c:v>2.4125050000000001E-3</c:v>
                </c:pt>
                <c:pt idx="386">
                  <c:v>1.1015140000000001E-3</c:v>
                </c:pt>
                <c:pt idx="387">
                  <c:v>8.8339379999999995E-3</c:v>
                </c:pt>
                <c:pt idx="388">
                  <c:v>3.5920069999999998E-2</c:v>
                </c:pt>
                <c:pt idx="389">
                  <c:v>2.4937039999999998E-3</c:v>
                </c:pt>
                <c:pt idx="390">
                  <c:v>3.3485210000000001E-3</c:v>
                </c:pt>
                <c:pt idx="391">
                  <c:v>2.515986E-3</c:v>
                </c:pt>
                <c:pt idx="392">
                  <c:v>2.9328259999999999E-3</c:v>
                </c:pt>
                <c:pt idx="393">
                  <c:v>2.1306060000000002E-3</c:v>
                </c:pt>
                <c:pt idx="394">
                  <c:v>4.3529270000000004E-3</c:v>
                </c:pt>
                <c:pt idx="395">
                  <c:v>2.5720029999999998E-3</c:v>
                </c:pt>
                <c:pt idx="396">
                  <c:v>1.4851829999999999E-3</c:v>
                </c:pt>
                <c:pt idx="397">
                  <c:v>6.8129509999999998E-4</c:v>
                </c:pt>
                <c:pt idx="398">
                  <c:v>7.2484799999999999E-3</c:v>
                </c:pt>
                <c:pt idx="399">
                  <c:v>7.928582E-3</c:v>
                </c:pt>
                <c:pt idx="400">
                  <c:v>9.9206900000000001E-2</c:v>
                </c:pt>
                <c:pt idx="401">
                  <c:v>5.0636680000000003E-3</c:v>
                </c:pt>
                <c:pt idx="402">
                  <c:v>4.5493349999999998E-3</c:v>
                </c:pt>
                <c:pt idx="403">
                  <c:v>2.7388320000000001E-2</c:v>
                </c:pt>
                <c:pt idx="404">
                  <c:v>0.148836</c:v>
                </c:pt>
                <c:pt idx="405">
                  <c:v>9.9598710000000008E-4</c:v>
                </c:pt>
                <c:pt idx="406">
                  <c:v>1.0953930000000001E-2</c:v>
                </c:pt>
                <c:pt idx="407">
                  <c:v>6.4267969999999994E-2</c:v>
                </c:pt>
                <c:pt idx="408">
                  <c:v>4.6858769999999998E-3</c:v>
                </c:pt>
                <c:pt idx="409">
                  <c:v>2.8662320000000002E-2</c:v>
                </c:pt>
                <c:pt idx="410">
                  <c:v>3.690778E-3</c:v>
                </c:pt>
                <c:pt idx="411">
                  <c:v>4.473386E-2</c:v>
                </c:pt>
                <c:pt idx="412">
                  <c:v>1.0282119999999999E-3</c:v>
                </c:pt>
                <c:pt idx="413">
                  <c:v>7.8969130000000002E-4</c:v>
                </c:pt>
                <c:pt idx="414">
                  <c:v>4.2858669999999996E-3</c:v>
                </c:pt>
                <c:pt idx="415">
                  <c:v>4.8242370000000003E-3</c:v>
                </c:pt>
                <c:pt idx="416">
                  <c:v>2.714834E-2</c:v>
                </c:pt>
                <c:pt idx="417">
                  <c:v>5.957375E-3</c:v>
                </c:pt>
                <c:pt idx="418">
                  <c:v>1.350117E-2</c:v>
                </c:pt>
                <c:pt idx="419">
                  <c:v>5.2850759999999997E-2</c:v>
                </c:pt>
                <c:pt idx="420">
                  <c:v>4.0180939999999998E-2</c:v>
                </c:pt>
                <c:pt idx="421">
                  <c:v>8.175821E-4</c:v>
                </c:pt>
                <c:pt idx="422">
                  <c:v>6.5366590000000002E-2</c:v>
                </c:pt>
                <c:pt idx="423">
                  <c:v>1.2095669999999999E-2</c:v>
                </c:pt>
                <c:pt idx="424">
                  <c:v>3.8180720000000001E-2</c:v>
                </c:pt>
                <c:pt idx="425">
                  <c:v>9.2483719999999995E-3</c:v>
                </c:pt>
                <c:pt idx="426">
                  <c:v>1.4439199999999999E-2</c:v>
                </c:pt>
                <c:pt idx="427">
                  <c:v>2.9585570000000001E-3</c:v>
                </c:pt>
                <c:pt idx="428">
                  <c:v>6.0337360000000003E-4</c:v>
                </c:pt>
                <c:pt idx="429">
                  <c:v>1.414013E-3</c:v>
                </c:pt>
                <c:pt idx="430">
                  <c:v>6.1409940000000003E-3</c:v>
                </c:pt>
                <c:pt idx="431">
                  <c:v>1.7822350000000001E-2</c:v>
                </c:pt>
                <c:pt idx="432">
                  <c:v>4.2224500000000002E-4</c:v>
                </c:pt>
                <c:pt idx="433">
                  <c:v>1.15695E-2</c:v>
                </c:pt>
                <c:pt idx="434">
                  <c:v>1.4406569999999999E-3</c:v>
                </c:pt>
                <c:pt idx="435">
                  <c:v>8.5715349999999999E-4</c:v>
                </c:pt>
                <c:pt idx="436">
                  <c:v>3.017671E-3</c:v>
                </c:pt>
                <c:pt idx="437">
                  <c:v>1.312496E-2</c:v>
                </c:pt>
                <c:pt idx="438">
                  <c:v>7.9212679999999994E-2</c:v>
                </c:pt>
                <c:pt idx="439">
                  <c:v>3.7819220000000001E-2</c:v>
                </c:pt>
                <c:pt idx="440">
                  <c:v>4.3573160000000001E-4</c:v>
                </c:pt>
                <c:pt idx="441">
                  <c:v>3.0692610000000002E-3</c:v>
                </c:pt>
                <c:pt idx="442">
                  <c:v>2.2212120000000002E-3</c:v>
                </c:pt>
                <c:pt idx="443">
                  <c:v>6.9260270000000004E-3</c:v>
                </c:pt>
                <c:pt idx="444">
                  <c:v>8.2368000000000007E-3</c:v>
                </c:pt>
                <c:pt idx="445">
                  <c:v>1.8194689999999999E-2</c:v>
                </c:pt>
                <c:pt idx="446">
                  <c:v>1.830294E-2</c:v>
                </c:pt>
                <c:pt idx="447">
                  <c:v>4.7712400000000002E-2</c:v>
                </c:pt>
                <c:pt idx="448">
                  <c:v>9.7291340000000004E-3</c:v>
                </c:pt>
                <c:pt idx="449">
                  <c:v>3.1789909999999999E-3</c:v>
                </c:pt>
                <c:pt idx="450">
                  <c:v>6.4636909999999997E-3</c:v>
                </c:pt>
                <c:pt idx="451">
                  <c:v>1.050653E-2</c:v>
                </c:pt>
                <c:pt idx="452">
                  <c:v>5.2975740000000002E-3</c:v>
                </c:pt>
                <c:pt idx="453">
                  <c:v>2.567798E-2</c:v>
                </c:pt>
                <c:pt idx="454">
                  <c:v>5.3068430000000003E-3</c:v>
                </c:pt>
                <c:pt idx="455">
                  <c:v>4.8118769999999998E-2</c:v>
                </c:pt>
                <c:pt idx="456">
                  <c:v>3.2358999999999999E-3</c:v>
                </c:pt>
                <c:pt idx="457">
                  <c:v>1.138452E-2</c:v>
                </c:pt>
                <c:pt idx="458">
                  <c:v>5.9816419999999997E-3</c:v>
                </c:pt>
                <c:pt idx="459">
                  <c:v>2.1319089999999999E-2</c:v>
                </c:pt>
                <c:pt idx="460">
                  <c:v>2.8841809999999999E-2</c:v>
                </c:pt>
                <c:pt idx="461">
                  <c:v>2.8955999999999999E-2</c:v>
                </c:pt>
                <c:pt idx="462">
                  <c:v>3.3018430000000001E-2</c:v>
                </c:pt>
                <c:pt idx="463">
                  <c:v>2.0232639999999999E-3</c:v>
                </c:pt>
                <c:pt idx="464">
                  <c:v>1.89614E-2</c:v>
                </c:pt>
                <c:pt idx="465">
                  <c:v>7.3777100000000002E-4</c:v>
                </c:pt>
                <c:pt idx="466">
                  <c:v>2.4486209999999998E-3</c:v>
                </c:pt>
                <c:pt idx="467">
                  <c:v>2.8978459999999999E-3</c:v>
                </c:pt>
                <c:pt idx="468">
                  <c:v>2.1679629999999998E-2</c:v>
                </c:pt>
                <c:pt idx="469">
                  <c:v>6.7861409999999999E-3</c:v>
                </c:pt>
                <c:pt idx="470">
                  <c:v>3.3236620000000001E-2</c:v>
                </c:pt>
                <c:pt idx="471">
                  <c:v>1.691208E-3</c:v>
                </c:pt>
                <c:pt idx="472">
                  <c:v>1.340794E-2</c:v>
                </c:pt>
                <c:pt idx="473">
                  <c:v>4.5051040000000001E-2</c:v>
                </c:pt>
                <c:pt idx="474">
                  <c:v>5.6834090000000004E-3</c:v>
                </c:pt>
                <c:pt idx="475">
                  <c:v>8.2621220000000002E-3</c:v>
                </c:pt>
                <c:pt idx="476">
                  <c:v>3.6684790000000002E-2</c:v>
                </c:pt>
                <c:pt idx="477">
                  <c:v>7.8228170000000004E-4</c:v>
                </c:pt>
                <c:pt idx="478">
                  <c:v>5.1417520000000003E-3</c:v>
                </c:pt>
                <c:pt idx="479">
                  <c:v>1.942323E-2</c:v>
                </c:pt>
                <c:pt idx="480">
                  <c:v>2.211892E-2</c:v>
                </c:pt>
                <c:pt idx="481">
                  <c:v>4.5270320000000003E-2</c:v>
                </c:pt>
                <c:pt idx="482">
                  <c:v>3.0373010000000001E-3</c:v>
                </c:pt>
                <c:pt idx="483">
                  <c:v>5.5947389999999998E-4</c:v>
                </c:pt>
                <c:pt idx="484">
                  <c:v>7.9812999999999998E-4</c:v>
                </c:pt>
                <c:pt idx="485">
                  <c:v>7.7116720000000001E-3</c:v>
                </c:pt>
                <c:pt idx="486">
                  <c:v>1.0901489999999999E-3</c:v>
                </c:pt>
                <c:pt idx="487">
                  <c:v>1.2105990000000001E-2</c:v>
                </c:pt>
                <c:pt idx="488">
                  <c:v>4.6760960000000002E-3</c:v>
                </c:pt>
                <c:pt idx="489">
                  <c:v>1.810428E-3</c:v>
                </c:pt>
                <c:pt idx="490">
                  <c:v>2.5291259999999999E-2</c:v>
                </c:pt>
                <c:pt idx="491">
                  <c:v>4.7010089999999997E-2</c:v>
                </c:pt>
                <c:pt idx="492">
                  <c:v>1.831903E-3</c:v>
                </c:pt>
                <c:pt idx="493">
                  <c:v>2.5373570000000002E-2</c:v>
                </c:pt>
                <c:pt idx="494">
                  <c:v>1.4650240000000001E-3</c:v>
                </c:pt>
                <c:pt idx="495">
                  <c:v>1.075196E-2</c:v>
                </c:pt>
                <c:pt idx="496">
                  <c:v>7.2256040000000001E-3</c:v>
                </c:pt>
                <c:pt idx="497">
                  <c:v>5.9645520000000004E-4</c:v>
                </c:pt>
                <c:pt idx="498">
                  <c:v>7.2414209999999996E-3</c:v>
                </c:pt>
                <c:pt idx="499">
                  <c:v>1.2320859999999999E-2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6.6975902251385902E-2</c:v>
                </c:pt>
                <c:pt idx="1">
                  <c:v>3.3827356035750648E-2</c:v>
                </c:pt>
                <c:pt idx="2">
                  <c:v>1.9911754723384998E-2</c:v>
                </c:pt>
                <c:pt idx="3">
                  <c:v>3.0207036995135196E-2</c:v>
                </c:pt>
                <c:pt idx="4">
                  <c:v>3.5524380586039142E-2</c:v>
                </c:pt>
                <c:pt idx="5">
                  <c:v>2.9301957234981333E-2</c:v>
                </c:pt>
                <c:pt idx="6">
                  <c:v>2.8623147414865935E-2</c:v>
                </c:pt>
                <c:pt idx="7">
                  <c:v>2.8283742504808237E-2</c:v>
                </c:pt>
                <c:pt idx="8">
                  <c:v>3.1677791605385225E-2</c:v>
                </c:pt>
                <c:pt idx="9">
                  <c:v>1.572576083267338E-2</c:v>
                </c:pt>
                <c:pt idx="10">
                  <c:v>1.5160085982577214E-2</c:v>
                </c:pt>
                <c:pt idx="11">
                  <c:v>2.7718067654712072E-2</c:v>
                </c:pt>
                <c:pt idx="12">
                  <c:v>2.8283742504808237E-2</c:v>
                </c:pt>
                <c:pt idx="13">
                  <c:v>2.4097748614096616E-2</c:v>
                </c:pt>
                <c:pt idx="14">
                  <c:v>1.617830071275031E-2</c:v>
                </c:pt>
                <c:pt idx="15">
                  <c:v>2.7604932684692839E-2</c:v>
                </c:pt>
                <c:pt idx="16">
                  <c:v>2.5568503224346645E-2</c:v>
                </c:pt>
                <c:pt idx="17">
                  <c:v>2.6134178074442811E-2</c:v>
                </c:pt>
                <c:pt idx="18">
                  <c:v>2.1043104423577329E-2</c:v>
                </c:pt>
                <c:pt idx="19">
                  <c:v>1.2105441792057926E-2</c:v>
                </c:pt>
                <c:pt idx="20">
                  <c:v>1.5838895802692612E-2</c:v>
                </c:pt>
                <c:pt idx="21">
                  <c:v>1.8893539993211902E-2</c:v>
                </c:pt>
                <c:pt idx="22">
                  <c:v>1.3463061432288721E-2</c:v>
                </c:pt>
                <c:pt idx="23">
                  <c:v>1.6630840592827243E-2</c:v>
                </c:pt>
                <c:pt idx="24">
                  <c:v>1.2897386582192557E-2</c:v>
                </c:pt>
                <c:pt idx="25">
                  <c:v>1.6743975562846476E-2</c:v>
                </c:pt>
                <c:pt idx="26">
                  <c:v>1.1200362031904061E-2</c:v>
                </c:pt>
                <c:pt idx="27">
                  <c:v>2.0251159633442699E-2</c:v>
                </c:pt>
                <c:pt idx="28">
                  <c:v>1.0295282271750198E-2</c:v>
                </c:pt>
                <c:pt idx="29">
                  <c:v>1.0069012331711731E-2</c:v>
                </c:pt>
                <c:pt idx="30">
                  <c:v>1.0408417241769431E-2</c:v>
                </c:pt>
                <c:pt idx="31">
                  <c:v>1.5046951012557982E-2</c:v>
                </c:pt>
                <c:pt idx="32">
                  <c:v>1.0974092091865596E-2</c:v>
                </c:pt>
                <c:pt idx="33">
                  <c:v>1.4368141192442584E-2</c:v>
                </c:pt>
                <c:pt idx="34">
                  <c:v>1.1200362031904061E-2</c:v>
                </c:pt>
                <c:pt idx="35">
                  <c:v>1.8893539993211902E-2</c:v>
                </c:pt>
                <c:pt idx="36">
                  <c:v>8.5982577214617044E-3</c:v>
                </c:pt>
                <c:pt idx="37">
                  <c:v>1.1879171852019459E-2</c:v>
                </c:pt>
                <c:pt idx="38">
                  <c:v>1.5273220952596447E-2</c:v>
                </c:pt>
                <c:pt idx="39">
                  <c:v>8.3719877814232378E-3</c:v>
                </c:pt>
                <c:pt idx="40">
                  <c:v>1.0408417241769431E-2</c:v>
                </c:pt>
                <c:pt idx="41">
                  <c:v>1.3463061432288721E-2</c:v>
                </c:pt>
                <c:pt idx="42">
                  <c:v>9.5033374816155675E-3</c:v>
                </c:pt>
                <c:pt idx="43">
                  <c:v>1.572576083267338E-2</c:v>
                </c:pt>
                <c:pt idx="44">
                  <c:v>8.0325828713655387E-3</c:v>
                </c:pt>
                <c:pt idx="45">
                  <c:v>1.9119809933250367E-2</c:v>
                </c:pt>
                <c:pt idx="46">
                  <c:v>2.183504921371196E-2</c:v>
                </c:pt>
                <c:pt idx="47">
                  <c:v>9.5033374816155675E-3</c:v>
                </c:pt>
                <c:pt idx="48">
                  <c:v>1.0860957121846362E-2</c:v>
                </c:pt>
                <c:pt idx="49">
                  <c:v>1.4368141192442584E-2</c:v>
                </c:pt>
                <c:pt idx="50">
                  <c:v>1.3010521552211789E-2</c:v>
                </c:pt>
                <c:pt idx="51">
                  <c:v>6.335558321077045E-3</c:v>
                </c:pt>
                <c:pt idx="52">
                  <c:v>1.6291435682769546E-2</c:v>
                </c:pt>
                <c:pt idx="53">
                  <c:v>1.5386355922615681E-2</c:v>
                </c:pt>
                <c:pt idx="54">
                  <c:v>1.7196515442923409E-2</c:v>
                </c:pt>
                <c:pt idx="55">
                  <c:v>1.6291435682769546E-2</c:v>
                </c:pt>
                <c:pt idx="56">
                  <c:v>9.0507976015386359E-3</c:v>
                </c:pt>
                <c:pt idx="57">
                  <c:v>1.7196515442923409E-2</c:v>
                </c:pt>
                <c:pt idx="58">
                  <c:v>1.6291435682769546E-2</c:v>
                </c:pt>
                <c:pt idx="59">
                  <c:v>1.2897386582192557E-2</c:v>
                </c:pt>
                <c:pt idx="60">
                  <c:v>1.7196515442923409E-2</c:v>
                </c:pt>
                <c:pt idx="61">
                  <c:v>1.7196515442923409E-2</c:v>
                </c:pt>
                <c:pt idx="62">
                  <c:v>1.3236791492250254E-2</c:v>
                </c:pt>
                <c:pt idx="63">
                  <c:v>1.5046951012557982E-2</c:v>
                </c:pt>
                <c:pt idx="64">
                  <c:v>1.5046951012557982E-2</c:v>
                </c:pt>
                <c:pt idx="65">
                  <c:v>1.1087227061884829E-2</c:v>
                </c:pt>
                <c:pt idx="66">
                  <c:v>1.380246634234642E-2</c:v>
                </c:pt>
                <c:pt idx="67">
                  <c:v>8.1457178413847729E-3</c:v>
                </c:pt>
                <c:pt idx="68">
                  <c:v>1.3236791492250254E-2</c:v>
                </c:pt>
                <c:pt idx="69">
                  <c:v>1.3236791492250254E-2</c:v>
                </c:pt>
                <c:pt idx="70">
                  <c:v>4.7516687408077837E-3</c:v>
                </c:pt>
                <c:pt idx="71">
                  <c:v>1.8327865143115737E-2</c:v>
                </c:pt>
                <c:pt idx="72">
                  <c:v>1.2897386582192557E-2</c:v>
                </c:pt>
                <c:pt idx="73">
                  <c:v>9.8427423916732665E-3</c:v>
                </c:pt>
                <c:pt idx="74">
                  <c:v>8.2588528114040053E-3</c:v>
                </c:pt>
                <c:pt idx="75">
                  <c:v>7.4669080212693747E-3</c:v>
                </c:pt>
                <c:pt idx="76">
                  <c:v>1.0295282271750198E-2</c:v>
                </c:pt>
                <c:pt idx="77">
                  <c:v>7.5800429912886071E-3</c:v>
                </c:pt>
                <c:pt idx="78">
                  <c:v>5.0910736508654828E-3</c:v>
                </c:pt>
                <c:pt idx="79">
                  <c:v>9.6164724516347999E-3</c:v>
                </c:pt>
                <c:pt idx="80">
                  <c:v>4.9779386808462495E-3</c:v>
                </c:pt>
                <c:pt idx="81">
                  <c:v>9.390202511596335E-3</c:v>
                </c:pt>
                <c:pt idx="82">
                  <c:v>9.8427423916732665E-3</c:v>
                </c:pt>
                <c:pt idx="83">
                  <c:v>1.8893539993211902E-2</c:v>
                </c:pt>
                <c:pt idx="84">
                  <c:v>3.2809141305577554E-3</c:v>
                </c:pt>
                <c:pt idx="85">
                  <c:v>7.8063129313270729E-3</c:v>
                </c:pt>
                <c:pt idx="86">
                  <c:v>5.8830184410001134E-3</c:v>
                </c:pt>
                <c:pt idx="87">
                  <c:v>5.2042086208847153E-3</c:v>
                </c:pt>
                <c:pt idx="88">
                  <c:v>6.1092883810385792E-3</c:v>
                </c:pt>
                <c:pt idx="89">
                  <c:v>7.6931779613078404E-3</c:v>
                </c:pt>
                <c:pt idx="90">
                  <c:v>4.9779386808462495E-3</c:v>
                </c:pt>
                <c:pt idx="91">
                  <c:v>3.620319040615454E-3</c:v>
                </c:pt>
                <c:pt idx="92">
                  <c:v>1.9119809933250367E-2</c:v>
                </c:pt>
                <c:pt idx="93">
                  <c:v>1.0295282271750198E-2</c:v>
                </c:pt>
                <c:pt idx="94">
                  <c:v>6.6749632311347441E-3</c:v>
                </c:pt>
                <c:pt idx="95">
                  <c:v>4.7516687408077837E-3</c:v>
                </c:pt>
                <c:pt idx="96">
                  <c:v>5.3173435909039486E-3</c:v>
                </c:pt>
                <c:pt idx="97">
                  <c:v>6.4486932910962783E-3</c:v>
                </c:pt>
                <c:pt idx="98">
                  <c:v>9.0507976015386359E-3</c:v>
                </c:pt>
                <c:pt idx="99">
                  <c:v>1.0634687181807897E-2</c:v>
                </c:pt>
                <c:pt idx="100">
                  <c:v>1.0634687181807897E-2</c:v>
                </c:pt>
                <c:pt idx="101">
                  <c:v>4.864803710827017E-3</c:v>
                </c:pt>
                <c:pt idx="102">
                  <c:v>9.7296074216540341E-3</c:v>
                </c:pt>
                <c:pt idx="103">
                  <c:v>1.8327865143115737E-2</c:v>
                </c:pt>
                <c:pt idx="104">
                  <c:v>7.4669080212693747E-3</c:v>
                </c:pt>
                <c:pt idx="105">
                  <c:v>9.7296074216540341E-3</c:v>
                </c:pt>
                <c:pt idx="106">
                  <c:v>4.864803710827017E-3</c:v>
                </c:pt>
                <c:pt idx="107">
                  <c:v>4.0728589206923864E-3</c:v>
                </c:pt>
                <c:pt idx="108">
                  <c:v>7.0143681411924423E-3</c:v>
                </c:pt>
                <c:pt idx="109">
                  <c:v>1.3123656522231021E-2</c:v>
                </c:pt>
                <c:pt idx="110">
                  <c:v>1.1992306822038692E-2</c:v>
                </c:pt>
                <c:pt idx="111">
                  <c:v>5.2042086208847153E-3</c:v>
                </c:pt>
                <c:pt idx="112">
                  <c:v>1.5838895802692612E-2</c:v>
                </c:pt>
                <c:pt idx="113">
                  <c:v>7.240638081230908E-3</c:v>
                </c:pt>
                <c:pt idx="114">
                  <c:v>3.0546441905192896E-3</c:v>
                </c:pt>
                <c:pt idx="115">
                  <c:v>1.3463061432288721E-2</c:v>
                </c:pt>
                <c:pt idx="116">
                  <c:v>1.3236791492250254E-2</c:v>
                </c:pt>
                <c:pt idx="117">
                  <c:v>5.7698834709808801E-3</c:v>
                </c:pt>
                <c:pt idx="118">
                  <c:v>4.0728589206923864E-3</c:v>
                </c:pt>
                <c:pt idx="119">
                  <c:v>5.2042086208847153E-3</c:v>
                </c:pt>
                <c:pt idx="120">
                  <c:v>7.4669080212693747E-3</c:v>
                </c:pt>
                <c:pt idx="121">
                  <c:v>2.4889693404231247E-3</c:v>
                </c:pt>
                <c:pt idx="122">
                  <c:v>5.2042086208847153E-3</c:v>
                </c:pt>
                <c:pt idx="123">
                  <c:v>4.4122638307500846E-3</c:v>
                </c:pt>
                <c:pt idx="124">
                  <c:v>8.2588528114040053E-3</c:v>
                </c:pt>
                <c:pt idx="125">
                  <c:v>5.3173435909039486E-3</c:v>
                </c:pt>
                <c:pt idx="126">
                  <c:v>7.0143681411924423E-3</c:v>
                </c:pt>
                <c:pt idx="127">
                  <c:v>3.9597239506731531E-3</c:v>
                </c:pt>
                <c:pt idx="128">
                  <c:v>8.4851227514424702E-3</c:v>
                </c:pt>
                <c:pt idx="129">
                  <c:v>1.0634687181807897E-2</c:v>
                </c:pt>
                <c:pt idx="130">
                  <c:v>8.3719877814232378E-3</c:v>
                </c:pt>
                <c:pt idx="131">
                  <c:v>6.1092883810385792E-3</c:v>
                </c:pt>
                <c:pt idx="132">
                  <c:v>7.0143681411924423E-3</c:v>
                </c:pt>
                <c:pt idx="133">
                  <c:v>6.4486932910962783E-3</c:v>
                </c:pt>
                <c:pt idx="134">
                  <c:v>5.5436135309424144E-3</c:v>
                </c:pt>
                <c:pt idx="135">
                  <c:v>5.5436135309424144E-3</c:v>
                </c:pt>
                <c:pt idx="136">
                  <c:v>1.5952030772711845E-2</c:v>
                </c:pt>
                <c:pt idx="137">
                  <c:v>7.1275031112116756E-3</c:v>
                </c:pt>
                <c:pt idx="138">
                  <c:v>4.2991288607308522E-3</c:v>
                </c:pt>
                <c:pt idx="139">
                  <c:v>5.9961534110193459E-3</c:v>
                </c:pt>
                <c:pt idx="140">
                  <c:v>9.2770675415771008E-3</c:v>
                </c:pt>
                <c:pt idx="141">
                  <c:v>7.8063129313270729E-3</c:v>
                </c:pt>
                <c:pt idx="142">
                  <c:v>4.6385337707885504E-3</c:v>
                </c:pt>
                <c:pt idx="143">
                  <c:v>4.4122638307500846E-3</c:v>
                </c:pt>
                <c:pt idx="144">
                  <c:v>2.4889693404231247E-3</c:v>
                </c:pt>
                <c:pt idx="145">
                  <c:v>3.7334540106346873E-3</c:v>
                </c:pt>
                <c:pt idx="146">
                  <c:v>4.6385337707885504E-3</c:v>
                </c:pt>
                <c:pt idx="147">
                  <c:v>8.4851227514424702E-3</c:v>
                </c:pt>
                <c:pt idx="148">
                  <c:v>1.2331711732096391E-2</c:v>
                </c:pt>
                <c:pt idx="149">
                  <c:v>4.9779386808462495E-3</c:v>
                </c:pt>
                <c:pt idx="150">
                  <c:v>4.1859938907116189E-3</c:v>
                </c:pt>
                <c:pt idx="151">
                  <c:v>3.620319040615454E-3</c:v>
                </c:pt>
                <c:pt idx="152">
                  <c:v>5.0910736508654828E-3</c:v>
                </c:pt>
                <c:pt idx="153">
                  <c:v>4.2991288607308522E-3</c:v>
                </c:pt>
                <c:pt idx="154">
                  <c:v>2.8283742504808238E-3</c:v>
                </c:pt>
                <c:pt idx="155">
                  <c:v>6.335558321077045E-3</c:v>
                </c:pt>
                <c:pt idx="156">
                  <c:v>5.7698834709808801E-3</c:v>
                </c:pt>
                <c:pt idx="157">
                  <c:v>9.390202511596335E-3</c:v>
                </c:pt>
                <c:pt idx="158">
                  <c:v>4.6385337707885504E-3</c:v>
                </c:pt>
                <c:pt idx="159">
                  <c:v>7.3537730512501414E-3</c:v>
                </c:pt>
                <c:pt idx="160">
                  <c:v>2.6021043104423576E-3</c:v>
                </c:pt>
                <c:pt idx="161">
                  <c:v>5.5436135309424144E-3</c:v>
                </c:pt>
                <c:pt idx="162">
                  <c:v>5.7698834709808801E-3</c:v>
                </c:pt>
                <c:pt idx="163">
                  <c:v>1.0974092091865596E-2</c:v>
                </c:pt>
                <c:pt idx="164">
                  <c:v>5.7698834709808801E-3</c:v>
                </c:pt>
                <c:pt idx="165">
                  <c:v>5.2042086208847153E-3</c:v>
                </c:pt>
                <c:pt idx="166">
                  <c:v>7.240638081230908E-3</c:v>
                </c:pt>
                <c:pt idx="167">
                  <c:v>2.4889693404231247E-3</c:v>
                </c:pt>
                <c:pt idx="168">
                  <c:v>5.7698834709808801E-3</c:v>
                </c:pt>
                <c:pt idx="169">
                  <c:v>5.0910736508654828E-3</c:v>
                </c:pt>
                <c:pt idx="170">
                  <c:v>3.7334540106346873E-3</c:v>
                </c:pt>
                <c:pt idx="171">
                  <c:v>4.9779386808462495E-3</c:v>
                </c:pt>
                <c:pt idx="172">
                  <c:v>2.4889693404231247E-3</c:v>
                </c:pt>
                <c:pt idx="173">
                  <c:v>4.1859938907116189E-3</c:v>
                </c:pt>
                <c:pt idx="174">
                  <c:v>5.430478560923181E-3</c:v>
                </c:pt>
                <c:pt idx="175">
                  <c:v>3.3940491005769883E-3</c:v>
                </c:pt>
                <c:pt idx="176">
                  <c:v>5.430478560923181E-3</c:v>
                </c:pt>
                <c:pt idx="177">
                  <c:v>4.9779386808462495E-3</c:v>
                </c:pt>
                <c:pt idx="178">
                  <c:v>3.3940491005769883E-3</c:v>
                </c:pt>
                <c:pt idx="179">
                  <c:v>4.1859938907116189E-3</c:v>
                </c:pt>
                <c:pt idx="180">
                  <c:v>5.2042086208847153E-3</c:v>
                </c:pt>
                <c:pt idx="181">
                  <c:v>5.6567485009616477E-3</c:v>
                </c:pt>
                <c:pt idx="182">
                  <c:v>4.7516687408077837E-3</c:v>
                </c:pt>
                <c:pt idx="183">
                  <c:v>5.2042086208847153E-3</c:v>
                </c:pt>
                <c:pt idx="184">
                  <c:v>1.0974092091865596E-2</c:v>
                </c:pt>
                <c:pt idx="185">
                  <c:v>3.3940491005769883E-3</c:v>
                </c:pt>
                <c:pt idx="186">
                  <c:v>3.5071840705962211E-3</c:v>
                </c:pt>
                <c:pt idx="187">
                  <c:v>3.620319040615454E-3</c:v>
                </c:pt>
                <c:pt idx="188">
                  <c:v>4.2991288607308522E-3</c:v>
                </c:pt>
                <c:pt idx="189">
                  <c:v>4.2991288607308522E-3</c:v>
                </c:pt>
                <c:pt idx="190">
                  <c:v>2.8283742504808238E-3</c:v>
                </c:pt>
                <c:pt idx="191">
                  <c:v>4.4122638307500846E-3</c:v>
                </c:pt>
                <c:pt idx="192">
                  <c:v>4.4122638307500846E-3</c:v>
                </c:pt>
                <c:pt idx="193">
                  <c:v>2.9415092205000567E-3</c:v>
                </c:pt>
                <c:pt idx="194">
                  <c:v>4.864803710827017E-3</c:v>
                </c:pt>
                <c:pt idx="195">
                  <c:v>3.0546441905192896E-3</c:v>
                </c:pt>
                <c:pt idx="196">
                  <c:v>4.7516687408077837E-3</c:v>
                </c:pt>
                <c:pt idx="197">
                  <c:v>5.5436135309424144E-3</c:v>
                </c:pt>
                <c:pt idx="198">
                  <c:v>8.2588528114040053E-3</c:v>
                </c:pt>
                <c:pt idx="199">
                  <c:v>1.6065165742731077E-2</c:v>
                </c:pt>
                <c:pt idx="200">
                  <c:v>3.8465889806539202E-3</c:v>
                </c:pt>
                <c:pt idx="201">
                  <c:v>3.5071840705962211E-3</c:v>
                </c:pt>
                <c:pt idx="202">
                  <c:v>3.1677791605385225E-3</c:v>
                </c:pt>
                <c:pt idx="203">
                  <c:v>5.2042086208847153E-3</c:v>
                </c:pt>
                <c:pt idx="204">
                  <c:v>5.5436135309424144E-3</c:v>
                </c:pt>
                <c:pt idx="205">
                  <c:v>2.4889693404231247E-3</c:v>
                </c:pt>
                <c:pt idx="206">
                  <c:v>5.3173435909039486E-3</c:v>
                </c:pt>
                <c:pt idx="207">
                  <c:v>2.4889693404231247E-3</c:v>
                </c:pt>
                <c:pt idx="208">
                  <c:v>5.2042086208847153E-3</c:v>
                </c:pt>
                <c:pt idx="209">
                  <c:v>2.7152392804615905E-3</c:v>
                </c:pt>
                <c:pt idx="210">
                  <c:v>6.9012331711732098E-3</c:v>
                </c:pt>
                <c:pt idx="211">
                  <c:v>2.6021043104423576E-3</c:v>
                </c:pt>
                <c:pt idx="212">
                  <c:v>4.2991288607308522E-3</c:v>
                </c:pt>
                <c:pt idx="213">
                  <c:v>1.4255006222423351E-2</c:v>
                </c:pt>
                <c:pt idx="214">
                  <c:v>2.7152392804615905E-3</c:v>
                </c:pt>
                <c:pt idx="215">
                  <c:v>3.5071840705962211E-3</c:v>
                </c:pt>
                <c:pt idx="216">
                  <c:v>3.620319040615454E-3</c:v>
                </c:pt>
                <c:pt idx="217">
                  <c:v>1.4820681072519515E-2</c:v>
                </c:pt>
                <c:pt idx="218">
                  <c:v>2.7152392804615905E-3</c:v>
                </c:pt>
                <c:pt idx="219">
                  <c:v>3.9597239506731531E-3</c:v>
                </c:pt>
                <c:pt idx="220">
                  <c:v>3.1677791605385225E-3</c:v>
                </c:pt>
                <c:pt idx="221">
                  <c:v>6.9012331711732098E-3</c:v>
                </c:pt>
                <c:pt idx="222">
                  <c:v>5.8830184410001134E-3</c:v>
                </c:pt>
                <c:pt idx="223">
                  <c:v>4.864803710827017E-3</c:v>
                </c:pt>
                <c:pt idx="224">
                  <c:v>5.6567485009616477E-3</c:v>
                </c:pt>
                <c:pt idx="225">
                  <c:v>3.1677791605385225E-3</c:v>
                </c:pt>
                <c:pt idx="226">
                  <c:v>7.8063129313270729E-3</c:v>
                </c:pt>
                <c:pt idx="227">
                  <c:v>5.6567485009616477E-3</c:v>
                </c:pt>
                <c:pt idx="228">
                  <c:v>3.2809141305577554E-3</c:v>
                </c:pt>
                <c:pt idx="229">
                  <c:v>4.7516687408077837E-3</c:v>
                </c:pt>
                <c:pt idx="230">
                  <c:v>3.2809141305577554E-3</c:v>
                </c:pt>
                <c:pt idx="231">
                  <c:v>3.2809141305577554E-3</c:v>
                </c:pt>
                <c:pt idx="232">
                  <c:v>2.6021043104423576E-3</c:v>
                </c:pt>
                <c:pt idx="233">
                  <c:v>7.8063129313270729E-3</c:v>
                </c:pt>
                <c:pt idx="234">
                  <c:v>2.1495644303654261E-3</c:v>
                </c:pt>
                <c:pt idx="235">
                  <c:v>3.2809141305577554E-3</c:v>
                </c:pt>
                <c:pt idx="236">
                  <c:v>9.7296074216540341E-3</c:v>
                </c:pt>
                <c:pt idx="237">
                  <c:v>5.3173435909039486E-3</c:v>
                </c:pt>
                <c:pt idx="238">
                  <c:v>5.430478560923181E-3</c:v>
                </c:pt>
                <c:pt idx="239">
                  <c:v>2.6021043104423576E-3</c:v>
                </c:pt>
                <c:pt idx="240">
                  <c:v>1.380246634234642E-2</c:v>
                </c:pt>
                <c:pt idx="241">
                  <c:v>3.620319040615454E-3</c:v>
                </c:pt>
                <c:pt idx="242">
                  <c:v>2.0364294603461932E-3</c:v>
                </c:pt>
                <c:pt idx="243">
                  <c:v>2.7152392804615905E-3</c:v>
                </c:pt>
                <c:pt idx="244">
                  <c:v>5.5436135309424144E-3</c:v>
                </c:pt>
                <c:pt idx="245">
                  <c:v>2.9415092205000567E-3</c:v>
                </c:pt>
                <c:pt idx="246">
                  <c:v>1.380246634234642E-2</c:v>
                </c:pt>
                <c:pt idx="247">
                  <c:v>9.7296074216540341E-3</c:v>
                </c:pt>
                <c:pt idx="248">
                  <c:v>2.4889693404231247E-3</c:v>
                </c:pt>
                <c:pt idx="249">
                  <c:v>2.4889693404231247E-3</c:v>
                </c:pt>
                <c:pt idx="250">
                  <c:v>2.6021043104423576E-3</c:v>
                </c:pt>
                <c:pt idx="251">
                  <c:v>2.7152392804615905E-3</c:v>
                </c:pt>
                <c:pt idx="252">
                  <c:v>2.8283742504808238E-3</c:v>
                </c:pt>
                <c:pt idx="253">
                  <c:v>1.0182147301730966E-2</c:v>
                </c:pt>
                <c:pt idx="254">
                  <c:v>3.7334540106346873E-3</c:v>
                </c:pt>
                <c:pt idx="255">
                  <c:v>2.8283742504808238E-3</c:v>
                </c:pt>
                <c:pt idx="256">
                  <c:v>1.267111664215409E-2</c:v>
                </c:pt>
                <c:pt idx="257">
                  <c:v>1.0182147301730966E-2</c:v>
                </c:pt>
                <c:pt idx="258">
                  <c:v>1.1313497001923295E-3</c:v>
                </c:pt>
                <c:pt idx="259">
                  <c:v>3.0546441905192896E-3</c:v>
                </c:pt>
                <c:pt idx="260">
                  <c:v>9.955877361692499E-3</c:v>
                </c:pt>
                <c:pt idx="261">
                  <c:v>2.4889693404231247E-3</c:v>
                </c:pt>
                <c:pt idx="262">
                  <c:v>3.5071840705962211E-3</c:v>
                </c:pt>
                <c:pt idx="263">
                  <c:v>2.8283742504808238E-3</c:v>
                </c:pt>
                <c:pt idx="264">
                  <c:v>3.1677791605385225E-3</c:v>
                </c:pt>
                <c:pt idx="265">
                  <c:v>2.1495644303654261E-3</c:v>
                </c:pt>
                <c:pt idx="266">
                  <c:v>4.525398800769318E-3</c:v>
                </c:pt>
                <c:pt idx="267">
                  <c:v>3.7334540106346873E-3</c:v>
                </c:pt>
                <c:pt idx="268">
                  <c:v>5.6567485009616477E-3</c:v>
                </c:pt>
                <c:pt idx="269">
                  <c:v>2.3758343704038919E-3</c:v>
                </c:pt>
                <c:pt idx="270">
                  <c:v>2.7152392804615905E-3</c:v>
                </c:pt>
                <c:pt idx="271">
                  <c:v>4.4122638307500846E-3</c:v>
                </c:pt>
                <c:pt idx="272">
                  <c:v>3.620319040615454E-3</c:v>
                </c:pt>
                <c:pt idx="273">
                  <c:v>1.2444846702115623E-2</c:v>
                </c:pt>
                <c:pt idx="274">
                  <c:v>1.810159520307727E-3</c:v>
                </c:pt>
                <c:pt idx="275">
                  <c:v>1.267111664215409E-2</c:v>
                </c:pt>
                <c:pt idx="276">
                  <c:v>2.7152392804615905E-3</c:v>
                </c:pt>
                <c:pt idx="277">
                  <c:v>2.6021043104423576E-3</c:v>
                </c:pt>
                <c:pt idx="278">
                  <c:v>1.9232944903269601E-3</c:v>
                </c:pt>
                <c:pt idx="279">
                  <c:v>1.9232944903269601E-3</c:v>
                </c:pt>
                <c:pt idx="280">
                  <c:v>7.0143681411924423E-3</c:v>
                </c:pt>
                <c:pt idx="281">
                  <c:v>3.0546441905192896E-3</c:v>
                </c:pt>
                <c:pt idx="282">
                  <c:v>1.6970245502884941E-3</c:v>
                </c:pt>
                <c:pt idx="283">
                  <c:v>2.262699400384659E-3</c:v>
                </c:pt>
                <c:pt idx="284">
                  <c:v>2.4889693404231247E-3</c:v>
                </c:pt>
                <c:pt idx="285">
                  <c:v>2.3758343704038919E-3</c:v>
                </c:pt>
                <c:pt idx="286">
                  <c:v>8.8245276615001693E-3</c:v>
                </c:pt>
                <c:pt idx="287">
                  <c:v>3.3940491005769883E-3</c:v>
                </c:pt>
                <c:pt idx="288">
                  <c:v>2.3758343704038919E-3</c:v>
                </c:pt>
                <c:pt idx="289">
                  <c:v>1.9232944903269601E-3</c:v>
                </c:pt>
                <c:pt idx="290">
                  <c:v>2.7152392804615905E-3</c:v>
                </c:pt>
                <c:pt idx="291">
                  <c:v>4.1859938907116189E-3</c:v>
                </c:pt>
                <c:pt idx="292">
                  <c:v>5.7698834709808801E-3</c:v>
                </c:pt>
                <c:pt idx="293">
                  <c:v>1.810159520307727E-3</c:v>
                </c:pt>
                <c:pt idx="294">
                  <c:v>1.4707546102500284E-3</c:v>
                </c:pt>
                <c:pt idx="295">
                  <c:v>1.4707546102500284E-3</c:v>
                </c:pt>
                <c:pt idx="296">
                  <c:v>3.2809141305577554E-3</c:v>
                </c:pt>
                <c:pt idx="297">
                  <c:v>2.6021043104423576E-3</c:v>
                </c:pt>
                <c:pt idx="298">
                  <c:v>3.1677791605385225E-3</c:v>
                </c:pt>
                <c:pt idx="299">
                  <c:v>3.5071840705962211E-3</c:v>
                </c:pt>
                <c:pt idx="300">
                  <c:v>1.6970245502884941E-3</c:v>
                </c:pt>
                <c:pt idx="301">
                  <c:v>1.4707546102500284E-3</c:v>
                </c:pt>
                <c:pt idx="302">
                  <c:v>3.0546441905192896E-3</c:v>
                </c:pt>
                <c:pt idx="303">
                  <c:v>3.620319040615454E-3</c:v>
                </c:pt>
                <c:pt idx="304">
                  <c:v>1.1200362031904061E-2</c:v>
                </c:pt>
                <c:pt idx="305">
                  <c:v>2.6021043104423576E-3</c:v>
                </c:pt>
                <c:pt idx="306">
                  <c:v>1.617830071275031E-2</c:v>
                </c:pt>
                <c:pt idx="307">
                  <c:v>1.810159520307727E-3</c:v>
                </c:pt>
                <c:pt idx="308">
                  <c:v>2.1495644303654261E-3</c:v>
                </c:pt>
                <c:pt idx="309">
                  <c:v>7.0143681411924423E-3</c:v>
                </c:pt>
                <c:pt idx="310">
                  <c:v>1.9232944903269601E-3</c:v>
                </c:pt>
                <c:pt idx="311">
                  <c:v>1.9232944903269601E-3</c:v>
                </c:pt>
                <c:pt idx="312">
                  <c:v>6.4486932910962783E-3</c:v>
                </c:pt>
                <c:pt idx="313">
                  <c:v>7.4669080212693747E-3</c:v>
                </c:pt>
                <c:pt idx="314">
                  <c:v>3.2809141305577554E-3</c:v>
                </c:pt>
                <c:pt idx="315">
                  <c:v>6.1092883810385792E-3</c:v>
                </c:pt>
                <c:pt idx="316">
                  <c:v>6.4486932910962783E-3</c:v>
                </c:pt>
                <c:pt idx="317">
                  <c:v>1.4481276162461816E-2</c:v>
                </c:pt>
                <c:pt idx="318">
                  <c:v>1.3576196402307953E-3</c:v>
                </c:pt>
                <c:pt idx="319">
                  <c:v>9.5033374816155675E-3</c:v>
                </c:pt>
                <c:pt idx="320">
                  <c:v>1.810159520307727E-3</c:v>
                </c:pt>
                <c:pt idx="321">
                  <c:v>7.6931779613078404E-3</c:v>
                </c:pt>
                <c:pt idx="322">
                  <c:v>2.262699400384659E-3</c:v>
                </c:pt>
                <c:pt idx="323">
                  <c:v>5.5436135309424144E-3</c:v>
                </c:pt>
                <c:pt idx="324">
                  <c:v>1.6970245502884941E-3</c:v>
                </c:pt>
                <c:pt idx="325">
                  <c:v>2.262699400384659E-3</c:v>
                </c:pt>
                <c:pt idx="326">
                  <c:v>5.5436135309424144E-3</c:v>
                </c:pt>
                <c:pt idx="327">
                  <c:v>3.7334540106346873E-3</c:v>
                </c:pt>
                <c:pt idx="328">
                  <c:v>1.6970245502884941E-3</c:v>
                </c:pt>
                <c:pt idx="329">
                  <c:v>3.0546441905192896E-3</c:v>
                </c:pt>
                <c:pt idx="330">
                  <c:v>5.9961534110193459E-3</c:v>
                </c:pt>
                <c:pt idx="331">
                  <c:v>2.3758343704038919E-3</c:v>
                </c:pt>
                <c:pt idx="332">
                  <c:v>7.240638081230908E-3</c:v>
                </c:pt>
                <c:pt idx="333">
                  <c:v>4.864803710827017E-3</c:v>
                </c:pt>
                <c:pt idx="334">
                  <c:v>1.3236791492250254E-2</c:v>
                </c:pt>
                <c:pt idx="335">
                  <c:v>2.0364294603461932E-3</c:v>
                </c:pt>
                <c:pt idx="336">
                  <c:v>3.1677791605385225E-3</c:v>
                </c:pt>
                <c:pt idx="337">
                  <c:v>1.9232944903269601E-3</c:v>
                </c:pt>
                <c:pt idx="338">
                  <c:v>1.1087227061884829E-2</c:v>
                </c:pt>
                <c:pt idx="339">
                  <c:v>3.0546441905192896E-3</c:v>
                </c:pt>
                <c:pt idx="340">
                  <c:v>6.2224233510578117E-3</c:v>
                </c:pt>
                <c:pt idx="341">
                  <c:v>4.864803710827017E-3</c:v>
                </c:pt>
                <c:pt idx="342">
                  <c:v>5.6567485009616477E-3</c:v>
                </c:pt>
                <c:pt idx="343">
                  <c:v>2.0364294603461932E-3</c:v>
                </c:pt>
                <c:pt idx="344">
                  <c:v>4.4122638307500846E-3</c:v>
                </c:pt>
                <c:pt idx="345">
                  <c:v>3.3940491005769883E-3</c:v>
                </c:pt>
                <c:pt idx="346">
                  <c:v>1.4707546102500284E-3</c:v>
                </c:pt>
                <c:pt idx="347">
                  <c:v>5.7698834709808801E-3</c:v>
                </c:pt>
                <c:pt idx="348">
                  <c:v>2.3758343704038919E-3</c:v>
                </c:pt>
                <c:pt idx="349">
                  <c:v>7.6931779613078404E-3</c:v>
                </c:pt>
                <c:pt idx="350">
                  <c:v>3.0546441905192896E-3</c:v>
                </c:pt>
                <c:pt idx="351">
                  <c:v>6.9012331711732098E-3</c:v>
                </c:pt>
                <c:pt idx="352">
                  <c:v>7.4669080212693747E-3</c:v>
                </c:pt>
                <c:pt idx="353">
                  <c:v>7.5800429912886071E-3</c:v>
                </c:pt>
                <c:pt idx="354">
                  <c:v>2.8283742504808238E-3</c:v>
                </c:pt>
                <c:pt idx="355">
                  <c:v>4.1859938907116189E-3</c:v>
                </c:pt>
                <c:pt idx="356">
                  <c:v>2.4889693404231247E-3</c:v>
                </c:pt>
                <c:pt idx="357">
                  <c:v>3.2809141305577554E-3</c:v>
                </c:pt>
                <c:pt idx="358">
                  <c:v>1.9232944903269601E-3</c:v>
                </c:pt>
                <c:pt idx="359">
                  <c:v>1.3576196402307953E-3</c:v>
                </c:pt>
                <c:pt idx="360">
                  <c:v>6.9012331711732098E-3</c:v>
                </c:pt>
                <c:pt idx="361">
                  <c:v>7.4669080212693747E-3</c:v>
                </c:pt>
                <c:pt idx="362">
                  <c:v>1.4707546102500284E-3</c:v>
                </c:pt>
                <c:pt idx="363">
                  <c:v>2.262699400384659E-3</c:v>
                </c:pt>
                <c:pt idx="364">
                  <c:v>1.4820681072519515E-2</c:v>
                </c:pt>
                <c:pt idx="365">
                  <c:v>1.9232944903269601E-3</c:v>
                </c:pt>
                <c:pt idx="366">
                  <c:v>3.9597239506731531E-3</c:v>
                </c:pt>
                <c:pt idx="367">
                  <c:v>9.7296074216540341E-3</c:v>
                </c:pt>
                <c:pt idx="368">
                  <c:v>3.1677791605385225E-3</c:v>
                </c:pt>
                <c:pt idx="369">
                  <c:v>1.4707546102500284E-3</c:v>
                </c:pt>
                <c:pt idx="370">
                  <c:v>6.5618282611155107E-3</c:v>
                </c:pt>
                <c:pt idx="371">
                  <c:v>2.6021043104423576E-3</c:v>
                </c:pt>
                <c:pt idx="372">
                  <c:v>1.380246634234642E-2</c:v>
                </c:pt>
                <c:pt idx="373">
                  <c:v>1.0860957121846362E-2</c:v>
                </c:pt>
                <c:pt idx="374">
                  <c:v>1.4707546102500284E-3</c:v>
                </c:pt>
                <c:pt idx="375">
                  <c:v>3.2809141305577554E-3</c:v>
                </c:pt>
                <c:pt idx="376">
                  <c:v>1.5838895802692612E-3</c:v>
                </c:pt>
                <c:pt idx="377">
                  <c:v>5.9961534110193459E-3</c:v>
                </c:pt>
                <c:pt idx="378">
                  <c:v>1.6970245502884941E-3</c:v>
                </c:pt>
                <c:pt idx="379">
                  <c:v>1.810159520307727E-3</c:v>
                </c:pt>
                <c:pt idx="380">
                  <c:v>2.1495644303654261E-3</c:v>
                </c:pt>
                <c:pt idx="381">
                  <c:v>5.5436135309424144E-3</c:v>
                </c:pt>
                <c:pt idx="382">
                  <c:v>2.262699400384659E-3</c:v>
                </c:pt>
                <c:pt idx="383">
                  <c:v>2.0364294603461932E-3</c:v>
                </c:pt>
                <c:pt idx="384">
                  <c:v>7.3537730512501414E-3</c:v>
                </c:pt>
                <c:pt idx="385">
                  <c:v>1.9232944903269601E-3</c:v>
                </c:pt>
                <c:pt idx="386">
                  <c:v>1.4707546102500284E-3</c:v>
                </c:pt>
                <c:pt idx="387">
                  <c:v>3.2809141305577554E-3</c:v>
                </c:pt>
                <c:pt idx="388">
                  <c:v>6.9012331711732098E-3</c:v>
                </c:pt>
                <c:pt idx="389">
                  <c:v>1.9232944903269601E-3</c:v>
                </c:pt>
                <c:pt idx="390">
                  <c:v>2.1495644303654261E-3</c:v>
                </c:pt>
                <c:pt idx="391">
                  <c:v>1.9232944903269601E-3</c:v>
                </c:pt>
                <c:pt idx="392">
                  <c:v>2.0364294603461932E-3</c:v>
                </c:pt>
                <c:pt idx="393">
                  <c:v>1.810159520307727E-3</c:v>
                </c:pt>
                <c:pt idx="394">
                  <c:v>2.3758343704038919E-3</c:v>
                </c:pt>
                <c:pt idx="395">
                  <c:v>1.9232944903269601E-3</c:v>
                </c:pt>
                <c:pt idx="396">
                  <c:v>1.5838895802692612E-3</c:v>
                </c:pt>
                <c:pt idx="397">
                  <c:v>1.2444846702115624E-3</c:v>
                </c:pt>
                <c:pt idx="398">
                  <c:v>2.9415092205000567E-3</c:v>
                </c:pt>
                <c:pt idx="399">
                  <c:v>3.0546441905192896E-3</c:v>
                </c:pt>
                <c:pt idx="400">
                  <c:v>1.3123656522231021E-2</c:v>
                </c:pt>
                <c:pt idx="401">
                  <c:v>2.4889693404231247E-3</c:v>
                </c:pt>
                <c:pt idx="402">
                  <c:v>2.3758343704038919E-3</c:v>
                </c:pt>
                <c:pt idx="403">
                  <c:v>5.7698834709808801E-3</c:v>
                </c:pt>
                <c:pt idx="404">
                  <c:v>1.7422785382961874E-2</c:v>
                </c:pt>
                <c:pt idx="405">
                  <c:v>1.3576196402307953E-3</c:v>
                </c:pt>
                <c:pt idx="406">
                  <c:v>3.5071840705962211E-3</c:v>
                </c:pt>
                <c:pt idx="407">
                  <c:v>9.7296074216540341E-3</c:v>
                </c:pt>
                <c:pt idx="408">
                  <c:v>2.3758343704038919E-3</c:v>
                </c:pt>
                <c:pt idx="409">
                  <c:v>5.8830184410001134E-3</c:v>
                </c:pt>
                <c:pt idx="410">
                  <c:v>2.1495644303654261E-3</c:v>
                </c:pt>
                <c:pt idx="411">
                  <c:v>7.6931779613078404E-3</c:v>
                </c:pt>
                <c:pt idx="412">
                  <c:v>1.3576196402307953E-3</c:v>
                </c:pt>
                <c:pt idx="413">
                  <c:v>1.2444846702115624E-3</c:v>
                </c:pt>
                <c:pt idx="414">
                  <c:v>2.262699400384659E-3</c:v>
                </c:pt>
                <c:pt idx="415">
                  <c:v>2.3758343704038919E-3</c:v>
                </c:pt>
                <c:pt idx="416">
                  <c:v>5.6567485009616477E-3</c:v>
                </c:pt>
                <c:pt idx="417">
                  <c:v>2.6021043104423576E-3</c:v>
                </c:pt>
                <c:pt idx="418">
                  <c:v>3.8465889806539202E-3</c:v>
                </c:pt>
                <c:pt idx="419">
                  <c:v>8.4851227514424702E-3</c:v>
                </c:pt>
                <c:pt idx="420">
                  <c:v>7.1275031112116756E-3</c:v>
                </c:pt>
                <c:pt idx="421">
                  <c:v>1.2444846702115624E-3</c:v>
                </c:pt>
                <c:pt idx="422">
                  <c:v>9.7296074216540341E-3</c:v>
                </c:pt>
                <c:pt idx="423">
                  <c:v>3.620319040615454E-3</c:v>
                </c:pt>
                <c:pt idx="424">
                  <c:v>6.9012331711732098E-3</c:v>
                </c:pt>
                <c:pt idx="425">
                  <c:v>3.1677791605385225E-3</c:v>
                </c:pt>
                <c:pt idx="426">
                  <c:v>3.9597239506731531E-3</c:v>
                </c:pt>
                <c:pt idx="427">
                  <c:v>1.9232944903269601E-3</c:v>
                </c:pt>
                <c:pt idx="428">
                  <c:v>1.1313497001923295E-3</c:v>
                </c:pt>
                <c:pt idx="429">
                  <c:v>1.4707546102500284E-3</c:v>
                </c:pt>
                <c:pt idx="430">
                  <c:v>2.6021043104423576E-3</c:v>
                </c:pt>
                <c:pt idx="431">
                  <c:v>4.4122638307500846E-3</c:v>
                </c:pt>
                <c:pt idx="432">
                  <c:v>1.0182147301730966E-3</c:v>
                </c:pt>
                <c:pt idx="433">
                  <c:v>3.5071840705962211E-3</c:v>
                </c:pt>
                <c:pt idx="434">
                  <c:v>1.4707546102500284E-3</c:v>
                </c:pt>
                <c:pt idx="435">
                  <c:v>1.2444846702115624E-3</c:v>
                </c:pt>
                <c:pt idx="436">
                  <c:v>1.9232944903269601E-3</c:v>
                </c:pt>
                <c:pt idx="437">
                  <c:v>3.7334540106346873E-3</c:v>
                </c:pt>
                <c:pt idx="438">
                  <c:v>1.0974092091865596E-2</c:v>
                </c:pt>
                <c:pt idx="439">
                  <c:v>6.7880982011539765E-3</c:v>
                </c:pt>
                <c:pt idx="440">
                  <c:v>1.0182147301730966E-3</c:v>
                </c:pt>
                <c:pt idx="441">
                  <c:v>1.9232944903269601E-3</c:v>
                </c:pt>
                <c:pt idx="442">
                  <c:v>1.6970245502884941E-3</c:v>
                </c:pt>
                <c:pt idx="443">
                  <c:v>2.7152392804615905E-3</c:v>
                </c:pt>
                <c:pt idx="444">
                  <c:v>2.9415092205000567E-3</c:v>
                </c:pt>
                <c:pt idx="445">
                  <c:v>4.4122638307500846E-3</c:v>
                </c:pt>
                <c:pt idx="446">
                  <c:v>4.4122638307500846E-3</c:v>
                </c:pt>
                <c:pt idx="447">
                  <c:v>7.8063129313270729E-3</c:v>
                </c:pt>
                <c:pt idx="448">
                  <c:v>3.1677791605385225E-3</c:v>
                </c:pt>
                <c:pt idx="449">
                  <c:v>1.9232944903269601E-3</c:v>
                </c:pt>
                <c:pt idx="450">
                  <c:v>2.6021043104423576E-3</c:v>
                </c:pt>
                <c:pt idx="451">
                  <c:v>3.2809141305577554E-3</c:v>
                </c:pt>
                <c:pt idx="452">
                  <c:v>2.3758343704038919E-3</c:v>
                </c:pt>
                <c:pt idx="453">
                  <c:v>5.3173435909039486E-3</c:v>
                </c:pt>
                <c:pt idx="454">
                  <c:v>2.3758343704038919E-3</c:v>
                </c:pt>
                <c:pt idx="455">
                  <c:v>7.8063129313270729E-3</c:v>
                </c:pt>
                <c:pt idx="456">
                  <c:v>1.9232944903269601E-3</c:v>
                </c:pt>
                <c:pt idx="457">
                  <c:v>3.3940491005769883E-3</c:v>
                </c:pt>
                <c:pt idx="458">
                  <c:v>2.4889693404231247E-3</c:v>
                </c:pt>
                <c:pt idx="459">
                  <c:v>4.7516687408077837E-3</c:v>
                </c:pt>
                <c:pt idx="460">
                  <c:v>5.6567485009616477E-3</c:v>
                </c:pt>
                <c:pt idx="461">
                  <c:v>5.6567485009616477E-3</c:v>
                </c:pt>
                <c:pt idx="462">
                  <c:v>6.1092883810385792E-3</c:v>
                </c:pt>
                <c:pt idx="463">
                  <c:v>1.5838895802692612E-3</c:v>
                </c:pt>
                <c:pt idx="464">
                  <c:v>4.4122638307500846E-3</c:v>
                </c:pt>
                <c:pt idx="465">
                  <c:v>1.1313497001923295E-3</c:v>
                </c:pt>
                <c:pt idx="466">
                  <c:v>1.6970245502884941E-3</c:v>
                </c:pt>
                <c:pt idx="467">
                  <c:v>1.810159520307727E-3</c:v>
                </c:pt>
                <c:pt idx="468">
                  <c:v>4.7516687408077837E-3</c:v>
                </c:pt>
                <c:pt idx="469">
                  <c:v>2.6021043104423576E-3</c:v>
                </c:pt>
                <c:pt idx="470">
                  <c:v>6.1092883810385792E-3</c:v>
                </c:pt>
                <c:pt idx="471">
                  <c:v>1.4707546102500284E-3</c:v>
                </c:pt>
                <c:pt idx="472">
                  <c:v>3.620319040615454E-3</c:v>
                </c:pt>
                <c:pt idx="473">
                  <c:v>7.3537730512501414E-3</c:v>
                </c:pt>
                <c:pt idx="474">
                  <c:v>2.3758343704038919E-3</c:v>
                </c:pt>
                <c:pt idx="475">
                  <c:v>2.8283742504808238E-3</c:v>
                </c:pt>
                <c:pt idx="476">
                  <c:v>6.4486932910962783E-3</c:v>
                </c:pt>
                <c:pt idx="477">
                  <c:v>1.1313497001923295E-3</c:v>
                </c:pt>
                <c:pt idx="478">
                  <c:v>2.262699400384659E-3</c:v>
                </c:pt>
                <c:pt idx="479">
                  <c:v>4.4122638307500846E-3</c:v>
                </c:pt>
                <c:pt idx="480">
                  <c:v>4.7516687408077837E-3</c:v>
                </c:pt>
                <c:pt idx="481">
                  <c:v>7.3537730512501414E-3</c:v>
                </c:pt>
                <c:pt idx="482">
                  <c:v>1.810159520307727E-3</c:v>
                </c:pt>
                <c:pt idx="483">
                  <c:v>1.0182147301730966E-3</c:v>
                </c:pt>
                <c:pt idx="484">
                  <c:v>1.1313497001923295E-3</c:v>
                </c:pt>
                <c:pt idx="485">
                  <c:v>2.7152392804615905E-3</c:v>
                </c:pt>
                <c:pt idx="486">
                  <c:v>1.2444846702115624E-3</c:v>
                </c:pt>
                <c:pt idx="487">
                  <c:v>3.3940491005769883E-3</c:v>
                </c:pt>
                <c:pt idx="488">
                  <c:v>2.1495644303654261E-3</c:v>
                </c:pt>
                <c:pt idx="489">
                  <c:v>1.4707546102500284E-3</c:v>
                </c:pt>
                <c:pt idx="490">
                  <c:v>5.0910736508654828E-3</c:v>
                </c:pt>
                <c:pt idx="491">
                  <c:v>7.4669080212693747E-3</c:v>
                </c:pt>
                <c:pt idx="492">
                  <c:v>1.4707546102500284E-3</c:v>
                </c:pt>
                <c:pt idx="493">
                  <c:v>5.0910736508654828E-3</c:v>
                </c:pt>
                <c:pt idx="494">
                  <c:v>1.3576196402307953E-3</c:v>
                </c:pt>
                <c:pt idx="495">
                  <c:v>3.1677791605385225E-3</c:v>
                </c:pt>
                <c:pt idx="496">
                  <c:v>2.6021043104423576E-3</c:v>
                </c:pt>
                <c:pt idx="497">
                  <c:v>1.0182147301730966E-3</c:v>
                </c:pt>
                <c:pt idx="498">
                  <c:v>2.6021043104423576E-3</c:v>
                </c:pt>
                <c:pt idx="499">
                  <c:v>3.3940491005769883E-3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586704"/>
        <c:axId val="329589056"/>
      </c:scatterChart>
      <c:valAx>
        <c:axId val="3295867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132578086381744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89056"/>
        <c:crosses val="autoZero"/>
        <c:crossBetween val="midCat"/>
      </c:valAx>
      <c:valAx>
        <c:axId val="32958905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7849144657321065E-2"/>
              <c:y val="0.377045713485541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867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5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>
                <a:solidFill>
                  <a:schemeClr val="tx1"/>
                </a:solidFill>
                <a:effectLst/>
              </a:rPr>
              <a:t>GO Biological Process: GRN18 (top 500 of 1315 significantly-enriched terms)</a:t>
            </a:r>
            <a:endParaRPr lang="en-US" sz="1600">
              <a:solidFill>
                <a:schemeClr val="tx1"/>
              </a:solidFill>
              <a:effectLst/>
            </a:endParaRPr>
          </a:p>
        </c:rich>
      </c:tx>
      <c:layout>
        <c:manualLayout>
          <c:xMode val="edge"/>
          <c:yMode val="edge"/>
          <c:x val="0.17314631511266784"/>
          <c:y val="2.020889955381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100694451257016"/>
          <c:y val="7.4954808445092266E-2"/>
          <c:w val="0.87286986647529663"/>
          <c:h val="0.79550964616922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Sheet4!$AH$1</c:f>
              <c:strCache>
                <c:ptCount val="1"/>
                <c:pt idx="0">
                  <c:v>ObsRegions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499"/>
            <c:invertIfNegative val="0"/>
            <c:bubble3D val="0"/>
            <c:spPr>
              <a:solidFill>
                <a:srgbClr val="FF0000"/>
              </a:solidFill>
              <a:ln w="25400">
                <a:solidFill>
                  <a:srgbClr val="FF0000"/>
                </a:solidFill>
              </a:ln>
              <a:effectLst/>
            </c:spPr>
          </c:dPt>
          <c:dLbls>
            <c:dLbl>
              <c:idx val="499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rgbClr val="FF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Sheet4!$AH$2:$AH$501</c:f>
              <c:numCache>
                <c:formatCode>General</c:formatCode>
                <c:ptCount val="500"/>
                <c:pt idx="0">
                  <c:v>9</c:v>
                </c:pt>
                <c:pt idx="1">
                  <c:v>9</c:v>
                </c:pt>
                <c:pt idx="2">
                  <c:v>9</c:v>
                </c:pt>
                <c:pt idx="3">
                  <c:v>9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11</c:v>
                </c:pt>
                <c:pt idx="10">
                  <c:v>11</c:v>
                </c:pt>
                <c:pt idx="11">
                  <c:v>11</c:v>
                </c:pt>
                <c:pt idx="12">
                  <c:v>11</c:v>
                </c:pt>
                <c:pt idx="13">
                  <c:v>11</c:v>
                </c:pt>
                <c:pt idx="14">
                  <c:v>12</c:v>
                </c:pt>
                <c:pt idx="15">
                  <c:v>12</c:v>
                </c:pt>
                <c:pt idx="16">
                  <c:v>12</c:v>
                </c:pt>
                <c:pt idx="17">
                  <c:v>12</c:v>
                </c:pt>
                <c:pt idx="18">
                  <c:v>12</c:v>
                </c:pt>
                <c:pt idx="19">
                  <c:v>13</c:v>
                </c:pt>
                <c:pt idx="20">
                  <c:v>13</c:v>
                </c:pt>
                <c:pt idx="21">
                  <c:v>13</c:v>
                </c:pt>
                <c:pt idx="22">
                  <c:v>13</c:v>
                </c:pt>
                <c:pt idx="23">
                  <c:v>13</c:v>
                </c:pt>
                <c:pt idx="24">
                  <c:v>13</c:v>
                </c:pt>
                <c:pt idx="25">
                  <c:v>13</c:v>
                </c:pt>
                <c:pt idx="26">
                  <c:v>13</c:v>
                </c:pt>
                <c:pt idx="27">
                  <c:v>13</c:v>
                </c:pt>
                <c:pt idx="28">
                  <c:v>13</c:v>
                </c:pt>
                <c:pt idx="29">
                  <c:v>13</c:v>
                </c:pt>
                <c:pt idx="30">
                  <c:v>13</c:v>
                </c:pt>
                <c:pt idx="31">
                  <c:v>13</c:v>
                </c:pt>
                <c:pt idx="32">
                  <c:v>14</c:v>
                </c:pt>
                <c:pt idx="33">
                  <c:v>14</c:v>
                </c:pt>
                <c:pt idx="34">
                  <c:v>14</c:v>
                </c:pt>
                <c:pt idx="35">
                  <c:v>15</c:v>
                </c:pt>
                <c:pt idx="36">
                  <c:v>15</c:v>
                </c:pt>
                <c:pt idx="37">
                  <c:v>15</c:v>
                </c:pt>
                <c:pt idx="38">
                  <c:v>15</c:v>
                </c:pt>
                <c:pt idx="39">
                  <c:v>15</c:v>
                </c:pt>
                <c:pt idx="40">
                  <c:v>15</c:v>
                </c:pt>
                <c:pt idx="41">
                  <c:v>15</c:v>
                </c:pt>
                <c:pt idx="42">
                  <c:v>16</c:v>
                </c:pt>
                <c:pt idx="43">
                  <c:v>16</c:v>
                </c:pt>
                <c:pt idx="44">
                  <c:v>16</c:v>
                </c:pt>
                <c:pt idx="45">
                  <c:v>16</c:v>
                </c:pt>
                <c:pt idx="46">
                  <c:v>16</c:v>
                </c:pt>
                <c:pt idx="47">
                  <c:v>16</c:v>
                </c:pt>
                <c:pt idx="48">
                  <c:v>16</c:v>
                </c:pt>
                <c:pt idx="49">
                  <c:v>16</c:v>
                </c:pt>
                <c:pt idx="50">
                  <c:v>17</c:v>
                </c:pt>
                <c:pt idx="51">
                  <c:v>17</c:v>
                </c:pt>
                <c:pt idx="52">
                  <c:v>17</c:v>
                </c:pt>
                <c:pt idx="53">
                  <c:v>17</c:v>
                </c:pt>
                <c:pt idx="54">
                  <c:v>17</c:v>
                </c:pt>
                <c:pt idx="55">
                  <c:v>17</c:v>
                </c:pt>
                <c:pt idx="56">
                  <c:v>17</c:v>
                </c:pt>
                <c:pt idx="57">
                  <c:v>17</c:v>
                </c:pt>
                <c:pt idx="58">
                  <c:v>17</c:v>
                </c:pt>
                <c:pt idx="59">
                  <c:v>17</c:v>
                </c:pt>
                <c:pt idx="60">
                  <c:v>17</c:v>
                </c:pt>
                <c:pt idx="61">
                  <c:v>17</c:v>
                </c:pt>
                <c:pt idx="62">
                  <c:v>17</c:v>
                </c:pt>
                <c:pt idx="63">
                  <c:v>17</c:v>
                </c:pt>
                <c:pt idx="64">
                  <c:v>17</c:v>
                </c:pt>
                <c:pt idx="65">
                  <c:v>17</c:v>
                </c:pt>
                <c:pt idx="66">
                  <c:v>17</c:v>
                </c:pt>
                <c:pt idx="67">
                  <c:v>18</c:v>
                </c:pt>
                <c:pt idx="68">
                  <c:v>18</c:v>
                </c:pt>
                <c:pt idx="69">
                  <c:v>18</c:v>
                </c:pt>
                <c:pt idx="70">
                  <c:v>18</c:v>
                </c:pt>
                <c:pt idx="71">
                  <c:v>18</c:v>
                </c:pt>
                <c:pt idx="72">
                  <c:v>19</c:v>
                </c:pt>
                <c:pt idx="73">
                  <c:v>19</c:v>
                </c:pt>
                <c:pt idx="74">
                  <c:v>19</c:v>
                </c:pt>
                <c:pt idx="75">
                  <c:v>19</c:v>
                </c:pt>
                <c:pt idx="76">
                  <c:v>19</c:v>
                </c:pt>
                <c:pt idx="77">
                  <c:v>19</c:v>
                </c:pt>
                <c:pt idx="78">
                  <c:v>19</c:v>
                </c:pt>
                <c:pt idx="79">
                  <c:v>20</c:v>
                </c:pt>
                <c:pt idx="80">
                  <c:v>20</c:v>
                </c:pt>
                <c:pt idx="81">
                  <c:v>20</c:v>
                </c:pt>
                <c:pt idx="82">
                  <c:v>20</c:v>
                </c:pt>
                <c:pt idx="83">
                  <c:v>20</c:v>
                </c:pt>
                <c:pt idx="84">
                  <c:v>20</c:v>
                </c:pt>
                <c:pt idx="85">
                  <c:v>20</c:v>
                </c:pt>
                <c:pt idx="86">
                  <c:v>21</c:v>
                </c:pt>
                <c:pt idx="87">
                  <c:v>21</c:v>
                </c:pt>
                <c:pt idx="88">
                  <c:v>21</c:v>
                </c:pt>
                <c:pt idx="89">
                  <c:v>21</c:v>
                </c:pt>
                <c:pt idx="90">
                  <c:v>21</c:v>
                </c:pt>
                <c:pt idx="91">
                  <c:v>21</c:v>
                </c:pt>
                <c:pt idx="92">
                  <c:v>21</c:v>
                </c:pt>
                <c:pt idx="93">
                  <c:v>21</c:v>
                </c:pt>
                <c:pt idx="94">
                  <c:v>21</c:v>
                </c:pt>
                <c:pt idx="95">
                  <c:v>21</c:v>
                </c:pt>
                <c:pt idx="96">
                  <c:v>21</c:v>
                </c:pt>
                <c:pt idx="97">
                  <c:v>21</c:v>
                </c:pt>
                <c:pt idx="98">
                  <c:v>22</c:v>
                </c:pt>
                <c:pt idx="99">
                  <c:v>22</c:v>
                </c:pt>
                <c:pt idx="100">
                  <c:v>22</c:v>
                </c:pt>
                <c:pt idx="101">
                  <c:v>22</c:v>
                </c:pt>
                <c:pt idx="102">
                  <c:v>22</c:v>
                </c:pt>
                <c:pt idx="103">
                  <c:v>22</c:v>
                </c:pt>
                <c:pt idx="104">
                  <c:v>22</c:v>
                </c:pt>
                <c:pt idx="105">
                  <c:v>22</c:v>
                </c:pt>
                <c:pt idx="106">
                  <c:v>22</c:v>
                </c:pt>
                <c:pt idx="107">
                  <c:v>22</c:v>
                </c:pt>
                <c:pt idx="108">
                  <c:v>22</c:v>
                </c:pt>
                <c:pt idx="109">
                  <c:v>22</c:v>
                </c:pt>
                <c:pt idx="110">
                  <c:v>22</c:v>
                </c:pt>
                <c:pt idx="111">
                  <c:v>23</c:v>
                </c:pt>
                <c:pt idx="112">
                  <c:v>23</c:v>
                </c:pt>
                <c:pt idx="113">
                  <c:v>23</c:v>
                </c:pt>
                <c:pt idx="114">
                  <c:v>23</c:v>
                </c:pt>
                <c:pt idx="115">
                  <c:v>23</c:v>
                </c:pt>
                <c:pt idx="116">
                  <c:v>23</c:v>
                </c:pt>
                <c:pt idx="117">
                  <c:v>23</c:v>
                </c:pt>
                <c:pt idx="118">
                  <c:v>23</c:v>
                </c:pt>
                <c:pt idx="119">
                  <c:v>23</c:v>
                </c:pt>
                <c:pt idx="120">
                  <c:v>23</c:v>
                </c:pt>
                <c:pt idx="121">
                  <c:v>23</c:v>
                </c:pt>
                <c:pt idx="122">
                  <c:v>23</c:v>
                </c:pt>
                <c:pt idx="123">
                  <c:v>23</c:v>
                </c:pt>
                <c:pt idx="124">
                  <c:v>23</c:v>
                </c:pt>
                <c:pt idx="125">
                  <c:v>23</c:v>
                </c:pt>
                <c:pt idx="126">
                  <c:v>24</c:v>
                </c:pt>
                <c:pt idx="127">
                  <c:v>24</c:v>
                </c:pt>
                <c:pt idx="128">
                  <c:v>24</c:v>
                </c:pt>
                <c:pt idx="129">
                  <c:v>24</c:v>
                </c:pt>
                <c:pt idx="130">
                  <c:v>24</c:v>
                </c:pt>
                <c:pt idx="131">
                  <c:v>24</c:v>
                </c:pt>
                <c:pt idx="132">
                  <c:v>24</c:v>
                </c:pt>
                <c:pt idx="133">
                  <c:v>24</c:v>
                </c:pt>
                <c:pt idx="134">
                  <c:v>24</c:v>
                </c:pt>
                <c:pt idx="135">
                  <c:v>24</c:v>
                </c:pt>
                <c:pt idx="136">
                  <c:v>25</c:v>
                </c:pt>
                <c:pt idx="137">
                  <c:v>25</c:v>
                </c:pt>
                <c:pt idx="138">
                  <c:v>25</c:v>
                </c:pt>
                <c:pt idx="139">
                  <c:v>25</c:v>
                </c:pt>
                <c:pt idx="140">
                  <c:v>25</c:v>
                </c:pt>
                <c:pt idx="141">
                  <c:v>25</c:v>
                </c:pt>
                <c:pt idx="142">
                  <c:v>25</c:v>
                </c:pt>
                <c:pt idx="143">
                  <c:v>26</c:v>
                </c:pt>
                <c:pt idx="144">
                  <c:v>26</c:v>
                </c:pt>
                <c:pt idx="145">
                  <c:v>26</c:v>
                </c:pt>
                <c:pt idx="146">
                  <c:v>26</c:v>
                </c:pt>
                <c:pt idx="147">
                  <c:v>27</c:v>
                </c:pt>
                <c:pt idx="148">
                  <c:v>27</c:v>
                </c:pt>
                <c:pt idx="149">
                  <c:v>27</c:v>
                </c:pt>
                <c:pt idx="150">
                  <c:v>27</c:v>
                </c:pt>
                <c:pt idx="151">
                  <c:v>27</c:v>
                </c:pt>
                <c:pt idx="152">
                  <c:v>27</c:v>
                </c:pt>
                <c:pt idx="153">
                  <c:v>27</c:v>
                </c:pt>
                <c:pt idx="154">
                  <c:v>27</c:v>
                </c:pt>
                <c:pt idx="155">
                  <c:v>27</c:v>
                </c:pt>
                <c:pt idx="156">
                  <c:v>28</c:v>
                </c:pt>
                <c:pt idx="157">
                  <c:v>28</c:v>
                </c:pt>
                <c:pt idx="158">
                  <c:v>28</c:v>
                </c:pt>
                <c:pt idx="159">
                  <c:v>28</c:v>
                </c:pt>
                <c:pt idx="160">
                  <c:v>28</c:v>
                </c:pt>
                <c:pt idx="161">
                  <c:v>28</c:v>
                </c:pt>
                <c:pt idx="162">
                  <c:v>28</c:v>
                </c:pt>
                <c:pt idx="163">
                  <c:v>28</c:v>
                </c:pt>
                <c:pt idx="164">
                  <c:v>28</c:v>
                </c:pt>
                <c:pt idx="165">
                  <c:v>28</c:v>
                </c:pt>
                <c:pt idx="166">
                  <c:v>29</c:v>
                </c:pt>
                <c:pt idx="167">
                  <c:v>29</c:v>
                </c:pt>
                <c:pt idx="168">
                  <c:v>29</c:v>
                </c:pt>
                <c:pt idx="169">
                  <c:v>29</c:v>
                </c:pt>
                <c:pt idx="170">
                  <c:v>29</c:v>
                </c:pt>
                <c:pt idx="171">
                  <c:v>29</c:v>
                </c:pt>
                <c:pt idx="172">
                  <c:v>29</c:v>
                </c:pt>
                <c:pt idx="173">
                  <c:v>29</c:v>
                </c:pt>
                <c:pt idx="174">
                  <c:v>29</c:v>
                </c:pt>
                <c:pt idx="175">
                  <c:v>29</c:v>
                </c:pt>
                <c:pt idx="176">
                  <c:v>29</c:v>
                </c:pt>
                <c:pt idx="177">
                  <c:v>30</c:v>
                </c:pt>
                <c:pt idx="178">
                  <c:v>30</c:v>
                </c:pt>
                <c:pt idx="179">
                  <c:v>30</c:v>
                </c:pt>
                <c:pt idx="180">
                  <c:v>30</c:v>
                </c:pt>
                <c:pt idx="181">
                  <c:v>30</c:v>
                </c:pt>
                <c:pt idx="182">
                  <c:v>30</c:v>
                </c:pt>
                <c:pt idx="183">
                  <c:v>30</c:v>
                </c:pt>
                <c:pt idx="184">
                  <c:v>30</c:v>
                </c:pt>
                <c:pt idx="185">
                  <c:v>31</c:v>
                </c:pt>
                <c:pt idx="186">
                  <c:v>31</c:v>
                </c:pt>
                <c:pt idx="187">
                  <c:v>31</c:v>
                </c:pt>
                <c:pt idx="188">
                  <c:v>31</c:v>
                </c:pt>
                <c:pt idx="189">
                  <c:v>31</c:v>
                </c:pt>
                <c:pt idx="190">
                  <c:v>31</c:v>
                </c:pt>
                <c:pt idx="191">
                  <c:v>31</c:v>
                </c:pt>
                <c:pt idx="192">
                  <c:v>32</c:v>
                </c:pt>
                <c:pt idx="193">
                  <c:v>32</c:v>
                </c:pt>
                <c:pt idx="194">
                  <c:v>32</c:v>
                </c:pt>
                <c:pt idx="195">
                  <c:v>32</c:v>
                </c:pt>
                <c:pt idx="196">
                  <c:v>32</c:v>
                </c:pt>
                <c:pt idx="197">
                  <c:v>32</c:v>
                </c:pt>
                <c:pt idx="198">
                  <c:v>32</c:v>
                </c:pt>
                <c:pt idx="199">
                  <c:v>32</c:v>
                </c:pt>
                <c:pt idx="200">
                  <c:v>32</c:v>
                </c:pt>
                <c:pt idx="201">
                  <c:v>33</c:v>
                </c:pt>
                <c:pt idx="202">
                  <c:v>33</c:v>
                </c:pt>
                <c:pt idx="203">
                  <c:v>33</c:v>
                </c:pt>
                <c:pt idx="204">
                  <c:v>33</c:v>
                </c:pt>
                <c:pt idx="205">
                  <c:v>33</c:v>
                </c:pt>
                <c:pt idx="206">
                  <c:v>33</c:v>
                </c:pt>
                <c:pt idx="207">
                  <c:v>34</c:v>
                </c:pt>
                <c:pt idx="208">
                  <c:v>34</c:v>
                </c:pt>
                <c:pt idx="209">
                  <c:v>35</c:v>
                </c:pt>
                <c:pt idx="210">
                  <c:v>35</c:v>
                </c:pt>
                <c:pt idx="211">
                  <c:v>35</c:v>
                </c:pt>
                <c:pt idx="212">
                  <c:v>35</c:v>
                </c:pt>
                <c:pt idx="213">
                  <c:v>36</c:v>
                </c:pt>
                <c:pt idx="214">
                  <c:v>36</c:v>
                </c:pt>
                <c:pt idx="215">
                  <c:v>37</c:v>
                </c:pt>
                <c:pt idx="216">
                  <c:v>37</c:v>
                </c:pt>
                <c:pt idx="217">
                  <c:v>37</c:v>
                </c:pt>
                <c:pt idx="218">
                  <c:v>37</c:v>
                </c:pt>
                <c:pt idx="219">
                  <c:v>37</c:v>
                </c:pt>
                <c:pt idx="220">
                  <c:v>38</c:v>
                </c:pt>
                <c:pt idx="221">
                  <c:v>38</c:v>
                </c:pt>
                <c:pt idx="222">
                  <c:v>38</c:v>
                </c:pt>
                <c:pt idx="223">
                  <c:v>38</c:v>
                </c:pt>
                <c:pt idx="224">
                  <c:v>38</c:v>
                </c:pt>
                <c:pt idx="225">
                  <c:v>39</c:v>
                </c:pt>
                <c:pt idx="226">
                  <c:v>39</c:v>
                </c:pt>
                <c:pt idx="227">
                  <c:v>39</c:v>
                </c:pt>
                <c:pt idx="228">
                  <c:v>39</c:v>
                </c:pt>
                <c:pt idx="229">
                  <c:v>39</c:v>
                </c:pt>
                <c:pt idx="230">
                  <c:v>39</c:v>
                </c:pt>
                <c:pt idx="231">
                  <c:v>39</c:v>
                </c:pt>
                <c:pt idx="232">
                  <c:v>39</c:v>
                </c:pt>
                <c:pt idx="233">
                  <c:v>39</c:v>
                </c:pt>
                <c:pt idx="234">
                  <c:v>39</c:v>
                </c:pt>
                <c:pt idx="235">
                  <c:v>39</c:v>
                </c:pt>
                <c:pt idx="236">
                  <c:v>40</c:v>
                </c:pt>
                <c:pt idx="237">
                  <c:v>41</c:v>
                </c:pt>
                <c:pt idx="238">
                  <c:v>41</c:v>
                </c:pt>
                <c:pt idx="239">
                  <c:v>41</c:v>
                </c:pt>
                <c:pt idx="240">
                  <c:v>42</c:v>
                </c:pt>
                <c:pt idx="241">
                  <c:v>42</c:v>
                </c:pt>
                <c:pt idx="242">
                  <c:v>42</c:v>
                </c:pt>
                <c:pt idx="243">
                  <c:v>42</c:v>
                </c:pt>
                <c:pt idx="244">
                  <c:v>42</c:v>
                </c:pt>
                <c:pt idx="245">
                  <c:v>42</c:v>
                </c:pt>
                <c:pt idx="246">
                  <c:v>42</c:v>
                </c:pt>
                <c:pt idx="247">
                  <c:v>42</c:v>
                </c:pt>
                <c:pt idx="248">
                  <c:v>43</c:v>
                </c:pt>
                <c:pt idx="249">
                  <c:v>43</c:v>
                </c:pt>
                <c:pt idx="250">
                  <c:v>43</c:v>
                </c:pt>
                <c:pt idx="251">
                  <c:v>43</c:v>
                </c:pt>
                <c:pt idx="252">
                  <c:v>43</c:v>
                </c:pt>
                <c:pt idx="253">
                  <c:v>43</c:v>
                </c:pt>
                <c:pt idx="254">
                  <c:v>44</c:v>
                </c:pt>
                <c:pt idx="255">
                  <c:v>44</c:v>
                </c:pt>
                <c:pt idx="256">
                  <c:v>44</c:v>
                </c:pt>
                <c:pt idx="257">
                  <c:v>44</c:v>
                </c:pt>
                <c:pt idx="258">
                  <c:v>44</c:v>
                </c:pt>
                <c:pt idx="259">
                  <c:v>45</c:v>
                </c:pt>
                <c:pt idx="260">
                  <c:v>45</c:v>
                </c:pt>
                <c:pt idx="261">
                  <c:v>45</c:v>
                </c:pt>
                <c:pt idx="262">
                  <c:v>45</c:v>
                </c:pt>
                <c:pt idx="263">
                  <c:v>45</c:v>
                </c:pt>
                <c:pt idx="264">
                  <c:v>46</c:v>
                </c:pt>
                <c:pt idx="265">
                  <c:v>46</c:v>
                </c:pt>
                <c:pt idx="266">
                  <c:v>46</c:v>
                </c:pt>
                <c:pt idx="267">
                  <c:v>46</c:v>
                </c:pt>
                <c:pt idx="268">
                  <c:v>46</c:v>
                </c:pt>
                <c:pt idx="269">
                  <c:v>46</c:v>
                </c:pt>
                <c:pt idx="270">
                  <c:v>46</c:v>
                </c:pt>
                <c:pt idx="271">
                  <c:v>46</c:v>
                </c:pt>
                <c:pt idx="272">
                  <c:v>46</c:v>
                </c:pt>
                <c:pt idx="273">
                  <c:v>47</c:v>
                </c:pt>
                <c:pt idx="274">
                  <c:v>47</c:v>
                </c:pt>
                <c:pt idx="275">
                  <c:v>47</c:v>
                </c:pt>
                <c:pt idx="276">
                  <c:v>47</c:v>
                </c:pt>
                <c:pt idx="277">
                  <c:v>47</c:v>
                </c:pt>
                <c:pt idx="278">
                  <c:v>48</c:v>
                </c:pt>
                <c:pt idx="279">
                  <c:v>48</c:v>
                </c:pt>
                <c:pt idx="280">
                  <c:v>48</c:v>
                </c:pt>
                <c:pt idx="281">
                  <c:v>49</c:v>
                </c:pt>
                <c:pt idx="282">
                  <c:v>49</c:v>
                </c:pt>
                <c:pt idx="283">
                  <c:v>49</c:v>
                </c:pt>
                <c:pt idx="284">
                  <c:v>49</c:v>
                </c:pt>
                <c:pt idx="285">
                  <c:v>49</c:v>
                </c:pt>
                <c:pt idx="286">
                  <c:v>49</c:v>
                </c:pt>
                <c:pt idx="287">
                  <c:v>49</c:v>
                </c:pt>
                <c:pt idx="288">
                  <c:v>49</c:v>
                </c:pt>
                <c:pt idx="289">
                  <c:v>49</c:v>
                </c:pt>
                <c:pt idx="290">
                  <c:v>50</c:v>
                </c:pt>
                <c:pt idx="291">
                  <c:v>50</c:v>
                </c:pt>
                <c:pt idx="292">
                  <c:v>50</c:v>
                </c:pt>
                <c:pt idx="293">
                  <c:v>50</c:v>
                </c:pt>
                <c:pt idx="294">
                  <c:v>50</c:v>
                </c:pt>
                <c:pt idx="295">
                  <c:v>50</c:v>
                </c:pt>
                <c:pt idx="296">
                  <c:v>50</c:v>
                </c:pt>
                <c:pt idx="297">
                  <c:v>50</c:v>
                </c:pt>
                <c:pt idx="298">
                  <c:v>51</c:v>
                </c:pt>
                <c:pt idx="299">
                  <c:v>51</c:v>
                </c:pt>
                <c:pt idx="300">
                  <c:v>51</c:v>
                </c:pt>
                <c:pt idx="301">
                  <c:v>51</c:v>
                </c:pt>
                <c:pt idx="302">
                  <c:v>51</c:v>
                </c:pt>
                <c:pt idx="303">
                  <c:v>51</c:v>
                </c:pt>
                <c:pt idx="304">
                  <c:v>51</c:v>
                </c:pt>
                <c:pt idx="305">
                  <c:v>51</c:v>
                </c:pt>
                <c:pt idx="306">
                  <c:v>52</c:v>
                </c:pt>
                <c:pt idx="307">
                  <c:v>52</c:v>
                </c:pt>
                <c:pt idx="308">
                  <c:v>52</c:v>
                </c:pt>
                <c:pt idx="309">
                  <c:v>53</c:v>
                </c:pt>
                <c:pt idx="310">
                  <c:v>53</c:v>
                </c:pt>
                <c:pt idx="311">
                  <c:v>53</c:v>
                </c:pt>
                <c:pt idx="312">
                  <c:v>54</c:v>
                </c:pt>
                <c:pt idx="313">
                  <c:v>54</c:v>
                </c:pt>
                <c:pt idx="314">
                  <c:v>54</c:v>
                </c:pt>
                <c:pt idx="315">
                  <c:v>54</c:v>
                </c:pt>
                <c:pt idx="316">
                  <c:v>54</c:v>
                </c:pt>
                <c:pt idx="317">
                  <c:v>55</c:v>
                </c:pt>
                <c:pt idx="318">
                  <c:v>56</c:v>
                </c:pt>
                <c:pt idx="319">
                  <c:v>56</c:v>
                </c:pt>
                <c:pt idx="320">
                  <c:v>57</c:v>
                </c:pt>
                <c:pt idx="321">
                  <c:v>57</c:v>
                </c:pt>
                <c:pt idx="322">
                  <c:v>57</c:v>
                </c:pt>
                <c:pt idx="323">
                  <c:v>57</c:v>
                </c:pt>
                <c:pt idx="324">
                  <c:v>57</c:v>
                </c:pt>
                <c:pt idx="325">
                  <c:v>58</c:v>
                </c:pt>
                <c:pt idx="326">
                  <c:v>59</c:v>
                </c:pt>
                <c:pt idx="327">
                  <c:v>60</c:v>
                </c:pt>
                <c:pt idx="328">
                  <c:v>61</c:v>
                </c:pt>
                <c:pt idx="329">
                  <c:v>61</c:v>
                </c:pt>
                <c:pt idx="330">
                  <c:v>61</c:v>
                </c:pt>
                <c:pt idx="331">
                  <c:v>61</c:v>
                </c:pt>
                <c:pt idx="332">
                  <c:v>61</c:v>
                </c:pt>
                <c:pt idx="333">
                  <c:v>61</c:v>
                </c:pt>
                <c:pt idx="334">
                  <c:v>62</c:v>
                </c:pt>
                <c:pt idx="335">
                  <c:v>62</c:v>
                </c:pt>
                <c:pt idx="336">
                  <c:v>62</c:v>
                </c:pt>
                <c:pt idx="337">
                  <c:v>62</c:v>
                </c:pt>
                <c:pt idx="338">
                  <c:v>62</c:v>
                </c:pt>
                <c:pt idx="339">
                  <c:v>63</c:v>
                </c:pt>
                <c:pt idx="340">
                  <c:v>63</c:v>
                </c:pt>
                <c:pt idx="341">
                  <c:v>64</c:v>
                </c:pt>
                <c:pt idx="342">
                  <c:v>64</c:v>
                </c:pt>
                <c:pt idx="343">
                  <c:v>64</c:v>
                </c:pt>
                <c:pt idx="344">
                  <c:v>65</c:v>
                </c:pt>
                <c:pt idx="345">
                  <c:v>65</c:v>
                </c:pt>
                <c:pt idx="346">
                  <c:v>65</c:v>
                </c:pt>
                <c:pt idx="347">
                  <c:v>65</c:v>
                </c:pt>
                <c:pt idx="348">
                  <c:v>66</c:v>
                </c:pt>
                <c:pt idx="349">
                  <c:v>66</c:v>
                </c:pt>
                <c:pt idx="350">
                  <c:v>66</c:v>
                </c:pt>
                <c:pt idx="351">
                  <c:v>66</c:v>
                </c:pt>
                <c:pt idx="352">
                  <c:v>66</c:v>
                </c:pt>
                <c:pt idx="353">
                  <c:v>66</c:v>
                </c:pt>
                <c:pt idx="354">
                  <c:v>66</c:v>
                </c:pt>
                <c:pt idx="355">
                  <c:v>67</c:v>
                </c:pt>
                <c:pt idx="356">
                  <c:v>67</c:v>
                </c:pt>
                <c:pt idx="357">
                  <c:v>68</c:v>
                </c:pt>
                <c:pt idx="358">
                  <c:v>68</c:v>
                </c:pt>
                <c:pt idx="359">
                  <c:v>68</c:v>
                </c:pt>
                <c:pt idx="360">
                  <c:v>68</c:v>
                </c:pt>
                <c:pt idx="361">
                  <c:v>69</c:v>
                </c:pt>
                <c:pt idx="362">
                  <c:v>69</c:v>
                </c:pt>
                <c:pt idx="363">
                  <c:v>69</c:v>
                </c:pt>
                <c:pt idx="364">
                  <c:v>69</c:v>
                </c:pt>
                <c:pt idx="365">
                  <c:v>69</c:v>
                </c:pt>
                <c:pt idx="366">
                  <c:v>69</c:v>
                </c:pt>
                <c:pt idx="367">
                  <c:v>71</c:v>
                </c:pt>
                <c:pt idx="368">
                  <c:v>72</c:v>
                </c:pt>
                <c:pt idx="369">
                  <c:v>73</c:v>
                </c:pt>
                <c:pt idx="370">
                  <c:v>73</c:v>
                </c:pt>
                <c:pt idx="371">
                  <c:v>73</c:v>
                </c:pt>
                <c:pt idx="372">
                  <c:v>74</c:v>
                </c:pt>
                <c:pt idx="373">
                  <c:v>74</c:v>
                </c:pt>
                <c:pt idx="374">
                  <c:v>75</c:v>
                </c:pt>
                <c:pt idx="375">
                  <c:v>75</c:v>
                </c:pt>
                <c:pt idx="376">
                  <c:v>75</c:v>
                </c:pt>
                <c:pt idx="377">
                  <c:v>76</c:v>
                </c:pt>
                <c:pt idx="378">
                  <c:v>78</c:v>
                </c:pt>
                <c:pt idx="379">
                  <c:v>80</c:v>
                </c:pt>
                <c:pt idx="380">
                  <c:v>80</c:v>
                </c:pt>
                <c:pt idx="381">
                  <c:v>82</c:v>
                </c:pt>
                <c:pt idx="382">
                  <c:v>83</c:v>
                </c:pt>
                <c:pt idx="383">
                  <c:v>83</c:v>
                </c:pt>
                <c:pt idx="384">
                  <c:v>84</c:v>
                </c:pt>
                <c:pt idx="385">
                  <c:v>84</c:v>
                </c:pt>
                <c:pt idx="386">
                  <c:v>84</c:v>
                </c:pt>
                <c:pt idx="387">
                  <c:v>85</c:v>
                </c:pt>
                <c:pt idx="388">
                  <c:v>86</c:v>
                </c:pt>
                <c:pt idx="389">
                  <c:v>86</c:v>
                </c:pt>
                <c:pt idx="390">
                  <c:v>86</c:v>
                </c:pt>
                <c:pt idx="391">
                  <c:v>86</c:v>
                </c:pt>
                <c:pt idx="392">
                  <c:v>86</c:v>
                </c:pt>
                <c:pt idx="393">
                  <c:v>86</c:v>
                </c:pt>
                <c:pt idx="394">
                  <c:v>86</c:v>
                </c:pt>
                <c:pt idx="395">
                  <c:v>87</c:v>
                </c:pt>
                <c:pt idx="396">
                  <c:v>87</c:v>
                </c:pt>
                <c:pt idx="397">
                  <c:v>88</c:v>
                </c:pt>
                <c:pt idx="398">
                  <c:v>89</c:v>
                </c:pt>
                <c:pt idx="399">
                  <c:v>90</c:v>
                </c:pt>
                <c:pt idx="400">
                  <c:v>90</c:v>
                </c:pt>
                <c:pt idx="401">
                  <c:v>91</c:v>
                </c:pt>
                <c:pt idx="402">
                  <c:v>91</c:v>
                </c:pt>
                <c:pt idx="403">
                  <c:v>91</c:v>
                </c:pt>
                <c:pt idx="404">
                  <c:v>92</c:v>
                </c:pt>
                <c:pt idx="405">
                  <c:v>92</c:v>
                </c:pt>
                <c:pt idx="406">
                  <c:v>94</c:v>
                </c:pt>
                <c:pt idx="407">
                  <c:v>94</c:v>
                </c:pt>
                <c:pt idx="408">
                  <c:v>94</c:v>
                </c:pt>
                <c:pt idx="409">
                  <c:v>96</c:v>
                </c:pt>
                <c:pt idx="410">
                  <c:v>96</c:v>
                </c:pt>
                <c:pt idx="411">
                  <c:v>97</c:v>
                </c:pt>
                <c:pt idx="412">
                  <c:v>97</c:v>
                </c:pt>
                <c:pt idx="413">
                  <c:v>97</c:v>
                </c:pt>
                <c:pt idx="414">
                  <c:v>97</c:v>
                </c:pt>
                <c:pt idx="415">
                  <c:v>98</c:v>
                </c:pt>
                <c:pt idx="416">
                  <c:v>98</c:v>
                </c:pt>
                <c:pt idx="417">
                  <c:v>99</c:v>
                </c:pt>
                <c:pt idx="418">
                  <c:v>99</c:v>
                </c:pt>
                <c:pt idx="419">
                  <c:v>99</c:v>
                </c:pt>
                <c:pt idx="420">
                  <c:v>105</c:v>
                </c:pt>
                <c:pt idx="421">
                  <c:v>106</c:v>
                </c:pt>
                <c:pt idx="422">
                  <c:v>107</c:v>
                </c:pt>
                <c:pt idx="423">
                  <c:v>109</c:v>
                </c:pt>
                <c:pt idx="424">
                  <c:v>110</c:v>
                </c:pt>
                <c:pt idx="425">
                  <c:v>112</c:v>
                </c:pt>
                <c:pt idx="426">
                  <c:v>112</c:v>
                </c:pt>
                <c:pt idx="427">
                  <c:v>114</c:v>
                </c:pt>
                <c:pt idx="428">
                  <c:v>114</c:v>
                </c:pt>
                <c:pt idx="429">
                  <c:v>114</c:v>
                </c:pt>
                <c:pt idx="430">
                  <c:v>115</c:v>
                </c:pt>
                <c:pt idx="431">
                  <c:v>116</c:v>
                </c:pt>
                <c:pt idx="432">
                  <c:v>116</c:v>
                </c:pt>
                <c:pt idx="433">
                  <c:v>117</c:v>
                </c:pt>
                <c:pt idx="434">
                  <c:v>117</c:v>
                </c:pt>
                <c:pt idx="435">
                  <c:v>117</c:v>
                </c:pt>
                <c:pt idx="436">
                  <c:v>117</c:v>
                </c:pt>
                <c:pt idx="437">
                  <c:v>117</c:v>
                </c:pt>
                <c:pt idx="438">
                  <c:v>119</c:v>
                </c:pt>
                <c:pt idx="439">
                  <c:v>119</c:v>
                </c:pt>
                <c:pt idx="440">
                  <c:v>119</c:v>
                </c:pt>
                <c:pt idx="441">
                  <c:v>122</c:v>
                </c:pt>
                <c:pt idx="442">
                  <c:v>122</c:v>
                </c:pt>
                <c:pt idx="443">
                  <c:v>122</c:v>
                </c:pt>
                <c:pt idx="444">
                  <c:v>122</c:v>
                </c:pt>
                <c:pt idx="445">
                  <c:v>126</c:v>
                </c:pt>
                <c:pt idx="446">
                  <c:v>127</c:v>
                </c:pt>
                <c:pt idx="447">
                  <c:v>127</c:v>
                </c:pt>
                <c:pt idx="448">
                  <c:v>128</c:v>
                </c:pt>
                <c:pt idx="449">
                  <c:v>131</c:v>
                </c:pt>
                <c:pt idx="450">
                  <c:v>131</c:v>
                </c:pt>
                <c:pt idx="451">
                  <c:v>133</c:v>
                </c:pt>
                <c:pt idx="452">
                  <c:v>133</c:v>
                </c:pt>
                <c:pt idx="453">
                  <c:v>133</c:v>
                </c:pt>
                <c:pt idx="454">
                  <c:v>134</c:v>
                </c:pt>
                <c:pt idx="455">
                  <c:v>135</c:v>
                </c:pt>
                <c:pt idx="456">
                  <c:v>136</c:v>
                </c:pt>
                <c:pt idx="457">
                  <c:v>139</c:v>
                </c:pt>
                <c:pt idx="458">
                  <c:v>139</c:v>
                </c:pt>
                <c:pt idx="459">
                  <c:v>140</c:v>
                </c:pt>
                <c:pt idx="460">
                  <c:v>140</c:v>
                </c:pt>
                <c:pt idx="461">
                  <c:v>141</c:v>
                </c:pt>
                <c:pt idx="462">
                  <c:v>142</c:v>
                </c:pt>
                <c:pt idx="463">
                  <c:v>143</c:v>
                </c:pt>
                <c:pt idx="464">
                  <c:v>143</c:v>
                </c:pt>
                <c:pt idx="465">
                  <c:v>144</c:v>
                </c:pt>
                <c:pt idx="466">
                  <c:v>144</c:v>
                </c:pt>
                <c:pt idx="467">
                  <c:v>144</c:v>
                </c:pt>
                <c:pt idx="468">
                  <c:v>147</c:v>
                </c:pt>
                <c:pt idx="469">
                  <c:v>148</c:v>
                </c:pt>
                <c:pt idx="470">
                  <c:v>152</c:v>
                </c:pt>
                <c:pt idx="471">
                  <c:v>152</c:v>
                </c:pt>
                <c:pt idx="472">
                  <c:v>152</c:v>
                </c:pt>
                <c:pt idx="473">
                  <c:v>152</c:v>
                </c:pt>
                <c:pt idx="474">
                  <c:v>154</c:v>
                </c:pt>
                <c:pt idx="475">
                  <c:v>162</c:v>
                </c:pt>
                <c:pt idx="476">
                  <c:v>162</c:v>
                </c:pt>
                <c:pt idx="477">
                  <c:v>167</c:v>
                </c:pt>
                <c:pt idx="478">
                  <c:v>167</c:v>
                </c:pt>
                <c:pt idx="479">
                  <c:v>167</c:v>
                </c:pt>
                <c:pt idx="480">
                  <c:v>169</c:v>
                </c:pt>
                <c:pt idx="481">
                  <c:v>169</c:v>
                </c:pt>
                <c:pt idx="482">
                  <c:v>176</c:v>
                </c:pt>
                <c:pt idx="483">
                  <c:v>179</c:v>
                </c:pt>
                <c:pt idx="484">
                  <c:v>186</c:v>
                </c:pt>
                <c:pt idx="485">
                  <c:v>193</c:v>
                </c:pt>
                <c:pt idx="486">
                  <c:v>213</c:v>
                </c:pt>
                <c:pt idx="487">
                  <c:v>226</c:v>
                </c:pt>
                <c:pt idx="488">
                  <c:v>231</c:v>
                </c:pt>
                <c:pt idx="489">
                  <c:v>244</c:v>
                </c:pt>
                <c:pt idx="490">
                  <c:v>245</c:v>
                </c:pt>
                <c:pt idx="491">
                  <c:v>250</c:v>
                </c:pt>
                <c:pt idx="492">
                  <c:v>250</c:v>
                </c:pt>
                <c:pt idx="493">
                  <c:v>253</c:v>
                </c:pt>
                <c:pt idx="494">
                  <c:v>259</c:v>
                </c:pt>
                <c:pt idx="495">
                  <c:v>267</c:v>
                </c:pt>
                <c:pt idx="496">
                  <c:v>280</c:v>
                </c:pt>
                <c:pt idx="497">
                  <c:v>299</c:v>
                </c:pt>
                <c:pt idx="498">
                  <c:v>314</c:v>
                </c:pt>
                <c:pt idx="499">
                  <c:v>592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40299616"/>
        <c:axId val="440306280"/>
      </c:barChart>
      <c:catAx>
        <c:axId val="44029961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Significantly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enriched terms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35277583723727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0306280"/>
        <c:crosses val="autoZero"/>
        <c:auto val="1"/>
        <c:lblAlgn val="ctr"/>
        <c:lblOffset val="100"/>
        <c:noMultiLvlLbl val="0"/>
      </c:catAx>
      <c:valAx>
        <c:axId val="440306280"/>
        <c:scaling>
          <c:orientation val="minMax"/>
          <c:max val="650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LTR elements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465744455648477E-2"/>
              <c:y val="0.3490614796096976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0299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5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GRN18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961472733863856"/>
          <c:y val="2.22297895091942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4954808445092266E-2"/>
          <c:w val="0.80196442072682694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2.2182368848475379E-3"/>
                  <c:y val="0.6069957799998727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Sheet6!$K$5:$K$149</c:f>
              <c:numCache>
                <c:formatCode>0.00E+00</c:formatCode>
                <c:ptCount val="145"/>
                <c:pt idx="0">
                  <c:v>0.1124284</c:v>
                </c:pt>
                <c:pt idx="1">
                  <c:v>4.8646710000000003E-2</c:v>
                </c:pt>
                <c:pt idx="2">
                  <c:v>4.8866930000000003E-2</c:v>
                </c:pt>
                <c:pt idx="3">
                  <c:v>4.5611190000000003E-2</c:v>
                </c:pt>
                <c:pt idx="4">
                  <c:v>0.138493</c:v>
                </c:pt>
                <c:pt idx="5">
                  <c:v>6.5344949999999999E-2</c:v>
                </c:pt>
                <c:pt idx="6">
                  <c:v>8.2432699999999998E-2</c:v>
                </c:pt>
                <c:pt idx="7">
                  <c:v>0.13484940000000001</c:v>
                </c:pt>
                <c:pt idx="8">
                  <c:v>5.373228E-2</c:v>
                </c:pt>
                <c:pt idx="9">
                  <c:v>0.1508574</c:v>
                </c:pt>
                <c:pt idx="10">
                  <c:v>3.1586330000000003E-2</c:v>
                </c:pt>
                <c:pt idx="11">
                  <c:v>1.154109E-2</c:v>
                </c:pt>
                <c:pt idx="12">
                  <c:v>0.1026741</c:v>
                </c:pt>
                <c:pt idx="13">
                  <c:v>7.668266E-2</c:v>
                </c:pt>
                <c:pt idx="14">
                  <c:v>2.4466020000000002E-2</c:v>
                </c:pt>
                <c:pt idx="15">
                  <c:v>7.1187860000000006E-2</c:v>
                </c:pt>
                <c:pt idx="16">
                  <c:v>2.2599950000000001E-2</c:v>
                </c:pt>
                <c:pt idx="17">
                  <c:v>2.2871840000000001E-2</c:v>
                </c:pt>
                <c:pt idx="18">
                  <c:v>4.8777260000000003E-2</c:v>
                </c:pt>
                <c:pt idx="19">
                  <c:v>2.0379290000000001E-2</c:v>
                </c:pt>
                <c:pt idx="20">
                  <c:v>4.9321480000000001E-2</c:v>
                </c:pt>
                <c:pt idx="21">
                  <c:v>1.9265230000000001E-2</c:v>
                </c:pt>
                <c:pt idx="22">
                  <c:v>1.987005E-2</c:v>
                </c:pt>
                <c:pt idx="23">
                  <c:v>1.60059E-2</c:v>
                </c:pt>
                <c:pt idx="24">
                  <c:v>2.2465559999999998E-3</c:v>
                </c:pt>
                <c:pt idx="25">
                  <c:v>6.3843899999999995E-2</c:v>
                </c:pt>
                <c:pt idx="26">
                  <c:v>3.6520730000000001E-2</c:v>
                </c:pt>
                <c:pt idx="27">
                  <c:v>3.6561799999999998E-2</c:v>
                </c:pt>
                <c:pt idx="28">
                  <c:v>8.422222E-3</c:v>
                </c:pt>
                <c:pt idx="29">
                  <c:v>3.8939010000000003E-2</c:v>
                </c:pt>
                <c:pt idx="30">
                  <c:v>3.9220610000000003E-2</c:v>
                </c:pt>
                <c:pt idx="31">
                  <c:v>2.2365589999999999E-3</c:v>
                </c:pt>
                <c:pt idx="32">
                  <c:v>3.6933800000000003E-2</c:v>
                </c:pt>
                <c:pt idx="33">
                  <c:v>1.988496E-2</c:v>
                </c:pt>
                <c:pt idx="34">
                  <c:v>3.7005860000000002E-2</c:v>
                </c:pt>
                <c:pt idx="35">
                  <c:v>9.2085730000000005E-2</c:v>
                </c:pt>
                <c:pt idx="36">
                  <c:v>6.9673319999999997E-3</c:v>
                </c:pt>
                <c:pt idx="37">
                  <c:v>5.7719269999999996E-3</c:v>
                </c:pt>
                <c:pt idx="38">
                  <c:v>1.90315E-2</c:v>
                </c:pt>
                <c:pt idx="39">
                  <c:v>7.4717719999999998E-3</c:v>
                </c:pt>
                <c:pt idx="40">
                  <c:v>3.102484E-3</c:v>
                </c:pt>
                <c:pt idx="41">
                  <c:v>1.7109800000000001E-2</c:v>
                </c:pt>
                <c:pt idx="42">
                  <c:v>4.3485339999999997E-2</c:v>
                </c:pt>
                <c:pt idx="43">
                  <c:v>6.5467520000000001E-2</c:v>
                </c:pt>
                <c:pt idx="44">
                  <c:v>2.663099E-2</c:v>
                </c:pt>
                <c:pt idx="45">
                  <c:v>1.2730389999999999E-2</c:v>
                </c:pt>
                <c:pt idx="46">
                  <c:v>1.6592880000000001E-3</c:v>
                </c:pt>
                <c:pt idx="47">
                  <c:v>7.8448089999999995E-3</c:v>
                </c:pt>
                <c:pt idx="48">
                  <c:v>1.7407550000000001E-3</c:v>
                </c:pt>
                <c:pt idx="49">
                  <c:v>1.6649560000000001E-2</c:v>
                </c:pt>
                <c:pt idx="50">
                  <c:v>2.6319170000000001E-3</c:v>
                </c:pt>
                <c:pt idx="51">
                  <c:v>6.5782710000000001E-3</c:v>
                </c:pt>
                <c:pt idx="52">
                  <c:v>2.4708320000000001E-3</c:v>
                </c:pt>
                <c:pt idx="53">
                  <c:v>2.6132600000000001E-3</c:v>
                </c:pt>
                <c:pt idx="54">
                  <c:v>1.7162440000000001E-2</c:v>
                </c:pt>
                <c:pt idx="55">
                  <c:v>3.023417E-3</c:v>
                </c:pt>
                <c:pt idx="56">
                  <c:v>1.7865559999999999E-2</c:v>
                </c:pt>
                <c:pt idx="57">
                  <c:v>2.7944480000000001E-2</c:v>
                </c:pt>
                <c:pt idx="58">
                  <c:v>5.8722429999999999E-2</c:v>
                </c:pt>
                <c:pt idx="59">
                  <c:v>1.799538E-4</c:v>
                </c:pt>
                <c:pt idx="60">
                  <c:v>2.6913420000000002E-3</c:v>
                </c:pt>
                <c:pt idx="61">
                  <c:v>2.8406480000000001E-2</c:v>
                </c:pt>
                <c:pt idx="62">
                  <c:v>9.0994309999999998E-3</c:v>
                </c:pt>
                <c:pt idx="63">
                  <c:v>7.2334290000000004E-3</c:v>
                </c:pt>
                <c:pt idx="64">
                  <c:v>1.7848989999999999E-2</c:v>
                </c:pt>
                <c:pt idx="65">
                  <c:v>2.1986120000000001E-2</c:v>
                </c:pt>
                <c:pt idx="66">
                  <c:v>4.8503519999999996E-3</c:v>
                </c:pt>
                <c:pt idx="67">
                  <c:v>4.4800259999999998E-3</c:v>
                </c:pt>
                <c:pt idx="68">
                  <c:v>2.537095E-2</c:v>
                </c:pt>
                <c:pt idx="69">
                  <c:v>2.316909E-2</c:v>
                </c:pt>
                <c:pt idx="70">
                  <c:v>2.3330529999999999E-2</c:v>
                </c:pt>
                <c:pt idx="71">
                  <c:v>1.002548E-3</c:v>
                </c:pt>
                <c:pt idx="72">
                  <c:v>2.4035580000000001E-2</c:v>
                </c:pt>
                <c:pt idx="73">
                  <c:v>2.7729159999999999E-2</c:v>
                </c:pt>
                <c:pt idx="74">
                  <c:v>7.9327960000000006E-3</c:v>
                </c:pt>
                <c:pt idx="75">
                  <c:v>6.359389E-3</c:v>
                </c:pt>
                <c:pt idx="76">
                  <c:v>8.3093950000000007E-3</c:v>
                </c:pt>
                <c:pt idx="77">
                  <c:v>1.337644E-3</c:v>
                </c:pt>
                <c:pt idx="78">
                  <c:v>7.991682E-2</c:v>
                </c:pt>
                <c:pt idx="79">
                  <c:v>2.024667E-3</c:v>
                </c:pt>
                <c:pt idx="80">
                  <c:v>2.8825209999999999E-3</c:v>
                </c:pt>
                <c:pt idx="81">
                  <c:v>2.065735E-3</c:v>
                </c:pt>
                <c:pt idx="82">
                  <c:v>8.0869060000000006E-2</c:v>
                </c:pt>
                <c:pt idx="83">
                  <c:v>8.0882770000000007E-2</c:v>
                </c:pt>
                <c:pt idx="84">
                  <c:v>3.577233E-4</c:v>
                </c:pt>
                <c:pt idx="85">
                  <c:v>1.2710880000000001E-2</c:v>
                </c:pt>
                <c:pt idx="86">
                  <c:v>8.0159189999999998E-3</c:v>
                </c:pt>
                <c:pt idx="87">
                  <c:v>8.9970080000000008E-3</c:v>
                </c:pt>
                <c:pt idx="88">
                  <c:v>2.8985109999999999E-3</c:v>
                </c:pt>
                <c:pt idx="89">
                  <c:v>9.4155460000000003E-4</c:v>
                </c:pt>
                <c:pt idx="90">
                  <c:v>1.4888010000000001E-3</c:v>
                </c:pt>
                <c:pt idx="91">
                  <c:v>3.4260829999999999E-3</c:v>
                </c:pt>
                <c:pt idx="92">
                  <c:v>3.4538340000000001E-2</c:v>
                </c:pt>
                <c:pt idx="93">
                  <c:v>7.0269060000000005E-4</c:v>
                </c:pt>
                <c:pt idx="94">
                  <c:v>2.2566779999999998E-3</c:v>
                </c:pt>
                <c:pt idx="95">
                  <c:v>1.0449630000000001E-3</c:v>
                </c:pt>
                <c:pt idx="96">
                  <c:v>7.3296419999999997E-4</c:v>
                </c:pt>
                <c:pt idx="97">
                  <c:v>1.07609E-3</c:v>
                </c:pt>
                <c:pt idx="98">
                  <c:v>7.5605690000000005E-4</c:v>
                </c:pt>
                <c:pt idx="99">
                  <c:v>1.1114269999999999E-3</c:v>
                </c:pt>
                <c:pt idx="100">
                  <c:v>1.4735740000000001E-2</c:v>
                </c:pt>
                <c:pt idx="101">
                  <c:v>7.8962430000000005E-4</c:v>
                </c:pt>
                <c:pt idx="102">
                  <c:v>1.5131280000000001E-3</c:v>
                </c:pt>
                <c:pt idx="103">
                  <c:v>5.2540449999999999E-4</c:v>
                </c:pt>
                <c:pt idx="104">
                  <c:v>2.2800529999999999E-2</c:v>
                </c:pt>
                <c:pt idx="105">
                  <c:v>2.9061590000000002E-3</c:v>
                </c:pt>
                <c:pt idx="106">
                  <c:v>1.052533E-3</c:v>
                </c:pt>
                <c:pt idx="107">
                  <c:v>3.554321E-3</c:v>
                </c:pt>
                <c:pt idx="108">
                  <c:v>1.375325E-2</c:v>
                </c:pt>
                <c:pt idx="109">
                  <c:v>1.6909319999999999E-2</c:v>
                </c:pt>
                <c:pt idx="110">
                  <c:v>1.153346E-3</c:v>
                </c:pt>
                <c:pt idx="111">
                  <c:v>1.590798E-3</c:v>
                </c:pt>
                <c:pt idx="112">
                  <c:v>1.7121830000000001E-2</c:v>
                </c:pt>
                <c:pt idx="113">
                  <c:v>1.187085E-4</c:v>
                </c:pt>
                <c:pt idx="114">
                  <c:v>3.9411209999999997E-3</c:v>
                </c:pt>
                <c:pt idx="115">
                  <c:v>4.661933E-3</c:v>
                </c:pt>
                <c:pt idx="116">
                  <c:v>1.2745370000000001E-3</c:v>
                </c:pt>
                <c:pt idx="117">
                  <c:v>1.312405E-3</c:v>
                </c:pt>
                <c:pt idx="118">
                  <c:v>1.3530269999999999E-3</c:v>
                </c:pt>
                <c:pt idx="119">
                  <c:v>1.3798879999999999E-3</c:v>
                </c:pt>
                <c:pt idx="120">
                  <c:v>4.9549069999999997E-3</c:v>
                </c:pt>
                <c:pt idx="121">
                  <c:v>2.402132E-3</c:v>
                </c:pt>
                <c:pt idx="122">
                  <c:v>1.0080079999999999E-3</c:v>
                </c:pt>
                <c:pt idx="123">
                  <c:v>1.458928E-3</c:v>
                </c:pt>
                <c:pt idx="124">
                  <c:v>5.1853689999999996E-3</c:v>
                </c:pt>
                <c:pt idx="125">
                  <c:v>5.1945660000000003E-3</c:v>
                </c:pt>
                <c:pt idx="126">
                  <c:v>2.6326180000000001E-2</c:v>
                </c:pt>
                <c:pt idx="127">
                  <c:v>7.1895929999999997E-2</c:v>
                </c:pt>
                <c:pt idx="128">
                  <c:v>6.1480580000000001E-5</c:v>
                </c:pt>
                <c:pt idx="129">
                  <c:v>4.4349450000000001E-4</c:v>
                </c:pt>
                <c:pt idx="130">
                  <c:v>1.9554530000000001E-2</c:v>
                </c:pt>
                <c:pt idx="131">
                  <c:v>7.303026E-2</c:v>
                </c:pt>
                <c:pt idx="132">
                  <c:v>2.174341E-4</c:v>
                </c:pt>
                <c:pt idx="133">
                  <c:v>3.5015379999999998E-3</c:v>
                </c:pt>
                <c:pt idx="134">
                  <c:v>2.369451E-4</c:v>
                </c:pt>
                <c:pt idx="135">
                  <c:v>1.920693E-3</c:v>
                </c:pt>
                <c:pt idx="136">
                  <c:v>9.2584079999999999E-5</c:v>
                </c:pt>
                <c:pt idx="137">
                  <c:v>5.8821329999999997E-4</c:v>
                </c:pt>
                <c:pt idx="138">
                  <c:v>2.0349360000000002E-3</c:v>
                </c:pt>
                <c:pt idx="139">
                  <c:v>3.9830669999999999E-2</c:v>
                </c:pt>
                <c:pt idx="140">
                  <c:v>3.3871919999999998E-3</c:v>
                </c:pt>
                <c:pt idx="141">
                  <c:v>9.1515940000000007E-3</c:v>
                </c:pt>
                <c:pt idx="142">
                  <c:v>1.1123299999999999E-3</c:v>
                </c:pt>
                <c:pt idx="143">
                  <c:v>6.971859E-4</c:v>
                </c:pt>
                <c:pt idx="144">
                  <c:v>5.1371849999999998E-3</c:v>
                </c:pt>
              </c:numCache>
            </c:numRef>
          </c:xVal>
          <c:yVal>
            <c:numRef>
              <c:f>Sheet6!$L$5:$L$149</c:f>
              <c:numCache>
                <c:formatCode>0.00E+00</c:formatCode>
                <c:ptCount val="145"/>
                <c:pt idx="0">
                  <c:v>3.6768865256250706E-2</c:v>
                </c:pt>
                <c:pt idx="1">
                  <c:v>2.5568503224346645E-2</c:v>
                </c:pt>
                <c:pt idx="2">
                  <c:v>2.5568503224346645E-2</c:v>
                </c:pt>
                <c:pt idx="3">
                  <c:v>2.4550288494173549E-2</c:v>
                </c:pt>
                <c:pt idx="4">
                  <c:v>3.801334992646227E-2</c:v>
                </c:pt>
                <c:pt idx="5">
                  <c:v>2.6812987894558209E-2</c:v>
                </c:pt>
                <c:pt idx="6">
                  <c:v>2.9301957234981333E-2</c:v>
                </c:pt>
                <c:pt idx="7">
                  <c:v>3.4619300825885282E-2</c:v>
                </c:pt>
                <c:pt idx="8">
                  <c:v>2.307953388392352E-2</c:v>
                </c:pt>
                <c:pt idx="9">
                  <c:v>3.4393030885846818E-2</c:v>
                </c:pt>
                <c:pt idx="10">
                  <c:v>1.6404570652788778E-2</c:v>
                </c:pt>
                <c:pt idx="11">
                  <c:v>1.1087227061884829E-2</c:v>
                </c:pt>
                <c:pt idx="12">
                  <c:v>2.6360448014481275E-2</c:v>
                </c:pt>
                <c:pt idx="13">
                  <c:v>2.1608779273673492E-2</c:v>
                </c:pt>
                <c:pt idx="14">
                  <c:v>1.267111664215409E-2</c:v>
                </c:pt>
                <c:pt idx="15">
                  <c:v>1.7988460233058039E-2</c:v>
                </c:pt>
                <c:pt idx="16">
                  <c:v>1.0408417241769431E-2</c:v>
                </c:pt>
                <c:pt idx="17">
                  <c:v>1.0408417241769431E-2</c:v>
                </c:pt>
                <c:pt idx="18">
                  <c:v>1.4141871252404119E-2</c:v>
                </c:pt>
                <c:pt idx="19">
                  <c:v>9.5033374816155675E-3</c:v>
                </c:pt>
                <c:pt idx="20">
                  <c:v>1.3689331372327185E-2</c:v>
                </c:pt>
                <c:pt idx="21">
                  <c:v>8.4851227514424702E-3</c:v>
                </c:pt>
                <c:pt idx="22">
                  <c:v>8.5982577214617044E-3</c:v>
                </c:pt>
                <c:pt idx="23">
                  <c:v>7.4669080212693747E-3</c:v>
                </c:pt>
                <c:pt idx="24">
                  <c:v>3.620319040615454E-3</c:v>
                </c:pt>
                <c:pt idx="25">
                  <c:v>1.4255006222423351E-2</c:v>
                </c:pt>
                <c:pt idx="26">
                  <c:v>1.0295282271750198E-2</c:v>
                </c:pt>
                <c:pt idx="27">
                  <c:v>1.0295282271750198E-2</c:v>
                </c:pt>
                <c:pt idx="28">
                  <c:v>5.3173435909039486E-3</c:v>
                </c:pt>
                <c:pt idx="29">
                  <c:v>1.0408417241769431E-2</c:v>
                </c:pt>
                <c:pt idx="30">
                  <c:v>1.0408417241769431E-2</c:v>
                </c:pt>
                <c:pt idx="31">
                  <c:v>3.2809141305577554E-3</c:v>
                </c:pt>
                <c:pt idx="32">
                  <c:v>9.955877361692499E-3</c:v>
                </c:pt>
                <c:pt idx="33">
                  <c:v>7.3537730512501414E-3</c:v>
                </c:pt>
                <c:pt idx="34">
                  <c:v>9.955877361692499E-3</c:v>
                </c:pt>
                <c:pt idx="35">
                  <c:v>1.6291435682769546E-2</c:v>
                </c:pt>
                <c:pt idx="36">
                  <c:v>4.6385337707885504E-3</c:v>
                </c:pt>
                <c:pt idx="37">
                  <c:v>4.2991288607308522E-3</c:v>
                </c:pt>
                <c:pt idx="38">
                  <c:v>6.9012331711732098E-3</c:v>
                </c:pt>
                <c:pt idx="39">
                  <c:v>4.525398800769318E-3</c:v>
                </c:pt>
                <c:pt idx="40">
                  <c:v>3.2809141305577554E-3</c:v>
                </c:pt>
                <c:pt idx="41">
                  <c:v>6.2224233510578117E-3</c:v>
                </c:pt>
                <c:pt idx="42">
                  <c:v>9.955877361692499E-3</c:v>
                </c:pt>
                <c:pt idx="43">
                  <c:v>1.2444846702115623E-2</c:v>
                </c:pt>
                <c:pt idx="44">
                  <c:v>7.5800429912886071E-3</c:v>
                </c:pt>
                <c:pt idx="45">
                  <c:v>5.3173435909039486E-3</c:v>
                </c:pt>
                <c:pt idx="46">
                  <c:v>2.4889693404231247E-3</c:v>
                </c:pt>
                <c:pt idx="47">
                  <c:v>4.2991288607308522E-3</c:v>
                </c:pt>
                <c:pt idx="48">
                  <c:v>2.4889693404231247E-3</c:v>
                </c:pt>
                <c:pt idx="49">
                  <c:v>5.8830184410001134E-3</c:v>
                </c:pt>
                <c:pt idx="50">
                  <c:v>2.7152392804615905E-3</c:v>
                </c:pt>
                <c:pt idx="51">
                  <c:v>3.7334540106346873E-3</c:v>
                </c:pt>
                <c:pt idx="52">
                  <c:v>2.6021043104423576E-3</c:v>
                </c:pt>
                <c:pt idx="53">
                  <c:v>2.4889693404231247E-3</c:v>
                </c:pt>
                <c:pt idx="54">
                  <c:v>5.430478560923181E-3</c:v>
                </c:pt>
                <c:pt idx="55">
                  <c:v>2.6021043104423576E-3</c:v>
                </c:pt>
                <c:pt idx="56">
                  <c:v>5.430478560923181E-3</c:v>
                </c:pt>
                <c:pt idx="57">
                  <c:v>6.7880982011539765E-3</c:v>
                </c:pt>
                <c:pt idx="58">
                  <c:v>1.0408417241769431E-2</c:v>
                </c:pt>
                <c:pt idx="59">
                  <c:v>1.1313497001923295E-3</c:v>
                </c:pt>
                <c:pt idx="60">
                  <c:v>2.3758343704038919E-3</c:v>
                </c:pt>
                <c:pt idx="61">
                  <c:v>6.7880982011539765E-3</c:v>
                </c:pt>
                <c:pt idx="62">
                  <c:v>3.8465889806539202E-3</c:v>
                </c:pt>
                <c:pt idx="63">
                  <c:v>3.2809141305577554E-3</c:v>
                </c:pt>
                <c:pt idx="64">
                  <c:v>4.9779386808462495E-3</c:v>
                </c:pt>
                <c:pt idx="65">
                  <c:v>5.5436135309424144E-3</c:v>
                </c:pt>
                <c:pt idx="66">
                  <c:v>2.7152392804615905E-3</c:v>
                </c:pt>
                <c:pt idx="67">
                  <c:v>2.6021043104423576E-3</c:v>
                </c:pt>
                <c:pt idx="68">
                  <c:v>5.8830184410001134E-3</c:v>
                </c:pt>
                <c:pt idx="69">
                  <c:v>5.5436135309424144E-3</c:v>
                </c:pt>
                <c:pt idx="70">
                  <c:v>5.5436135309424144E-3</c:v>
                </c:pt>
                <c:pt idx="71">
                  <c:v>1.4707546102500284E-3</c:v>
                </c:pt>
                <c:pt idx="72">
                  <c:v>5.5436135309424144E-3</c:v>
                </c:pt>
                <c:pt idx="73">
                  <c:v>5.8830184410001134E-3</c:v>
                </c:pt>
                <c:pt idx="74">
                  <c:v>3.0546441905192896E-3</c:v>
                </c:pt>
                <c:pt idx="75">
                  <c:v>2.7152392804615905E-3</c:v>
                </c:pt>
                <c:pt idx="76">
                  <c:v>3.0546441905192896E-3</c:v>
                </c:pt>
                <c:pt idx="77">
                  <c:v>1.4707546102500284E-3</c:v>
                </c:pt>
                <c:pt idx="78">
                  <c:v>1.0860957121846362E-2</c:v>
                </c:pt>
                <c:pt idx="79">
                  <c:v>1.5838895802692612E-3</c:v>
                </c:pt>
                <c:pt idx="80">
                  <c:v>1.810159520307727E-3</c:v>
                </c:pt>
                <c:pt idx="81">
                  <c:v>1.5838895802692612E-3</c:v>
                </c:pt>
                <c:pt idx="82">
                  <c:v>1.0860957121846362E-2</c:v>
                </c:pt>
                <c:pt idx="83">
                  <c:v>1.0860957121846362E-2</c:v>
                </c:pt>
                <c:pt idx="84">
                  <c:v>9.0507976015386351E-4</c:v>
                </c:pt>
                <c:pt idx="85">
                  <c:v>3.5071840705962211E-3</c:v>
                </c:pt>
                <c:pt idx="86">
                  <c:v>2.7152392804615905E-3</c:v>
                </c:pt>
                <c:pt idx="87">
                  <c:v>2.8283742504808238E-3</c:v>
                </c:pt>
                <c:pt idx="88">
                  <c:v>1.6970245502884941E-3</c:v>
                </c:pt>
                <c:pt idx="89">
                  <c:v>1.1313497001923295E-3</c:v>
                </c:pt>
                <c:pt idx="90">
                  <c:v>1.2444846702115624E-3</c:v>
                </c:pt>
                <c:pt idx="91">
                  <c:v>1.6970245502884941E-3</c:v>
                </c:pt>
                <c:pt idx="92">
                  <c:v>5.7698834709808801E-3</c:v>
                </c:pt>
                <c:pt idx="93">
                  <c:v>9.0507976015386351E-4</c:v>
                </c:pt>
                <c:pt idx="94">
                  <c:v>1.3576196402307953E-3</c:v>
                </c:pt>
                <c:pt idx="95">
                  <c:v>1.0182147301730966E-3</c:v>
                </c:pt>
                <c:pt idx="96">
                  <c:v>9.0507976015386351E-4</c:v>
                </c:pt>
                <c:pt idx="97">
                  <c:v>1.0182147301730966E-3</c:v>
                </c:pt>
                <c:pt idx="98">
                  <c:v>9.0507976015386351E-4</c:v>
                </c:pt>
                <c:pt idx="99">
                  <c:v>1.0182147301730966E-3</c:v>
                </c:pt>
                <c:pt idx="100">
                  <c:v>3.2809141305577554E-3</c:v>
                </c:pt>
                <c:pt idx="101">
                  <c:v>9.0507976015386351E-4</c:v>
                </c:pt>
                <c:pt idx="102">
                  <c:v>1.1313497001923295E-3</c:v>
                </c:pt>
                <c:pt idx="103">
                  <c:v>7.9194479013463062E-4</c:v>
                </c:pt>
                <c:pt idx="104">
                  <c:v>4.1859938907116189E-3</c:v>
                </c:pt>
                <c:pt idx="105">
                  <c:v>1.3576196402307953E-3</c:v>
                </c:pt>
                <c:pt idx="106">
                  <c:v>9.0507976015386351E-4</c:v>
                </c:pt>
                <c:pt idx="107">
                  <c:v>1.4707546102500284E-3</c:v>
                </c:pt>
                <c:pt idx="108">
                  <c:v>2.9415092205000567E-3</c:v>
                </c:pt>
                <c:pt idx="109">
                  <c:v>3.2809141305577554E-3</c:v>
                </c:pt>
                <c:pt idx="110">
                  <c:v>9.0507976015386351E-4</c:v>
                </c:pt>
                <c:pt idx="111">
                  <c:v>1.0182147301730966E-3</c:v>
                </c:pt>
                <c:pt idx="112">
                  <c:v>3.2809141305577554E-3</c:v>
                </c:pt>
                <c:pt idx="113">
                  <c:v>4.5253988007693175E-4</c:v>
                </c:pt>
                <c:pt idx="114">
                  <c:v>1.4707546102500284E-3</c:v>
                </c:pt>
                <c:pt idx="115">
                  <c:v>1.5838895802692612E-3</c:v>
                </c:pt>
                <c:pt idx="116">
                  <c:v>9.0507976015386351E-4</c:v>
                </c:pt>
                <c:pt idx="117">
                  <c:v>9.0507976015386351E-4</c:v>
                </c:pt>
                <c:pt idx="118">
                  <c:v>9.0507976015386351E-4</c:v>
                </c:pt>
                <c:pt idx="119">
                  <c:v>9.0507976015386351E-4</c:v>
                </c:pt>
                <c:pt idx="120">
                  <c:v>1.5838895802692612E-3</c:v>
                </c:pt>
                <c:pt idx="121">
                  <c:v>1.1313497001923295E-3</c:v>
                </c:pt>
                <c:pt idx="122">
                  <c:v>7.9194479013463062E-4</c:v>
                </c:pt>
                <c:pt idx="123">
                  <c:v>9.0507976015386351E-4</c:v>
                </c:pt>
                <c:pt idx="124">
                  <c:v>1.5838895802692612E-3</c:v>
                </c:pt>
                <c:pt idx="125">
                  <c:v>1.5838895802692612E-3</c:v>
                </c:pt>
                <c:pt idx="126">
                  <c:v>4.0728589206923864E-3</c:v>
                </c:pt>
                <c:pt idx="127">
                  <c:v>8.2588528114040053E-3</c:v>
                </c:pt>
                <c:pt idx="128">
                  <c:v>3.3940491005769881E-4</c:v>
                </c:pt>
                <c:pt idx="129">
                  <c:v>5.6567485009616475E-4</c:v>
                </c:pt>
                <c:pt idx="130">
                  <c:v>3.2809141305577554E-3</c:v>
                </c:pt>
                <c:pt idx="131">
                  <c:v>8.2588528114040053E-3</c:v>
                </c:pt>
                <c:pt idx="132">
                  <c:v>4.5253988007693175E-4</c:v>
                </c:pt>
                <c:pt idx="133">
                  <c:v>1.2444846702115624E-3</c:v>
                </c:pt>
                <c:pt idx="134">
                  <c:v>4.5253988007693175E-4</c:v>
                </c:pt>
                <c:pt idx="135">
                  <c:v>9.0507976015386351E-4</c:v>
                </c:pt>
                <c:pt idx="136">
                  <c:v>3.3940491005769881E-4</c:v>
                </c:pt>
                <c:pt idx="137">
                  <c:v>5.6567485009616475E-4</c:v>
                </c:pt>
                <c:pt idx="138">
                  <c:v>9.0507976015386351E-4</c:v>
                </c:pt>
                <c:pt idx="139">
                  <c:v>5.0910736508654828E-3</c:v>
                </c:pt>
                <c:pt idx="140">
                  <c:v>1.1313497001923295E-3</c:v>
                </c:pt>
                <c:pt idx="141">
                  <c:v>1.9232944903269601E-3</c:v>
                </c:pt>
                <c:pt idx="142">
                  <c:v>6.7880982011539763E-4</c:v>
                </c:pt>
                <c:pt idx="143">
                  <c:v>5.6567485009616475E-4</c:v>
                </c:pt>
                <c:pt idx="144">
                  <c:v>1.3576196402307953E-3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587488"/>
        <c:axId val="329588272"/>
      </c:scatterChart>
      <c:valAx>
        <c:axId val="3295874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839429195252048"/>
              <c:y val="0.9430007192458739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88272"/>
        <c:crosses val="autoZero"/>
        <c:crossBetween val="midCat"/>
      </c:valAx>
      <c:valAx>
        <c:axId val="3295882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3451911290375632E-2"/>
              <c:y val="0.3770457134855418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874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GRN18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837253776571379"/>
          <c:y val="3.233423928610073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9.8090504295727673E-2"/>
                  <c:y val="0.2435541566683003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Sheet8!$K$5:$K$207</c:f>
              <c:numCache>
                <c:formatCode>0.00E+00</c:formatCode>
                <c:ptCount val="203"/>
                <c:pt idx="0">
                  <c:v>6.0718389999999997E-2</c:v>
                </c:pt>
                <c:pt idx="1">
                  <c:v>6.0740750000000003E-2</c:v>
                </c:pt>
                <c:pt idx="2">
                  <c:v>4.994879E-2</c:v>
                </c:pt>
                <c:pt idx="3">
                  <c:v>5.7737419999999998E-2</c:v>
                </c:pt>
                <c:pt idx="4">
                  <c:v>5.8319389999999999E-2</c:v>
                </c:pt>
                <c:pt idx="5">
                  <c:v>9.7080310000000003E-2</c:v>
                </c:pt>
                <c:pt idx="6">
                  <c:v>0.10136969999999999</c:v>
                </c:pt>
                <c:pt idx="7">
                  <c:v>2.1043530000000001E-2</c:v>
                </c:pt>
                <c:pt idx="8">
                  <c:v>4.3678689999999999E-2</c:v>
                </c:pt>
                <c:pt idx="9">
                  <c:v>5.7654530000000002E-2</c:v>
                </c:pt>
                <c:pt idx="10">
                  <c:v>9.7873030000000007E-3</c:v>
                </c:pt>
                <c:pt idx="11">
                  <c:v>8.95081E-3</c:v>
                </c:pt>
                <c:pt idx="12">
                  <c:v>6.5324839999999995E-2</c:v>
                </c:pt>
                <c:pt idx="13">
                  <c:v>7.1606869999999998E-3</c:v>
                </c:pt>
                <c:pt idx="14">
                  <c:v>7.2124590000000001E-3</c:v>
                </c:pt>
                <c:pt idx="15">
                  <c:v>7.2319640000000004E-2</c:v>
                </c:pt>
                <c:pt idx="16">
                  <c:v>1.221642E-2</c:v>
                </c:pt>
                <c:pt idx="17">
                  <c:v>2.3644700000000001E-2</c:v>
                </c:pt>
                <c:pt idx="18">
                  <c:v>2.657866E-2</c:v>
                </c:pt>
                <c:pt idx="19">
                  <c:v>1.040632E-2</c:v>
                </c:pt>
                <c:pt idx="20">
                  <c:v>1.7625499999999999E-2</c:v>
                </c:pt>
                <c:pt idx="21">
                  <c:v>4.437924E-2</c:v>
                </c:pt>
                <c:pt idx="22">
                  <c:v>2.8473209999999999E-2</c:v>
                </c:pt>
                <c:pt idx="23">
                  <c:v>1.003106E-2</c:v>
                </c:pt>
                <c:pt idx="24">
                  <c:v>2.3688580000000001E-2</c:v>
                </c:pt>
                <c:pt idx="25">
                  <c:v>1.7909499999999998E-2</c:v>
                </c:pt>
                <c:pt idx="26">
                  <c:v>1.662976E-2</c:v>
                </c:pt>
                <c:pt idx="27">
                  <c:v>1.948459E-2</c:v>
                </c:pt>
                <c:pt idx="28">
                  <c:v>1.7409820000000001E-3</c:v>
                </c:pt>
                <c:pt idx="29">
                  <c:v>2.169093E-3</c:v>
                </c:pt>
                <c:pt idx="30">
                  <c:v>2.0911160000000001E-3</c:v>
                </c:pt>
                <c:pt idx="31">
                  <c:v>1.5929579999999999E-2</c:v>
                </c:pt>
                <c:pt idx="32">
                  <c:v>1.2452299999999999E-3</c:v>
                </c:pt>
                <c:pt idx="33">
                  <c:v>8.6559189999999998E-3</c:v>
                </c:pt>
                <c:pt idx="34">
                  <c:v>5.4595219999999996E-3</c:v>
                </c:pt>
                <c:pt idx="35">
                  <c:v>8.4818289999999998E-3</c:v>
                </c:pt>
                <c:pt idx="36">
                  <c:v>6.4024090000000002E-4</c:v>
                </c:pt>
                <c:pt idx="37">
                  <c:v>1.8790910000000001E-2</c:v>
                </c:pt>
                <c:pt idx="38">
                  <c:v>1.7264100000000001E-3</c:v>
                </c:pt>
                <c:pt idx="39">
                  <c:v>9.8483300000000006E-4</c:v>
                </c:pt>
                <c:pt idx="40">
                  <c:v>9.8483300000000006E-4</c:v>
                </c:pt>
                <c:pt idx="41">
                  <c:v>8.3593670000000004E-4</c:v>
                </c:pt>
                <c:pt idx="42">
                  <c:v>1.042584E-3</c:v>
                </c:pt>
                <c:pt idx="43">
                  <c:v>1.437818E-3</c:v>
                </c:pt>
                <c:pt idx="44">
                  <c:v>1.6365319999999999E-2</c:v>
                </c:pt>
                <c:pt idx="45">
                  <c:v>4.8038229999999996E-3</c:v>
                </c:pt>
                <c:pt idx="46">
                  <c:v>4.4707799999999997E-3</c:v>
                </c:pt>
                <c:pt idx="47">
                  <c:v>1.2585109999999999E-3</c:v>
                </c:pt>
                <c:pt idx="48">
                  <c:v>2.4801110000000001E-3</c:v>
                </c:pt>
                <c:pt idx="49">
                  <c:v>2.299816E-2</c:v>
                </c:pt>
                <c:pt idx="50">
                  <c:v>3.1930539999999999E-3</c:v>
                </c:pt>
                <c:pt idx="51">
                  <c:v>1.930511E-3</c:v>
                </c:pt>
                <c:pt idx="52">
                  <c:v>1.6421939999999999E-2</c:v>
                </c:pt>
                <c:pt idx="53">
                  <c:v>1.515169E-3</c:v>
                </c:pt>
                <c:pt idx="54">
                  <c:v>3.2510439999999998E-3</c:v>
                </c:pt>
                <c:pt idx="55">
                  <c:v>8.5044089999999992E-3</c:v>
                </c:pt>
                <c:pt idx="56">
                  <c:v>2.9632819999999998E-3</c:v>
                </c:pt>
                <c:pt idx="57">
                  <c:v>2.3896030000000001E-3</c:v>
                </c:pt>
                <c:pt idx="58">
                  <c:v>2.1052240000000002E-3</c:v>
                </c:pt>
                <c:pt idx="59">
                  <c:v>7.9339080000000006E-2</c:v>
                </c:pt>
                <c:pt idx="60">
                  <c:v>1.515742E-2</c:v>
                </c:pt>
                <c:pt idx="61">
                  <c:v>4.2153939999999999E-3</c:v>
                </c:pt>
                <c:pt idx="62">
                  <c:v>1.7075170000000001E-2</c:v>
                </c:pt>
                <c:pt idx="63">
                  <c:v>1.714922E-2</c:v>
                </c:pt>
                <c:pt idx="64">
                  <c:v>8.8873019999999997E-3</c:v>
                </c:pt>
                <c:pt idx="65">
                  <c:v>9.0606289999999999E-4</c:v>
                </c:pt>
                <c:pt idx="66">
                  <c:v>1.8402669999999999E-2</c:v>
                </c:pt>
                <c:pt idx="67">
                  <c:v>1.740024E-3</c:v>
                </c:pt>
                <c:pt idx="68">
                  <c:v>7.7538529999999998E-3</c:v>
                </c:pt>
                <c:pt idx="69">
                  <c:v>1.799538E-4</c:v>
                </c:pt>
                <c:pt idx="70">
                  <c:v>5.2662300000000002E-3</c:v>
                </c:pt>
                <c:pt idx="71">
                  <c:v>1.4746309999999999E-3</c:v>
                </c:pt>
                <c:pt idx="72">
                  <c:v>5.9535640000000004E-4</c:v>
                </c:pt>
                <c:pt idx="73">
                  <c:v>5.9535640000000004E-4</c:v>
                </c:pt>
                <c:pt idx="74">
                  <c:v>2.072404E-4</c:v>
                </c:pt>
                <c:pt idx="75">
                  <c:v>5.4776140000000001E-2</c:v>
                </c:pt>
                <c:pt idx="76">
                  <c:v>2.430081E-4</c:v>
                </c:pt>
                <c:pt idx="77">
                  <c:v>2.4617999999999998E-4</c:v>
                </c:pt>
                <c:pt idx="78">
                  <c:v>2.3748129999999999E-3</c:v>
                </c:pt>
                <c:pt idx="79">
                  <c:v>2.5533009999999999E-4</c:v>
                </c:pt>
                <c:pt idx="80">
                  <c:v>1.1876650000000001E-3</c:v>
                </c:pt>
                <c:pt idx="81">
                  <c:v>5.6860530000000002E-4</c:v>
                </c:pt>
                <c:pt idx="82">
                  <c:v>2.7708880000000002E-2</c:v>
                </c:pt>
                <c:pt idx="83">
                  <c:v>3.2560709999999998E-4</c:v>
                </c:pt>
                <c:pt idx="84">
                  <c:v>9.7335909999999998E-3</c:v>
                </c:pt>
                <c:pt idx="85">
                  <c:v>7.3110830000000003E-3</c:v>
                </c:pt>
                <c:pt idx="86">
                  <c:v>2.0682389999999999E-3</c:v>
                </c:pt>
                <c:pt idx="87">
                  <c:v>3.4195010000000001E-3</c:v>
                </c:pt>
                <c:pt idx="88">
                  <c:v>4.0864960000000001E-4</c:v>
                </c:pt>
                <c:pt idx="89">
                  <c:v>4.0828669999999996E-3</c:v>
                </c:pt>
                <c:pt idx="90">
                  <c:v>2.9567889999999999E-2</c:v>
                </c:pt>
                <c:pt idx="91">
                  <c:v>1.0835739999999999E-3</c:v>
                </c:pt>
                <c:pt idx="92">
                  <c:v>2.4428729999999999E-3</c:v>
                </c:pt>
                <c:pt idx="93">
                  <c:v>1.1179390000000001E-3</c:v>
                </c:pt>
                <c:pt idx="94">
                  <c:v>2.971844E-3</c:v>
                </c:pt>
                <c:pt idx="95">
                  <c:v>9.6627989999999999E-4</c:v>
                </c:pt>
                <c:pt idx="96">
                  <c:v>9.6835759999999993E-3</c:v>
                </c:pt>
                <c:pt idx="97">
                  <c:v>9.7339709999999992E-3</c:v>
                </c:pt>
                <c:pt idx="98">
                  <c:v>1.3537250000000001E-3</c:v>
                </c:pt>
                <c:pt idx="99">
                  <c:v>6.0397749999999998E-3</c:v>
                </c:pt>
                <c:pt idx="100">
                  <c:v>5.9854050000000001E-4</c:v>
                </c:pt>
                <c:pt idx="101">
                  <c:v>6.7538750000000003E-3</c:v>
                </c:pt>
                <c:pt idx="102">
                  <c:v>1.153263E-2</c:v>
                </c:pt>
                <c:pt idx="103">
                  <c:v>1.0121059999999999E-2</c:v>
                </c:pt>
                <c:pt idx="104">
                  <c:v>4.3573160000000001E-4</c:v>
                </c:pt>
                <c:pt idx="105">
                  <c:v>4.3573160000000001E-4</c:v>
                </c:pt>
                <c:pt idx="106">
                  <c:v>1.1629730000000001E-3</c:v>
                </c:pt>
                <c:pt idx="107">
                  <c:v>5.7613480000000003E-3</c:v>
                </c:pt>
                <c:pt idx="108">
                  <c:v>1.521131E-3</c:v>
                </c:pt>
                <c:pt idx="109">
                  <c:v>4.7998320000000004E-3</c:v>
                </c:pt>
                <c:pt idx="110">
                  <c:v>1.6224480000000001E-3</c:v>
                </c:pt>
                <c:pt idx="111">
                  <c:v>4.9258629999999999E-3</c:v>
                </c:pt>
                <c:pt idx="112">
                  <c:v>2.0738540000000001E-4</c:v>
                </c:pt>
                <c:pt idx="113">
                  <c:v>4.5592469999999998E-3</c:v>
                </c:pt>
                <c:pt idx="114">
                  <c:v>1.778165E-3</c:v>
                </c:pt>
                <c:pt idx="115">
                  <c:v>1.420113E-3</c:v>
                </c:pt>
                <c:pt idx="116">
                  <c:v>4.3379630000000002E-3</c:v>
                </c:pt>
                <c:pt idx="117">
                  <c:v>2.0311249999999999E-3</c:v>
                </c:pt>
                <c:pt idx="118">
                  <c:v>6.846059E-4</c:v>
                </c:pt>
                <c:pt idx="119">
                  <c:v>1.496978E-2</c:v>
                </c:pt>
                <c:pt idx="120">
                  <c:v>1.189802E-3</c:v>
                </c:pt>
                <c:pt idx="121">
                  <c:v>2.928333E-3</c:v>
                </c:pt>
                <c:pt idx="122">
                  <c:v>2.4454920000000001E-3</c:v>
                </c:pt>
                <c:pt idx="123">
                  <c:v>9.0239059999999997E-4</c:v>
                </c:pt>
                <c:pt idx="124">
                  <c:v>8.5774320000000001E-2</c:v>
                </c:pt>
                <c:pt idx="125">
                  <c:v>2.16497E-3</c:v>
                </c:pt>
                <c:pt idx="126">
                  <c:v>9.8338390000000009E-4</c:v>
                </c:pt>
                <c:pt idx="127">
                  <c:v>4.9611270000000001E-3</c:v>
                </c:pt>
                <c:pt idx="128">
                  <c:v>1.093419E-2</c:v>
                </c:pt>
                <c:pt idx="129">
                  <c:v>2.291818E-2</c:v>
                </c:pt>
                <c:pt idx="130">
                  <c:v>8.9519929999999998E-2</c:v>
                </c:pt>
                <c:pt idx="131">
                  <c:v>1.8704380000000001E-3</c:v>
                </c:pt>
                <c:pt idx="132">
                  <c:v>1.094315E-3</c:v>
                </c:pt>
                <c:pt idx="133">
                  <c:v>2.3713810000000001E-3</c:v>
                </c:pt>
                <c:pt idx="134">
                  <c:v>2.9972810000000001E-4</c:v>
                </c:pt>
                <c:pt idx="135">
                  <c:v>8.0394440000000004E-4</c:v>
                </c:pt>
                <c:pt idx="136">
                  <c:v>2.4440859999999998E-3</c:v>
                </c:pt>
                <c:pt idx="137">
                  <c:v>2.486795E-3</c:v>
                </c:pt>
                <c:pt idx="138">
                  <c:v>2.0294229999999998E-3</c:v>
                </c:pt>
                <c:pt idx="139">
                  <c:v>1.5868169999999999E-3</c:v>
                </c:pt>
                <c:pt idx="140">
                  <c:v>1.6027490000000001E-3</c:v>
                </c:pt>
                <c:pt idx="141">
                  <c:v>2.0572189999999999E-3</c:v>
                </c:pt>
                <c:pt idx="142">
                  <c:v>8.4588059999999993E-3</c:v>
                </c:pt>
                <c:pt idx="143">
                  <c:v>1.2555699999999999E-2</c:v>
                </c:pt>
                <c:pt idx="144">
                  <c:v>4.0007439999999998E-2</c:v>
                </c:pt>
                <c:pt idx="145">
                  <c:v>3.0156079999999998E-2</c:v>
                </c:pt>
                <c:pt idx="146">
                  <c:v>8.7207140000000001E-4</c:v>
                </c:pt>
                <c:pt idx="147">
                  <c:v>7.0333139999999997E-3</c:v>
                </c:pt>
                <c:pt idx="148">
                  <c:v>1.6987090000000001E-3</c:v>
                </c:pt>
                <c:pt idx="149">
                  <c:v>3.0637169999999998E-2</c:v>
                </c:pt>
                <c:pt idx="150">
                  <c:v>1.853366E-2</c:v>
                </c:pt>
                <c:pt idx="151">
                  <c:v>8.9927489999999995E-3</c:v>
                </c:pt>
                <c:pt idx="152">
                  <c:v>1.0000460000000001E-3</c:v>
                </c:pt>
                <c:pt idx="153">
                  <c:v>2.8574659999999999E-3</c:v>
                </c:pt>
                <c:pt idx="154">
                  <c:v>1.013489E-3</c:v>
                </c:pt>
                <c:pt idx="155">
                  <c:v>6.0822819999999996E-3</c:v>
                </c:pt>
                <c:pt idx="156">
                  <c:v>1.0301349999999999E-3</c:v>
                </c:pt>
                <c:pt idx="157">
                  <c:v>7.0640510000000004E-4</c:v>
                </c:pt>
                <c:pt idx="158">
                  <c:v>6.976164E-3</c:v>
                </c:pt>
                <c:pt idx="159">
                  <c:v>1.0624790000000001E-3</c:v>
                </c:pt>
                <c:pt idx="160">
                  <c:v>1.0976040000000001E-3</c:v>
                </c:pt>
                <c:pt idx="161">
                  <c:v>2.0256480000000001E-3</c:v>
                </c:pt>
                <c:pt idx="162">
                  <c:v>3.1122860000000001E-3</c:v>
                </c:pt>
                <c:pt idx="163">
                  <c:v>2.0863140000000001E-3</c:v>
                </c:pt>
                <c:pt idx="164">
                  <c:v>1.6217499999999999E-2</c:v>
                </c:pt>
                <c:pt idx="165">
                  <c:v>1.6235200000000002E-2</c:v>
                </c:pt>
                <c:pt idx="166">
                  <c:v>1.2042680000000001E-3</c:v>
                </c:pt>
                <c:pt idx="167">
                  <c:v>9.0914610000000003E-3</c:v>
                </c:pt>
                <c:pt idx="168">
                  <c:v>2.167403E-3</c:v>
                </c:pt>
                <c:pt idx="169">
                  <c:v>1.700177E-3</c:v>
                </c:pt>
                <c:pt idx="170">
                  <c:v>2.227967E-3</c:v>
                </c:pt>
                <c:pt idx="171">
                  <c:v>5.5273490000000002E-4</c:v>
                </c:pt>
                <c:pt idx="172">
                  <c:v>6.2045800000000003E-3</c:v>
                </c:pt>
                <c:pt idx="173">
                  <c:v>7.1919910000000004E-2</c:v>
                </c:pt>
                <c:pt idx="174">
                  <c:v>4.1350730000000004E-3</c:v>
                </c:pt>
                <c:pt idx="175">
                  <c:v>9.3171210000000005E-4</c:v>
                </c:pt>
                <c:pt idx="176">
                  <c:v>1.3615140000000001E-3</c:v>
                </c:pt>
                <c:pt idx="177">
                  <c:v>1.8455769999999999E-3</c:v>
                </c:pt>
                <c:pt idx="178">
                  <c:v>6.3337660000000004E-4</c:v>
                </c:pt>
                <c:pt idx="179">
                  <c:v>9.9639780000000001E-3</c:v>
                </c:pt>
                <c:pt idx="180">
                  <c:v>1.9948629999999999E-3</c:v>
                </c:pt>
                <c:pt idx="181">
                  <c:v>1.0171879999999999E-2</c:v>
                </c:pt>
                <c:pt idx="182">
                  <c:v>1.5857989999999999E-3</c:v>
                </c:pt>
                <c:pt idx="183">
                  <c:v>3.9795239999999999E-3</c:v>
                </c:pt>
                <c:pt idx="184">
                  <c:v>1.6100979999999999E-3</c:v>
                </c:pt>
                <c:pt idx="185">
                  <c:v>2.1520900000000002E-3</c:v>
                </c:pt>
                <c:pt idx="186">
                  <c:v>4.5091739999999998E-4</c:v>
                </c:pt>
                <c:pt idx="187">
                  <c:v>1.6904960000000001E-3</c:v>
                </c:pt>
                <c:pt idx="188">
                  <c:v>4.6478749999999999E-4</c:v>
                </c:pt>
                <c:pt idx="189">
                  <c:v>7.2615209999999999E-3</c:v>
                </c:pt>
                <c:pt idx="190">
                  <c:v>4.7143389999999998E-4</c:v>
                </c:pt>
                <c:pt idx="191">
                  <c:v>8.2123799999999996E-4</c:v>
                </c:pt>
                <c:pt idx="192">
                  <c:v>3.602512E-3</c:v>
                </c:pt>
                <c:pt idx="193">
                  <c:v>3.025902E-3</c:v>
                </c:pt>
                <c:pt idx="194">
                  <c:v>2.4118049999999999E-3</c:v>
                </c:pt>
                <c:pt idx="195">
                  <c:v>2.4694310000000001E-2</c:v>
                </c:pt>
                <c:pt idx="196">
                  <c:v>1.852596E-3</c:v>
                </c:pt>
                <c:pt idx="197">
                  <c:v>7.637034E-3</c:v>
                </c:pt>
                <c:pt idx="198">
                  <c:v>3.147726E-3</c:v>
                </c:pt>
                <c:pt idx="199">
                  <c:v>9.1358960000000001E-5</c:v>
                </c:pt>
                <c:pt idx="200">
                  <c:v>3.0452069999999999E-4</c:v>
                </c:pt>
                <c:pt idx="201">
                  <c:v>1.013365E-3</c:v>
                </c:pt>
                <c:pt idx="202">
                  <c:v>6.3586429999999998E-4</c:v>
                </c:pt>
              </c:numCache>
            </c:numRef>
          </c:xVal>
          <c:yVal>
            <c:numRef>
              <c:f>Sheet8!$L$5:$L$207</c:f>
              <c:numCache>
                <c:formatCode>0.00E+00</c:formatCode>
                <c:ptCount val="203"/>
                <c:pt idx="0">
                  <c:v>3.3261681185654486E-2</c:v>
                </c:pt>
                <c:pt idx="1">
                  <c:v>3.3261681185654486E-2</c:v>
                </c:pt>
                <c:pt idx="2">
                  <c:v>3.1112116755289059E-2</c:v>
                </c:pt>
                <c:pt idx="3">
                  <c:v>3.235660142550062E-2</c:v>
                </c:pt>
                <c:pt idx="4">
                  <c:v>3.235660142550062E-2</c:v>
                </c:pt>
                <c:pt idx="5">
                  <c:v>3.450616585586605E-2</c:v>
                </c:pt>
                <c:pt idx="6">
                  <c:v>3.4619300825885282E-2</c:v>
                </c:pt>
                <c:pt idx="7">
                  <c:v>1.9006674963231135E-2</c:v>
                </c:pt>
                <c:pt idx="8">
                  <c:v>2.3871478674058151E-2</c:v>
                </c:pt>
                <c:pt idx="9">
                  <c:v>2.4437153524154317E-2</c:v>
                </c:pt>
                <c:pt idx="10">
                  <c:v>1.3010521552211789E-2</c:v>
                </c:pt>
                <c:pt idx="11">
                  <c:v>1.2557981672134857E-2</c:v>
                </c:pt>
                <c:pt idx="12">
                  <c:v>2.5002828374250483E-2</c:v>
                </c:pt>
                <c:pt idx="13">
                  <c:v>1.153976694196176E-2</c:v>
                </c:pt>
                <c:pt idx="14">
                  <c:v>1.153976694196176E-2</c:v>
                </c:pt>
                <c:pt idx="15">
                  <c:v>2.5568503224346645E-2</c:v>
                </c:pt>
                <c:pt idx="16">
                  <c:v>1.3123656522231021E-2</c:v>
                </c:pt>
                <c:pt idx="17">
                  <c:v>1.6065165742731077E-2</c:v>
                </c:pt>
                <c:pt idx="18">
                  <c:v>1.6404570652788778E-2</c:v>
                </c:pt>
                <c:pt idx="19">
                  <c:v>1.1766036882000227E-2</c:v>
                </c:pt>
                <c:pt idx="20">
                  <c:v>1.3349926462269488E-2</c:v>
                </c:pt>
                <c:pt idx="21">
                  <c:v>1.878040502319267E-2</c:v>
                </c:pt>
                <c:pt idx="22">
                  <c:v>1.4933816042538749E-2</c:v>
                </c:pt>
                <c:pt idx="23">
                  <c:v>1.0182147301730966E-2</c:v>
                </c:pt>
                <c:pt idx="24">
                  <c:v>1.3010521552211789E-2</c:v>
                </c:pt>
                <c:pt idx="25">
                  <c:v>1.0860957121846362E-2</c:v>
                </c:pt>
                <c:pt idx="26">
                  <c:v>1.0182147301730966E-2</c:v>
                </c:pt>
                <c:pt idx="27">
                  <c:v>9.2770675415771008E-3</c:v>
                </c:pt>
                <c:pt idx="28">
                  <c:v>3.620319040615454E-3</c:v>
                </c:pt>
                <c:pt idx="29">
                  <c:v>3.8465889806539202E-3</c:v>
                </c:pt>
                <c:pt idx="30">
                  <c:v>3.7334540106346873E-3</c:v>
                </c:pt>
                <c:pt idx="31">
                  <c:v>7.5800429912886071E-3</c:v>
                </c:pt>
                <c:pt idx="32">
                  <c:v>3.0546441905192896E-3</c:v>
                </c:pt>
                <c:pt idx="33">
                  <c:v>5.6567485009616477E-3</c:v>
                </c:pt>
                <c:pt idx="34">
                  <c:v>4.7516687408077837E-3</c:v>
                </c:pt>
                <c:pt idx="35">
                  <c:v>5.5436135309424144E-3</c:v>
                </c:pt>
                <c:pt idx="36">
                  <c:v>2.4889693404231247E-3</c:v>
                </c:pt>
                <c:pt idx="37">
                  <c:v>7.4669080212693747E-3</c:v>
                </c:pt>
                <c:pt idx="38">
                  <c:v>3.0546441905192896E-3</c:v>
                </c:pt>
                <c:pt idx="39">
                  <c:v>2.6021043104423576E-3</c:v>
                </c:pt>
                <c:pt idx="40">
                  <c:v>2.6021043104423576E-3</c:v>
                </c:pt>
                <c:pt idx="41">
                  <c:v>2.4889693404231247E-3</c:v>
                </c:pt>
                <c:pt idx="42">
                  <c:v>2.6021043104423576E-3</c:v>
                </c:pt>
                <c:pt idx="43">
                  <c:v>2.8283742504808238E-3</c:v>
                </c:pt>
                <c:pt idx="44">
                  <c:v>6.6749632311347441E-3</c:v>
                </c:pt>
                <c:pt idx="45">
                  <c:v>4.0728589206923864E-3</c:v>
                </c:pt>
                <c:pt idx="46">
                  <c:v>3.9597239506731531E-3</c:v>
                </c:pt>
                <c:pt idx="47">
                  <c:v>2.6021043104423576E-3</c:v>
                </c:pt>
                <c:pt idx="48">
                  <c:v>3.1677791605385225E-3</c:v>
                </c:pt>
                <c:pt idx="49">
                  <c:v>7.4669080212693747E-3</c:v>
                </c:pt>
                <c:pt idx="50">
                  <c:v>3.2809141305577554E-3</c:v>
                </c:pt>
                <c:pt idx="51">
                  <c:v>2.7152392804615905E-3</c:v>
                </c:pt>
                <c:pt idx="52">
                  <c:v>6.1092883810385792E-3</c:v>
                </c:pt>
                <c:pt idx="53">
                  <c:v>2.4889693404231247E-3</c:v>
                </c:pt>
                <c:pt idx="54">
                  <c:v>3.1677791605385225E-3</c:v>
                </c:pt>
                <c:pt idx="55">
                  <c:v>4.525398800769318E-3</c:v>
                </c:pt>
                <c:pt idx="56">
                  <c:v>3.0546441905192896E-3</c:v>
                </c:pt>
                <c:pt idx="57">
                  <c:v>2.8283742504808238E-3</c:v>
                </c:pt>
                <c:pt idx="58">
                  <c:v>2.6021043104423576E-3</c:v>
                </c:pt>
                <c:pt idx="59">
                  <c:v>1.3236791492250254E-2</c:v>
                </c:pt>
                <c:pt idx="60">
                  <c:v>5.3173435909039486E-3</c:v>
                </c:pt>
                <c:pt idx="61">
                  <c:v>3.0546441905192896E-3</c:v>
                </c:pt>
                <c:pt idx="62">
                  <c:v>5.5436135309424144E-3</c:v>
                </c:pt>
                <c:pt idx="63">
                  <c:v>5.5436135309424144E-3</c:v>
                </c:pt>
                <c:pt idx="64">
                  <c:v>4.0728589206923864E-3</c:v>
                </c:pt>
                <c:pt idx="65">
                  <c:v>1.810159520307727E-3</c:v>
                </c:pt>
                <c:pt idx="66">
                  <c:v>5.6567485009616477E-3</c:v>
                </c:pt>
                <c:pt idx="67">
                  <c:v>2.1495644303654261E-3</c:v>
                </c:pt>
                <c:pt idx="68">
                  <c:v>3.620319040615454E-3</c:v>
                </c:pt>
                <c:pt idx="69">
                  <c:v>1.1313497001923295E-3</c:v>
                </c:pt>
                <c:pt idx="70">
                  <c:v>3.0546441905192896E-3</c:v>
                </c:pt>
                <c:pt idx="71">
                  <c:v>1.9232944903269601E-3</c:v>
                </c:pt>
                <c:pt idx="72">
                  <c:v>1.4707546102500284E-3</c:v>
                </c:pt>
                <c:pt idx="73">
                  <c:v>1.4707546102500284E-3</c:v>
                </c:pt>
                <c:pt idx="74">
                  <c:v>1.1313497001923295E-3</c:v>
                </c:pt>
                <c:pt idx="75">
                  <c:v>9.7296074216540341E-3</c:v>
                </c:pt>
                <c:pt idx="76">
                  <c:v>1.1313497001923295E-3</c:v>
                </c:pt>
                <c:pt idx="77">
                  <c:v>1.1313497001923295E-3</c:v>
                </c:pt>
                <c:pt idx="78">
                  <c:v>2.1495644303654261E-3</c:v>
                </c:pt>
                <c:pt idx="79">
                  <c:v>1.1313497001923295E-3</c:v>
                </c:pt>
                <c:pt idx="80">
                  <c:v>1.6970245502884941E-3</c:v>
                </c:pt>
                <c:pt idx="81">
                  <c:v>1.3576196402307953E-3</c:v>
                </c:pt>
                <c:pt idx="82">
                  <c:v>6.2224233510578117E-3</c:v>
                </c:pt>
                <c:pt idx="83">
                  <c:v>1.1313497001923295E-3</c:v>
                </c:pt>
                <c:pt idx="84">
                  <c:v>3.620319040615454E-3</c:v>
                </c:pt>
                <c:pt idx="85">
                  <c:v>3.1677791605385225E-3</c:v>
                </c:pt>
                <c:pt idx="86">
                  <c:v>1.9232944903269601E-3</c:v>
                </c:pt>
                <c:pt idx="87">
                  <c:v>2.262699400384659E-3</c:v>
                </c:pt>
                <c:pt idx="88">
                  <c:v>1.1313497001923295E-3</c:v>
                </c:pt>
                <c:pt idx="89">
                  <c:v>2.3758343704038919E-3</c:v>
                </c:pt>
                <c:pt idx="90">
                  <c:v>6.2224233510578117E-3</c:v>
                </c:pt>
                <c:pt idx="91">
                  <c:v>1.4707546102500284E-3</c:v>
                </c:pt>
                <c:pt idx="92">
                  <c:v>1.9232944903269601E-3</c:v>
                </c:pt>
                <c:pt idx="93">
                  <c:v>1.4707546102500284E-3</c:v>
                </c:pt>
                <c:pt idx="94">
                  <c:v>2.0364294603461932E-3</c:v>
                </c:pt>
                <c:pt idx="95">
                  <c:v>1.3576196402307953E-3</c:v>
                </c:pt>
                <c:pt idx="96">
                  <c:v>3.2809141305577554E-3</c:v>
                </c:pt>
                <c:pt idx="97">
                  <c:v>3.2809141305577554E-3</c:v>
                </c:pt>
                <c:pt idx="98">
                  <c:v>1.4707546102500284E-3</c:v>
                </c:pt>
                <c:pt idx="99">
                  <c:v>2.6021043104423576E-3</c:v>
                </c:pt>
                <c:pt idx="100">
                  <c:v>1.1313497001923295E-3</c:v>
                </c:pt>
                <c:pt idx="101">
                  <c:v>2.7152392804615905E-3</c:v>
                </c:pt>
                <c:pt idx="102">
                  <c:v>3.5071840705962211E-3</c:v>
                </c:pt>
                <c:pt idx="103">
                  <c:v>3.2809141305577554E-3</c:v>
                </c:pt>
                <c:pt idx="104">
                  <c:v>1.0182147301730966E-3</c:v>
                </c:pt>
                <c:pt idx="105">
                  <c:v>1.0182147301730966E-3</c:v>
                </c:pt>
                <c:pt idx="106">
                  <c:v>1.3576196402307953E-3</c:v>
                </c:pt>
                <c:pt idx="107">
                  <c:v>2.4889693404231247E-3</c:v>
                </c:pt>
                <c:pt idx="108">
                  <c:v>1.4707546102500284E-3</c:v>
                </c:pt>
                <c:pt idx="109">
                  <c:v>2.262699400384659E-3</c:v>
                </c:pt>
                <c:pt idx="110">
                  <c:v>1.4707546102500284E-3</c:v>
                </c:pt>
                <c:pt idx="111">
                  <c:v>2.262699400384659E-3</c:v>
                </c:pt>
                <c:pt idx="112">
                  <c:v>7.9194479013463062E-4</c:v>
                </c:pt>
                <c:pt idx="113">
                  <c:v>2.1495644303654261E-3</c:v>
                </c:pt>
                <c:pt idx="114">
                  <c:v>1.4707546102500284E-3</c:v>
                </c:pt>
                <c:pt idx="115">
                  <c:v>1.3576196402307953E-3</c:v>
                </c:pt>
                <c:pt idx="116">
                  <c:v>2.0364294603461932E-3</c:v>
                </c:pt>
                <c:pt idx="117">
                  <c:v>1.4707546102500284E-3</c:v>
                </c:pt>
                <c:pt idx="118">
                  <c:v>1.0182147301730966E-3</c:v>
                </c:pt>
                <c:pt idx="119">
                  <c:v>3.620319040615454E-3</c:v>
                </c:pt>
                <c:pt idx="120">
                  <c:v>1.1313497001923295E-3</c:v>
                </c:pt>
                <c:pt idx="121">
                  <c:v>1.5838895802692612E-3</c:v>
                </c:pt>
                <c:pt idx="122">
                  <c:v>1.4707546102500284E-3</c:v>
                </c:pt>
                <c:pt idx="123">
                  <c:v>1.0182147301730966E-3</c:v>
                </c:pt>
                <c:pt idx="124">
                  <c:v>1.0634687181807897E-2</c:v>
                </c:pt>
                <c:pt idx="125">
                  <c:v>1.3576196402307953E-3</c:v>
                </c:pt>
                <c:pt idx="126">
                  <c:v>1.0182147301730966E-3</c:v>
                </c:pt>
                <c:pt idx="127">
                  <c:v>1.9232944903269601E-3</c:v>
                </c:pt>
                <c:pt idx="128">
                  <c:v>2.8283742504808238E-3</c:v>
                </c:pt>
                <c:pt idx="129">
                  <c:v>4.2991288607308522E-3</c:v>
                </c:pt>
                <c:pt idx="130">
                  <c:v>1.074782215182713E-2</c:v>
                </c:pt>
                <c:pt idx="131">
                  <c:v>1.2444846702115624E-3</c:v>
                </c:pt>
                <c:pt idx="132">
                  <c:v>1.0182147301730966E-3</c:v>
                </c:pt>
                <c:pt idx="133">
                  <c:v>1.3576196402307953E-3</c:v>
                </c:pt>
                <c:pt idx="134">
                  <c:v>6.7880982011539763E-4</c:v>
                </c:pt>
                <c:pt idx="135">
                  <c:v>9.0507976015386351E-4</c:v>
                </c:pt>
                <c:pt idx="136">
                  <c:v>1.3576196402307953E-3</c:v>
                </c:pt>
                <c:pt idx="137">
                  <c:v>1.3576196402307953E-3</c:v>
                </c:pt>
                <c:pt idx="138">
                  <c:v>1.2444846702115624E-3</c:v>
                </c:pt>
                <c:pt idx="139">
                  <c:v>1.1313497001923295E-3</c:v>
                </c:pt>
                <c:pt idx="140">
                  <c:v>1.1313497001923295E-3</c:v>
                </c:pt>
                <c:pt idx="141">
                  <c:v>1.2444846702115624E-3</c:v>
                </c:pt>
                <c:pt idx="142">
                  <c:v>2.3758343704038919E-3</c:v>
                </c:pt>
                <c:pt idx="143">
                  <c:v>2.9415092205000567E-3</c:v>
                </c:pt>
                <c:pt idx="144">
                  <c:v>5.9961534110193459E-3</c:v>
                </c:pt>
                <c:pt idx="145">
                  <c:v>4.9779386808462495E-3</c:v>
                </c:pt>
                <c:pt idx="146">
                  <c:v>9.0507976015386351E-4</c:v>
                </c:pt>
                <c:pt idx="147">
                  <c:v>2.1495644303654261E-3</c:v>
                </c:pt>
                <c:pt idx="148">
                  <c:v>1.1313497001923295E-3</c:v>
                </c:pt>
                <c:pt idx="149">
                  <c:v>4.9779386808462495E-3</c:v>
                </c:pt>
                <c:pt idx="150">
                  <c:v>3.620319040615454E-3</c:v>
                </c:pt>
                <c:pt idx="151">
                  <c:v>2.3758343704038919E-3</c:v>
                </c:pt>
                <c:pt idx="152">
                  <c:v>9.0507976015386351E-4</c:v>
                </c:pt>
                <c:pt idx="153">
                  <c:v>1.3576196402307953E-3</c:v>
                </c:pt>
                <c:pt idx="154">
                  <c:v>9.0507976015386351E-4</c:v>
                </c:pt>
                <c:pt idx="155">
                  <c:v>1.9232944903269601E-3</c:v>
                </c:pt>
                <c:pt idx="156">
                  <c:v>9.0507976015386351E-4</c:v>
                </c:pt>
                <c:pt idx="157">
                  <c:v>7.9194479013463062E-4</c:v>
                </c:pt>
                <c:pt idx="158">
                  <c:v>2.0364294603461932E-3</c:v>
                </c:pt>
                <c:pt idx="159">
                  <c:v>9.0507976015386351E-4</c:v>
                </c:pt>
                <c:pt idx="160">
                  <c:v>9.0507976015386351E-4</c:v>
                </c:pt>
                <c:pt idx="161">
                  <c:v>1.1313497001923295E-3</c:v>
                </c:pt>
                <c:pt idx="162">
                  <c:v>1.3576196402307953E-3</c:v>
                </c:pt>
                <c:pt idx="163">
                  <c:v>1.1313497001923295E-3</c:v>
                </c:pt>
                <c:pt idx="164">
                  <c:v>3.1677791605385225E-3</c:v>
                </c:pt>
                <c:pt idx="165">
                  <c:v>3.1677791605385225E-3</c:v>
                </c:pt>
                <c:pt idx="166">
                  <c:v>9.0507976015386351E-4</c:v>
                </c:pt>
                <c:pt idx="167">
                  <c:v>2.262699400384659E-3</c:v>
                </c:pt>
                <c:pt idx="168">
                  <c:v>1.1313497001923295E-3</c:v>
                </c:pt>
                <c:pt idx="169">
                  <c:v>1.0182147301730966E-3</c:v>
                </c:pt>
                <c:pt idx="170">
                  <c:v>1.1313497001923295E-3</c:v>
                </c:pt>
                <c:pt idx="171">
                  <c:v>6.7880982011539763E-4</c:v>
                </c:pt>
                <c:pt idx="172">
                  <c:v>1.810159520307727E-3</c:v>
                </c:pt>
                <c:pt idx="173">
                  <c:v>8.4851227514424702E-3</c:v>
                </c:pt>
                <c:pt idx="174">
                  <c:v>1.4707546102500284E-3</c:v>
                </c:pt>
                <c:pt idx="175">
                  <c:v>7.9194479013463062E-4</c:v>
                </c:pt>
                <c:pt idx="176">
                  <c:v>9.0507976015386351E-4</c:v>
                </c:pt>
                <c:pt idx="177">
                  <c:v>1.0182147301730966E-3</c:v>
                </c:pt>
                <c:pt idx="178">
                  <c:v>6.7880982011539763E-4</c:v>
                </c:pt>
                <c:pt idx="179">
                  <c:v>2.262699400384659E-3</c:v>
                </c:pt>
                <c:pt idx="180">
                  <c:v>1.0182147301730966E-3</c:v>
                </c:pt>
                <c:pt idx="181">
                  <c:v>2.262699400384659E-3</c:v>
                </c:pt>
                <c:pt idx="182">
                  <c:v>9.0507976015386351E-4</c:v>
                </c:pt>
                <c:pt idx="183">
                  <c:v>1.3576196402307953E-3</c:v>
                </c:pt>
                <c:pt idx="184">
                  <c:v>9.0507976015386351E-4</c:v>
                </c:pt>
                <c:pt idx="185">
                  <c:v>1.0182147301730966E-3</c:v>
                </c:pt>
                <c:pt idx="186">
                  <c:v>5.6567485009616475E-4</c:v>
                </c:pt>
                <c:pt idx="187">
                  <c:v>9.0507976015386351E-4</c:v>
                </c:pt>
                <c:pt idx="188">
                  <c:v>5.6567485009616475E-4</c:v>
                </c:pt>
                <c:pt idx="189">
                  <c:v>1.810159520307727E-3</c:v>
                </c:pt>
                <c:pt idx="190">
                  <c:v>5.6567485009616475E-4</c:v>
                </c:pt>
                <c:pt idx="191">
                  <c:v>6.7880982011539763E-4</c:v>
                </c:pt>
                <c:pt idx="192">
                  <c:v>1.2444846702115624E-3</c:v>
                </c:pt>
                <c:pt idx="193">
                  <c:v>1.1313497001923295E-3</c:v>
                </c:pt>
                <c:pt idx="194">
                  <c:v>1.0182147301730966E-3</c:v>
                </c:pt>
                <c:pt idx="195">
                  <c:v>3.7334540106346873E-3</c:v>
                </c:pt>
                <c:pt idx="196">
                  <c:v>9.0507976015386351E-4</c:v>
                </c:pt>
                <c:pt idx="197">
                  <c:v>1.810159520307727E-3</c:v>
                </c:pt>
                <c:pt idx="198">
                  <c:v>1.1313497001923295E-3</c:v>
                </c:pt>
                <c:pt idx="199">
                  <c:v>3.3940491005769881E-4</c:v>
                </c:pt>
                <c:pt idx="200">
                  <c:v>4.5253988007693175E-4</c:v>
                </c:pt>
                <c:pt idx="201">
                  <c:v>6.7880982011539763E-4</c:v>
                </c:pt>
                <c:pt idx="202">
                  <c:v>5.6567485009616475E-4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589448"/>
        <c:axId val="329913760"/>
      </c:scatterChart>
      <c:valAx>
        <c:axId val="3295894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35243975472901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3760"/>
        <c:crosses val="autoZero"/>
        <c:crossBetween val="midCat"/>
      </c:valAx>
      <c:valAx>
        <c:axId val="3299137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6123189012133249E-2"/>
              <c:y val="0.373003933574779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58944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GRN19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83506093053537"/>
          <c:y val="1.21253397322877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416222490313681"/>
          <c:y val="7.4954808445092266E-2"/>
          <c:w val="0.79610144290423301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3.1454876018216317E-2"/>
                  <c:y val="0.5400758390671445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1.325905E-2</c:v>
                </c:pt>
                <c:pt idx="1">
                  <c:v>5.9435229999999999E-2</c:v>
                </c:pt>
                <c:pt idx="2">
                  <c:v>5.8176029999999997E-2</c:v>
                </c:pt>
                <c:pt idx="3">
                  <c:v>8.0258069999999994E-3</c:v>
                </c:pt>
                <c:pt idx="4">
                  <c:v>5.8569950000000003E-2</c:v>
                </c:pt>
                <c:pt idx="5">
                  <c:v>3.8634540000000002E-2</c:v>
                </c:pt>
                <c:pt idx="6">
                  <c:v>5.1462090000000002E-2</c:v>
                </c:pt>
                <c:pt idx="7">
                  <c:v>1.1961289999999999E-2</c:v>
                </c:pt>
                <c:pt idx="8">
                  <c:v>1.3105790000000001E-2</c:v>
                </c:pt>
                <c:pt idx="9">
                  <c:v>1.701567E-2</c:v>
                </c:pt>
                <c:pt idx="10">
                  <c:v>2.3764179999999999E-2</c:v>
                </c:pt>
                <c:pt idx="11">
                  <c:v>4.8770259999999996E-3</c:v>
                </c:pt>
                <c:pt idx="12">
                  <c:v>4.9634240000000001E-3</c:v>
                </c:pt>
                <c:pt idx="13">
                  <c:v>9.4412140000000006E-2</c:v>
                </c:pt>
                <c:pt idx="14">
                  <c:v>6.9195999999999997E-3</c:v>
                </c:pt>
                <c:pt idx="15">
                  <c:v>2.5068030000000002E-2</c:v>
                </c:pt>
                <c:pt idx="16">
                  <c:v>9.3867159999999998E-3</c:v>
                </c:pt>
                <c:pt idx="17">
                  <c:v>9.4526230000000003E-3</c:v>
                </c:pt>
                <c:pt idx="18">
                  <c:v>5.2181240000000002E-3</c:v>
                </c:pt>
                <c:pt idx="19">
                  <c:v>7.45439E-3</c:v>
                </c:pt>
                <c:pt idx="20">
                  <c:v>5.4471140000000003E-3</c:v>
                </c:pt>
                <c:pt idx="21">
                  <c:v>6.5081469999999997E-3</c:v>
                </c:pt>
                <c:pt idx="22">
                  <c:v>5.6706580000000003E-3</c:v>
                </c:pt>
                <c:pt idx="23">
                  <c:v>6.1773000000000002E-3</c:v>
                </c:pt>
                <c:pt idx="24">
                  <c:v>3.261379E-3</c:v>
                </c:pt>
                <c:pt idx="25">
                  <c:v>5.6887229999999997E-2</c:v>
                </c:pt>
                <c:pt idx="26">
                  <c:v>9.5221279999999995E-3</c:v>
                </c:pt>
                <c:pt idx="27">
                  <c:v>7.4258049999999997E-3</c:v>
                </c:pt>
                <c:pt idx="28">
                  <c:v>7.3296330000000007E-2</c:v>
                </c:pt>
                <c:pt idx="29">
                  <c:v>3.8180720000000001E-2</c:v>
                </c:pt>
                <c:pt idx="30">
                  <c:v>3.867698E-2</c:v>
                </c:pt>
                <c:pt idx="31">
                  <c:v>1.076467E-2</c:v>
                </c:pt>
                <c:pt idx="32">
                  <c:v>4.5278810000000001E-3</c:v>
                </c:pt>
                <c:pt idx="33">
                  <c:v>1.3180849999999999E-2</c:v>
                </c:pt>
                <c:pt idx="34">
                  <c:v>1.284166E-2</c:v>
                </c:pt>
                <c:pt idx="35">
                  <c:v>1.2885199999999999E-2</c:v>
                </c:pt>
                <c:pt idx="36">
                  <c:v>9.8417320000000006E-3</c:v>
                </c:pt>
                <c:pt idx="37">
                  <c:v>1.2308319999999999E-2</c:v>
                </c:pt>
                <c:pt idx="38">
                  <c:v>7.9772620000000006E-3</c:v>
                </c:pt>
                <c:pt idx="39">
                  <c:v>4.9644019999999997E-3</c:v>
                </c:pt>
                <c:pt idx="40">
                  <c:v>8.9194339999999997E-2</c:v>
                </c:pt>
                <c:pt idx="41">
                  <c:v>7.8474150000000006E-2</c:v>
                </c:pt>
                <c:pt idx="42">
                  <c:v>0.1048897</c:v>
                </c:pt>
                <c:pt idx="43">
                  <c:v>5.8718060000000002E-2</c:v>
                </c:pt>
                <c:pt idx="44">
                  <c:v>3.2162160000000002E-2</c:v>
                </c:pt>
                <c:pt idx="45">
                  <c:v>1.334043E-2</c:v>
                </c:pt>
                <c:pt idx="46">
                  <c:v>1.3168089999999999E-3</c:v>
                </c:pt>
                <c:pt idx="47">
                  <c:v>6.7069279999999995E-2</c:v>
                </c:pt>
                <c:pt idx="48">
                  <c:v>6.0204380000000002E-2</c:v>
                </c:pt>
                <c:pt idx="49">
                  <c:v>7.7524250000000003E-3</c:v>
                </c:pt>
                <c:pt idx="50">
                  <c:v>1.47289E-2</c:v>
                </c:pt>
                <c:pt idx="51">
                  <c:v>1.239052E-3</c:v>
                </c:pt>
                <c:pt idx="52">
                  <c:v>1.539749E-2</c:v>
                </c:pt>
                <c:pt idx="53">
                  <c:v>2.3179350000000001E-2</c:v>
                </c:pt>
                <c:pt idx="54">
                  <c:v>2.340134E-2</c:v>
                </c:pt>
                <c:pt idx="55">
                  <c:v>2.0572429999999999E-2</c:v>
                </c:pt>
                <c:pt idx="56">
                  <c:v>2.4245409999999998E-2</c:v>
                </c:pt>
                <c:pt idx="57">
                  <c:v>4.0777369999999997E-3</c:v>
                </c:pt>
                <c:pt idx="58">
                  <c:v>1.9084859999999999E-2</c:v>
                </c:pt>
                <c:pt idx="59">
                  <c:v>3.003931E-2</c:v>
                </c:pt>
                <c:pt idx="60">
                  <c:v>1.2960889999999999E-2</c:v>
                </c:pt>
                <c:pt idx="61">
                  <c:v>3.6318690000000001E-2</c:v>
                </c:pt>
                <c:pt idx="62">
                  <c:v>6.3104489999999999E-2</c:v>
                </c:pt>
                <c:pt idx="63">
                  <c:v>2.714834E-2</c:v>
                </c:pt>
                <c:pt idx="64">
                  <c:v>3.5279439999999999E-3</c:v>
                </c:pt>
                <c:pt idx="65">
                  <c:v>1.015626E-2</c:v>
                </c:pt>
                <c:pt idx="66">
                  <c:v>8.0325019999999997E-2</c:v>
                </c:pt>
                <c:pt idx="67">
                  <c:v>3.2244719999999998E-2</c:v>
                </c:pt>
                <c:pt idx="68">
                  <c:v>1.0555190000000001E-2</c:v>
                </c:pt>
                <c:pt idx="69">
                  <c:v>7.9050179999999998E-2</c:v>
                </c:pt>
                <c:pt idx="70">
                  <c:v>7.9060050000000007E-2</c:v>
                </c:pt>
                <c:pt idx="71">
                  <c:v>1.7013730000000001E-2</c:v>
                </c:pt>
                <c:pt idx="72">
                  <c:v>2.3647439999999999E-2</c:v>
                </c:pt>
                <c:pt idx="73">
                  <c:v>2.131057E-3</c:v>
                </c:pt>
                <c:pt idx="74">
                  <c:v>3.5278879999999999E-3</c:v>
                </c:pt>
                <c:pt idx="75">
                  <c:v>7.5597060000000002E-3</c:v>
                </c:pt>
                <c:pt idx="76">
                  <c:v>6.7605709999999999E-2</c:v>
                </c:pt>
                <c:pt idx="77">
                  <c:v>3.9919499999999997E-2</c:v>
                </c:pt>
                <c:pt idx="78">
                  <c:v>1.2824760000000001E-3</c:v>
                </c:pt>
                <c:pt idx="79">
                  <c:v>3.9131030000000002E-3</c:v>
                </c:pt>
                <c:pt idx="80">
                  <c:v>5.381959E-2</c:v>
                </c:pt>
                <c:pt idx="81">
                  <c:v>4.8194939999999999E-2</c:v>
                </c:pt>
                <c:pt idx="82">
                  <c:v>1.3897710000000001E-2</c:v>
                </c:pt>
                <c:pt idx="83">
                  <c:v>2.5912370000000001E-3</c:v>
                </c:pt>
                <c:pt idx="84">
                  <c:v>1.6121699999999999E-2</c:v>
                </c:pt>
                <c:pt idx="85">
                  <c:v>2.637983E-3</c:v>
                </c:pt>
                <c:pt idx="86">
                  <c:v>1.225737E-2</c:v>
                </c:pt>
                <c:pt idx="87">
                  <c:v>2.6680739999999999E-3</c:v>
                </c:pt>
                <c:pt idx="88">
                  <c:v>7.4562110000000001E-2</c:v>
                </c:pt>
                <c:pt idx="89">
                  <c:v>1.793979E-3</c:v>
                </c:pt>
                <c:pt idx="90">
                  <c:v>1.2483080000000001E-2</c:v>
                </c:pt>
                <c:pt idx="91">
                  <c:v>8.3595389999999992E-3</c:v>
                </c:pt>
                <c:pt idx="92">
                  <c:v>3.9643359999999997E-3</c:v>
                </c:pt>
                <c:pt idx="93">
                  <c:v>2.4896290000000001E-3</c:v>
                </c:pt>
                <c:pt idx="94">
                  <c:v>2.8610509999999999E-3</c:v>
                </c:pt>
                <c:pt idx="95">
                  <c:v>1.7108620000000001E-2</c:v>
                </c:pt>
                <c:pt idx="96">
                  <c:v>1.3800659999999999E-2</c:v>
                </c:pt>
                <c:pt idx="97">
                  <c:v>2.774532E-2</c:v>
                </c:pt>
                <c:pt idx="98">
                  <c:v>5.171775E-3</c:v>
                </c:pt>
                <c:pt idx="99">
                  <c:v>2.7174770000000001E-2</c:v>
                </c:pt>
                <c:pt idx="100">
                  <c:v>1.270866E-2</c:v>
                </c:pt>
                <c:pt idx="101">
                  <c:v>2.726736E-3</c:v>
                </c:pt>
                <c:pt idx="102">
                  <c:v>2.7721009999999999E-3</c:v>
                </c:pt>
                <c:pt idx="103">
                  <c:v>2.7769520000000001E-3</c:v>
                </c:pt>
                <c:pt idx="104">
                  <c:v>2.8621400000000002E-2</c:v>
                </c:pt>
                <c:pt idx="105">
                  <c:v>9.7348160000000003E-2</c:v>
                </c:pt>
                <c:pt idx="106">
                  <c:v>6.9688830000000004E-3</c:v>
                </c:pt>
                <c:pt idx="107">
                  <c:v>1.406195E-2</c:v>
                </c:pt>
                <c:pt idx="108">
                  <c:v>3.3527549999999998E-3</c:v>
                </c:pt>
                <c:pt idx="109">
                  <c:v>2.2584719999999999E-2</c:v>
                </c:pt>
                <c:pt idx="110">
                  <c:v>4.3529270000000004E-3</c:v>
                </c:pt>
                <c:pt idx="111">
                  <c:v>0.11008419999999999</c:v>
                </c:pt>
                <c:pt idx="112">
                  <c:v>8.0249180000000003E-2</c:v>
                </c:pt>
                <c:pt idx="113">
                  <c:v>3.0238080000000001E-2</c:v>
                </c:pt>
                <c:pt idx="114">
                  <c:v>2.1015980000000001E-3</c:v>
                </c:pt>
                <c:pt idx="115">
                  <c:v>8.9764150000000001E-2</c:v>
                </c:pt>
                <c:pt idx="116">
                  <c:v>1.1322219999999999E-2</c:v>
                </c:pt>
                <c:pt idx="117">
                  <c:v>4.5493349999999998E-3</c:v>
                </c:pt>
                <c:pt idx="118">
                  <c:v>5.5713280000000004E-3</c:v>
                </c:pt>
                <c:pt idx="119">
                  <c:v>3.3042290000000001E-3</c:v>
                </c:pt>
                <c:pt idx="120">
                  <c:v>1.158988E-2</c:v>
                </c:pt>
                <c:pt idx="121">
                  <c:v>7.2745739999999998E-3</c:v>
                </c:pt>
                <c:pt idx="122">
                  <c:v>4.7210459999999996E-3</c:v>
                </c:pt>
                <c:pt idx="123">
                  <c:v>7.9468200000000003E-3</c:v>
                </c:pt>
                <c:pt idx="124">
                  <c:v>3.3989480000000002E-3</c:v>
                </c:pt>
                <c:pt idx="125">
                  <c:v>1.7635399999999999E-2</c:v>
                </c:pt>
                <c:pt idx="126">
                  <c:v>1.6932099999999999E-2</c:v>
                </c:pt>
                <c:pt idx="127">
                  <c:v>3.88792E-3</c:v>
                </c:pt>
                <c:pt idx="128">
                  <c:v>2.50253E-2</c:v>
                </c:pt>
                <c:pt idx="129">
                  <c:v>0.148836</c:v>
                </c:pt>
                <c:pt idx="130">
                  <c:v>2.90067E-2</c:v>
                </c:pt>
                <c:pt idx="131">
                  <c:v>5.3068430000000003E-3</c:v>
                </c:pt>
                <c:pt idx="132">
                  <c:v>1.57008E-3</c:v>
                </c:pt>
                <c:pt idx="133">
                  <c:v>3.9465910000000002E-3</c:v>
                </c:pt>
                <c:pt idx="134">
                  <c:v>2.422639E-2</c:v>
                </c:pt>
                <c:pt idx="135">
                  <c:v>7.052572E-2</c:v>
                </c:pt>
                <c:pt idx="136">
                  <c:v>2.3142779999999999E-3</c:v>
                </c:pt>
                <c:pt idx="137">
                  <c:v>6.2543120000000004E-4</c:v>
                </c:pt>
                <c:pt idx="138">
                  <c:v>6.2705759999999997E-4</c:v>
                </c:pt>
                <c:pt idx="139">
                  <c:v>1.364297E-3</c:v>
                </c:pt>
                <c:pt idx="140">
                  <c:v>2.7521400000000001E-2</c:v>
                </c:pt>
                <c:pt idx="141">
                  <c:v>2.8437369999999998E-3</c:v>
                </c:pt>
                <c:pt idx="142">
                  <c:v>1.7584040000000001E-3</c:v>
                </c:pt>
                <c:pt idx="143">
                  <c:v>2.331563E-2</c:v>
                </c:pt>
                <c:pt idx="144">
                  <c:v>3.9456360000000003E-2</c:v>
                </c:pt>
                <c:pt idx="145">
                  <c:v>1.518974E-2</c:v>
                </c:pt>
                <c:pt idx="146">
                  <c:v>2.9346279999999999E-3</c:v>
                </c:pt>
                <c:pt idx="147">
                  <c:v>6.8367259999999999E-2</c:v>
                </c:pt>
                <c:pt idx="148">
                  <c:v>6.0819610000000003E-3</c:v>
                </c:pt>
                <c:pt idx="149">
                  <c:v>1.0343349999999999E-3</c:v>
                </c:pt>
                <c:pt idx="150">
                  <c:v>9.6185090000000001E-2</c:v>
                </c:pt>
                <c:pt idx="151">
                  <c:v>3.213481E-2</c:v>
                </c:pt>
                <c:pt idx="152">
                  <c:v>8.2473599999999996E-4</c:v>
                </c:pt>
                <c:pt idx="153">
                  <c:v>1.231925E-2</c:v>
                </c:pt>
                <c:pt idx="154">
                  <c:v>8.2095499999999995E-3</c:v>
                </c:pt>
                <c:pt idx="155">
                  <c:v>8.2263219999999995E-3</c:v>
                </c:pt>
                <c:pt idx="156">
                  <c:v>6.4216059999999998E-3</c:v>
                </c:pt>
                <c:pt idx="157">
                  <c:v>1.1048219999999999E-2</c:v>
                </c:pt>
                <c:pt idx="158">
                  <c:v>5.6717950000000003E-2</c:v>
                </c:pt>
                <c:pt idx="159">
                  <c:v>1.5638659999999999E-2</c:v>
                </c:pt>
                <c:pt idx="160">
                  <c:v>1.490874E-2</c:v>
                </c:pt>
                <c:pt idx="161">
                  <c:v>6.6084120000000001E-3</c:v>
                </c:pt>
                <c:pt idx="162">
                  <c:v>1.9152260000000001E-2</c:v>
                </c:pt>
                <c:pt idx="163">
                  <c:v>9.086834E-4</c:v>
                </c:pt>
                <c:pt idx="164">
                  <c:v>7.2487289999999996E-2</c:v>
                </c:pt>
                <c:pt idx="165">
                  <c:v>9.1771330000000001E-4</c:v>
                </c:pt>
                <c:pt idx="166">
                  <c:v>2.5585469999999999E-2</c:v>
                </c:pt>
                <c:pt idx="167">
                  <c:v>3.5856429999999999E-3</c:v>
                </c:pt>
                <c:pt idx="168">
                  <c:v>3.3558959999999999E-2</c:v>
                </c:pt>
                <c:pt idx="169">
                  <c:v>8.8475459999999995E-3</c:v>
                </c:pt>
                <c:pt idx="170">
                  <c:v>3.3737650000000001E-2</c:v>
                </c:pt>
                <c:pt idx="171">
                  <c:v>3.0793350000000001E-2</c:v>
                </c:pt>
                <c:pt idx="172">
                  <c:v>8.9258900000000006E-3</c:v>
                </c:pt>
                <c:pt idx="173">
                  <c:v>3.5883789999999999E-2</c:v>
                </c:pt>
                <c:pt idx="174">
                  <c:v>8.9426609999999993E-3</c:v>
                </c:pt>
                <c:pt idx="175">
                  <c:v>5.3091430000000005E-4</c:v>
                </c:pt>
                <c:pt idx="176">
                  <c:v>5.7514179999999998E-2</c:v>
                </c:pt>
                <c:pt idx="177">
                  <c:v>3.709852E-3</c:v>
                </c:pt>
                <c:pt idx="178">
                  <c:v>0.16970640000000001</c:v>
                </c:pt>
                <c:pt idx="179">
                  <c:v>7.9156880000000006E-3</c:v>
                </c:pt>
                <c:pt idx="180">
                  <c:v>4.5051040000000001E-2</c:v>
                </c:pt>
                <c:pt idx="181">
                  <c:v>7.9608860000000004E-3</c:v>
                </c:pt>
                <c:pt idx="182">
                  <c:v>0.12999939999999999</c:v>
                </c:pt>
                <c:pt idx="183">
                  <c:v>4.9843530000000004E-3</c:v>
                </c:pt>
                <c:pt idx="184">
                  <c:v>3.2903460000000002E-2</c:v>
                </c:pt>
                <c:pt idx="185">
                  <c:v>1.1275020000000001E-3</c:v>
                </c:pt>
                <c:pt idx="186">
                  <c:v>8.8643260000000005E-3</c:v>
                </c:pt>
                <c:pt idx="187">
                  <c:v>7.6159679999999999E-3</c:v>
                </c:pt>
                <c:pt idx="188">
                  <c:v>5.1689489999999999E-3</c:v>
                </c:pt>
                <c:pt idx="189">
                  <c:v>1.5859890000000001E-2</c:v>
                </c:pt>
                <c:pt idx="190">
                  <c:v>4.1166559999999998E-3</c:v>
                </c:pt>
                <c:pt idx="191">
                  <c:v>1.176016E-3</c:v>
                </c:pt>
                <c:pt idx="192">
                  <c:v>4.157511E-3</c:v>
                </c:pt>
                <c:pt idx="193">
                  <c:v>3.8940580000000002E-2</c:v>
                </c:pt>
                <c:pt idx="194">
                  <c:v>1.534695E-3</c:v>
                </c:pt>
                <c:pt idx="195">
                  <c:v>1.2076120000000001E-3</c:v>
                </c:pt>
                <c:pt idx="196">
                  <c:v>1.2114090000000001E-3</c:v>
                </c:pt>
                <c:pt idx="197">
                  <c:v>1.552758E-3</c:v>
                </c:pt>
                <c:pt idx="198">
                  <c:v>3.2237820000000001E-3</c:v>
                </c:pt>
                <c:pt idx="199">
                  <c:v>5.4672610000000003E-2</c:v>
                </c:pt>
                <c:pt idx="200">
                  <c:v>4.1461060000000001E-2</c:v>
                </c:pt>
                <c:pt idx="201">
                  <c:v>1.5794310000000001E-3</c:v>
                </c:pt>
                <c:pt idx="202">
                  <c:v>4.3848480000000002E-2</c:v>
                </c:pt>
                <c:pt idx="203">
                  <c:v>5.4534450000000003E-3</c:v>
                </c:pt>
                <c:pt idx="204">
                  <c:v>1.908174E-2</c:v>
                </c:pt>
                <c:pt idx="205">
                  <c:v>4.0760459999999998E-2</c:v>
                </c:pt>
                <c:pt idx="206">
                  <c:v>3.5502060000000002E-2</c:v>
                </c:pt>
                <c:pt idx="207">
                  <c:v>6.7861409999999999E-3</c:v>
                </c:pt>
                <c:pt idx="208">
                  <c:v>7.3111339999999995E-4</c:v>
                </c:pt>
                <c:pt idx="209">
                  <c:v>3.4817149999999998E-2</c:v>
                </c:pt>
                <c:pt idx="210">
                  <c:v>4.494151E-3</c:v>
                </c:pt>
                <c:pt idx="211">
                  <c:v>1.339359E-3</c:v>
                </c:pt>
                <c:pt idx="212">
                  <c:v>6.1769770000000002E-2</c:v>
                </c:pt>
                <c:pt idx="213">
                  <c:v>9.8244330000000005E-3</c:v>
                </c:pt>
                <c:pt idx="214">
                  <c:v>4.0496849999999999E-3</c:v>
                </c:pt>
                <c:pt idx="215">
                  <c:v>1.620922E-2</c:v>
                </c:pt>
                <c:pt idx="216">
                  <c:v>1.797984E-2</c:v>
                </c:pt>
                <c:pt idx="217">
                  <c:v>4.1077120000000002E-2</c:v>
                </c:pt>
                <c:pt idx="218">
                  <c:v>2.6502219999999998E-3</c:v>
                </c:pt>
                <c:pt idx="219">
                  <c:v>3.6536450000000001E-3</c:v>
                </c:pt>
                <c:pt idx="220">
                  <c:v>1.4557490000000001E-3</c:v>
                </c:pt>
                <c:pt idx="221">
                  <c:v>2.2009669999999999E-2</c:v>
                </c:pt>
                <c:pt idx="222">
                  <c:v>5.7217860000000002E-2</c:v>
                </c:pt>
                <c:pt idx="223">
                  <c:v>1.016617E-2</c:v>
                </c:pt>
                <c:pt idx="224">
                  <c:v>4.0354309999999997E-2</c:v>
                </c:pt>
                <c:pt idx="225">
                  <c:v>1.4802649999999999E-3</c:v>
                </c:pt>
                <c:pt idx="226">
                  <c:v>6.0888790000000002E-3</c:v>
                </c:pt>
                <c:pt idx="227">
                  <c:v>0.1421857</c:v>
                </c:pt>
                <c:pt idx="228">
                  <c:v>1.549101E-3</c:v>
                </c:pt>
                <c:pt idx="229">
                  <c:v>4.1927739999999999E-4</c:v>
                </c:pt>
                <c:pt idx="230">
                  <c:v>1.5598649999999999E-3</c:v>
                </c:pt>
                <c:pt idx="231">
                  <c:v>1.9727159999999998E-3</c:v>
                </c:pt>
                <c:pt idx="232">
                  <c:v>5.8264240000000002E-2</c:v>
                </c:pt>
                <c:pt idx="233">
                  <c:v>6.3224300000000004E-3</c:v>
                </c:pt>
                <c:pt idx="234">
                  <c:v>6.3367279999999998E-3</c:v>
                </c:pt>
                <c:pt idx="235">
                  <c:v>6.3312450000000006E-2</c:v>
                </c:pt>
                <c:pt idx="236">
                  <c:v>1.612755E-3</c:v>
                </c:pt>
                <c:pt idx="237">
                  <c:v>1.752652E-2</c:v>
                </c:pt>
                <c:pt idx="238">
                  <c:v>7.1606559999999996E-3</c:v>
                </c:pt>
                <c:pt idx="239">
                  <c:v>2.1316160000000001E-2</c:v>
                </c:pt>
                <c:pt idx="240">
                  <c:v>1.6897030000000001E-3</c:v>
                </c:pt>
                <c:pt idx="241">
                  <c:v>5.2243459999999999E-2</c:v>
                </c:pt>
                <c:pt idx="242">
                  <c:v>1.695062E-3</c:v>
                </c:pt>
                <c:pt idx="243">
                  <c:v>3.0571600000000002E-3</c:v>
                </c:pt>
                <c:pt idx="244">
                  <c:v>6.4291680000000004E-2</c:v>
                </c:pt>
                <c:pt idx="245">
                  <c:v>1.722403E-3</c:v>
                </c:pt>
                <c:pt idx="246">
                  <c:v>1.1954040000000001E-2</c:v>
                </c:pt>
                <c:pt idx="247">
                  <c:v>3.670436E-3</c:v>
                </c:pt>
                <c:pt idx="248">
                  <c:v>1.199329E-2</c:v>
                </c:pt>
                <c:pt idx="249">
                  <c:v>9.6546110000000004E-3</c:v>
                </c:pt>
                <c:pt idx="250">
                  <c:v>3.1669179999999999E-3</c:v>
                </c:pt>
                <c:pt idx="251">
                  <c:v>1.399391E-3</c:v>
                </c:pt>
                <c:pt idx="252">
                  <c:v>7.9870990000000003E-2</c:v>
                </c:pt>
                <c:pt idx="253">
                  <c:v>5.515898E-3</c:v>
                </c:pt>
                <c:pt idx="254">
                  <c:v>4.9029629999999998E-3</c:v>
                </c:pt>
                <c:pt idx="255">
                  <c:v>4.5472659999999998E-2</c:v>
                </c:pt>
                <c:pt idx="256">
                  <c:v>4.7827139999999997E-2</c:v>
                </c:pt>
                <c:pt idx="257">
                  <c:v>5.6451569999999996E-3</c:v>
                </c:pt>
                <c:pt idx="258">
                  <c:v>2.7946910000000002E-3</c:v>
                </c:pt>
                <c:pt idx="259">
                  <c:v>8.0975480000000004E-4</c:v>
                </c:pt>
                <c:pt idx="260">
                  <c:v>1.5805840000000002E-2</c:v>
                </c:pt>
                <c:pt idx="261">
                  <c:v>1.896923E-3</c:v>
                </c:pt>
                <c:pt idx="262">
                  <c:v>5.0808270000000004E-3</c:v>
                </c:pt>
                <c:pt idx="263">
                  <c:v>0.11399289999999999</c:v>
                </c:pt>
                <c:pt idx="264">
                  <c:v>1.5060150000000001E-3</c:v>
                </c:pt>
                <c:pt idx="265">
                  <c:v>1.9224369999999999E-3</c:v>
                </c:pt>
                <c:pt idx="266">
                  <c:v>2.4478679999999999E-2</c:v>
                </c:pt>
                <c:pt idx="267">
                  <c:v>7.1307380000000002E-3</c:v>
                </c:pt>
                <c:pt idx="268">
                  <c:v>2.567798E-2</c:v>
                </c:pt>
                <c:pt idx="269">
                  <c:v>1.9674179999999999E-3</c:v>
                </c:pt>
                <c:pt idx="270">
                  <c:v>3.4527080000000001E-3</c:v>
                </c:pt>
                <c:pt idx="271">
                  <c:v>1.9757799999999999E-3</c:v>
                </c:pt>
                <c:pt idx="272">
                  <c:v>5.9009170000000003E-3</c:v>
                </c:pt>
                <c:pt idx="273">
                  <c:v>4.0792219999999997E-2</c:v>
                </c:pt>
                <c:pt idx="274">
                  <c:v>6.6814040000000005E-2</c:v>
                </c:pt>
                <c:pt idx="275">
                  <c:v>1.2067969999999999E-3</c:v>
                </c:pt>
                <c:pt idx="276">
                  <c:v>2.6870939999999999E-2</c:v>
                </c:pt>
                <c:pt idx="277">
                  <c:v>1.2106689999999999E-3</c:v>
                </c:pt>
                <c:pt idx="278">
                  <c:v>6.0786219999999999E-4</c:v>
                </c:pt>
                <c:pt idx="279">
                  <c:v>9.5712460000000003E-3</c:v>
                </c:pt>
                <c:pt idx="280">
                  <c:v>8.8061690000000008E-3</c:v>
                </c:pt>
                <c:pt idx="281">
                  <c:v>2.199947E-2</c:v>
                </c:pt>
                <c:pt idx="282">
                  <c:v>2.4937039999999998E-3</c:v>
                </c:pt>
                <c:pt idx="283">
                  <c:v>3.0373010000000001E-3</c:v>
                </c:pt>
                <c:pt idx="284">
                  <c:v>2.0779710000000001E-3</c:v>
                </c:pt>
                <c:pt idx="285">
                  <c:v>1.6483870000000001E-3</c:v>
                </c:pt>
                <c:pt idx="286">
                  <c:v>1.6483870000000001E-3</c:v>
                </c:pt>
                <c:pt idx="287">
                  <c:v>3.6128269999999999E-3</c:v>
                </c:pt>
                <c:pt idx="288">
                  <c:v>2.6308459999999999E-2</c:v>
                </c:pt>
                <c:pt idx="289">
                  <c:v>3.373777E-2</c:v>
                </c:pt>
                <c:pt idx="290">
                  <c:v>2.1112739999999998E-3</c:v>
                </c:pt>
                <c:pt idx="291">
                  <c:v>2.364376E-2</c:v>
                </c:pt>
                <c:pt idx="292">
                  <c:v>5.025077E-2</c:v>
                </c:pt>
                <c:pt idx="293">
                  <c:v>2.6980530000000002E-3</c:v>
                </c:pt>
                <c:pt idx="294">
                  <c:v>9.3034250000000006E-3</c:v>
                </c:pt>
                <c:pt idx="295">
                  <c:v>9.3039739999999996E-3</c:v>
                </c:pt>
                <c:pt idx="296">
                  <c:v>7.2375519999999999E-2</c:v>
                </c:pt>
                <c:pt idx="297">
                  <c:v>1.346807E-2</c:v>
                </c:pt>
                <c:pt idx="298">
                  <c:v>7.097608E-3</c:v>
                </c:pt>
                <c:pt idx="299">
                  <c:v>7.0269060000000005E-4</c:v>
                </c:pt>
                <c:pt idx="300">
                  <c:v>7.0269060000000005E-4</c:v>
                </c:pt>
                <c:pt idx="301">
                  <c:v>4.4400849999999999E-3</c:v>
                </c:pt>
                <c:pt idx="302">
                  <c:v>5.0510480000000003E-2</c:v>
                </c:pt>
                <c:pt idx="303">
                  <c:v>6.4902329999999998E-3</c:v>
                </c:pt>
                <c:pt idx="304">
                  <c:v>3.4786869999999998E-2</c:v>
                </c:pt>
                <c:pt idx="305">
                  <c:v>7.3192489999999999E-4</c:v>
                </c:pt>
                <c:pt idx="306">
                  <c:v>7.3367389999999999E-4</c:v>
                </c:pt>
                <c:pt idx="307">
                  <c:v>2.326762E-3</c:v>
                </c:pt>
                <c:pt idx="308">
                  <c:v>4.6338829999999998E-2</c:v>
                </c:pt>
                <c:pt idx="309">
                  <c:v>6.4529160000000002E-2</c:v>
                </c:pt>
                <c:pt idx="310">
                  <c:v>4.183601E-2</c:v>
                </c:pt>
                <c:pt idx="311">
                  <c:v>1.046645E-2</c:v>
                </c:pt>
                <c:pt idx="312">
                  <c:v>2.3591829999999999E-3</c:v>
                </c:pt>
                <c:pt idx="313">
                  <c:v>2.8662320000000002E-2</c:v>
                </c:pt>
                <c:pt idx="314">
                  <c:v>5.6164329999999998E-2</c:v>
                </c:pt>
                <c:pt idx="315">
                  <c:v>4.9149989999999998E-2</c:v>
                </c:pt>
                <c:pt idx="316">
                  <c:v>6.6290119999999994E-2</c:v>
                </c:pt>
                <c:pt idx="317">
                  <c:v>2.4125050000000001E-3</c:v>
                </c:pt>
                <c:pt idx="318">
                  <c:v>2.9328259999999999E-3</c:v>
                </c:pt>
                <c:pt idx="319">
                  <c:v>4.8113580000000003E-2</c:v>
                </c:pt>
                <c:pt idx="320">
                  <c:v>8.0164020000000002E-4</c:v>
                </c:pt>
                <c:pt idx="321">
                  <c:v>6.9157579999999996E-2</c:v>
                </c:pt>
                <c:pt idx="322">
                  <c:v>4.8351940000000003E-2</c:v>
                </c:pt>
                <c:pt idx="323">
                  <c:v>8.4059330000000008E-3</c:v>
                </c:pt>
                <c:pt idx="324">
                  <c:v>6.9339689999999999E-3</c:v>
                </c:pt>
                <c:pt idx="325">
                  <c:v>2.5740899999999998E-3</c:v>
                </c:pt>
                <c:pt idx="326">
                  <c:v>1.62509E-3</c:v>
                </c:pt>
                <c:pt idx="327">
                  <c:v>7.0964540000000003E-3</c:v>
                </c:pt>
                <c:pt idx="328">
                  <c:v>7.0964540000000003E-3</c:v>
                </c:pt>
                <c:pt idx="329">
                  <c:v>7.1024340000000004E-3</c:v>
                </c:pt>
                <c:pt idx="330">
                  <c:v>7.8669670000000008E-3</c:v>
                </c:pt>
                <c:pt idx="331">
                  <c:v>3.8689040000000001E-2</c:v>
                </c:pt>
                <c:pt idx="332">
                  <c:v>2.6155950000000001E-3</c:v>
                </c:pt>
                <c:pt idx="333">
                  <c:v>5.814158E-4</c:v>
                </c:pt>
                <c:pt idx="334">
                  <c:v>5.814158E-4</c:v>
                </c:pt>
                <c:pt idx="335">
                  <c:v>5.814158E-4</c:v>
                </c:pt>
                <c:pt idx="336">
                  <c:v>5.814158E-4</c:v>
                </c:pt>
                <c:pt idx="337">
                  <c:v>1.2443549999999999E-3</c:v>
                </c:pt>
                <c:pt idx="338">
                  <c:v>1.245903E-3</c:v>
                </c:pt>
                <c:pt idx="339">
                  <c:v>1.29362E-2</c:v>
                </c:pt>
                <c:pt idx="340">
                  <c:v>8.6211789999999996E-2</c:v>
                </c:pt>
                <c:pt idx="341">
                  <c:v>5.9245580000000003E-4</c:v>
                </c:pt>
                <c:pt idx="342">
                  <c:v>1.267787E-3</c:v>
                </c:pt>
                <c:pt idx="343">
                  <c:v>2.8955999999999999E-2</c:v>
                </c:pt>
                <c:pt idx="344">
                  <c:v>2.677118E-3</c:v>
                </c:pt>
                <c:pt idx="345">
                  <c:v>2.5819669999999999E-2</c:v>
                </c:pt>
                <c:pt idx="346">
                  <c:v>9.2061010000000002E-4</c:v>
                </c:pt>
                <c:pt idx="347">
                  <c:v>6.186605E-4</c:v>
                </c:pt>
                <c:pt idx="348">
                  <c:v>1.89614E-2</c:v>
                </c:pt>
                <c:pt idx="349">
                  <c:v>9.6971220000000003E-4</c:v>
                </c:pt>
                <c:pt idx="350">
                  <c:v>1.082258E-2</c:v>
                </c:pt>
                <c:pt idx="351">
                  <c:v>6.6512009999999998E-4</c:v>
                </c:pt>
                <c:pt idx="352">
                  <c:v>4.7155369999999997E-3</c:v>
                </c:pt>
                <c:pt idx="353">
                  <c:v>1.0039140000000001E-3</c:v>
                </c:pt>
                <c:pt idx="354">
                  <c:v>1.00578E-3</c:v>
                </c:pt>
                <c:pt idx="355">
                  <c:v>1.0069219999999999E-3</c:v>
                </c:pt>
                <c:pt idx="356">
                  <c:v>8.802016E-2</c:v>
                </c:pt>
                <c:pt idx="357">
                  <c:v>1.0162249999999999E-3</c:v>
                </c:pt>
                <c:pt idx="358">
                  <c:v>1.873223E-3</c:v>
                </c:pt>
                <c:pt idx="359">
                  <c:v>1.8760949999999999E-3</c:v>
                </c:pt>
                <c:pt idx="360">
                  <c:v>1.10294E-2</c:v>
                </c:pt>
                <c:pt idx="361">
                  <c:v>1.1960119999999999E-2</c:v>
                </c:pt>
                <c:pt idx="362">
                  <c:v>7.0406509999999996E-4</c:v>
                </c:pt>
                <c:pt idx="363">
                  <c:v>1.053546E-3</c:v>
                </c:pt>
                <c:pt idx="364">
                  <c:v>7.1020199999999995E-4</c:v>
                </c:pt>
                <c:pt idx="365">
                  <c:v>2.8049259999999999E-2</c:v>
                </c:pt>
                <c:pt idx="366">
                  <c:v>1.4625689999999999E-3</c:v>
                </c:pt>
                <c:pt idx="367">
                  <c:v>4.1730530000000002E-2</c:v>
                </c:pt>
                <c:pt idx="368">
                  <c:v>1.9271679999999999E-3</c:v>
                </c:pt>
                <c:pt idx="369">
                  <c:v>1.4699540000000001E-3</c:v>
                </c:pt>
                <c:pt idx="370">
                  <c:v>1.482684E-3</c:v>
                </c:pt>
                <c:pt idx="371">
                  <c:v>1.9532799999999999E-3</c:v>
                </c:pt>
                <c:pt idx="372">
                  <c:v>1.080719E-3</c:v>
                </c:pt>
                <c:pt idx="373">
                  <c:v>2.4790889999999999E-3</c:v>
                </c:pt>
                <c:pt idx="374">
                  <c:v>7.3409359999999999E-4</c:v>
                </c:pt>
                <c:pt idx="375">
                  <c:v>2.49183E-3</c:v>
                </c:pt>
                <c:pt idx="376">
                  <c:v>4.9704909999999996E-3</c:v>
                </c:pt>
                <c:pt idx="377">
                  <c:v>3.0748899999999998E-3</c:v>
                </c:pt>
                <c:pt idx="378">
                  <c:v>7.5012940000000001E-4</c:v>
                </c:pt>
                <c:pt idx="379">
                  <c:v>2.5191699999999998E-3</c:v>
                </c:pt>
                <c:pt idx="380">
                  <c:v>1.11268E-3</c:v>
                </c:pt>
                <c:pt idx="381">
                  <c:v>2.0060759999999999E-3</c:v>
                </c:pt>
                <c:pt idx="382">
                  <c:v>3.1053919999999998E-3</c:v>
                </c:pt>
                <c:pt idx="383">
                  <c:v>2.5570390000000001E-3</c:v>
                </c:pt>
                <c:pt idx="384">
                  <c:v>8.0966949999999992E-3</c:v>
                </c:pt>
                <c:pt idx="385">
                  <c:v>4.7484339999999999E-4</c:v>
                </c:pt>
                <c:pt idx="386">
                  <c:v>1.15365E-2</c:v>
                </c:pt>
                <c:pt idx="387">
                  <c:v>3.1572670000000001E-3</c:v>
                </c:pt>
                <c:pt idx="388">
                  <c:v>2.7673980000000001E-2</c:v>
                </c:pt>
                <c:pt idx="389">
                  <c:v>7.9812999999999998E-4</c:v>
                </c:pt>
                <c:pt idx="390">
                  <c:v>3.6916030000000002E-2</c:v>
                </c:pt>
                <c:pt idx="391">
                  <c:v>1.0791439999999999E-2</c:v>
                </c:pt>
                <c:pt idx="392">
                  <c:v>3.8357909999999999E-3</c:v>
                </c:pt>
                <c:pt idx="393">
                  <c:v>1.26222E-2</c:v>
                </c:pt>
                <c:pt idx="394">
                  <c:v>5.9615110000000001E-3</c:v>
                </c:pt>
                <c:pt idx="395">
                  <c:v>5.2850759999999997E-2</c:v>
                </c:pt>
                <c:pt idx="396">
                  <c:v>1.095367E-2</c:v>
                </c:pt>
                <c:pt idx="397">
                  <c:v>2.6052849999999999E-2</c:v>
                </c:pt>
                <c:pt idx="398">
                  <c:v>8.4450849999999995E-4</c:v>
                </c:pt>
                <c:pt idx="399">
                  <c:v>8.4509489999999993E-3</c:v>
                </c:pt>
                <c:pt idx="400">
                  <c:v>5.6949689999999997E-2</c:v>
                </c:pt>
                <c:pt idx="401">
                  <c:v>8.5217029999999996E-4</c:v>
                </c:pt>
                <c:pt idx="402">
                  <c:v>5.3307789999999995E-4</c:v>
                </c:pt>
                <c:pt idx="403">
                  <c:v>1.291868E-2</c:v>
                </c:pt>
                <c:pt idx="404">
                  <c:v>5.3685950000000005E-4</c:v>
                </c:pt>
                <c:pt idx="405">
                  <c:v>9.3734109999999999E-3</c:v>
                </c:pt>
                <c:pt idx="406">
                  <c:v>3.1293449999999998E-5</c:v>
                </c:pt>
                <c:pt idx="407">
                  <c:v>6.9260270000000004E-3</c:v>
                </c:pt>
                <c:pt idx="408">
                  <c:v>8.7496109999999998E-4</c:v>
                </c:pt>
                <c:pt idx="409">
                  <c:v>1.0315879999999999E-2</c:v>
                </c:pt>
                <c:pt idx="410">
                  <c:v>8.9921429999999995E-4</c:v>
                </c:pt>
                <c:pt idx="411">
                  <c:v>9.0685370000000002E-4</c:v>
                </c:pt>
                <c:pt idx="412">
                  <c:v>7.9052789999999994E-3</c:v>
                </c:pt>
                <c:pt idx="413">
                  <c:v>7.9244050000000007E-3</c:v>
                </c:pt>
                <c:pt idx="414">
                  <c:v>1.049717E-2</c:v>
                </c:pt>
                <c:pt idx="415">
                  <c:v>5.6178579999999999E-3</c:v>
                </c:pt>
                <c:pt idx="416">
                  <c:v>1.7289880000000001E-2</c:v>
                </c:pt>
                <c:pt idx="417">
                  <c:v>1.7294509999999999E-2</c:v>
                </c:pt>
                <c:pt idx="418">
                  <c:v>2.9367809999999999E-3</c:v>
                </c:pt>
                <c:pt idx="419">
                  <c:v>2.3590120000000002E-3</c:v>
                </c:pt>
                <c:pt idx="420">
                  <c:v>6.0347060000000004E-4</c:v>
                </c:pt>
                <c:pt idx="421">
                  <c:v>6.0347060000000004E-4</c:v>
                </c:pt>
                <c:pt idx="422">
                  <c:v>1.3745529999999999E-3</c:v>
                </c:pt>
                <c:pt idx="423">
                  <c:v>1.8707330000000001E-3</c:v>
                </c:pt>
                <c:pt idx="424">
                  <c:v>3.6544429999999998E-3</c:v>
                </c:pt>
                <c:pt idx="425">
                  <c:v>9.8409670000000008E-4</c:v>
                </c:pt>
                <c:pt idx="426">
                  <c:v>3.6905810000000001E-3</c:v>
                </c:pt>
                <c:pt idx="427">
                  <c:v>1.4399320000000001E-3</c:v>
                </c:pt>
                <c:pt idx="428">
                  <c:v>4.4103670000000001E-3</c:v>
                </c:pt>
                <c:pt idx="429">
                  <c:v>6.4658939999999996E-4</c:v>
                </c:pt>
                <c:pt idx="430">
                  <c:v>3.0998789999999998E-2</c:v>
                </c:pt>
                <c:pt idx="431">
                  <c:v>2.5259499999999999E-3</c:v>
                </c:pt>
                <c:pt idx="432">
                  <c:v>4.0502679999999999E-2</c:v>
                </c:pt>
                <c:pt idx="433">
                  <c:v>5.200489E-3</c:v>
                </c:pt>
                <c:pt idx="434">
                  <c:v>1.0347399999999999E-3</c:v>
                </c:pt>
                <c:pt idx="435">
                  <c:v>1.4773480000000001E-3</c:v>
                </c:pt>
                <c:pt idx="436">
                  <c:v>2.5499580000000002E-3</c:v>
                </c:pt>
                <c:pt idx="437">
                  <c:v>2.228275E-2</c:v>
                </c:pt>
                <c:pt idx="438">
                  <c:v>6.8493739999999997E-4</c:v>
                </c:pt>
                <c:pt idx="439">
                  <c:v>2.0321459999999999E-3</c:v>
                </c:pt>
                <c:pt idx="440">
                  <c:v>1.0734939999999999E-3</c:v>
                </c:pt>
                <c:pt idx="441">
                  <c:v>1.075562E-3</c:v>
                </c:pt>
                <c:pt idx="442">
                  <c:v>1.5351939999999999E-3</c:v>
                </c:pt>
                <c:pt idx="443">
                  <c:v>1.087481E-3</c:v>
                </c:pt>
                <c:pt idx="444">
                  <c:v>1.0911899999999999E-3</c:v>
                </c:pt>
                <c:pt idx="445">
                  <c:v>4.6482650000000004E-3</c:v>
                </c:pt>
                <c:pt idx="446">
                  <c:v>1.830294E-2</c:v>
                </c:pt>
                <c:pt idx="447">
                  <c:v>3.986341E-3</c:v>
                </c:pt>
                <c:pt idx="448">
                  <c:v>1.43371E-2</c:v>
                </c:pt>
                <c:pt idx="449">
                  <c:v>9.6278179999999998E-3</c:v>
                </c:pt>
                <c:pt idx="450">
                  <c:v>7.3362760000000003E-4</c:v>
                </c:pt>
                <c:pt idx="451">
                  <c:v>2.1230730000000001E-3</c:v>
                </c:pt>
                <c:pt idx="452">
                  <c:v>1.130058E-3</c:v>
                </c:pt>
                <c:pt idx="453">
                  <c:v>8.784488E-3</c:v>
                </c:pt>
                <c:pt idx="454">
                  <c:v>1.1410669999999999E-3</c:v>
                </c:pt>
                <c:pt idx="455">
                  <c:v>2.7305889999999998E-3</c:v>
                </c:pt>
                <c:pt idx="456">
                  <c:v>1.1446550000000001E-3</c:v>
                </c:pt>
                <c:pt idx="457">
                  <c:v>7.457726E-4</c:v>
                </c:pt>
                <c:pt idx="458">
                  <c:v>1.9519510000000001E-4</c:v>
                </c:pt>
                <c:pt idx="459">
                  <c:v>1.0635510000000001E-2</c:v>
                </c:pt>
                <c:pt idx="460">
                  <c:v>1.7573829999999999E-2</c:v>
                </c:pt>
                <c:pt idx="461">
                  <c:v>3.3967110000000002E-3</c:v>
                </c:pt>
                <c:pt idx="462">
                  <c:v>1.162348E-2</c:v>
                </c:pt>
                <c:pt idx="463">
                  <c:v>2.033839E-4</c:v>
                </c:pt>
                <c:pt idx="464">
                  <c:v>2.422121E-2</c:v>
                </c:pt>
                <c:pt idx="465">
                  <c:v>1.1963290000000001E-3</c:v>
                </c:pt>
                <c:pt idx="466">
                  <c:v>4.1649299999999998E-3</c:v>
                </c:pt>
                <c:pt idx="467">
                  <c:v>2.117392E-4</c:v>
                </c:pt>
                <c:pt idx="468">
                  <c:v>7.317128E-3</c:v>
                </c:pt>
                <c:pt idx="469">
                  <c:v>1.088243E-2</c:v>
                </c:pt>
                <c:pt idx="470">
                  <c:v>1.220924E-3</c:v>
                </c:pt>
                <c:pt idx="471">
                  <c:v>1.7307150000000001E-3</c:v>
                </c:pt>
                <c:pt idx="472">
                  <c:v>2.8962200000000001E-3</c:v>
                </c:pt>
                <c:pt idx="473">
                  <c:v>3.8722550000000001E-2</c:v>
                </c:pt>
                <c:pt idx="474">
                  <c:v>1.103231E-2</c:v>
                </c:pt>
                <c:pt idx="475">
                  <c:v>2.9149150000000001E-3</c:v>
                </c:pt>
                <c:pt idx="476">
                  <c:v>1.757305E-3</c:v>
                </c:pt>
                <c:pt idx="477">
                  <c:v>7.654466E-2</c:v>
                </c:pt>
                <c:pt idx="478">
                  <c:v>6.6410790000000003E-3</c:v>
                </c:pt>
                <c:pt idx="479">
                  <c:v>6.6604899999999998E-3</c:v>
                </c:pt>
                <c:pt idx="480">
                  <c:v>8.3975510000000001E-4</c:v>
                </c:pt>
                <c:pt idx="481">
                  <c:v>4.9820850000000005E-4</c:v>
                </c:pt>
                <c:pt idx="482">
                  <c:v>0.14704990000000001</c:v>
                </c:pt>
                <c:pt idx="483">
                  <c:v>1.299775E-3</c:v>
                </c:pt>
                <c:pt idx="484">
                  <c:v>4.396039E-3</c:v>
                </c:pt>
                <c:pt idx="485">
                  <c:v>8.9000630000000004E-4</c:v>
                </c:pt>
                <c:pt idx="486">
                  <c:v>1.859096E-3</c:v>
                </c:pt>
                <c:pt idx="487">
                  <c:v>1.346688E-3</c:v>
                </c:pt>
                <c:pt idx="488">
                  <c:v>5.2688240000000001E-3</c:v>
                </c:pt>
                <c:pt idx="489">
                  <c:v>1.3549479999999999E-3</c:v>
                </c:pt>
                <c:pt idx="490">
                  <c:v>1.050653E-2</c:v>
                </c:pt>
                <c:pt idx="491">
                  <c:v>1.36341E-3</c:v>
                </c:pt>
                <c:pt idx="492">
                  <c:v>3.1173249999999998E-3</c:v>
                </c:pt>
                <c:pt idx="493">
                  <c:v>9.1130720000000005E-4</c:v>
                </c:pt>
                <c:pt idx="494">
                  <c:v>5.3323679999999997E-3</c:v>
                </c:pt>
                <c:pt idx="495">
                  <c:v>8.6075190000000005E-5</c:v>
                </c:pt>
                <c:pt idx="496">
                  <c:v>2.6387829999999999E-4</c:v>
                </c:pt>
                <c:pt idx="497">
                  <c:v>1.3812200000000001E-3</c:v>
                </c:pt>
                <c:pt idx="498">
                  <c:v>9.3690359999999999E-4</c:v>
                </c:pt>
                <c:pt idx="499">
                  <c:v>1.402646E-3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1.4933816042538749E-2</c:v>
                </c:pt>
                <c:pt idx="1">
                  <c:v>2.5115963344269715E-2</c:v>
                </c:pt>
                <c:pt idx="2">
                  <c:v>2.4550288494173549E-2</c:v>
                </c:pt>
                <c:pt idx="3">
                  <c:v>1.153976694196176E-2</c:v>
                </c:pt>
                <c:pt idx="4">
                  <c:v>2.307953388392352E-2</c:v>
                </c:pt>
                <c:pt idx="5">
                  <c:v>1.9346079873288832E-2</c:v>
                </c:pt>
                <c:pt idx="6">
                  <c:v>2.1608779273673492E-2</c:v>
                </c:pt>
                <c:pt idx="7">
                  <c:v>1.2444846702115623E-2</c:v>
                </c:pt>
                <c:pt idx="8">
                  <c:v>1.2784251612173322E-2</c:v>
                </c:pt>
                <c:pt idx="9">
                  <c:v>1.3689331372327185E-2</c:v>
                </c:pt>
                <c:pt idx="10">
                  <c:v>1.3689331372327185E-2</c:v>
                </c:pt>
                <c:pt idx="11">
                  <c:v>7.3537730512501414E-3</c:v>
                </c:pt>
                <c:pt idx="12">
                  <c:v>7.3537730512501414E-3</c:v>
                </c:pt>
                <c:pt idx="13">
                  <c:v>2.2513859033827355E-2</c:v>
                </c:pt>
                <c:pt idx="14">
                  <c:v>7.3537730512501414E-3</c:v>
                </c:pt>
                <c:pt idx="15">
                  <c:v>1.1652901911980993E-2</c:v>
                </c:pt>
                <c:pt idx="16">
                  <c:v>7.6931779613078404E-3</c:v>
                </c:pt>
                <c:pt idx="17">
                  <c:v>7.6931779613078404E-3</c:v>
                </c:pt>
                <c:pt idx="18">
                  <c:v>5.8830184410001134E-3</c:v>
                </c:pt>
                <c:pt idx="19">
                  <c:v>6.5618282611155107E-3</c:v>
                </c:pt>
                <c:pt idx="20">
                  <c:v>5.8830184410001134E-3</c:v>
                </c:pt>
                <c:pt idx="21">
                  <c:v>6.2224233510578117E-3</c:v>
                </c:pt>
                <c:pt idx="22">
                  <c:v>5.8830184410001134E-3</c:v>
                </c:pt>
                <c:pt idx="23">
                  <c:v>5.8830184410001134E-3</c:v>
                </c:pt>
                <c:pt idx="24">
                  <c:v>4.7516687408077837E-3</c:v>
                </c:pt>
                <c:pt idx="25">
                  <c:v>1.4368141192442584E-2</c:v>
                </c:pt>
                <c:pt idx="26">
                  <c:v>6.4486932910962783E-3</c:v>
                </c:pt>
                <c:pt idx="27">
                  <c:v>5.8830184410001134E-3</c:v>
                </c:pt>
                <c:pt idx="28">
                  <c:v>1.6065165742731077E-2</c:v>
                </c:pt>
                <c:pt idx="29">
                  <c:v>1.1200362031904061E-2</c:v>
                </c:pt>
                <c:pt idx="30">
                  <c:v>1.1200362031904061E-2</c:v>
                </c:pt>
                <c:pt idx="31">
                  <c:v>6.2224233510578117E-3</c:v>
                </c:pt>
                <c:pt idx="32">
                  <c:v>4.525398800769318E-3</c:v>
                </c:pt>
                <c:pt idx="33">
                  <c:v>6.6749632311347441E-3</c:v>
                </c:pt>
                <c:pt idx="34">
                  <c:v>6.5618282611155107E-3</c:v>
                </c:pt>
                <c:pt idx="35">
                  <c:v>6.5618282611155107E-3</c:v>
                </c:pt>
                <c:pt idx="36">
                  <c:v>5.8830184410001134E-3</c:v>
                </c:pt>
                <c:pt idx="37">
                  <c:v>6.2224233510578117E-3</c:v>
                </c:pt>
                <c:pt idx="38">
                  <c:v>5.2042086208847153E-3</c:v>
                </c:pt>
                <c:pt idx="39">
                  <c:v>4.2991288607308522E-3</c:v>
                </c:pt>
                <c:pt idx="40">
                  <c:v>1.5952030772711845E-2</c:v>
                </c:pt>
                <c:pt idx="41">
                  <c:v>1.4707546102500283E-2</c:v>
                </c:pt>
                <c:pt idx="42">
                  <c:v>1.7422785382961874E-2</c:v>
                </c:pt>
                <c:pt idx="43">
                  <c:v>1.2331711732096391E-2</c:v>
                </c:pt>
                <c:pt idx="44">
                  <c:v>8.9376626315194035E-3</c:v>
                </c:pt>
                <c:pt idx="45">
                  <c:v>5.8830184410001134E-3</c:v>
                </c:pt>
                <c:pt idx="46">
                  <c:v>2.6021043104423576E-3</c:v>
                </c:pt>
                <c:pt idx="47">
                  <c:v>1.3123656522231021E-2</c:v>
                </c:pt>
                <c:pt idx="48">
                  <c:v>1.2331711732096391E-2</c:v>
                </c:pt>
                <c:pt idx="49">
                  <c:v>4.6385337707885504E-3</c:v>
                </c:pt>
                <c:pt idx="50">
                  <c:v>5.9961534110193459E-3</c:v>
                </c:pt>
                <c:pt idx="51">
                  <c:v>2.4889693404231247E-3</c:v>
                </c:pt>
                <c:pt idx="52">
                  <c:v>6.1092883810385792E-3</c:v>
                </c:pt>
                <c:pt idx="53">
                  <c:v>7.3537730512501414E-3</c:v>
                </c:pt>
                <c:pt idx="54">
                  <c:v>7.3537730512501414E-3</c:v>
                </c:pt>
                <c:pt idx="55">
                  <c:v>6.9012331711732098E-3</c:v>
                </c:pt>
                <c:pt idx="56">
                  <c:v>7.4669080212693747E-3</c:v>
                </c:pt>
                <c:pt idx="57">
                  <c:v>3.5071840705962211E-3</c:v>
                </c:pt>
                <c:pt idx="58">
                  <c:v>6.5618282611155107E-3</c:v>
                </c:pt>
                <c:pt idx="59">
                  <c:v>8.1457178413847729E-3</c:v>
                </c:pt>
                <c:pt idx="60">
                  <c:v>5.430478560923181E-3</c:v>
                </c:pt>
                <c:pt idx="61">
                  <c:v>8.9376626315194035E-3</c:v>
                </c:pt>
                <c:pt idx="62">
                  <c:v>1.2105441792057926E-2</c:v>
                </c:pt>
                <c:pt idx="63">
                  <c:v>7.5800429912886071E-3</c:v>
                </c:pt>
                <c:pt idx="64">
                  <c:v>3.1677791605385225E-3</c:v>
                </c:pt>
                <c:pt idx="65">
                  <c:v>4.7516687408077837E-3</c:v>
                </c:pt>
                <c:pt idx="66">
                  <c:v>1.3689331372327185E-2</c:v>
                </c:pt>
                <c:pt idx="67">
                  <c:v>8.1457178413847729E-3</c:v>
                </c:pt>
                <c:pt idx="68">
                  <c:v>4.7516687408077837E-3</c:v>
                </c:pt>
                <c:pt idx="69">
                  <c:v>1.3463061432288721E-2</c:v>
                </c:pt>
                <c:pt idx="70">
                  <c:v>1.3463061432288721E-2</c:v>
                </c:pt>
                <c:pt idx="71">
                  <c:v>5.8830184410001134E-3</c:v>
                </c:pt>
                <c:pt idx="72">
                  <c:v>6.9012331711732098E-3</c:v>
                </c:pt>
                <c:pt idx="73">
                  <c:v>2.6021043104423576E-3</c:v>
                </c:pt>
                <c:pt idx="74">
                  <c:v>3.0546441905192896E-3</c:v>
                </c:pt>
                <c:pt idx="75">
                  <c:v>4.0728589206923864E-3</c:v>
                </c:pt>
                <c:pt idx="76">
                  <c:v>1.2105441792057926E-2</c:v>
                </c:pt>
                <c:pt idx="77">
                  <c:v>8.9376626315194035E-3</c:v>
                </c:pt>
                <c:pt idx="78">
                  <c:v>2.1495644303654261E-3</c:v>
                </c:pt>
                <c:pt idx="79">
                  <c:v>3.0546441905192896E-3</c:v>
                </c:pt>
                <c:pt idx="80">
                  <c:v>1.0408417241769431E-2</c:v>
                </c:pt>
                <c:pt idx="81">
                  <c:v>9.7296074216540341E-3</c:v>
                </c:pt>
                <c:pt idx="82">
                  <c:v>5.0910736508654828E-3</c:v>
                </c:pt>
                <c:pt idx="83">
                  <c:v>2.6021043104423576E-3</c:v>
                </c:pt>
                <c:pt idx="84">
                  <c:v>5.430478560923181E-3</c:v>
                </c:pt>
                <c:pt idx="85">
                  <c:v>2.6021043104423576E-3</c:v>
                </c:pt>
                <c:pt idx="86">
                  <c:v>4.7516687408077837E-3</c:v>
                </c:pt>
                <c:pt idx="87">
                  <c:v>2.6021043104423576E-3</c:v>
                </c:pt>
                <c:pt idx="88">
                  <c:v>1.2444846702115623E-2</c:v>
                </c:pt>
                <c:pt idx="89">
                  <c:v>2.262699400384659E-3</c:v>
                </c:pt>
                <c:pt idx="90">
                  <c:v>4.7516687408077837E-3</c:v>
                </c:pt>
                <c:pt idx="91">
                  <c:v>3.9597239506731531E-3</c:v>
                </c:pt>
                <c:pt idx="92">
                  <c:v>2.9415092205000567E-3</c:v>
                </c:pt>
                <c:pt idx="93">
                  <c:v>2.4889693404231247E-3</c:v>
                </c:pt>
                <c:pt idx="94">
                  <c:v>2.6021043104423576E-3</c:v>
                </c:pt>
                <c:pt idx="95">
                  <c:v>5.430478560923181E-3</c:v>
                </c:pt>
                <c:pt idx="96">
                  <c:v>4.864803710827017E-3</c:v>
                </c:pt>
                <c:pt idx="97">
                  <c:v>6.9012331711732098E-3</c:v>
                </c:pt>
                <c:pt idx="98">
                  <c:v>3.1677791605385225E-3</c:v>
                </c:pt>
                <c:pt idx="99">
                  <c:v>6.7880982011539765E-3</c:v>
                </c:pt>
                <c:pt idx="100">
                  <c:v>4.6385337707885504E-3</c:v>
                </c:pt>
                <c:pt idx="101">
                  <c:v>2.4889693404231247E-3</c:v>
                </c:pt>
                <c:pt idx="102">
                  <c:v>2.4889693404231247E-3</c:v>
                </c:pt>
                <c:pt idx="103">
                  <c:v>2.4889693404231247E-3</c:v>
                </c:pt>
                <c:pt idx="104">
                  <c:v>6.9012331711732098E-3</c:v>
                </c:pt>
                <c:pt idx="105">
                  <c:v>1.4255006222423351E-2</c:v>
                </c:pt>
                <c:pt idx="106">
                  <c:v>3.5071840705962211E-3</c:v>
                </c:pt>
                <c:pt idx="107">
                  <c:v>4.7516687408077837E-3</c:v>
                </c:pt>
                <c:pt idx="108">
                  <c:v>2.6021043104423576E-3</c:v>
                </c:pt>
                <c:pt idx="109">
                  <c:v>5.9961534110193459E-3</c:v>
                </c:pt>
                <c:pt idx="110">
                  <c:v>2.8283742504808238E-3</c:v>
                </c:pt>
                <c:pt idx="111">
                  <c:v>1.5160085982577214E-2</c:v>
                </c:pt>
                <c:pt idx="112">
                  <c:v>1.2331711732096391E-2</c:v>
                </c:pt>
                <c:pt idx="113">
                  <c:v>6.9012331711732098E-3</c:v>
                </c:pt>
                <c:pt idx="114">
                  <c:v>2.1495644303654261E-3</c:v>
                </c:pt>
                <c:pt idx="115">
                  <c:v>1.3236791492250254E-2</c:v>
                </c:pt>
                <c:pt idx="116">
                  <c:v>4.1859938907116189E-3</c:v>
                </c:pt>
                <c:pt idx="117">
                  <c:v>2.8283742504808238E-3</c:v>
                </c:pt>
                <c:pt idx="118">
                  <c:v>3.0546441905192896E-3</c:v>
                </c:pt>
                <c:pt idx="119">
                  <c:v>2.4889693404231247E-3</c:v>
                </c:pt>
                <c:pt idx="120">
                  <c:v>4.1859938907116189E-3</c:v>
                </c:pt>
                <c:pt idx="121">
                  <c:v>3.3940491005769883E-3</c:v>
                </c:pt>
                <c:pt idx="122">
                  <c:v>2.8283742504808238E-3</c:v>
                </c:pt>
                <c:pt idx="123">
                  <c:v>3.5071840705962211E-3</c:v>
                </c:pt>
                <c:pt idx="124">
                  <c:v>2.4889693404231247E-3</c:v>
                </c:pt>
                <c:pt idx="125">
                  <c:v>5.0910736508654828E-3</c:v>
                </c:pt>
                <c:pt idx="126">
                  <c:v>4.9779386808462495E-3</c:v>
                </c:pt>
                <c:pt idx="127">
                  <c:v>2.6021043104423576E-3</c:v>
                </c:pt>
                <c:pt idx="128">
                  <c:v>5.9961534110193459E-3</c:v>
                </c:pt>
                <c:pt idx="129">
                  <c:v>1.8101595203077272E-2</c:v>
                </c:pt>
                <c:pt idx="130">
                  <c:v>6.4486932910962783E-3</c:v>
                </c:pt>
                <c:pt idx="131">
                  <c:v>2.8283742504808238E-3</c:v>
                </c:pt>
                <c:pt idx="132">
                  <c:v>1.810159520307727E-3</c:v>
                </c:pt>
                <c:pt idx="133">
                  <c:v>2.4889693404231247E-3</c:v>
                </c:pt>
                <c:pt idx="134">
                  <c:v>5.7698834709808801E-3</c:v>
                </c:pt>
                <c:pt idx="135">
                  <c:v>1.0860957121846362E-2</c:v>
                </c:pt>
                <c:pt idx="136">
                  <c:v>2.0364294603461932E-3</c:v>
                </c:pt>
                <c:pt idx="137">
                  <c:v>1.3576196402307953E-3</c:v>
                </c:pt>
                <c:pt idx="138">
                  <c:v>1.3576196402307953E-3</c:v>
                </c:pt>
                <c:pt idx="139">
                  <c:v>1.6970245502884941E-3</c:v>
                </c:pt>
                <c:pt idx="140">
                  <c:v>6.1092883810385792E-3</c:v>
                </c:pt>
                <c:pt idx="141">
                  <c:v>2.1495644303654261E-3</c:v>
                </c:pt>
                <c:pt idx="142">
                  <c:v>1.810159520307727E-3</c:v>
                </c:pt>
                <c:pt idx="143">
                  <c:v>5.5436135309424144E-3</c:v>
                </c:pt>
                <c:pt idx="144">
                  <c:v>7.4669080212693747E-3</c:v>
                </c:pt>
                <c:pt idx="145">
                  <c:v>4.4122638307500846E-3</c:v>
                </c:pt>
                <c:pt idx="146">
                  <c:v>2.1495644303654261E-3</c:v>
                </c:pt>
                <c:pt idx="147">
                  <c:v>1.0408417241769431E-2</c:v>
                </c:pt>
                <c:pt idx="148">
                  <c:v>2.8283742504808238E-3</c:v>
                </c:pt>
                <c:pt idx="149">
                  <c:v>1.4707546102500284E-3</c:v>
                </c:pt>
                <c:pt idx="150">
                  <c:v>1.2897386582192557E-2</c:v>
                </c:pt>
                <c:pt idx="151">
                  <c:v>6.4486932910962783E-3</c:v>
                </c:pt>
                <c:pt idx="152">
                  <c:v>1.3576196402307953E-3</c:v>
                </c:pt>
                <c:pt idx="153">
                  <c:v>3.8465889806539202E-3</c:v>
                </c:pt>
                <c:pt idx="154">
                  <c:v>3.1677791605385225E-3</c:v>
                </c:pt>
                <c:pt idx="155">
                  <c:v>3.1677791605385225E-3</c:v>
                </c:pt>
                <c:pt idx="156">
                  <c:v>2.8283742504808238E-3</c:v>
                </c:pt>
                <c:pt idx="157">
                  <c:v>3.620319040615454E-3</c:v>
                </c:pt>
                <c:pt idx="158">
                  <c:v>9.0507976015386359E-3</c:v>
                </c:pt>
                <c:pt idx="159">
                  <c:v>4.2991288607308522E-3</c:v>
                </c:pt>
                <c:pt idx="160">
                  <c:v>4.1859938907116189E-3</c:v>
                </c:pt>
                <c:pt idx="161">
                  <c:v>2.8283742504808238E-3</c:v>
                </c:pt>
                <c:pt idx="162">
                  <c:v>4.7516687408077837E-3</c:v>
                </c:pt>
                <c:pt idx="163">
                  <c:v>1.3576196402307953E-3</c:v>
                </c:pt>
                <c:pt idx="164">
                  <c:v>1.0521552211788665E-2</c:v>
                </c:pt>
                <c:pt idx="165">
                  <c:v>1.3576196402307953E-3</c:v>
                </c:pt>
                <c:pt idx="166">
                  <c:v>5.5436135309424144E-3</c:v>
                </c:pt>
                <c:pt idx="167">
                  <c:v>2.1495644303654261E-3</c:v>
                </c:pt>
                <c:pt idx="168">
                  <c:v>6.4486932910962783E-3</c:v>
                </c:pt>
                <c:pt idx="169">
                  <c:v>3.1677791605385225E-3</c:v>
                </c:pt>
                <c:pt idx="170">
                  <c:v>6.4486932910962783E-3</c:v>
                </c:pt>
                <c:pt idx="171">
                  <c:v>6.1092883810385792E-3</c:v>
                </c:pt>
                <c:pt idx="172">
                  <c:v>3.1677791605385225E-3</c:v>
                </c:pt>
                <c:pt idx="173">
                  <c:v>6.6749632311347441E-3</c:v>
                </c:pt>
                <c:pt idx="174">
                  <c:v>3.1677791605385225E-3</c:v>
                </c:pt>
                <c:pt idx="175">
                  <c:v>1.1313497001923295E-3</c:v>
                </c:pt>
                <c:pt idx="176">
                  <c:v>8.9376626315194035E-3</c:v>
                </c:pt>
                <c:pt idx="177">
                  <c:v>2.1495644303654261E-3</c:v>
                </c:pt>
                <c:pt idx="178">
                  <c:v>1.8667270053173438E-2</c:v>
                </c:pt>
                <c:pt idx="179">
                  <c:v>2.9415092205000567E-3</c:v>
                </c:pt>
                <c:pt idx="180">
                  <c:v>7.5800429912886071E-3</c:v>
                </c:pt>
                <c:pt idx="181">
                  <c:v>2.9415092205000567E-3</c:v>
                </c:pt>
                <c:pt idx="182">
                  <c:v>1.5386355922615681E-2</c:v>
                </c:pt>
                <c:pt idx="183">
                  <c:v>2.3758343704038919E-3</c:v>
                </c:pt>
                <c:pt idx="184">
                  <c:v>6.2224233510578117E-3</c:v>
                </c:pt>
                <c:pt idx="185">
                  <c:v>1.3576196402307953E-3</c:v>
                </c:pt>
                <c:pt idx="186">
                  <c:v>3.0546441905192896E-3</c:v>
                </c:pt>
                <c:pt idx="187">
                  <c:v>2.8283742504808238E-3</c:v>
                </c:pt>
                <c:pt idx="188">
                  <c:v>2.3758343704038919E-3</c:v>
                </c:pt>
                <c:pt idx="189">
                  <c:v>4.0728589206923864E-3</c:v>
                </c:pt>
                <c:pt idx="190">
                  <c:v>2.1495644303654261E-3</c:v>
                </c:pt>
                <c:pt idx="191">
                  <c:v>1.3576196402307953E-3</c:v>
                </c:pt>
                <c:pt idx="192">
                  <c:v>2.1495644303654261E-3</c:v>
                </c:pt>
                <c:pt idx="193">
                  <c:v>6.7880982011539765E-3</c:v>
                </c:pt>
                <c:pt idx="194">
                  <c:v>1.4707546102500284E-3</c:v>
                </c:pt>
                <c:pt idx="195">
                  <c:v>1.3576196402307953E-3</c:v>
                </c:pt>
                <c:pt idx="196">
                  <c:v>1.3576196402307953E-3</c:v>
                </c:pt>
                <c:pt idx="197">
                  <c:v>1.4707546102500284E-3</c:v>
                </c:pt>
                <c:pt idx="198">
                  <c:v>1.9232944903269601E-3</c:v>
                </c:pt>
                <c:pt idx="199">
                  <c:v>8.3719877814232378E-3</c:v>
                </c:pt>
                <c:pt idx="200">
                  <c:v>7.0143681411924423E-3</c:v>
                </c:pt>
                <c:pt idx="201">
                  <c:v>1.4707546102500284E-3</c:v>
                </c:pt>
                <c:pt idx="202">
                  <c:v>7.240638081230908E-3</c:v>
                </c:pt>
                <c:pt idx="203">
                  <c:v>2.3758343704038919E-3</c:v>
                </c:pt>
                <c:pt idx="204">
                  <c:v>4.4122638307500846E-3</c:v>
                </c:pt>
                <c:pt idx="205">
                  <c:v>6.9012331711732098E-3</c:v>
                </c:pt>
                <c:pt idx="206">
                  <c:v>6.335558321077045E-3</c:v>
                </c:pt>
                <c:pt idx="207">
                  <c:v>2.6021043104423576E-3</c:v>
                </c:pt>
                <c:pt idx="208">
                  <c:v>1.1313497001923295E-3</c:v>
                </c:pt>
                <c:pt idx="209">
                  <c:v>6.2224233510578117E-3</c:v>
                </c:pt>
                <c:pt idx="210">
                  <c:v>2.1495644303654261E-3</c:v>
                </c:pt>
                <c:pt idx="211">
                  <c:v>1.3576196402307953E-3</c:v>
                </c:pt>
                <c:pt idx="212">
                  <c:v>8.9376626315194035E-3</c:v>
                </c:pt>
                <c:pt idx="213">
                  <c:v>3.0546441905192896E-3</c:v>
                </c:pt>
                <c:pt idx="214">
                  <c:v>2.0364294603461932E-3</c:v>
                </c:pt>
                <c:pt idx="215">
                  <c:v>3.9597239506731531E-3</c:v>
                </c:pt>
                <c:pt idx="216">
                  <c:v>4.1859938907116189E-3</c:v>
                </c:pt>
                <c:pt idx="217">
                  <c:v>6.7880982011539765E-3</c:v>
                </c:pt>
                <c:pt idx="218">
                  <c:v>1.6970245502884941E-3</c:v>
                </c:pt>
                <c:pt idx="219">
                  <c:v>1.9232944903269601E-3</c:v>
                </c:pt>
                <c:pt idx="220">
                  <c:v>1.3576196402307953E-3</c:v>
                </c:pt>
                <c:pt idx="221">
                  <c:v>4.6385337707885504E-3</c:v>
                </c:pt>
                <c:pt idx="222">
                  <c:v>8.3719877814232378E-3</c:v>
                </c:pt>
                <c:pt idx="223">
                  <c:v>3.0546441905192896E-3</c:v>
                </c:pt>
                <c:pt idx="224">
                  <c:v>6.6749632311347441E-3</c:v>
                </c:pt>
                <c:pt idx="225">
                  <c:v>1.3576196402307953E-3</c:v>
                </c:pt>
                <c:pt idx="226">
                  <c:v>2.3758343704038919E-3</c:v>
                </c:pt>
                <c:pt idx="227">
                  <c:v>1.572576083267338E-2</c:v>
                </c:pt>
                <c:pt idx="228">
                  <c:v>1.3576196402307953E-3</c:v>
                </c:pt>
                <c:pt idx="229">
                  <c:v>9.0507976015386351E-4</c:v>
                </c:pt>
                <c:pt idx="230">
                  <c:v>1.3576196402307953E-3</c:v>
                </c:pt>
                <c:pt idx="231">
                  <c:v>1.4707546102500284E-3</c:v>
                </c:pt>
                <c:pt idx="232">
                  <c:v>8.3719877814232378E-3</c:v>
                </c:pt>
                <c:pt idx="233">
                  <c:v>2.3758343704038919E-3</c:v>
                </c:pt>
                <c:pt idx="234">
                  <c:v>2.3758343704038919E-3</c:v>
                </c:pt>
                <c:pt idx="235">
                  <c:v>8.8245276615001693E-3</c:v>
                </c:pt>
                <c:pt idx="236">
                  <c:v>1.3576196402307953E-3</c:v>
                </c:pt>
                <c:pt idx="237">
                  <c:v>3.9597239506731531E-3</c:v>
                </c:pt>
                <c:pt idx="238">
                  <c:v>2.4889693404231247E-3</c:v>
                </c:pt>
                <c:pt idx="239">
                  <c:v>4.4122638307500846E-3</c:v>
                </c:pt>
                <c:pt idx="240">
                  <c:v>1.3576196402307953E-3</c:v>
                </c:pt>
                <c:pt idx="241">
                  <c:v>7.6931779613078404E-3</c:v>
                </c:pt>
                <c:pt idx="242">
                  <c:v>1.3576196402307953E-3</c:v>
                </c:pt>
                <c:pt idx="243">
                  <c:v>1.6970245502884941E-3</c:v>
                </c:pt>
                <c:pt idx="244">
                  <c:v>8.8245276615001693E-3</c:v>
                </c:pt>
                <c:pt idx="245">
                  <c:v>1.3576196402307953E-3</c:v>
                </c:pt>
                <c:pt idx="246">
                  <c:v>3.1677791605385225E-3</c:v>
                </c:pt>
                <c:pt idx="247">
                  <c:v>1.810159520307727E-3</c:v>
                </c:pt>
                <c:pt idx="248">
                  <c:v>3.1677791605385225E-3</c:v>
                </c:pt>
                <c:pt idx="249">
                  <c:v>2.8283742504808238E-3</c:v>
                </c:pt>
                <c:pt idx="250">
                  <c:v>1.6970245502884941E-3</c:v>
                </c:pt>
                <c:pt idx="251">
                  <c:v>1.2444846702115624E-3</c:v>
                </c:pt>
                <c:pt idx="252">
                  <c:v>1.0182147301730966E-2</c:v>
                </c:pt>
                <c:pt idx="253">
                  <c:v>2.1495644303654261E-3</c:v>
                </c:pt>
                <c:pt idx="254">
                  <c:v>2.0364294603461932E-3</c:v>
                </c:pt>
                <c:pt idx="255">
                  <c:v>6.9012331711732098E-3</c:v>
                </c:pt>
                <c:pt idx="256">
                  <c:v>7.1275031112116756E-3</c:v>
                </c:pt>
                <c:pt idx="257">
                  <c:v>2.1495644303654261E-3</c:v>
                </c:pt>
                <c:pt idx="258">
                  <c:v>1.5838895802692612E-3</c:v>
                </c:pt>
                <c:pt idx="259">
                  <c:v>1.0182147301730966E-3</c:v>
                </c:pt>
                <c:pt idx="260">
                  <c:v>3.620319040615454E-3</c:v>
                </c:pt>
                <c:pt idx="261">
                  <c:v>1.3576196402307953E-3</c:v>
                </c:pt>
                <c:pt idx="262">
                  <c:v>2.0364294603461932E-3</c:v>
                </c:pt>
                <c:pt idx="263">
                  <c:v>1.3010521552211789E-2</c:v>
                </c:pt>
                <c:pt idx="264">
                  <c:v>1.2444846702115624E-3</c:v>
                </c:pt>
                <c:pt idx="265">
                  <c:v>1.3576196402307953E-3</c:v>
                </c:pt>
                <c:pt idx="266">
                  <c:v>4.6385337707885504E-3</c:v>
                </c:pt>
                <c:pt idx="267">
                  <c:v>2.3758343704038919E-3</c:v>
                </c:pt>
                <c:pt idx="268">
                  <c:v>4.7516687408077837E-3</c:v>
                </c:pt>
                <c:pt idx="269">
                  <c:v>1.3576196402307953E-3</c:v>
                </c:pt>
                <c:pt idx="270">
                  <c:v>1.6970245502884941E-3</c:v>
                </c:pt>
                <c:pt idx="271">
                  <c:v>1.3576196402307953E-3</c:v>
                </c:pt>
                <c:pt idx="272">
                  <c:v>2.1495644303654261E-3</c:v>
                </c:pt>
                <c:pt idx="273">
                  <c:v>6.335558321077045E-3</c:v>
                </c:pt>
                <c:pt idx="274">
                  <c:v>8.8245276615001693E-3</c:v>
                </c:pt>
                <c:pt idx="275">
                  <c:v>1.1313497001923295E-3</c:v>
                </c:pt>
                <c:pt idx="276">
                  <c:v>4.864803710827017E-3</c:v>
                </c:pt>
                <c:pt idx="277">
                  <c:v>1.1313497001923295E-3</c:v>
                </c:pt>
                <c:pt idx="278">
                  <c:v>9.0507976015386351E-4</c:v>
                </c:pt>
                <c:pt idx="279">
                  <c:v>2.7152392804615905E-3</c:v>
                </c:pt>
                <c:pt idx="280">
                  <c:v>2.6021043104423576E-3</c:v>
                </c:pt>
                <c:pt idx="281">
                  <c:v>4.2991288607308522E-3</c:v>
                </c:pt>
                <c:pt idx="282">
                  <c:v>1.4707546102500284E-3</c:v>
                </c:pt>
                <c:pt idx="283">
                  <c:v>1.5838895802692612E-3</c:v>
                </c:pt>
                <c:pt idx="284">
                  <c:v>1.3576196402307953E-3</c:v>
                </c:pt>
                <c:pt idx="285">
                  <c:v>1.2444846702115624E-3</c:v>
                </c:pt>
                <c:pt idx="286">
                  <c:v>1.2444846702115624E-3</c:v>
                </c:pt>
                <c:pt idx="287">
                  <c:v>1.6970245502884941E-3</c:v>
                </c:pt>
                <c:pt idx="288">
                  <c:v>4.7516687408077837E-3</c:v>
                </c:pt>
                <c:pt idx="289">
                  <c:v>5.5436135309424144E-3</c:v>
                </c:pt>
                <c:pt idx="290">
                  <c:v>1.3576196402307953E-3</c:v>
                </c:pt>
                <c:pt idx="291">
                  <c:v>4.4122638307500846E-3</c:v>
                </c:pt>
                <c:pt idx="292">
                  <c:v>7.1275031112116756E-3</c:v>
                </c:pt>
                <c:pt idx="293">
                  <c:v>1.4707546102500284E-3</c:v>
                </c:pt>
                <c:pt idx="294">
                  <c:v>2.6021043104423576E-3</c:v>
                </c:pt>
                <c:pt idx="295">
                  <c:v>2.6021043104423576E-3</c:v>
                </c:pt>
                <c:pt idx="296">
                  <c:v>9.1639325715578684E-3</c:v>
                </c:pt>
                <c:pt idx="297">
                  <c:v>3.1677791605385225E-3</c:v>
                </c:pt>
                <c:pt idx="298">
                  <c:v>2.262699400384659E-3</c:v>
                </c:pt>
                <c:pt idx="299">
                  <c:v>9.0507976015386351E-4</c:v>
                </c:pt>
                <c:pt idx="300">
                  <c:v>9.0507976015386351E-4</c:v>
                </c:pt>
                <c:pt idx="301">
                  <c:v>1.810159520307727E-3</c:v>
                </c:pt>
                <c:pt idx="302">
                  <c:v>7.1275031112116756E-3</c:v>
                </c:pt>
                <c:pt idx="303">
                  <c:v>2.1495644303654261E-3</c:v>
                </c:pt>
                <c:pt idx="304">
                  <c:v>5.5436135309424144E-3</c:v>
                </c:pt>
                <c:pt idx="305">
                  <c:v>9.0507976015386351E-4</c:v>
                </c:pt>
                <c:pt idx="306">
                  <c:v>9.0507976015386351E-4</c:v>
                </c:pt>
                <c:pt idx="307">
                  <c:v>1.3576196402307953E-3</c:v>
                </c:pt>
                <c:pt idx="308">
                  <c:v>6.6749632311347441E-3</c:v>
                </c:pt>
                <c:pt idx="309">
                  <c:v>8.3719877814232378E-3</c:v>
                </c:pt>
                <c:pt idx="310">
                  <c:v>6.2224233510578117E-3</c:v>
                </c:pt>
                <c:pt idx="311">
                  <c:v>2.7152392804615905E-3</c:v>
                </c:pt>
                <c:pt idx="312">
                  <c:v>1.3576196402307953E-3</c:v>
                </c:pt>
                <c:pt idx="313">
                  <c:v>4.864803710827017E-3</c:v>
                </c:pt>
                <c:pt idx="314">
                  <c:v>7.5800429912886071E-3</c:v>
                </c:pt>
                <c:pt idx="315">
                  <c:v>6.9012331711732098E-3</c:v>
                </c:pt>
                <c:pt idx="316">
                  <c:v>8.4851227514424702E-3</c:v>
                </c:pt>
                <c:pt idx="317">
                  <c:v>1.3576196402307953E-3</c:v>
                </c:pt>
                <c:pt idx="318">
                  <c:v>1.4707546102500284E-3</c:v>
                </c:pt>
                <c:pt idx="319">
                  <c:v>6.7880982011539765E-3</c:v>
                </c:pt>
                <c:pt idx="320">
                  <c:v>9.0507976015386351E-4</c:v>
                </c:pt>
                <c:pt idx="321">
                  <c:v>8.7113926914809368E-3</c:v>
                </c:pt>
                <c:pt idx="322">
                  <c:v>6.7880982011539765E-3</c:v>
                </c:pt>
                <c:pt idx="323">
                  <c:v>2.3758343704038919E-3</c:v>
                </c:pt>
                <c:pt idx="324">
                  <c:v>2.1495644303654261E-3</c:v>
                </c:pt>
                <c:pt idx="325">
                  <c:v>1.3576196402307953E-3</c:v>
                </c:pt>
                <c:pt idx="326">
                  <c:v>1.1313497001923295E-3</c:v>
                </c:pt>
                <c:pt idx="327">
                  <c:v>2.1495644303654261E-3</c:v>
                </c:pt>
                <c:pt idx="328">
                  <c:v>2.1495644303654261E-3</c:v>
                </c:pt>
                <c:pt idx="329">
                  <c:v>2.1495644303654261E-3</c:v>
                </c:pt>
                <c:pt idx="330">
                  <c:v>2.262699400384659E-3</c:v>
                </c:pt>
                <c:pt idx="331">
                  <c:v>5.7698834709808801E-3</c:v>
                </c:pt>
                <c:pt idx="332">
                  <c:v>1.3576196402307953E-3</c:v>
                </c:pt>
                <c:pt idx="333">
                  <c:v>7.9194479013463062E-4</c:v>
                </c:pt>
                <c:pt idx="334">
                  <c:v>7.9194479013463062E-4</c:v>
                </c:pt>
                <c:pt idx="335">
                  <c:v>7.9194479013463062E-4</c:v>
                </c:pt>
                <c:pt idx="336">
                  <c:v>7.9194479013463062E-4</c:v>
                </c:pt>
                <c:pt idx="337">
                  <c:v>1.0182147301730966E-3</c:v>
                </c:pt>
                <c:pt idx="338">
                  <c:v>1.0182147301730966E-3</c:v>
                </c:pt>
                <c:pt idx="339">
                  <c:v>2.9415092205000567E-3</c:v>
                </c:pt>
                <c:pt idx="340">
                  <c:v>1.0069012331711731E-2</c:v>
                </c:pt>
                <c:pt idx="341">
                  <c:v>7.9194479013463062E-4</c:v>
                </c:pt>
                <c:pt idx="342">
                  <c:v>1.0182147301730966E-3</c:v>
                </c:pt>
                <c:pt idx="343">
                  <c:v>4.7516687408077837E-3</c:v>
                </c:pt>
                <c:pt idx="344">
                  <c:v>1.3576196402307953E-3</c:v>
                </c:pt>
                <c:pt idx="345">
                  <c:v>4.4122638307500846E-3</c:v>
                </c:pt>
                <c:pt idx="346">
                  <c:v>9.0507976015386351E-4</c:v>
                </c:pt>
                <c:pt idx="347">
                  <c:v>7.9194479013463062E-4</c:v>
                </c:pt>
                <c:pt idx="348">
                  <c:v>3.620319040615454E-3</c:v>
                </c:pt>
                <c:pt idx="349">
                  <c:v>9.0507976015386351E-4</c:v>
                </c:pt>
                <c:pt idx="350">
                  <c:v>2.6021043104423576E-3</c:v>
                </c:pt>
                <c:pt idx="351">
                  <c:v>7.9194479013463062E-4</c:v>
                </c:pt>
                <c:pt idx="352">
                  <c:v>1.6970245502884941E-3</c:v>
                </c:pt>
                <c:pt idx="353">
                  <c:v>9.0507976015386351E-4</c:v>
                </c:pt>
                <c:pt idx="354">
                  <c:v>9.0507976015386351E-4</c:v>
                </c:pt>
                <c:pt idx="355">
                  <c:v>9.0507976015386351E-4</c:v>
                </c:pt>
                <c:pt idx="356">
                  <c:v>1.0069012331711731E-2</c:v>
                </c:pt>
                <c:pt idx="357">
                  <c:v>9.0507976015386351E-4</c:v>
                </c:pt>
                <c:pt idx="358">
                  <c:v>1.1313497001923295E-3</c:v>
                </c:pt>
                <c:pt idx="359">
                  <c:v>1.1313497001923295E-3</c:v>
                </c:pt>
                <c:pt idx="360">
                  <c:v>2.6021043104423576E-3</c:v>
                </c:pt>
                <c:pt idx="361">
                  <c:v>2.7152392804615905E-3</c:v>
                </c:pt>
                <c:pt idx="362">
                  <c:v>7.9194479013463062E-4</c:v>
                </c:pt>
                <c:pt idx="363">
                  <c:v>9.0507976015386351E-4</c:v>
                </c:pt>
                <c:pt idx="364">
                  <c:v>7.9194479013463062E-4</c:v>
                </c:pt>
                <c:pt idx="365">
                  <c:v>4.525398800769318E-3</c:v>
                </c:pt>
                <c:pt idx="366">
                  <c:v>1.0182147301730966E-3</c:v>
                </c:pt>
                <c:pt idx="367">
                  <c:v>5.8830184410001134E-3</c:v>
                </c:pt>
                <c:pt idx="368">
                  <c:v>1.1313497001923295E-3</c:v>
                </c:pt>
                <c:pt idx="369">
                  <c:v>1.0182147301730966E-3</c:v>
                </c:pt>
                <c:pt idx="370">
                  <c:v>1.0182147301730966E-3</c:v>
                </c:pt>
                <c:pt idx="371">
                  <c:v>1.1313497001923295E-3</c:v>
                </c:pt>
                <c:pt idx="372">
                  <c:v>9.0507976015386351E-4</c:v>
                </c:pt>
                <c:pt idx="373">
                  <c:v>1.2444846702115624E-3</c:v>
                </c:pt>
                <c:pt idx="374">
                  <c:v>7.9194479013463062E-4</c:v>
                </c:pt>
                <c:pt idx="375">
                  <c:v>1.2444846702115624E-3</c:v>
                </c:pt>
                <c:pt idx="376">
                  <c:v>1.6970245502884941E-3</c:v>
                </c:pt>
                <c:pt idx="377">
                  <c:v>1.3576196402307953E-3</c:v>
                </c:pt>
                <c:pt idx="378">
                  <c:v>7.9194479013463062E-4</c:v>
                </c:pt>
                <c:pt idx="379">
                  <c:v>1.2444846702115624E-3</c:v>
                </c:pt>
                <c:pt idx="380">
                  <c:v>9.0507976015386351E-4</c:v>
                </c:pt>
                <c:pt idx="381">
                  <c:v>1.1313497001923295E-3</c:v>
                </c:pt>
                <c:pt idx="382">
                  <c:v>1.3576196402307953E-3</c:v>
                </c:pt>
                <c:pt idx="383">
                  <c:v>1.2444846702115624E-3</c:v>
                </c:pt>
                <c:pt idx="384">
                  <c:v>2.1495644303654261E-3</c:v>
                </c:pt>
                <c:pt idx="385">
                  <c:v>6.7880982011539763E-4</c:v>
                </c:pt>
                <c:pt idx="386">
                  <c:v>2.6021043104423576E-3</c:v>
                </c:pt>
                <c:pt idx="387">
                  <c:v>1.3576196402307953E-3</c:v>
                </c:pt>
                <c:pt idx="388">
                  <c:v>4.4122638307500846E-3</c:v>
                </c:pt>
                <c:pt idx="389">
                  <c:v>7.9194479013463062E-4</c:v>
                </c:pt>
                <c:pt idx="390">
                  <c:v>5.3173435909039486E-3</c:v>
                </c:pt>
                <c:pt idx="391">
                  <c:v>2.4889693404231247E-3</c:v>
                </c:pt>
                <c:pt idx="392">
                  <c:v>1.4707546102500284E-3</c:v>
                </c:pt>
                <c:pt idx="393">
                  <c:v>2.7152392804615905E-3</c:v>
                </c:pt>
                <c:pt idx="394">
                  <c:v>1.810159520307727E-3</c:v>
                </c:pt>
                <c:pt idx="395">
                  <c:v>6.7880982011539765E-3</c:v>
                </c:pt>
                <c:pt idx="396">
                  <c:v>2.4889693404231247E-3</c:v>
                </c:pt>
                <c:pt idx="397">
                  <c:v>4.1859938907116189E-3</c:v>
                </c:pt>
                <c:pt idx="398">
                  <c:v>7.9194479013463062E-4</c:v>
                </c:pt>
                <c:pt idx="399">
                  <c:v>2.1495644303654261E-3</c:v>
                </c:pt>
                <c:pt idx="400">
                  <c:v>7.1275031112116756E-3</c:v>
                </c:pt>
                <c:pt idx="401">
                  <c:v>7.9194479013463062E-4</c:v>
                </c:pt>
                <c:pt idx="402">
                  <c:v>6.7880982011539763E-4</c:v>
                </c:pt>
                <c:pt idx="403">
                  <c:v>2.7152392804615905E-3</c:v>
                </c:pt>
                <c:pt idx="404">
                  <c:v>6.7880982011539763E-4</c:v>
                </c:pt>
                <c:pt idx="405">
                  <c:v>2.262699400384659E-3</c:v>
                </c:pt>
                <c:pt idx="406">
                  <c:v>3.3940491005769881E-4</c:v>
                </c:pt>
                <c:pt idx="407">
                  <c:v>1.9232944903269601E-3</c:v>
                </c:pt>
                <c:pt idx="408">
                  <c:v>7.9194479013463062E-4</c:v>
                </c:pt>
                <c:pt idx="409">
                  <c:v>2.3758343704038919E-3</c:v>
                </c:pt>
                <c:pt idx="410">
                  <c:v>7.9194479013463062E-4</c:v>
                </c:pt>
                <c:pt idx="411">
                  <c:v>7.9194479013463062E-4</c:v>
                </c:pt>
                <c:pt idx="412">
                  <c:v>2.0364294603461932E-3</c:v>
                </c:pt>
                <c:pt idx="413">
                  <c:v>2.0364294603461932E-3</c:v>
                </c:pt>
                <c:pt idx="414">
                  <c:v>2.3758343704038919E-3</c:v>
                </c:pt>
                <c:pt idx="415">
                  <c:v>1.6970245502884941E-3</c:v>
                </c:pt>
                <c:pt idx="416">
                  <c:v>3.1677791605385225E-3</c:v>
                </c:pt>
                <c:pt idx="417">
                  <c:v>3.1677791605385225E-3</c:v>
                </c:pt>
                <c:pt idx="418">
                  <c:v>1.2444846702115624E-3</c:v>
                </c:pt>
                <c:pt idx="419">
                  <c:v>1.1313497001923295E-3</c:v>
                </c:pt>
                <c:pt idx="420">
                  <c:v>6.7880982011539763E-4</c:v>
                </c:pt>
                <c:pt idx="421">
                  <c:v>6.7880982011539763E-4</c:v>
                </c:pt>
                <c:pt idx="422">
                  <c:v>9.0507976015386351E-4</c:v>
                </c:pt>
                <c:pt idx="423">
                  <c:v>1.0182147301730966E-3</c:v>
                </c:pt>
                <c:pt idx="424">
                  <c:v>1.3576196402307953E-3</c:v>
                </c:pt>
                <c:pt idx="425">
                  <c:v>7.9194479013463062E-4</c:v>
                </c:pt>
                <c:pt idx="426">
                  <c:v>1.3576196402307953E-3</c:v>
                </c:pt>
                <c:pt idx="427">
                  <c:v>9.0507976015386351E-4</c:v>
                </c:pt>
                <c:pt idx="428">
                  <c:v>1.4707546102500284E-3</c:v>
                </c:pt>
                <c:pt idx="429">
                  <c:v>6.7880982011539763E-4</c:v>
                </c:pt>
                <c:pt idx="430">
                  <c:v>4.525398800769318E-3</c:v>
                </c:pt>
                <c:pt idx="431">
                  <c:v>1.1313497001923295E-3</c:v>
                </c:pt>
                <c:pt idx="432">
                  <c:v>5.430478560923181E-3</c:v>
                </c:pt>
                <c:pt idx="433">
                  <c:v>1.5838895802692612E-3</c:v>
                </c:pt>
                <c:pt idx="434">
                  <c:v>7.9194479013463062E-4</c:v>
                </c:pt>
                <c:pt idx="435">
                  <c:v>9.0507976015386351E-4</c:v>
                </c:pt>
                <c:pt idx="436">
                  <c:v>1.1313497001923295E-3</c:v>
                </c:pt>
                <c:pt idx="437">
                  <c:v>3.620319040615454E-3</c:v>
                </c:pt>
                <c:pt idx="438">
                  <c:v>6.7880982011539763E-4</c:v>
                </c:pt>
                <c:pt idx="439">
                  <c:v>1.0182147301730966E-3</c:v>
                </c:pt>
                <c:pt idx="440">
                  <c:v>7.9194479013463062E-4</c:v>
                </c:pt>
                <c:pt idx="441">
                  <c:v>7.9194479013463062E-4</c:v>
                </c:pt>
                <c:pt idx="442">
                  <c:v>9.0507976015386351E-4</c:v>
                </c:pt>
                <c:pt idx="443">
                  <c:v>7.9194479013463062E-4</c:v>
                </c:pt>
                <c:pt idx="444">
                  <c:v>7.9194479013463062E-4</c:v>
                </c:pt>
                <c:pt idx="445">
                  <c:v>1.4707546102500284E-3</c:v>
                </c:pt>
                <c:pt idx="446">
                  <c:v>3.1677791605385225E-3</c:v>
                </c:pt>
                <c:pt idx="447">
                  <c:v>1.3576196402307953E-3</c:v>
                </c:pt>
                <c:pt idx="448">
                  <c:v>2.7152392804615905E-3</c:v>
                </c:pt>
                <c:pt idx="449">
                  <c:v>2.1495644303654261E-3</c:v>
                </c:pt>
                <c:pt idx="450">
                  <c:v>6.7880982011539763E-4</c:v>
                </c:pt>
                <c:pt idx="451">
                  <c:v>1.0182147301730966E-3</c:v>
                </c:pt>
                <c:pt idx="452">
                  <c:v>7.9194479013463062E-4</c:v>
                </c:pt>
                <c:pt idx="453">
                  <c:v>2.0364294603461932E-3</c:v>
                </c:pt>
                <c:pt idx="454">
                  <c:v>7.9194479013463062E-4</c:v>
                </c:pt>
                <c:pt idx="455">
                  <c:v>1.1313497001923295E-3</c:v>
                </c:pt>
                <c:pt idx="456">
                  <c:v>7.9194479013463062E-4</c:v>
                </c:pt>
                <c:pt idx="457">
                  <c:v>6.7880982011539763E-4</c:v>
                </c:pt>
                <c:pt idx="458">
                  <c:v>4.5253988007693175E-4</c:v>
                </c:pt>
                <c:pt idx="459">
                  <c:v>2.262699400384659E-3</c:v>
                </c:pt>
                <c:pt idx="460">
                  <c:v>3.0546441905192896E-3</c:v>
                </c:pt>
                <c:pt idx="461">
                  <c:v>1.2444846702115624E-3</c:v>
                </c:pt>
                <c:pt idx="462">
                  <c:v>2.3758343704038919E-3</c:v>
                </c:pt>
                <c:pt idx="463">
                  <c:v>4.5253988007693175E-4</c:v>
                </c:pt>
                <c:pt idx="464">
                  <c:v>3.7334540106346873E-3</c:v>
                </c:pt>
                <c:pt idx="465">
                  <c:v>7.9194479013463062E-4</c:v>
                </c:pt>
                <c:pt idx="466">
                  <c:v>1.3576196402307953E-3</c:v>
                </c:pt>
                <c:pt idx="467">
                  <c:v>4.5253988007693175E-4</c:v>
                </c:pt>
                <c:pt idx="468">
                  <c:v>1.810159520307727E-3</c:v>
                </c:pt>
                <c:pt idx="469">
                  <c:v>2.262699400384659E-3</c:v>
                </c:pt>
                <c:pt idx="470">
                  <c:v>7.9194479013463062E-4</c:v>
                </c:pt>
                <c:pt idx="471">
                  <c:v>9.0507976015386351E-4</c:v>
                </c:pt>
                <c:pt idx="472">
                  <c:v>1.1313497001923295E-3</c:v>
                </c:pt>
                <c:pt idx="473">
                  <c:v>5.0910736508654828E-3</c:v>
                </c:pt>
                <c:pt idx="474">
                  <c:v>2.262699400384659E-3</c:v>
                </c:pt>
                <c:pt idx="475">
                  <c:v>1.1313497001923295E-3</c:v>
                </c:pt>
                <c:pt idx="476">
                  <c:v>9.0507976015386351E-4</c:v>
                </c:pt>
                <c:pt idx="477">
                  <c:v>8.3719877814232378E-3</c:v>
                </c:pt>
                <c:pt idx="478">
                  <c:v>1.6970245502884941E-3</c:v>
                </c:pt>
                <c:pt idx="479">
                  <c:v>1.6970245502884941E-3</c:v>
                </c:pt>
                <c:pt idx="480">
                  <c:v>6.7880982011539763E-4</c:v>
                </c:pt>
                <c:pt idx="481">
                  <c:v>5.6567485009616475E-4</c:v>
                </c:pt>
                <c:pt idx="482">
                  <c:v>1.3915601312365652E-2</c:v>
                </c:pt>
                <c:pt idx="483">
                  <c:v>7.9194479013463062E-4</c:v>
                </c:pt>
                <c:pt idx="484">
                  <c:v>1.3576196402307953E-3</c:v>
                </c:pt>
                <c:pt idx="485">
                  <c:v>6.7880982011539763E-4</c:v>
                </c:pt>
                <c:pt idx="486">
                  <c:v>9.0507976015386351E-4</c:v>
                </c:pt>
                <c:pt idx="487">
                  <c:v>7.9194479013463062E-4</c:v>
                </c:pt>
                <c:pt idx="488">
                  <c:v>1.4707546102500284E-3</c:v>
                </c:pt>
                <c:pt idx="489">
                  <c:v>7.9194479013463062E-4</c:v>
                </c:pt>
                <c:pt idx="490">
                  <c:v>2.1495644303654261E-3</c:v>
                </c:pt>
                <c:pt idx="491">
                  <c:v>7.9194479013463062E-4</c:v>
                </c:pt>
                <c:pt idx="492">
                  <c:v>1.1313497001923295E-3</c:v>
                </c:pt>
                <c:pt idx="493">
                  <c:v>6.7880982011539763E-4</c:v>
                </c:pt>
                <c:pt idx="494">
                  <c:v>1.4707546102500284E-3</c:v>
                </c:pt>
                <c:pt idx="495">
                  <c:v>3.3940491005769881E-4</c:v>
                </c:pt>
                <c:pt idx="496">
                  <c:v>4.5253988007693175E-4</c:v>
                </c:pt>
                <c:pt idx="497">
                  <c:v>7.9194479013463062E-4</c:v>
                </c:pt>
                <c:pt idx="498">
                  <c:v>6.7880982011539763E-4</c:v>
                </c:pt>
                <c:pt idx="499">
                  <c:v>7.9194479013463062E-4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12192"/>
        <c:axId val="329905528"/>
      </c:scatterChart>
      <c:valAx>
        <c:axId val="32991219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27915253194659"/>
              <c:y val="0.9288544895582048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05528"/>
        <c:crosses val="autoZero"/>
        <c:crossBetween val="midCat"/>
      </c:valAx>
      <c:valAx>
        <c:axId val="32990552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7849144657321065E-2"/>
              <c:y val="0.3851292733070671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219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GRN19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495728278215379"/>
          <c:y val="2.020889955381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8.4297618142176981E-4"/>
                  <c:y val="0.4946449598686262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Sheet6!$K$5:$K$120</c:f>
              <c:numCache>
                <c:formatCode>0.00E+00</c:formatCode>
                <c:ptCount val="116"/>
                <c:pt idx="0">
                  <c:v>5.373228E-2</c:v>
                </c:pt>
                <c:pt idx="1">
                  <c:v>0.13484940000000001</c:v>
                </c:pt>
                <c:pt idx="2">
                  <c:v>0.1124284</c:v>
                </c:pt>
                <c:pt idx="3">
                  <c:v>0.138493</c:v>
                </c:pt>
                <c:pt idx="4">
                  <c:v>6.5344949999999999E-2</c:v>
                </c:pt>
                <c:pt idx="5">
                  <c:v>8.2432699999999998E-2</c:v>
                </c:pt>
                <c:pt idx="6">
                  <c:v>3.8939010000000003E-2</c:v>
                </c:pt>
                <c:pt idx="7">
                  <c:v>3.9220610000000003E-2</c:v>
                </c:pt>
                <c:pt idx="8">
                  <c:v>3.6520730000000001E-2</c:v>
                </c:pt>
                <c:pt idx="9">
                  <c:v>3.6561799999999998E-2</c:v>
                </c:pt>
                <c:pt idx="10">
                  <c:v>0.1508574</c:v>
                </c:pt>
                <c:pt idx="11">
                  <c:v>7.668266E-2</c:v>
                </c:pt>
                <c:pt idx="12">
                  <c:v>4.8777260000000003E-2</c:v>
                </c:pt>
                <c:pt idx="13">
                  <c:v>1.154109E-2</c:v>
                </c:pt>
                <c:pt idx="14">
                  <c:v>0.1026741</c:v>
                </c:pt>
                <c:pt idx="15">
                  <c:v>4.5611190000000003E-2</c:v>
                </c:pt>
                <c:pt idx="16">
                  <c:v>4.8646710000000003E-2</c:v>
                </c:pt>
                <c:pt idx="17">
                  <c:v>4.8866930000000003E-2</c:v>
                </c:pt>
                <c:pt idx="18">
                  <c:v>4.9321480000000001E-2</c:v>
                </c:pt>
                <c:pt idx="19">
                  <c:v>6.9673319999999997E-3</c:v>
                </c:pt>
                <c:pt idx="20">
                  <c:v>1.6649560000000001E-2</c:v>
                </c:pt>
                <c:pt idx="21">
                  <c:v>2.4466020000000002E-2</c:v>
                </c:pt>
                <c:pt idx="22">
                  <c:v>2.2365589999999999E-3</c:v>
                </c:pt>
                <c:pt idx="23">
                  <c:v>1.6592880000000001E-3</c:v>
                </c:pt>
                <c:pt idx="24">
                  <c:v>1.7407550000000001E-3</c:v>
                </c:pt>
                <c:pt idx="25">
                  <c:v>3.102484E-3</c:v>
                </c:pt>
                <c:pt idx="26">
                  <c:v>2.4708320000000001E-3</c:v>
                </c:pt>
                <c:pt idx="27">
                  <c:v>2.2599950000000001E-2</c:v>
                </c:pt>
                <c:pt idx="28">
                  <c:v>2.2871840000000001E-2</c:v>
                </c:pt>
                <c:pt idx="29">
                  <c:v>2.9061590000000002E-3</c:v>
                </c:pt>
                <c:pt idx="30">
                  <c:v>2.6132600000000001E-3</c:v>
                </c:pt>
                <c:pt idx="31">
                  <c:v>1.4644219999999999E-3</c:v>
                </c:pt>
                <c:pt idx="32">
                  <c:v>8.9970080000000008E-3</c:v>
                </c:pt>
                <c:pt idx="33">
                  <c:v>2.2465559999999998E-3</c:v>
                </c:pt>
                <c:pt idx="34">
                  <c:v>2.3834759999999998E-3</c:v>
                </c:pt>
                <c:pt idx="35">
                  <c:v>5.4955070000000002E-3</c:v>
                </c:pt>
                <c:pt idx="36">
                  <c:v>5.7719269999999996E-3</c:v>
                </c:pt>
                <c:pt idx="37">
                  <c:v>6.5467520000000001E-2</c:v>
                </c:pt>
                <c:pt idx="38">
                  <c:v>1.988496E-2</c:v>
                </c:pt>
                <c:pt idx="39">
                  <c:v>2.2014209999999998E-3</c:v>
                </c:pt>
                <c:pt idx="40">
                  <c:v>1.7109800000000001E-2</c:v>
                </c:pt>
                <c:pt idx="41">
                  <c:v>1.90315E-2</c:v>
                </c:pt>
                <c:pt idx="42">
                  <c:v>9.2085730000000005E-2</c:v>
                </c:pt>
                <c:pt idx="43">
                  <c:v>1.60059E-2</c:v>
                </c:pt>
                <c:pt idx="44">
                  <c:v>7.1187860000000006E-2</c:v>
                </c:pt>
                <c:pt idx="45">
                  <c:v>3.1586330000000003E-2</c:v>
                </c:pt>
                <c:pt idx="46">
                  <c:v>9.1515940000000007E-3</c:v>
                </c:pt>
                <c:pt idx="47">
                  <c:v>2.663099E-2</c:v>
                </c:pt>
                <c:pt idx="48">
                  <c:v>6.3843899999999995E-2</c:v>
                </c:pt>
                <c:pt idx="49">
                  <c:v>3.4538340000000001E-2</c:v>
                </c:pt>
                <c:pt idx="50">
                  <c:v>2.7944480000000001E-2</c:v>
                </c:pt>
                <c:pt idx="51">
                  <c:v>6.5782710000000001E-3</c:v>
                </c:pt>
                <c:pt idx="52">
                  <c:v>2.8406480000000001E-2</c:v>
                </c:pt>
                <c:pt idx="53">
                  <c:v>6.2432629999999998E-3</c:v>
                </c:pt>
                <c:pt idx="54">
                  <c:v>1.7848989999999999E-2</c:v>
                </c:pt>
                <c:pt idx="55">
                  <c:v>3.3871919999999998E-3</c:v>
                </c:pt>
                <c:pt idx="56">
                  <c:v>2.537095E-2</c:v>
                </c:pt>
                <c:pt idx="57">
                  <c:v>2.8825209999999999E-3</c:v>
                </c:pt>
                <c:pt idx="58">
                  <c:v>2.024667E-3</c:v>
                </c:pt>
                <c:pt idx="59">
                  <c:v>2.065735E-3</c:v>
                </c:pt>
                <c:pt idx="60">
                  <c:v>3.554321E-3</c:v>
                </c:pt>
                <c:pt idx="61">
                  <c:v>7.1895929999999997E-2</c:v>
                </c:pt>
                <c:pt idx="62">
                  <c:v>2.8985109999999999E-3</c:v>
                </c:pt>
                <c:pt idx="63">
                  <c:v>7.303026E-2</c:v>
                </c:pt>
                <c:pt idx="64">
                  <c:v>5.1945660000000003E-3</c:v>
                </c:pt>
                <c:pt idx="65">
                  <c:v>7.8448089999999995E-3</c:v>
                </c:pt>
                <c:pt idx="66">
                  <c:v>2.0455190000000001E-4</c:v>
                </c:pt>
                <c:pt idx="67">
                  <c:v>3.023417E-3</c:v>
                </c:pt>
                <c:pt idx="68">
                  <c:v>9.7931850000000003E-4</c:v>
                </c:pt>
                <c:pt idx="69">
                  <c:v>7.0269060000000005E-4</c:v>
                </c:pt>
                <c:pt idx="70">
                  <c:v>1.0449630000000001E-3</c:v>
                </c:pt>
                <c:pt idx="71">
                  <c:v>7.3296419999999997E-4</c:v>
                </c:pt>
                <c:pt idx="72">
                  <c:v>7.3720049999999998E-4</c:v>
                </c:pt>
                <c:pt idx="73">
                  <c:v>1.07609E-3</c:v>
                </c:pt>
                <c:pt idx="74">
                  <c:v>7.5605690000000005E-4</c:v>
                </c:pt>
                <c:pt idx="75">
                  <c:v>3.4260829999999999E-3</c:v>
                </c:pt>
                <c:pt idx="76">
                  <c:v>2.3898880000000002E-3</c:v>
                </c:pt>
                <c:pt idx="77">
                  <c:v>1.1114269999999999E-3</c:v>
                </c:pt>
                <c:pt idx="78">
                  <c:v>7.8962430000000005E-4</c:v>
                </c:pt>
                <c:pt idx="79">
                  <c:v>1.5131280000000001E-3</c:v>
                </c:pt>
                <c:pt idx="80">
                  <c:v>1.987005E-2</c:v>
                </c:pt>
                <c:pt idx="81">
                  <c:v>8.5414089999999996E-4</c:v>
                </c:pt>
                <c:pt idx="82">
                  <c:v>1.2386809999999999E-3</c:v>
                </c:pt>
                <c:pt idx="83">
                  <c:v>2.7729159999999999E-2</c:v>
                </c:pt>
                <c:pt idx="84">
                  <c:v>6.4141049999999998E-4</c:v>
                </c:pt>
                <c:pt idx="85">
                  <c:v>1.379672E-3</c:v>
                </c:pt>
                <c:pt idx="86">
                  <c:v>1.002548E-3</c:v>
                </c:pt>
                <c:pt idx="87">
                  <c:v>2.0379290000000001E-2</c:v>
                </c:pt>
                <c:pt idx="88">
                  <c:v>1.052533E-3</c:v>
                </c:pt>
                <c:pt idx="89">
                  <c:v>2.0349360000000002E-3</c:v>
                </c:pt>
                <c:pt idx="90">
                  <c:v>1.153346E-3</c:v>
                </c:pt>
                <c:pt idx="91">
                  <c:v>1.2745370000000001E-3</c:v>
                </c:pt>
                <c:pt idx="92">
                  <c:v>1.3530269999999999E-3</c:v>
                </c:pt>
                <c:pt idx="93">
                  <c:v>1.3798879999999999E-3</c:v>
                </c:pt>
                <c:pt idx="94">
                  <c:v>2.402132E-3</c:v>
                </c:pt>
                <c:pt idx="95">
                  <c:v>6.2143859999999997E-4</c:v>
                </c:pt>
                <c:pt idx="96">
                  <c:v>1.2730389999999999E-2</c:v>
                </c:pt>
                <c:pt idx="97">
                  <c:v>1.458928E-3</c:v>
                </c:pt>
                <c:pt idx="98">
                  <c:v>1.385641E-2</c:v>
                </c:pt>
                <c:pt idx="99">
                  <c:v>1.4637499999999999E-2</c:v>
                </c:pt>
                <c:pt idx="100">
                  <c:v>2.2566779999999998E-3</c:v>
                </c:pt>
                <c:pt idx="101">
                  <c:v>8.3811910000000005E-4</c:v>
                </c:pt>
                <c:pt idx="102">
                  <c:v>2.591626E-2</c:v>
                </c:pt>
                <c:pt idx="103">
                  <c:v>2.369451E-4</c:v>
                </c:pt>
                <c:pt idx="104">
                  <c:v>2.3817109999999999E-3</c:v>
                </c:pt>
                <c:pt idx="105">
                  <c:v>2.2800529999999999E-2</c:v>
                </c:pt>
                <c:pt idx="106">
                  <c:v>2.1986120000000001E-2</c:v>
                </c:pt>
                <c:pt idx="107">
                  <c:v>1.920693E-3</c:v>
                </c:pt>
                <c:pt idx="108">
                  <c:v>5.8821329999999997E-4</c:v>
                </c:pt>
                <c:pt idx="109">
                  <c:v>6.3540009999999997E-3</c:v>
                </c:pt>
                <c:pt idx="110">
                  <c:v>1.001717E-4</c:v>
                </c:pt>
                <c:pt idx="111">
                  <c:v>1.001717E-4</c:v>
                </c:pt>
                <c:pt idx="112">
                  <c:v>2.8493540000000001E-2</c:v>
                </c:pt>
                <c:pt idx="113">
                  <c:v>2.716169E-3</c:v>
                </c:pt>
                <c:pt idx="114">
                  <c:v>2.316909E-2</c:v>
                </c:pt>
                <c:pt idx="115">
                  <c:v>2.3330529999999999E-2</c:v>
                </c:pt>
              </c:numCache>
            </c:numRef>
          </c:xVal>
          <c:yVal>
            <c:numRef>
              <c:f>Sheet6!$L$5:$L$120</c:f>
              <c:numCache>
                <c:formatCode>0.00E+00</c:formatCode>
                <c:ptCount val="116"/>
                <c:pt idx="0">
                  <c:v>6.5278877701097415E-2</c:v>
                </c:pt>
                <c:pt idx="1">
                  <c:v>6.5278877701097415E-2</c:v>
                </c:pt>
                <c:pt idx="2">
                  <c:v>6.5278877701097415E-2</c:v>
                </c:pt>
                <c:pt idx="3">
                  <c:v>6.5278877701097415E-2</c:v>
                </c:pt>
                <c:pt idx="4">
                  <c:v>6.5278877701097415E-2</c:v>
                </c:pt>
                <c:pt idx="5">
                  <c:v>6.5278877701097415E-2</c:v>
                </c:pt>
                <c:pt idx="6">
                  <c:v>2.534223328430818E-2</c:v>
                </c:pt>
                <c:pt idx="7">
                  <c:v>2.534223328430818E-2</c:v>
                </c:pt>
                <c:pt idx="8">
                  <c:v>2.183504921371196E-2</c:v>
                </c:pt>
                <c:pt idx="9">
                  <c:v>2.183504921371196E-2</c:v>
                </c:pt>
                <c:pt idx="10">
                  <c:v>3.7447675076366108E-2</c:v>
                </c:pt>
                <c:pt idx="11">
                  <c:v>2.5568503224346645E-2</c:v>
                </c:pt>
                <c:pt idx="12">
                  <c:v>2.1156239393596562E-2</c:v>
                </c:pt>
                <c:pt idx="13">
                  <c:v>1.1879171852019459E-2</c:v>
                </c:pt>
                <c:pt idx="14">
                  <c:v>2.7604932684692839E-2</c:v>
                </c:pt>
                <c:pt idx="15">
                  <c:v>1.9346079873288832E-2</c:v>
                </c:pt>
                <c:pt idx="16">
                  <c:v>1.9346079873288832E-2</c:v>
                </c:pt>
                <c:pt idx="17">
                  <c:v>1.9346079873288832E-2</c:v>
                </c:pt>
                <c:pt idx="18">
                  <c:v>1.8441000113134969E-2</c:v>
                </c:pt>
                <c:pt idx="19">
                  <c:v>8.7113926914809368E-3</c:v>
                </c:pt>
                <c:pt idx="20">
                  <c:v>1.1652901911980993E-2</c:v>
                </c:pt>
                <c:pt idx="21">
                  <c:v>1.3236791492250254E-2</c:v>
                </c:pt>
                <c:pt idx="22">
                  <c:v>5.8830184410001134E-3</c:v>
                </c:pt>
                <c:pt idx="23">
                  <c:v>5.0910736508654828E-3</c:v>
                </c:pt>
                <c:pt idx="24">
                  <c:v>5.0910736508654828E-3</c:v>
                </c:pt>
                <c:pt idx="25">
                  <c:v>5.8830184410001134E-3</c:v>
                </c:pt>
                <c:pt idx="26">
                  <c:v>5.430478560923181E-3</c:v>
                </c:pt>
                <c:pt idx="27">
                  <c:v>1.0974092091865596E-2</c:v>
                </c:pt>
                <c:pt idx="28">
                  <c:v>1.0974092091865596E-2</c:v>
                </c:pt>
                <c:pt idx="29">
                  <c:v>5.3173435909039486E-3</c:v>
                </c:pt>
                <c:pt idx="30">
                  <c:v>5.0910736508654828E-3</c:v>
                </c:pt>
                <c:pt idx="31">
                  <c:v>3.9597239506731531E-3</c:v>
                </c:pt>
                <c:pt idx="32">
                  <c:v>6.2224233510578117E-3</c:v>
                </c:pt>
                <c:pt idx="33">
                  <c:v>3.620319040615454E-3</c:v>
                </c:pt>
                <c:pt idx="34">
                  <c:v>3.620319040615454E-3</c:v>
                </c:pt>
                <c:pt idx="35">
                  <c:v>4.6385337707885504E-3</c:v>
                </c:pt>
                <c:pt idx="36">
                  <c:v>4.525398800769318E-3</c:v>
                </c:pt>
                <c:pt idx="37">
                  <c:v>1.3349926462269488E-2</c:v>
                </c:pt>
                <c:pt idx="38">
                  <c:v>7.240638081230908E-3</c:v>
                </c:pt>
                <c:pt idx="39">
                  <c:v>2.9415092205000567E-3</c:v>
                </c:pt>
                <c:pt idx="40">
                  <c:v>6.1092883810385792E-3</c:v>
                </c:pt>
                <c:pt idx="41">
                  <c:v>6.2224233510578117E-3</c:v>
                </c:pt>
                <c:pt idx="42">
                  <c:v>1.459441113248105E-2</c:v>
                </c:pt>
                <c:pt idx="43">
                  <c:v>5.5436135309424144E-3</c:v>
                </c:pt>
                <c:pt idx="44">
                  <c:v>1.2105441792057926E-2</c:v>
                </c:pt>
                <c:pt idx="45">
                  <c:v>7.5800429912886071E-3</c:v>
                </c:pt>
                <c:pt idx="46">
                  <c:v>3.9597239506731531E-3</c:v>
                </c:pt>
                <c:pt idx="47">
                  <c:v>6.5618282611155107E-3</c:v>
                </c:pt>
                <c:pt idx="48">
                  <c:v>1.0521552211788665E-2</c:v>
                </c:pt>
                <c:pt idx="49">
                  <c:v>6.9012331711732098E-3</c:v>
                </c:pt>
                <c:pt idx="50">
                  <c:v>6.1092883810385792E-3</c:v>
                </c:pt>
                <c:pt idx="51">
                  <c:v>2.9415092205000567E-3</c:v>
                </c:pt>
                <c:pt idx="52">
                  <c:v>6.1092883810385792E-3</c:v>
                </c:pt>
                <c:pt idx="53">
                  <c:v>2.8283742504808238E-3</c:v>
                </c:pt>
                <c:pt idx="54">
                  <c:v>4.6385337707885504E-3</c:v>
                </c:pt>
                <c:pt idx="55">
                  <c:v>2.1495644303654261E-3</c:v>
                </c:pt>
                <c:pt idx="56">
                  <c:v>5.5436135309424144E-3</c:v>
                </c:pt>
                <c:pt idx="57">
                  <c:v>1.810159520307727E-3</c:v>
                </c:pt>
                <c:pt idx="58">
                  <c:v>1.5838895802692612E-3</c:v>
                </c:pt>
                <c:pt idx="59">
                  <c:v>1.5838895802692612E-3</c:v>
                </c:pt>
                <c:pt idx="60">
                  <c:v>1.9232944903269601E-3</c:v>
                </c:pt>
                <c:pt idx="61">
                  <c:v>9.7296074216540341E-3</c:v>
                </c:pt>
                <c:pt idx="62">
                  <c:v>1.6970245502884941E-3</c:v>
                </c:pt>
                <c:pt idx="63">
                  <c:v>9.7296074216540341E-3</c:v>
                </c:pt>
                <c:pt idx="64">
                  <c:v>2.1495644303654261E-3</c:v>
                </c:pt>
                <c:pt idx="65">
                  <c:v>2.4889693404231247E-3</c:v>
                </c:pt>
                <c:pt idx="66">
                  <c:v>6.7880982011539763E-4</c:v>
                </c:pt>
                <c:pt idx="67">
                  <c:v>1.5838895802692612E-3</c:v>
                </c:pt>
                <c:pt idx="68">
                  <c:v>1.0182147301730966E-3</c:v>
                </c:pt>
                <c:pt idx="69">
                  <c:v>9.0507976015386351E-4</c:v>
                </c:pt>
                <c:pt idx="70">
                  <c:v>1.0182147301730966E-3</c:v>
                </c:pt>
                <c:pt idx="71">
                  <c:v>9.0507976015386351E-4</c:v>
                </c:pt>
                <c:pt idx="72">
                  <c:v>9.0507976015386351E-4</c:v>
                </c:pt>
                <c:pt idx="73">
                  <c:v>1.0182147301730966E-3</c:v>
                </c:pt>
                <c:pt idx="74">
                  <c:v>9.0507976015386351E-4</c:v>
                </c:pt>
                <c:pt idx="75">
                  <c:v>1.5838895802692612E-3</c:v>
                </c:pt>
                <c:pt idx="76">
                  <c:v>1.3576196402307953E-3</c:v>
                </c:pt>
                <c:pt idx="77">
                  <c:v>1.0182147301730966E-3</c:v>
                </c:pt>
                <c:pt idx="78">
                  <c:v>9.0507976015386351E-4</c:v>
                </c:pt>
                <c:pt idx="79">
                  <c:v>1.1313497001923295E-3</c:v>
                </c:pt>
                <c:pt idx="80">
                  <c:v>3.8465889806539202E-3</c:v>
                </c:pt>
                <c:pt idx="81">
                  <c:v>9.0507976015386351E-4</c:v>
                </c:pt>
                <c:pt idx="82">
                  <c:v>1.0182147301730966E-3</c:v>
                </c:pt>
                <c:pt idx="83">
                  <c:v>4.6385337707885504E-3</c:v>
                </c:pt>
                <c:pt idx="84">
                  <c:v>7.9194479013463062E-4</c:v>
                </c:pt>
                <c:pt idx="85">
                  <c:v>1.0182147301730966E-3</c:v>
                </c:pt>
                <c:pt idx="86">
                  <c:v>9.0507976015386351E-4</c:v>
                </c:pt>
                <c:pt idx="87">
                  <c:v>3.7334540106346873E-3</c:v>
                </c:pt>
                <c:pt idx="88">
                  <c:v>9.0507976015386351E-4</c:v>
                </c:pt>
                <c:pt idx="89">
                  <c:v>1.1313497001923295E-3</c:v>
                </c:pt>
                <c:pt idx="90">
                  <c:v>9.0507976015386351E-4</c:v>
                </c:pt>
                <c:pt idx="91">
                  <c:v>9.0507976015386351E-4</c:v>
                </c:pt>
                <c:pt idx="92">
                  <c:v>9.0507976015386351E-4</c:v>
                </c:pt>
                <c:pt idx="93">
                  <c:v>9.0507976015386351E-4</c:v>
                </c:pt>
                <c:pt idx="94">
                  <c:v>1.1313497001923295E-3</c:v>
                </c:pt>
                <c:pt idx="95">
                  <c:v>6.7880982011539763E-4</c:v>
                </c:pt>
                <c:pt idx="96">
                  <c:v>2.6021043104423576E-3</c:v>
                </c:pt>
                <c:pt idx="97">
                  <c:v>9.0507976015386351E-4</c:v>
                </c:pt>
                <c:pt idx="98">
                  <c:v>2.7152392804615905E-3</c:v>
                </c:pt>
                <c:pt idx="99">
                  <c:v>2.7152392804615905E-3</c:v>
                </c:pt>
                <c:pt idx="100">
                  <c:v>1.0182147301730966E-3</c:v>
                </c:pt>
                <c:pt idx="101">
                  <c:v>6.7880982011539763E-4</c:v>
                </c:pt>
                <c:pt idx="102">
                  <c:v>3.8465889806539202E-3</c:v>
                </c:pt>
                <c:pt idx="103">
                  <c:v>4.5253988007693175E-4</c:v>
                </c:pt>
                <c:pt idx="104">
                  <c:v>1.0182147301730966E-3</c:v>
                </c:pt>
                <c:pt idx="105">
                  <c:v>3.5071840705962211E-3</c:v>
                </c:pt>
                <c:pt idx="106">
                  <c:v>3.3940491005769883E-3</c:v>
                </c:pt>
                <c:pt idx="107">
                  <c:v>9.0507976015386351E-4</c:v>
                </c:pt>
                <c:pt idx="108">
                  <c:v>5.6567485009616475E-4</c:v>
                </c:pt>
                <c:pt idx="109">
                  <c:v>1.5838895802692612E-3</c:v>
                </c:pt>
                <c:pt idx="110">
                  <c:v>3.3940491005769881E-4</c:v>
                </c:pt>
                <c:pt idx="111">
                  <c:v>3.3940491005769881E-4</c:v>
                </c:pt>
                <c:pt idx="112">
                  <c:v>3.9597239506731531E-3</c:v>
                </c:pt>
                <c:pt idx="113">
                  <c:v>1.0182147301730966E-3</c:v>
                </c:pt>
                <c:pt idx="114">
                  <c:v>3.3940491005769883E-3</c:v>
                </c:pt>
                <c:pt idx="115">
                  <c:v>3.3940491005769883E-3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05920"/>
        <c:axId val="329908664"/>
      </c:scatterChart>
      <c:valAx>
        <c:axId val="32990592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6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6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6373684739603566"/>
              <c:y val="0.932896269468967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6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08664"/>
        <c:crosses val="autoZero"/>
        <c:crossBetween val="midCat"/>
      </c:valAx>
      <c:valAx>
        <c:axId val="32990866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3451911290375632E-2"/>
              <c:y val="0.3568368139317289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059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GRN19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904502016783582"/>
          <c:y val="2.42506794645755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709371381443375"/>
          <c:y val="7.4954808445092266E-2"/>
          <c:w val="0.79316995399293599"/>
          <c:h val="0.7969140851256134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3.0666259335897731E-2"/>
                  <c:y val="0.6311931525246803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Sheet8!$K$5:$K$152</c:f>
              <c:numCache>
                <c:formatCode>0.00E+00</c:formatCode>
                <c:ptCount val="148"/>
                <c:pt idx="0">
                  <c:v>1.221642E-2</c:v>
                </c:pt>
                <c:pt idx="1">
                  <c:v>9.7873030000000007E-3</c:v>
                </c:pt>
                <c:pt idx="2">
                  <c:v>1.040632E-2</c:v>
                </c:pt>
                <c:pt idx="3">
                  <c:v>2.1043530000000001E-2</c:v>
                </c:pt>
                <c:pt idx="4">
                  <c:v>1.7625499999999999E-2</c:v>
                </c:pt>
                <c:pt idx="5">
                  <c:v>8.95081E-3</c:v>
                </c:pt>
                <c:pt idx="6">
                  <c:v>7.1606869999999998E-3</c:v>
                </c:pt>
                <c:pt idx="7">
                  <c:v>7.2124590000000001E-3</c:v>
                </c:pt>
                <c:pt idx="8">
                  <c:v>4.994879E-2</c:v>
                </c:pt>
                <c:pt idx="9">
                  <c:v>5.7737419999999998E-2</c:v>
                </c:pt>
                <c:pt idx="10">
                  <c:v>5.8319389999999999E-2</c:v>
                </c:pt>
                <c:pt idx="11">
                  <c:v>6.0718389999999997E-2</c:v>
                </c:pt>
                <c:pt idx="12">
                  <c:v>6.0740750000000003E-2</c:v>
                </c:pt>
                <c:pt idx="13">
                  <c:v>8.6559189999999998E-3</c:v>
                </c:pt>
                <c:pt idx="14">
                  <c:v>9.7080310000000003E-2</c:v>
                </c:pt>
                <c:pt idx="15">
                  <c:v>3.1930539999999999E-3</c:v>
                </c:pt>
                <c:pt idx="16">
                  <c:v>0.10136969999999999</c:v>
                </c:pt>
                <c:pt idx="17">
                  <c:v>8.4818289999999998E-3</c:v>
                </c:pt>
                <c:pt idx="18">
                  <c:v>3.3867319999999999E-3</c:v>
                </c:pt>
                <c:pt idx="19">
                  <c:v>2.0911160000000001E-3</c:v>
                </c:pt>
                <c:pt idx="20">
                  <c:v>1.003106E-2</c:v>
                </c:pt>
                <c:pt idx="21">
                  <c:v>1.7075170000000001E-2</c:v>
                </c:pt>
                <c:pt idx="22">
                  <c:v>3.0624979999999999E-3</c:v>
                </c:pt>
                <c:pt idx="23">
                  <c:v>1.714922E-2</c:v>
                </c:pt>
                <c:pt idx="24">
                  <c:v>1.153263E-2</c:v>
                </c:pt>
                <c:pt idx="25">
                  <c:v>9.8483300000000006E-4</c:v>
                </c:pt>
                <c:pt idx="26">
                  <c:v>9.8483300000000006E-4</c:v>
                </c:pt>
                <c:pt idx="27">
                  <c:v>1.042584E-3</c:v>
                </c:pt>
                <c:pt idx="28">
                  <c:v>1.437818E-3</c:v>
                </c:pt>
                <c:pt idx="29">
                  <c:v>1.3138769999999999E-2</c:v>
                </c:pt>
                <c:pt idx="30">
                  <c:v>2.1798070000000002E-3</c:v>
                </c:pt>
                <c:pt idx="31">
                  <c:v>1.2585109999999999E-3</c:v>
                </c:pt>
                <c:pt idx="32">
                  <c:v>1.6203490000000001E-2</c:v>
                </c:pt>
                <c:pt idx="33">
                  <c:v>1.6473680000000001E-2</c:v>
                </c:pt>
                <c:pt idx="34">
                  <c:v>9.0914610000000003E-3</c:v>
                </c:pt>
                <c:pt idx="35">
                  <c:v>5.7654530000000002E-2</c:v>
                </c:pt>
                <c:pt idx="36">
                  <c:v>1.930511E-3</c:v>
                </c:pt>
                <c:pt idx="37">
                  <c:v>1.515169E-3</c:v>
                </c:pt>
                <c:pt idx="38">
                  <c:v>8.5044089999999992E-3</c:v>
                </c:pt>
                <c:pt idx="39">
                  <c:v>9.9639780000000001E-3</c:v>
                </c:pt>
                <c:pt idx="40">
                  <c:v>1.0171879999999999E-2</c:v>
                </c:pt>
                <c:pt idx="41">
                  <c:v>6.5324839999999995E-2</c:v>
                </c:pt>
                <c:pt idx="42">
                  <c:v>4.3678689999999999E-2</c:v>
                </c:pt>
                <c:pt idx="43">
                  <c:v>1.1260720000000001E-3</c:v>
                </c:pt>
                <c:pt idx="44">
                  <c:v>1.1260720000000001E-3</c:v>
                </c:pt>
                <c:pt idx="45">
                  <c:v>1.2524280000000001E-3</c:v>
                </c:pt>
                <c:pt idx="46">
                  <c:v>1.8790910000000001E-2</c:v>
                </c:pt>
                <c:pt idx="47">
                  <c:v>2.3896030000000001E-3</c:v>
                </c:pt>
                <c:pt idx="48">
                  <c:v>7.2319640000000004E-2</c:v>
                </c:pt>
                <c:pt idx="49">
                  <c:v>5.4776140000000001E-2</c:v>
                </c:pt>
                <c:pt idx="50">
                  <c:v>1.5737500000000001E-3</c:v>
                </c:pt>
                <c:pt idx="51">
                  <c:v>9.0606289999999999E-4</c:v>
                </c:pt>
                <c:pt idx="52">
                  <c:v>1.740024E-3</c:v>
                </c:pt>
                <c:pt idx="53">
                  <c:v>1.6365319999999999E-2</c:v>
                </c:pt>
                <c:pt idx="54">
                  <c:v>2.167403E-3</c:v>
                </c:pt>
                <c:pt idx="55">
                  <c:v>2.299816E-2</c:v>
                </c:pt>
                <c:pt idx="56">
                  <c:v>5.7331910000000003E-3</c:v>
                </c:pt>
                <c:pt idx="57">
                  <c:v>4.8038229999999996E-3</c:v>
                </c:pt>
                <c:pt idx="58">
                  <c:v>1.1211369999999999E-3</c:v>
                </c:pt>
                <c:pt idx="59">
                  <c:v>1.700177E-3</c:v>
                </c:pt>
                <c:pt idx="60">
                  <c:v>1.5929579999999999E-2</c:v>
                </c:pt>
                <c:pt idx="61">
                  <c:v>2.9632819999999998E-3</c:v>
                </c:pt>
                <c:pt idx="62">
                  <c:v>2.7610869999999999E-2</c:v>
                </c:pt>
                <c:pt idx="63">
                  <c:v>9.6340179999999996E-4</c:v>
                </c:pt>
                <c:pt idx="64">
                  <c:v>4.1330220000000001E-2</c:v>
                </c:pt>
                <c:pt idx="65">
                  <c:v>2.983011E-2</c:v>
                </c:pt>
                <c:pt idx="66">
                  <c:v>2.4742829999999999E-3</c:v>
                </c:pt>
                <c:pt idx="67">
                  <c:v>9.086834E-4</c:v>
                </c:pt>
                <c:pt idx="68">
                  <c:v>1.1876650000000001E-3</c:v>
                </c:pt>
                <c:pt idx="69">
                  <c:v>1.093419E-2</c:v>
                </c:pt>
                <c:pt idx="70">
                  <c:v>9.7238200000000004E-4</c:v>
                </c:pt>
                <c:pt idx="71">
                  <c:v>1.6421939999999999E-2</c:v>
                </c:pt>
                <c:pt idx="72">
                  <c:v>3.0020270000000002E-2</c:v>
                </c:pt>
                <c:pt idx="73">
                  <c:v>1.01033E-3</c:v>
                </c:pt>
                <c:pt idx="74">
                  <c:v>1.3537250000000001E-3</c:v>
                </c:pt>
                <c:pt idx="75">
                  <c:v>5.1298689999999996E-3</c:v>
                </c:pt>
                <c:pt idx="76">
                  <c:v>1.159939E-3</c:v>
                </c:pt>
                <c:pt idx="77">
                  <c:v>1.552758E-3</c:v>
                </c:pt>
                <c:pt idx="78">
                  <c:v>3.2899100000000001E-3</c:v>
                </c:pt>
                <c:pt idx="79">
                  <c:v>3.413017E-3</c:v>
                </c:pt>
                <c:pt idx="80">
                  <c:v>1.778165E-3</c:v>
                </c:pt>
                <c:pt idx="81">
                  <c:v>6.7538750000000003E-3</c:v>
                </c:pt>
                <c:pt idx="82">
                  <c:v>9.2485500000000003E-4</c:v>
                </c:pt>
                <c:pt idx="83">
                  <c:v>1.6224480000000001E-3</c:v>
                </c:pt>
                <c:pt idx="84">
                  <c:v>6.3965769999999996E-3</c:v>
                </c:pt>
                <c:pt idx="85">
                  <c:v>2.1052240000000002E-3</c:v>
                </c:pt>
                <c:pt idx="86">
                  <c:v>1.003253E-3</c:v>
                </c:pt>
                <c:pt idx="87">
                  <c:v>4.437924E-2</c:v>
                </c:pt>
                <c:pt idx="88">
                  <c:v>5.4595219999999996E-3</c:v>
                </c:pt>
                <c:pt idx="89">
                  <c:v>1.455675E-3</c:v>
                </c:pt>
                <c:pt idx="90">
                  <c:v>6.9308839999999997E-2</c:v>
                </c:pt>
                <c:pt idx="91">
                  <c:v>1.877735E-3</c:v>
                </c:pt>
                <c:pt idx="92">
                  <c:v>1.5212730000000001E-3</c:v>
                </c:pt>
                <c:pt idx="93">
                  <c:v>2.3644700000000001E-2</c:v>
                </c:pt>
                <c:pt idx="94">
                  <c:v>1.8267120000000001E-3</c:v>
                </c:pt>
                <c:pt idx="95">
                  <c:v>1.8704380000000001E-3</c:v>
                </c:pt>
                <c:pt idx="96">
                  <c:v>2.3391689999999999E-3</c:v>
                </c:pt>
                <c:pt idx="97">
                  <c:v>2.7708880000000002E-2</c:v>
                </c:pt>
                <c:pt idx="98">
                  <c:v>4.6938700000000002E-3</c:v>
                </c:pt>
                <c:pt idx="99">
                  <c:v>2.4440859999999998E-3</c:v>
                </c:pt>
                <c:pt idx="100">
                  <c:v>1.9787149999999998E-3</c:v>
                </c:pt>
                <c:pt idx="101">
                  <c:v>6.2045800000000003E-3</c:v>
                </c:pt>
                <c:pt idx="102">
                  <c:v>3.2423389999999998E-4</c:v>
                </c:pt>
                <c:pt idx="103">
                  <c:v>5.6872750000000005E-4</c:v>
                </c:pt>
                <c:pt idx="104">
                  <c:v>2.5885779999999998E-3</c:v>
                </c:pt>
                <c:pt idx="105">
                  <c:v>3.9795239999999999E-3</c:v>
                </c:pt>
                <c:pt idx="106">
                  <c:v>2.9567889999999999E-2</c:v>
                </c:pt>
                <c:pt idx="107">
                  <c:v>1.0000460000000001E-3</c:v>
                </c:pt>
                <c:pt idx="108">
                  <c:v>2.657866E-2</c:v>
                </c:pt>
                <c:pt idx="109">
                  <c:v>1.948459E-2</c:v>
                </c:pt>
                <c:pt idx="110">
                  <c:v>1.662976E-2</c:v>
                </c:pt>
                <c:pt idx="111">
                  <c:v>2.491226E-3</c:v>
                </c:pt>
                <c:pt idx="112">
                  <c:v>1.0976040000000001E-3</c:v>
                </c:pt>
                <c:pt idx="113">
                  <c:v>1.1068989999999999E-3</c:v>
                </c:pt>
                <c:pt idx="114">
                  <c:v>7.2615209999999999E-3</c:v>
                </c:pt>
                <c:pt idx="115">
                  <c:v>2.0294229999999998E-3</c:v>
                </c:pt>
                <c:pt idx="116">
                  <c:v>7.6863110000000001E-4</c:v>
                </c:pt>
                <c:pt idx="117">
                  <c:v>3.13547E-3</c:v>
                </c:pt>
                <c:pt idx="118">
                  <c:v>4.7484339999999999E-4</c:v>
                </c:pt>
                <c:pt idx="119">
                  <c:v>2.1066769999999999E-3</c:v>
                </c:pt>
                <c:pt idx="120">
                  <c:v>1.2042680000000001E-3</c:v>
                </c:pt>
                <c:pt idx="121">
                  <c:v>5.3685950000000005E-4</c:v>
                </c:pt>
                <c:pt idx="122">
                  <c:v>8.6886000000000005E-4</c:v>
                </c:pt>
                <c:pt idx="123">
                  <c:v>2.227967E-3</c:v>
                </c:pt>
                <c:pt idx="124">
                  <c:v>1.286487E-3</c:v>
                </c:pt>
                <c:pt idx="125">
                  <c:v>2.8606619999999999E-3</c:v>
                </c:pt>
                <c:pt idx="126">
                  <c:v>6.0347060000000004E-4</c:v>
                </c:pt>
                <c:pt idx="127">
                  <c:v>6.0347060000000004E-4</c:v>
                </c:pt>
                <c:pt idx="128">
                  <c:v>1.446513E-2</c:v>
                </c:pt>
                <c:pt idx="129">
                  <c:v>9.6975819999999999E-4</c:v>
                </c:pt>
                <c:pt idx="130">
                  <c:v>1.484472E-2</c:v>
                </c:pt>
                <c:pt idx="131">
                  <c:v>6.6595369999999997E-4</c:v>
                </c:pt>
                <c:pt idx="132">
                  <c:v>1.0624790000000001E-3</c:v>
                </c:pt>
                <c:pt idx="133">
                  <c:v>2.0488749999999999E-3</c:v>
                </c:pt>
                <c:pt idx="134">
                  <c:v>1.515742E-2</c:v>
                </c:pt>
                <c:pt idx="135">
                  <c:v>1.7288689999999999E-2</c:v>
                </c:pt>
                <c:pt idx="136">
                  <c:v>1.5857989999999999E-3</c:v>
                </c:pt>
                <c:pt idx="137">
                  <c:v>7.4031620000000005E-4</c:v>
                </c:pt>
                <c:pt idx="138">
                  <c:v>1.6100979999999999E-3</c:v>
                </c:pt>
                <c:pt idx="139">
                  <c:v>1.6904960000000001E-3</c:v>
                </c:pt>
                <c:pt idx="140">
                  <c:v>2.8574659999999999E-3</c:v>
                </c:pt>
                <c:pt idx="141">
                  <c:v>7.1958590000000005E-5</c:v>
                </c:pt>
                <c:pt idx="142">
                  <c:v>2.3688580000000001E-2</c:v>
                </c:pt>
                <c:pt idx="143">
                  <c:v>1.852596E-3</c:v>
                </c:pt>
                <c:pt idx="144">
                  <c:v>8.8809459999999996E-4</c:v>
                </c:pt>
                <c:pt idx="145">
                  <c:v>9.3171210000000005E-4</c:v>
                </c:pt>
                <c:pt idx="146">
                  <c:v>1.4178210000000001E-3</c:v>
                </c:pt>
                <c:pt idx="147">
                  <c:v>3.2781170000000001E-3</c:v>
                </c:pt>
              </c:numCache>
            </c:numRef>
          </c:xVal>
          <c:yVal>
            <c:numRef>
              <c:f>Sheet8!$L$5:$L$152</c:f>
              <c:numCache>
                <c:formatCode>0.00E+00</c:formatCode>
                <c:ptCount val="148"/>
                <c:pt idx="0">
                  <c:v>1.6404570652788778E-2</c:v>
                </c:pt>
                <c:pt idx="1">
                  <c:v>1.3915601312365652E-2</c:v>
                </c:pt>
                <c:pt idx="2">
                  <c:v>1.4028736282384885E-2</c:v>
                </c:pt>
                <c:pt idx="3">
                  <c:v>1.7083380472904176E-2</c:v>
                </c:pt>
                <c:pt idx="4">
                  <c:v>1.5952030772711845E-2</c:v>
                </c:pt>
                <c:pt idx="5">
                  <c:v>1.2444846702115623E-2</c:v>
                </c:pt>
                <c:pt idx="6">
                  <c:v>1.153976694196176E-2</c:v>
                </c:pt>
                <c:pt idx="7">
                  <c:v>1.153976694196176E-2</c:v>
                </c:pt>
                <c:pt idx="8">
                  <c:v>2.0477429573481164E-2</c:v>
                </c:pt>
                <c:pt idx="9">
                  <c:v>2.0477429573481164E-2</c:v>
                </c:pt>
                <c:pt idx="10">
                  <c:v>2.0477429573481164E-2</c:v>
                </c:pt>
                <c:pt idx="11">
                  <c:v>2.0477429573481164E-2</c:v>
                </c:pt>
                <c:pt idx="12">
                  <c:v>2.0477429573481164E-2</c:v>
                </c:pt>
                <c:pt idx="13">
                  <c:v>8.8245276615001693E-3</c:v>
                </c:pt>
                <c:pt idx="14">
                  <c:v>2.2513859033827355E-2</c:v>
                </c:pt>
                <c:pt idx="15">
                  <c:v>5.9961534110193459E-3</c:v>
                </c:pt>
                <c:pt idx="16">
                  <c:v>2.2513859033827355E-2</c:v>
                </c:pt>
                <c:pt idx="17">
                  <c:v>7.4669080212693747E-3</c:v>
                </c:pt>
                <c:pt idx="18">
                  <c:v>4.6385337707885504E-3</c:v>
                </c:pt>
                <c:pt idx="19">
                  <c:v>3.7334540106346873E-3</c:v>
                </c:pt>
                <c:pt idx="20">
                  <c:v>6.1092883810385792E-3</c:v>
                </c:pt>
                <c:pt idx="21">
                  <c:v>7.4669080212693747E-3</c:v>
                </c:pt>
                <c:pt idx="22">
                  <c:v>3.9597239506731531E-3</c:v>
                </c:pt>
                <c:pt idx="23">
                  <c:v>7.4669080212693747E-3</c:v>
                </c:pt>
                <c:pt idx="24">
                  <c:v>5.8830184410001134E-3</c:v>
                </c:pt>
                <c:pt idx="25">
                  <c:v>2.6021043104423576E-3</c:v>
                </c:pt>
                <c:pt idx="26">
                  <c:v>2.6021043104423576E-3</c:v>
                </c:pt>
                <c:pt idx="27">
                  <c:v>2.6021043104423576E-3</c:v>
                </c:pt>
                <c:pt idx="28">
                  <c:v>2.8283742504808238E-3</c:v>
                </c:pt>
                <c:pt idx="29">
                  <c:v>5.9961534110193459E-3</c:v>
                </c:pt>
                <c:pt idx="30">
                  <c:v>3.0546441905192896E-3</c:v>
                </c:pt>
                <c:pt idx="31">
                  <c:v>2.6021043104423576E-3</c:v>
                </c:pt>
                <c:pt idx="32">
                  <c:v>6.2224233510578117E-3</c:v>
                </c:pt>
                <c:pt idx="33">
                  <c:v>6.2224233510578117E-3</c:v>
                </c:pt>
                <c:pt idx="34">
                  <c:v>4.7516687408077837E-3</c:v>
                </c:pt>
                <c:pt idx="35">
                  <c:v>1.1652901911980993E-2</c:v>
                </c:pt>
                <c:pt idx="36">
                  <c:v>2.7152392804615905E-3</c:v>
                </c:pt>
                <c:pt idx="37">
                  <c:v>2.4889693404231247E-3</c:v>
                </c:pt>
                <c:pt idx="38">
                  <c:v>4.525398800769318E-3</c:v>
                </c:pt>
                <c:pt idx="39">
                  <c:v>4.7516687408077837E-3</c:v>
                </c:pt>
                <c:pt idx="40">
                  <c:v>4.7516687408077837E-3</c:v>
                </c:pt>
                <c:pt idx="41">
                  <c:v>1.2105441792057926E-2</c:v>
                </c:pt>
                <c:pt idx="42">
                  <c:v>9.6164724516347999E-3</c:v>
                </c:pt>
                <c:pt idx="43">
                  <c:v>2.1495644303654261E-3</c:v>
                </c:pt>
                <c:pt idx="44">
                  <c:v>2.1495644303654261E-3</c:v>
                </c:pt>
                <c:pt idx="45">
                  <c:v>2.1495644303654261E-3</c:v>
                </c:pt>
                <c:pt idx="46">
                  <c:v>5.9961534110193459E-3</c:v>
                </c:pt>
                <c:pt idx="47">
                  <c:v>2.6021043104423576E-3</c:v>
                </c:pt>
                <c:pt idx="48">
                  <c:v>1.2444846702115623E-2</c:v>
                </c:pt>
                <c:pt idx="49">
                  <c:v>1.0295282271750198E-2</c:v>
                </c:pt>
                <c:pt idx="50">
                  <c:v>2.1495644303654261E-3</c:v>
                </c:pt>
                <c:pt idx="51">
                  <c:v>1.810159520307727E-3</c:v>
                </c:pt>
                <c:pt idx="52">
                  <c:v>2.1495644303654261E-3</c:v>
                </c:pt>
                <c:pt idx="53">
                  <c:v>5.2042086208847153E-3</c:v>
                </c:pt>
                <c:pt idx="54">
                  <c:v>2.262699400384659E-3</c:v>
                </c:pt>
                <c:pt idx="55">
                  <c:v>5.9961534110193459E-3</c:v>
                </c:pt>
                <c:pt idx="56">
                  <c:v>3.0546441905192896E-3</c:v>
                </c:pt>
                <c:pt idx="57">
                  <c:v>2.8283742504808238E-3</c:v>
                </c:pt>
                <c:pt idx="58">
                  <c:v>1.6970245502884941E-3</c:v>
                </c:pt>
                <c:pt idx="59">
                  <c:v>1.9232944903269601E-3</c:v>
                </c:pt>
                <c:pt idx="60">
                  <c:v>4.7516687408077837E-3</c:v>
                </c:pt>
                <c:pt idx="61">
                  <c:v>2.262699400384659E-3</c:v>
                </c:pt>
                <c:pt idx="62">
                  <c:v>6.2224233510578117E-3</c:v>
                </c:pt>
                <c:pt idx="63">
                  <c:v>1.4707546102500284E-3</c:v>
                </c:pt>
                <c:pt idx="64">
                  <c:v>7.5800429912886071E-3</c:v>
                </c:pt>
                <c:pt idx="65">
                  <c:v>6.2224233510578117E-3</c:v>
                </c:pt>
                <c:pt idx="66">
                  <c:v>1.9232944903269601E-3</c:v>
                </c:pt>
                <c:pt idx="67">
                  <c:v>1.3576196402307953E-3</c:v>
                </c:pt>
                <c:pt idx="68">
                  <c:v>1.4707546102500284E-3</c:v>
                </c:pt>
                <c:pt idx="69">
                  <c:v>3.5071840705962211E-3</c:v>
                </c:pt>
                <c:pt idx="70">
                  <c:v>1.3576196402307953E-3</c:v>
                </c:pt>
                <c:pt idx="71">
                  <c:v>4.2991288607308522E-3</c:v>
                </c:pt>
                <c:pt idx="72">
                  <c:v>5.9961534110193459E-3</c:v>
                </c:pt>
                <c:pt idx="73">
                  <c:v>1.3576196402307953E-3</c:v>
                </c:pt>
                <c:pt idx="74">
                  <c:v>1.4707546102500284E-3</c:v>
                </c:pt>
                <c:pt idx="75">
                  <c:v>2.3758343704038919E-3</c:v>
                </c:pt>
                <c:pt idx="76">
                  <c:v>1.3576196402307953E-3</c:v>
                </c:pt>
                <c:pt idx="77">
                  <c:v>1.4707546102500284E-3</c:v>
                </c:pt>
                <c:pt idx="78">
                  <c:v>1.9232944903269601E-3</c:v>
                </c:pt>
                <c:pt idx="79">
                  <c:v>1.9232944903269601E-3</c:v>
                </c:pt>
                <c:pt idx="80">
                  <c:v>1.4707546102500284E-3</c:v>
                </c:pt>
                <c:pt idx="81">
                  <c:v>2.4889693404231247E-3</c:v>
                </c:pt>
                <c:pt idx="82">
                  <c:v>1.1313497001923295E-3</c:v>
                </c:pt>
                <c:pt idx="83">
                  <c:v>1.3576196402307953E-3</c:v>
                </c:pt>
                <c:pt idx="84">
                  <c:v>2.3758343704038919E-3</c:v>
                </c:pt>
                <c:pt idx="85">
                  <c:v>1.4707546102500284E-3</c:v>
                </c:pt>
                <c:pt idx="86">
                  <c:v>1.1313497001923295E-3</c:v>
                </c:pt>
                <c:pt idx="87">
                  <c:v>6.9012331711732098E-3</c:v>
                </c:pt>
                <c:pt idx="88">
                  <c:v>2.1495644303654261E-3</c:v>
                </c:pt>
                <c:pt idx="89">
                  <c:v>1.2444846702115624E-3</c:v>
                </c:pt>
                <c:pt idx="90">
                  <c:v>9.1639325715578684E-3</c:v>
                </c:pt>
                <c:pt idx="91">
                  <c:v>1.3576196402307953E-3</c:v>
                </c:pt>
                <c:pt idx="92">
                  <c:v>1.2444846702115624E-3</c:v>
                </c:pt>
                <c:pt idx="93">
                  <c:v>4.4122638307500846E-3</c:v>
                </c:pt>
                <c:pt idx="94">
                  <c:v>1.2444846702115624E-3</c:v>
                </c:pt>
                <c:pt idx="95">
                  <c:v>1.2444846702115624E-3</c:v>
                </c:pt>
                <c:pt idx="96">
                  <c:v>1.3576196402307953E-3</c:v>
                </c:pt>
                <c:pt idx="97">
                  <c:v>4.7516687408077837E-3</c:v>
                </c:pt>
                <c:pt idx="98">
                  <c:v>1.810159520307727E-3</c:v>
                </c:pt>
                <c:pt idx="99">
                  <c:v>1.3576196402307953E-3</c:v>
                </c:pt>
                <c:pt idx="100">
                  <c:v>1.2444846702115624E-3</c:v>
                </c:pt>
                <c:pt idx="101">
                  <c:v>2.0364294603461932E-3</c:v>
                </c:pt>
                <c:pt idx="102">
                  <c:v>6.7880982011539763E-4</c:v>
                </c:pt>
                <c:pt idx="103">
                  <c:v>7.9194479013463062E-4</c:v>
                </c:pt>
                <c:pt idx="104">
                  <c:v>1.3576196402307953E-3</c:v>
                </c:pt>
                <c:pt idx="105">
                  <c:v>1.5838895802692612E-3</c:v>
                </c:pt>
                <c:pt idx="106">
                  <c:v>4.7516687408077837E-3</c:v>
                </c:pt>
                <c:pt idx="107">
                  <c:v>9.0507976015386351E-4</c:v>
                </c:pt>
                <c:pt idx="108">
                  <c:v>4.4122638307500846E-3</c:v>
                </c:pt>
                <c:pt idx="109">
                  <c:v>3.620319040615454E-3</c:v>
                </c:pt>
                <c:pt idx="110">
                  <c:v>3.2809141305577554E-3</c:v>
                </c:pt>
                <c:pt idx="111">
                  <c:v>1.2444846702115624E-3</c:v>
                </c:pt>
                <c:pt idx="112">
                  <c:v>9.0507976015386351E-4</c:v>
                </c:pt>
                <c:pt idx="113">
                  <c:v>9.0507976015386351E-4</c:v>
                </c:pt>
                <c:pt idx="114">
                  <c:v>2.0364294603461932E-3</c:v>
                </c:pt>
                <c:pt idx="115">
                  <c:v>1.1313497001923295E-3</c:v>
                </c:pt>
                <c:pt idx="116">
                  <c:v>7.9194479013463062E-4</c:v>
                </c:pt>
                <c:pt idx="117">
                  <c:v>1.3576196402307953E-3</c:v>
                </c:pt>
                <c:pt idx="118">
                  <c:v>6.7880982011539763E-4</c:v>
                </c:pt>
                <c:pt idx="119">
                  <c:v>1.1313497001923295E-3</c:v>
                </c:pt>
                <c:pt idx="120">
                  <c:v>9.0507976015386351E-4</c:v>
                </c:pt>
                <c:pt idx="121">
                  <c:v>6.7880982011539763E-4</c:v>
                </c:pt>
                <c:pt idx="122">
                  <c:v>7.9194479013463062E-4</c:v>
                </c:pt>
                <c:pt idx="123">
                  <c:v>1.1313497001923295E-3</c:v>
                </c:pt>
                <c:pt idx="124">
                  <c:v>9.0507976015386351E-4</c:v>
                </c:pt>
                <c:pt idx="125">
                  <c:v>1.2444846702115624E-3</c:v>
                </c:pt>
                <c:pt idx="126">
                  <c:v>6.7880982011539763E-4</c:v>
                </c:pt>
                <c:pt idx="127">
                  <c:v>6.7880982011539763E-4</c:v>
                </c:pt>
                <c:pt idx="128">
                  <c:v>2.8283742504808238E-3</c:v>
                </c:pt>
                <c:pt idx="129">
                  <c:v>7.9194479013463062E-4</c:v>
                </c:pt>
                <c:pt idx="130">
                  <c:v>2.8283742504808238E-3</c:v>
                </c:pt>
                <c:pt idx="131">
                  <c:v>6.7880982011539763E-4</c:v>
                </c:pt>
                <c:pt idx="132">
                  <c:v>7.9194479013463062E-4</c:v>
                </c:pt>
                <c:pt idx="133">
                  <c:v>1.0182147301730966E-3</c:v>
                </c:pt>
                <c:pt idx="134">
                  <c:v>2.8283742504808238E-3</c:v>
                </c:pt>
                <c:pt idx="135">
                  <c:v>3.0546441905192896E-3</c:v>
                </c:pt>
                <c:pt idx="136">
                  <c:v>9.0507976015386351E-4</c:v>
                </c:pt>
                <c:pt idx="137">
                  <c:v>6.7880982011539763E-4</c:v>
                </c:pt>
                <c:pt idx="138">
                  <c:v>9.0507976015386351E-4</c:v>
                </c:pt>
                <c:pt idx="139">
                  <c:v>9.0507976015386351E-4</c:v>
                </c:pt>
                <c:pt idx="140">
                  <c:v>1.1313497001923295E-3</c:v>
                </c:pt>
                <c:pt idx="141">
                  <c:v>3.3940491005769881E-4</c:v>
                </c:pt>
                <c:pt idx="142">
                  <c:v>3.620319040615454E-3</c:v>
                </c:pt>
                <c:pt idx="143">
                  <c:v>9.0507976015386351E-4</c:v>
                </c:pt>
                <c:pt idx="144">
                  <c:v>6.7880982011539763E-4</c:v>
                </c:pt>
                <c:pt idx="145">
                  <c:v>6.7880982011539763E-4</c:v>
                </c:pt>
                <c:pt idx="146">
                  <c:v>7.9194479013463062E-4</c:v>
                </c:pt>
                <c:pt idx="147">
                  <c:v>1.1313497001923295E-3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11408"/>
        <c:axId val="329914544"/>
      </c:scatterChart>
      <c:valAx>
        <c:axId val="32991140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572301423076275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4544"/>
        <c:crosses val="autoZero"/>
        <c:crossBetween val="midCat"/>
      </c:valAx>
      <c:valAx>
        <c:axId val="3299145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2246378024266498E-2"/>
              <c:y val="0.376035268507851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140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Molecular Function: GRN2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8613364196294808"/>
          <c:y val="1.61671196430503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5200116243922498E-2"/>
                  <c:y val="0.603057749715165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Sheet8!$K$5:$K$136</c:f>
              <c:numCache>
                <c:formatCode>0.00E+00</c:formatCode>
                <c:ptCount val="132"/>
                <c:pt idx="0">
                  <c:v>7.164569E-3</c:v>
                </c:pt>
                <c:pt idx="1">
                  <c:v>2.7610869999999999E-2</c:v>
                </c:pt>
                <c:pt idx="2">
                  <c:v>2.983011E-2</c:v>
                </c:pt>
                <c:pt idx="3">
                  <c:v>4.0936779999999999E-3</c:v>
                </c:pt>
                <c:pt idx="4">
                  <c:v>1.6203490000000001E-2</c:v>
                </c:pt>
                <c:pt idx="5">
                  <c:v>1.6473680000000001E-2</c:v>
                </c:pt>
                <c:pt idx="6">
                  <c:v>5.7331910000000003E-3</c:v>
                </c:pt>
                <c:pt idx="7">
                  <c:v>4.1330220000000001E-2</c:v>
                </c:pt>
                <c:pt idx="8">
                  <c:v>7.8859519999999997E-4</c:v>
                </c:pt>
                <c:pt idx="9">
                  <c:v>4.6577390000000001E-3</c:v>
                </c:pt>
                <c:pt idx="10">
                  <c:v>3.4164680000000002E-3</c:v>
                </c:pt>
                <c:pt idx="11">
                  <c:v>5.1298689999999996E-3</c:v>
                </c:pt>
                <c:pt idx="12">
                  <c:v>1.686571E-3</c:v>
                </c:pt>
                <c:pt idx="13">
                  <c:v>2.3673969999999998E-3</c:v>
                </c:pt>
                <c:pt idx="14">
                  <c:v>1.360979E-2</c:v>
                </c:pt>
                <c:pt idx="15">
                  <c:v>6.3965769999999996E-3</c:v>
                </c:pt>
                <c:pt idx="16">
                  <c:v>2.8852769999999999E-3</c:v>
                </c:pt>
                <c:pt idx="17">
                  <c:v>1.6472979999999999E-3</c:v>
                </c:pt>
                <c:pt idx="18">
                  <c:v>1.0909810000000001E-2</c:v>
                </c:pt>
                <c:pt idx="19">
                  <c:v>1.8870200000000001E-3</c:v>
                </c:pt>
                <c:pt idx="20">
                  <c:v>3.0648209999999999E-4</c:v>
                </c:pt>
                <c:pt idx="21">
                  <c:v>1.135691E-2</c:v>
                </c:pt>
                <c:pt idx="22">
                  <c:v>2.9838730000000002E-3</c:v>
                </c:pt>
                <c:pt idx="23">
                  <c:v>4.651189E-3</c:v>
                </c:pt>
                <c:pt idx="24">
                  <c:v>1.527828E-2</c:v>
                </c:pt>
                <c:pt idx="25">
                  <c:v>3.1176390000000002E-3</c:v>
                </c:pt>
                <c:pt idx="26">
                  <c:v>9.867453E-3</c:v>
                </c:pt>
                <c:pt idx="27">
                  <c:v>3.787436E-4</c:v>
                </c:pt>
                <c:pt idx="28">
                  <c:v>1.6971079999999999E-2</c:v>
                </c:pt>
                <c:pt idx="29">
                  <c:v>1.7288689999999999E-2</c:v>
                </c:pt>
                <c:pt idx="30">
                  <c:v>5.9535640000000004E-4</c:v>
                </c:pt>
                <c:pt idx="31">
                  <c:v>5.9535640000000004E-4</c:v>
                </c:pt>
                <c:pt idx="32">
                  <c:v>1.247076E-3</c:v>
                </c:pt>
                <c:pt idx="33">
                  <c:v>3.3653379999999998E-3</c:v>
                </c:pt>
                <c:pt idx="34">
                  <c:v>6.0770339999999999E-2</c:v>
                </c:pt>
                <c:pt idx="35">
                  <c:v>1.1995250000000001E-2</c:v>
                </c:pt>
                <c:pt idx="36">
                  <c:v>7.9339080000000006E-2</c:v>
                </c:pt>
                <c:pt idx="37">
                  <c:v>6.718127E-3</c:v>
                </c:pt>
                <c:pt idx="38">
                  <c:v>1.446513E-2</c:v>
                </c:pt>
                <c:pt idx="39">
                  <c:v>1.0457000000000001E-3</c:v>
                </c:pt>
                <c:pt idx="40">
                  <c:v>5.6860530000000002E-4</c:v>
                </c:pt>
                <c:pt idx="41">
                  <c:v>3.9796739999999997E-2</c:v>
                </c:pt>
                <c:pt idx="42">
                  <c:v>1.76312E-2</c:v>
                </c:pt>
                <c:pt idx="43">
                  <c:v>1.720462E-2</c:v>
                </c:pt>
                <c:pt idx="44">
                  <c:v>1.4706389999999999E-3</c:v>
                </c:pt>
                <c:pt idx="45">
                  <c:v>1.309111E-3</c:v>
                </c:pt>
                <c:pt idx="46">
                  <c:v>8.9179340000000006E-3</c:v>
                </c:pt>
                <c:pt idx="47">
                  <c:v>1.328898E-3</c:v>
                </c:pt>
                <c:pt idx="48">
                  <c:v>1.6452769999999999E-2</c:v>
                </c:pt>
                <c:pt idx="49">
                  <c:v>5.6041090000000002E-2</c:v>
                </c:pt>
                <c:pt idx="50">
                  <c:v>5.5605899999999998E-3</c:v>
                </c:pt>
                <c:pt idx="51">
                  <c:v>4.2405279999999997E-2</c:v>
                </c:pt>
                <c:pt idx="52">
                  <c:v>4.811266E-4</c:v>
                </c:pt>
                <c:pt idx="53">
                  <c:v>3.5298479999999999E-3</c:v>
                </c:pt>
                <c:pt idx="54">
                  <c:v>2.6732180000000002E-3</c:v>
                </c:pt>
                <c:pt idx="55">
                  <c:v>8.8865449999999992E-3</c:v>
                </c:pt>
                <c:pt idx="56">
                  <c:v>1.455675E-3</c:v>
                </c:pt>
                <c:pt idx="57">
                  <c:v>2.3452359999999998E-2</c:v>
                </c:pt>
                <c:pt idx="58">
                  <c:v>6.8314280000000003E-4</c:v>
                </c:pt>
                <c:pt idx="59">
                  <c:v>9.0410070000000002E-3</c:v>
                </c:pt>
                <c:pt idx="60">
                  <c:v>2.289828E-2</c:v>
                </c:pt>
                <c:pt idx="61">
                  <c:v>9.086834E-4</c:v>
                </c:pt>
                <c:pt idx="62">
                  <c:v>2.0682389999999999E-3</c:v>
                </c:pt>
                <c:pt idx="63">
                  <c:v>4.3573160000000001E-4</c:v>
                </c:pt>
                <c:pt idx="64">
                  <c:v>4.3573160000000001E-4</c:v>
                </c:pt>
                <c:pt idx="65">
                  <c:v>0.11097</c:v>
                </c:pt>
                <c:pt idx="66">
                  <c:v>2.1197249999999998E-3</c:v>
                </c:pt>
                <c:pt idx="67">
                  <c:v>0.1110386</c:v>
                </c:pt>
                <c:pt idx="68">
                  <c:v>0.1113637</c:v>
                </c:pt>
                <c:pt idx="69">
                  <c:v>5.9801989999999999E-2</c:v>
                </c:pt>
                <c:pt idx="70">
                  <c:v>3.125372E-3</c:v>
                </c:pt>
                <c:pt idx="71">
                  <c:v>1.5929579999999999E-2</c:v>
                </c:pt>
                <c:pt idx="72">
                  <c:v>1.2948359999999999E-3</c:v>
                </c:pt>
                <c:pt idx="73">
                  <c:v>8.6559189999999998E-3</c:v>
                </c:pt>
                <c:pt idx="74">
                  <c:v>2.3270700000000001E-3</c:v>
                </c:pt>
                <c:pt idx="75">
                  <c:v>2.336547E-3</c:v>
                </c:pt>
                <c:pt idx="76">
                  <c:v>9.9872209999999993E-3</c:v>
                </c:pt>
                <c:pt idx="77">
                  <c:v>1.662976E-2</c:v>
                </c:pt>
                <c:pt idx="78">
                  <c:v>6.4985060000000002E-3</c:v>
                </c:pt>
                <c:pt idx="79">
                  <c:v>2.4428729999999999E-3</c:v>
                </c:pt>
                <c:pt idx="80">
                  <c:v>1.159939E-3</c:v>
                </c:pt>
                <c:pt idx="81">
                  <c:v>1.918349E-3</c:v>
                </c:pt>
                <c:pt idx="82">
                  <c:v>1.420113E-3</c:v>
                </c:pt>
                <c:pt idx="83">
                  <c:v>1.6599679999999999E-2</c:v>
                </c:pt>
                <c:pt idx="84">
                  <c:v>9.4863589999999998E-2</c:v>
                </c:pt>
                <c:pt idx="85">
                  <c:v>9.6686759999999997E-2</c:v>
                </c:pt>
                <c:pt idx="86">
                  <c:v>1.9787149999999998E-3</c:v>
                </c:pt>
                <c:pt idx="87">
                  <c:v>3.2280870000000003E-2</c:v>
                </c:pt>
                <c:pt idx="88">
                  <c:v>2.8147459999999999E-2</c:v>
                </c:pt>
                <c:pt idx="89">
                  <c:v>4.9501359999999999E-3</c:v>
                </c:pt>
                <c:pt idx="90">
                  <c:v>3.0763710000000002E-4</c:v>
                </c:pt>
                <c:pt idx="91">
                  <c:v>1.514544E-2</c:v>
                </c:pt>
                <c:pt idx="92">
                  <c:v>3.1722089999999998E-4</c:v>
                </c:pt>
                <c:pt idx="93">
                  <c:v>9.8186129999999996E-2</c:v>
                </c:pt>
                <c:pt idx="94">
                  <c:v>1.286487E-3</c:v>
                </c:pt>
                <c:pt idx="95">
                  <c:v>1.067148E-3</c:v>
                </c:pt>
                <c:pt idx="96">
                  <c:v>1.852596E-3</c:v>
                </c:pt>
                <c:pt idx="97">
                  <c:v>6.6786229999999999E-3</c:v>
                </c:pt>
                <c:pt idx="98">
                  <c:v>2.4694310000000001E-2</c:v>
                </c:pt>
                <c:pt idx="99">
                  <c:v>2.1726160000000001E-2</c:v>
                </c:pt>
                <c:pt idx="100">
                  <c:v>0.1037805</c:v>
                </c:pt>
                <c:pt idx="101">
                  <c:v>4.7245349999999998E-2</c:v>
                </c:pt>
                <c:pt idx="102">
                  <c:v>3.6825170000000002E-4</c:v>
                </c:pt>
                <c:pt idx="103">
                  <c:v>3.1842950000000002E-3</c:v>
                </c:pt>
                <c:pt idx="104">
                  <c:v>6.7823190000000005E-2</c:v>
                </c:pt>
                <c:pt idx="105">
                  <c:v>3.838984E-4</c:v>
                </c:pt>
                <c:pt idx="106">
                  <c:v>7.5634560000000005E-4</c:v>
                </c:pt>
                <c:pt idx="107">
                  <c:v>2.0311249999999999E-3</c:v>
                </c:pt>
                <c:pt idx="108">
                  <c:v>1.4794529999999999E-3</c:v>
                </c:pt>
                <c:pt idx="109">
                  <c:v>6.6819970000000003E-3</c:v>
                </c:pt>
                <c:pt idx="110">
                  <c:v>2.248257E-2</c:v>
                </c:pt>
                <c:pt idx="111">
                  <c:v>5.6133140000000003E-3</c:v>
                </c:pt>
                <c:pt idx="112">
                  <c:v>2.491226E-3</c:v>
                </c:pt>
                <c:pt idx="113">
                  <c:v>8.5416249999999999E-2</c:v>
                </c:pt>
                <c:pt idx="114">
                  <c:v>4.614342E-4</c:v>
                </c:pt>
                <c:pt idx="115">
                  <c:v>1.1068989999999999E-3</c:v>
                </c:pt>
                <c:pt idx="116">
                  <c:v>3.5696130000000001E-3</c:v>
                </c:pt>
                <c:pt idx="117">
                  <c:v>8.5097140000000002E-2</c:v>
                </c:pt>
                <c:pt idx="118">
                  <c:v>2.5841480000000001E-3</c:v>
                </c:pt>
                <c:pt idx="119">
                  <c:v>1.6664609999999999E-3</c:v>
                </c:pt>
                <c:pt idx="120">
                  <c:v>2.5885779999999998E-3</c:v>
                </c:pt>
                <c:pt idx="121">
                  <c:v>4.3449400000000003E-3</c:v>
                </c:pt>
                <c:pt idx="122">
                  <c:v>9.0239059999999997E-4</c:v>
                </c:pt>
                <c:pt idx="123">
                  <c:v>1.9948629999999999E-3</c:v>
                </c:pt>
                <c:pt idx="124">
                  <c:v>1.172677E-3</c:v>
                </c:pt>
                <c:pt idx="125">
                  <c:v>9.4127480000000003E-4</c:v>
                </c:pt>
                <c:pt idx="126">
                  <c:v>1.756976E-2</c:v>
                </c:pt>
                <c:pt idx="127">
                  <c:v>6.2878379999999998E-2</c:v>
                </c:pt>
                <c:pt idx="128">
                  <c:v>4.4140749999999999E-2</c:v>
                </c:pt>
                <c:pt idx="129">
                  <c:v>9.8338390000000009E-4</c:v>
                </c:pt>
                <c:pt idx="130">
                  <c:v>2.4454920000000001E-3</c:v>
                </c:pt>
                <c:pt idx="131">
                  <c:v>1.052234E-3</c:v>
                </c:pt>
              </c:numCache>
            </c:numRef>
          </c:xVal>
          <c:yVal>
            <c:numRef>
              <c:f>Sheet8!$L$5:$L$136</c:f>
              <c:numCache>
                <c:formatCode>0.00E+00</c:formatCode>
                <c:ptCount val="132"/>
                <c:pt idx="0">
                  <c:v>8.4851227514424702E-3</c:v>
                </c:pt>
                <c:pt idx="1">
                  <c:v>1.572576083267338E-2</c:v>
                </c:pt>
                <c:pt idx="2">
                  <c:v>1.5952030772711845E-2</c:v>
                </c:pt>
                <c:pt idx="3">
                  <c:v>5.0910736508654828E-3</c:v>
                </c:pt>
                <c:pt idx="4">
                  <c:v>9.6164724516347999E-3</c:v>
                </c:pt>
                <c:pt idx="5">
                  <c:v>9.6164724516347999E-3</c:v>
                </c:pt>
                <c:pt idx="6">
                  <c:v>5.3173435909039486E-3</c:v>
                </c:pt>
                <c:pt idx="7">
                  <c:v>1.572576083267338E-2</c:v>
                </c:pt>
                <c:pt idx="8">
                  <c:v>2.1495644303654261E-3</c:v>
                </c:pt>
                <c:pt idx="9">
                  <c:v>4.1859938907116189E-3</c:v>
                </c:pt>
                <c:pt idx="10">
                  <c:v>3.620319040615454E-3</c:v>
                </c:pt>
                <c:pt idx="11">
                  <c:v>4.2991288607308522E-3</c:v>
                </c:pt>
                <c:pt idx="12">
                  <c:v>2.6021043104423576E-3</c:v>
                </c:pt>
                <c:pt idx="13">
                  <c:v>2.9415092205000567E-3</c:v>
                </c:pt>
                <c:pt idx="14">
                  <c:v>7.0143681411924423E-3</c:v>
                </c:pt>
                <c:pt idx="15">
                  <c:v>4.6385337707885504E-3</c:v>
                </c:pt>
                <c:pt idx="16">
                  <c:v>3.1677791605385225E-3</c:v>
                </c:pt>
                <c:pt idx="17">
                  <c:v>2.4889693404231247E-3</c:v>
                </c:pt>
                <c:pt idx="18">
                  <c:v>6.1092883810385792E-3</c:v>
                </c:pt>
                <c:pt idx="19">
                  <c:v>2.6021043104423576E-3</c:v>
                </c:pt>
                <c:pt idx="20">
                  <c:v>1.3576196402307953E-3</c:v>
                </c:pt>
                <c:pt idx="21">
                  <c:v>6.1092883810385792E-3</c:v>
                </c:pt>
                <c:pt idx="22">
                  <c:v>3.0546441905192896E-3</c:v>
                </c:pt>
                <c:pt idx="23">
                  <c:v>3.7334540106346873E-3</c:v>
                </c:pt>
                <c:pt idx="24">
                  <c:v>7.1275031112116756E-3</c:v>
                </c:pt>
                <c:pt idx="25">
                  <c:v>3.0546441905192896E-3</c:v>
                </c:pt>
                <c:pt idx="26">
                  <c:v>5.430478560923181E-3</c:v>
                </c:pt>
                <c:pt idx="27">
                  <c:v>1.3576196402307953E-3</c:v>
                </c:pt>
                <c:pt idx="28">
                  <c:v>7.4669080212693747E-3</c:v>
                </c:pt>
                <c:pt idx="29">
                  <c:v>7.3537730512501414E-3</c:v>
                </c:pt>
                <c:pt idx="30">
                  <c:v>1.4707546102500284E-3</c:v>
                </c:pt>
                <c:pt idx="31">
                  <c:v>1.4707546102500284E-3</c:v>
                </c:pt>
                <c:pt idx="32">
                  <c:v>1.9232944903269601E-3</c:v>
                </c:pt>
                <c:pt idx="33">
                  <c:v>2.9415092205000567E-3</c:v>
                </c:pt>
                <c:pt idx="34">
                  <c:v>1.7309650412942641E-2</c:v>
                </c:pt>
                <c:pt idx="35">
                  <c:v>5.7698834709808801E-3</c:v>
                </c:pt>
                <c:pt idx="36">
                  <c:v>2.1043104423577329E-2</c:v>
                </c:pt>
                <c:pt idx="37">
                  <c:v>4.0728589206923864E-3</c:v>
                </c:pt>
                <c:pt idx="38">
                  <c:v>6.335558321077045E-3</c:v>
                </c:pt>
                <c:pt idx="39">
                  <c:v>1.6970245502884941E-3</c:v>
                </c:pt>
                <c:pt idx="40">
                  <c:v>1.3576196402307953E-3</c:v>
                </c:pt>
                <c:pt idx="41">
                  <c:v>1.2444846702115623E-2</c:v>
                </c:pt>
                <c:pt idx="42">
                  <c:v>7.1275031112116756E-3</c:v>
                </c:pt>
                <c:pt idx="43">
                  <c:v>7.0143681411924423E-3</c:v>
                </c:pt>
                <c:pt idx="44">
                  <c:v>1.9232944903269601E-3</c:v>
                </c:pt>
                <c:pt idx="45">
                  <c:v>1.810159520307727E-3</c:v>
                </c:pt>
                <c:pt idx="46">
                  <c:v>4.6385337707885504E-3</c:v>
                </c:pt>
                <c:pt idx="47">
                  <c:v>1.810159520307727E-3</c:v>
                </c:pt>
                <c:pt idx="48">
                  <c:v>6.6749632311347441E-3</c:v>
                </c:pt>
                <c:pt idx="49">
                  <c:v>1.5499490892634913E-2</c:v>
                </c:pt>
                <c:pt idx="50">
                  <c:v>3.3940491005769883E-3</c:v>
                </c:pt>
                <c:pt idx="51">
                  <c:v>1.2444846702115623E-2</c:v>
                </c:pt>
                <c:pt idx="52">
                  <c:v>1.1313497001923295E-3</c:v>
                </c:pt>
                <c:pt idx="53">
                  <c:v>2.6021043104423576E-3</c:v>
                </c:pt>
                <c:pt idx="54">
                  <c:v>2.262699400384659E-3</c:v>
                </c:pt>
                <c:pt idx="55">
                  <c:v>4.2991288607308522E-3</c:v>
                </c:pt>
                <c:pt idx="56">
                  <c:v>1.6970245502884941E-3</c:v>
                </c:pt>
                <c:pt idx="57">
                  <c:v>8.0325828713655387E-3</c:v>
                </c:pt>
                <c:pt idx="58">
                  <c:v>1.2444846702115624E-3</c:v>
                </c:pt>
                <c:pt idx="59">
                  <c:v>4.2991288607308522E-3</c:v>
                </c:pt>
                <c:pt idx="60">
                  <c:v>7.8063129313270729E-3</c:v>
                </c:pt>
                <c:pt idx="61">
                  <c:v>1.3576196402307953E-3</c:v>
                </c:pt>
                <c:pt idx="62">
                  <c:v>1.9232944903269601E-3</c:v>
                </c:pt>
                <c:pt idx="63">
                  <c:v>1.0182147301730966E-3</c:v>
                </c:pt>
                <c:pt idx="64">
                  <c:v>1.0182147301730966E-3</c:v>
                </c:pt>
                <c:pt idx="65">
                  <c:v>2.5681638194365877E-2</c:v>
                </c:pt>
                <c:pt idx="66">
                  <c:v>1.9232944903269601E-3</c:v>
                </c:pt>
                <c:pt idx="67">
                  <c:v>2.5681638194365877E-2</c:v>
                </c:pt>
                <c:pt idx="68">
                  <c:v>2.5681638194365877E-2</c:v>
                </c:pt>
                <c:pt idx="69">
                  <c:v>1.5612625862654146E-2</c:v>
                </c:pt>
                <c:pt idx="70">
                  <c:v>2.262699400384659E-3</c:v>
                </c:pt>
                <c:pt idx="71">
                  <c:v>5.8830184410001134E-3</c:v>
                </c:pt>
                <c:pt idx="72">
                  <c:v>1.4707546102500284E-3</c:v>
                </c:pt>
                <c:pt idx="73">
                  <c:v>3.9597239506731531E-3</c:v>
                </c:pt>
                <c:pt idx="74">
                  <c:v>1.9232944903269601E-3</c:v>
                </c:pt>
                <c:pt idx="75">
                  <c:v>1.9232944903269601E-3</c:v>
                </c:pt>
                <c:pt idx="76">
                  <c:v>4.2991288607308522E-3</c:v>
                </c:pt>
                <c:pt idx="77">
                  <c:v>5.9961534110193459E-3</c:v>
                </c:pt>
                <c:pt idx="78">
                  <c:v>3.2809141305577554E-3</c:v>
                </c:pt>
                <c:pt idx="79">
                  <c:v>1.9232944903269601E-3</c:v>
                </c:pt>
                <c:pt idx="80">
                  <c:v>1.3576196402307953E-3</c:v>
                </c:pt>
                <c:pt idx="81">
                  <c:v>1.6970245502884941E-3</c:v>
                </c:pt>
                <c:pt idx="82">
                  <c:v>1.4707546102500284E-3</c:v>
                </c:pt>
                <c:pt idx="83">
                  <c:v>5.8830184410001134E-3</c:v>
                </c:pt>
                <c:pt idx="84">
                  <c:v>2.1948184183731193E-2</c:v>
                </c:pt>
                <c:pt idx="85">
                  <c:v>2.228758909378889E-2</c:v>
                </c:pt>
                <c:pt idx="86">
                  <c:v>1.6970245502884941E-3</c:v>
                </c:pt>
                <c:pt idx="87">
                  <c:v>9.390202511596335E-3</c:v>
                </c:pt>
                <c:pt idx="88">
                  <c:v>8.4851227514424702E-3</c:v>
                </c:pt>
                <c:pt idx="89">
                  <c:v>2.7152392804615905E-3</c:v>
                </c:pt>
                <c:pt idx="90">
                  <c:v>7.9194479013463062E-4</c:v>
                </c:pt>
                <c:pt idx="91">
                  <c:v>5.430478560923181E-3</c:v>
                </c:pt>
                <c:pt idx="92">
                  <c:v>7.9194479013463062E-4</c:v>
                </c:pt>
                <c:pt idx="93">
                  <c:v>2.2400724063808122E-2</c:v>
                </c:pt>
                <c:pt idx="94">
                  <c:v>1.3576196402307953E-3</c:v>
                </c:pt>
                <c:pt idx="95">
                  <c:v>1.2444846702115624E-3</c:v>
                </c:pt>
                <c:pt idx="96">
                  <c:v>1.5838895802692612E-3</c:v>
                </c:pt>
                <c:pt idx="97">
                  <c:v>3.1677791605385225E-3</c:v>
                </c:pt>
                <c:pt idx="98">
                  <c:v>7.5800429912886071E-3</c:v>
                </c:pt>
                <c:pt idx="99">
                  <c:v>6.9012331711732098E-3</c:v>
                </c:pt>
                <c:pt idx="100">
                  <c:v>2.3305803823961985E-2</c:v>
                </c:pt>
                <c:pt idx="101">
                  <c:v>1.2331711732096391E-2</c:v>
                </c:pt>
                <c:pt idx="102">
                  <c:v>7.9194479013463062E-4</c:v>
                </c:pt>
                <c:pt idx="103">
                  <c:v>2.0364294603461932E-3</c:v>
                </c:pt>
                <c:pt idx="104">
                  <c:v>1.6291435682769546E-2</c:v>
                </c:pt>
                <c:pt idx="105">
                  <c:v>7.9194479013463062E-4</c:v>
                </c:pt>
                <c:pt idx="106">
                  <c:v>1.0182147301730966E-3</c:v>
                </c:pt>
                <c:pt idx="107">
                  <c:v>1.5838895802692612E-3</c:v>
                </c:pt>
                <c:pt idx="108">
                  <c:v>1.3576196402307953E-3</c:v>
                </c:pt>
                <c:pt idx="109">
                  <c:v>3.0546441905192896E-3</c:v>
                </c:pt>
                <c:pt idx="110">
                  <c:v>6.9012331711732098E-3</c:v>
                </c:pt>
                <c:pt idx="111">
                  <c:v>2.7152392804615905E-3</c:v>
                </c:pt>
                <c:pt idx="112">
                  <c:v>1.6970245502884941E-3</c:v>
                </c:pt>
                <c:pt idx="113">
                  <c:v>1.9346079873288832E-2</c:v>
                </c:pt>
                <c:pt idx="114">
                  <c:v>7.9194479013463062E-4</c:v>
                </c:pt>
                <c:pt idx="115">
                  <c:v>1.1313497001923295E-3</c:v>
                </c:pt>
                <c:pt idx="116">
                  <c:v>2.0364294603461932E-3</c:v>
                </c:pt>
                <c:pt idx="117">
                  <c:v>1.92329449032696E-2</c:v>
                </c:pt>
                <c:pt idx="118">
                  <c:v>1.6970245502884941E-3</c:v>
                </c:pt>
                <c:pt idx="119">
                  <c:v>1.3576196402307953E-3</c:v>
                </c:pt>
                <c:pt idx="120">
                  <c:v>1.6970245502884941E-3</c:v>
                </c:pt>
                <c:pt idx="121">
                  <c:v>2.262699400384659E-3</c:v>
                </c:pt>
                <c:pt idx="122">
                  <c:v>1.0182147301730966E-3</c:v>
                </c:pt>
                <c:pt idx="123">
                  <c:v>1.4707546102500284E-3</c:v>
                </c:pt>
                <c:pt idx="124">
                  <c:v>1.1313497001923295E-3</c:v>
                </c:pt>
                <c:pt idx="125">
                  <c:v>1.0182147301730966E-3</c:v>
                </c:pt>
                <c:pt idx="126">
                  <c:v>5.5436135309424144E-3</c:v>
                </c:pt>
                <c:pt idx="127">
                  <c:v>1.4820681072519515E-2</c:v>
                </c:pt>
                <c:pt idx="128">
                  <c:v>1.1087227061884829E-2</c:v>
                </c:pt>
                <c:pt idx="129">
                  <c:v>1.0182147301730966E-3</c:v>
                </c:pt>
                <c:pt idx="130">
                  <c:v>1.5838895802692612E-3</c:v>
                </c:pt>
                <c:pt idx="131">
                  <c:v>1.0182147301730966E-3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6282856"/>
        <c:axId val="286284032"/>
      </c:scatterChart>
      <c:valAx>
        <c:axId val="28628285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986003640816893"/>
              <c:y val="0.9288544895582048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84032"/>
        <c:crosses val="autoZero"/>
        <c:crossBetween val="midCat"/>
      </c:valAx>
      <c:valAx>
        <c:axId val="2862840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0520422379078678E-2"/>
              <c:y val="0.368962153664016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828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Biological Process: GRN20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794803634700224"/>
          <c:y val="1.61616161616161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279884343518275"/>
          <c:y val="7.9858585858585865E-2"/>
          <c:w val="0.79743982364892585"/>
          <c:h val="0.7940741270977492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2.3190616373242708E-2"/>
                  <c:y val="0.58833230432374972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Sheet4!$K$5:$K$307</c:f>
              <c:numCache>
                <c:formatCode>0.00E+00</c:formatCode>
                <c:ptCount val="303"/>
                <c:pt idx="0">
                  <c:v>1.7307179999999998E-2</c:v>
                </c:pt>
                <c:pt idx="1">
                  <c:v>1.3910530000000001E-2</c:v>
                </c:pt>
                <c:pt idx="2">
                  <c:v>2.426536E-2</c:v>
                </c:pt>
                <c:pt idx="3">
                  <c:v>2.3441449999999999E-2</c:v>
                </c:pt>
                <c:pt idx="4">
                  <c:v>6.5888910000000004E-3</c:v>
                </c:pt>
                <c:pt idx="5">
                  <c:v>5.184362E-2</c:v>
                </c:pt>
                <c:pt idx="6">
                  <c:v>2.563685E-3</c:v>
                </c:pt>
                <c:pt idx="7">
                  <c:v>3.765342E-2</c:v>
                </c:pt>
                <c:pt idx="8">
                  <c:v>2.509201E-3</c:v>
                </c:pt>
                <c:pt idx="9">
                  <c:v>4.445147E-3</c:v>
                </c:pt>
                <c:pt idx="10">
                  <c:v>5.2079489999999999E-2</c:v>
                </c:pt>
                <c:pt idx="11">
                  <c:v>4.7407100000000001E-2</c:v>
                </c:pt>
                <c:pt idx="12">
                  <c:v>4.9694620000000002E-2</c:v>
                </c:pt>
                <c:pt idx="13">
                  <c:v>8.7627989999999997E-4</c:v>
                </c:pt>
                <c:pt idx="14">
                  <c:v>6.4024090000000002E-4</c:v>
                </c:pt>
                <c:pt idx="15">
                  <c:v>2.1546299999999998E-3</c:v>
                </c:pt>
                <c:pt idx="16">
                  <c:v>1.9783270000000002E-3</c:v>
                </c:pt>
                <c:pt idx="17">
                  <c:v>3.0748899999999998E-3</c:v>
                </c:pt>
                <c:pt idx="18">
                  <c:v>1.812459E-3</c:v>
                </c:pt>
                <c:pt idx="19">
                  <c:v>2.2794269999999998E-2</c:v>
                </c:pt>
                <c:pt idx="20">
                  <c:v>8.2357049999999998E-4</c:v>
                </c:pt>
                <c:pt idx="21">
                  <c:v>6.6564369999999998E-2</c:v>
                </c:pt>
                <c:pt idx="22">
                  <c:v>6.1957990000000001E-3</c:v>
                </c:pt>
                <c:pt idx="23">
                  <c:v>1.017397E-3</c:v>
                </c:pt>
                <c:pt idx="24">
                  <c:v>7.1132119999999996E-4</c:v>
                </c:pt>
                <c:pt idx="25">
                  <c:v>2.458535E-3</c:v>
                </c:pt>
                <c:pt idx="26">
                  <c:v>2.2724720000000002E-3</c:v>
                </c:pt>
                <c:pt idx="27">
                  <c:v>7.905972E-2</c:v>
                </c:pt>
                <c:pt idx="28">
                  <c:v>2.6339290000000001E-3</c:v>
                </c:pt>
                <c:pt idx="29">
                  <c:v>3.4335499999999998E-2</c:v>
                </c:pt>
                <c:pt idx="30">
                  <c:v>3.4337550000000001E-2</c:v>
                </c:pt>
                <c:pt idx="31">
                  <c:v>2.402572E-3</c:v>
                </c:pt>
                <c:pt idx="32">
                  <c:v>1.2074099999999999E-3</c:v>
                </c:pt>
                <c:pt idx="33">
                  <c:v>1.3547050000000001E-3</c:v>
                </c:pt>
                <c:pt idx="34">
                  <c:v>1.1347370000000001E-2</c:v>
                </c:pt>
                <c:pt idx="35">
                  <c:v>1.5172849999999999E-3</c:v>
                </c:pt>
                <c:pt idx="36">
                  <c:v>1.841423E-3</c:v>
                </c:pt>
                <c:pt idx="37">
                  <c:v>6.6333439999999994E-2</c:v>
                </c:pt>
                <c:pt idx="38">
                  <c:v>1.4647989999999999E-3</c:v>
                </c:pt>
                <c:pt idx="39">
                  <c:v>4.796476E-3</c:v>
                </c:pt>
                <c:pt idx="40">
                  <c:v>3.6426739999999998E-3</c:v>
                </c:pt>
                <c:pt idx="41">
                  <c:v>2.896114E-2</c:v>
                </c:pt>
                <c:pt idx="42">
                  <c:v>1.3209139999999999E-2</c:v>
                </c:pt>
                <c:pt idx="43">
                  <c:v>7.4833490000000003E-3</c:v>
                </c:pt>
                <c:pt idx="44">
                  <c:v>9.5528349999999998E-4</c:v>
                </c:pt>
                <c:pt idx="45">
                  <c:v>4.2564600000000001E-2</c:v>
                </c:pt>
                <c:pt idx="46">
                  <c:v>3.600925E-3</c:v>
                </c:pt>
                <c:pt idx="47">
                  <c:v>4.2645509999999998E-2</c:v>
                </c:pt>
                <c:pt idx="48">
                  <c:v>4.3090219999999999E-2</c:v>
                </c:pt>
                <c:pt idx="49">
                  <c:v>5.1905430000000002E-2</c:v>
                </c:pt>
                <c:pt idx="50">
                  <c:v>6.488766E-3</c:v>
                </c:pt>
                <c:pt idx="51">
                  <c:v>7.1488990000000002E-3</c:v>
                </c:pt>
                <c:pt idx="52">
                  <c:v>5.1207719999999998E-2</c:v>
                </c:pt>
                <c:pt idx="53">
                  <c:v>8.299832E-3</c:v>
                </c:pt>
                <c:pt idx="54">
                  <c:v>2.2975510000000001E-3</c:v>
                </c:pt>
                <c:pt idx="55">
                  <c:v>2.5095599999999999E-2</c:v>
                </c:pt>
                <c:pt idx="56">
                  <c:v>5.685687E-3</c:v>
                </c:pt>
                <c:pt idx="57">
                  <c:v>7.9840029999999999E-3</c:v>
                </c:pt>
                <c:pt idx="58">
                  <c:v>3.097188E-2</c:v>
                </c:pt>
                <c:pt idx="59">
                  <c:v>9.6315020000000003E-4</c:v>
                </c:pt>
                <c:pt idx="60">
                  <c:v>7.9212679999999994E-2</c:v>
                </c:pt>
                <c:pt idx="61">
                  <c:v>9.3509369999999994E-2</c:v>
                </c:pt>
                <c:pt idx="62">
                  <c:v>1.5957579999999999E-2</c:v>
                </c:pt>
                <c:pt idx="63">
                  <c:v>3.0502149999999998E-3</c:v>
                </c:pt>
                <c:pt idx="64">
                  <c:v>3.4055330000000001E-3</c:v>
                </c:pt>
                <c:pt idx="65">
                  <c:v>2.0828819999999999E-3</c:v>
                </c:pt>
                <c:pt idx="66">
                  <c:v>8.6313360000000006E-2</c:v>
                </c:pt>
                <c:pt idx="67">
                  <c:v>4.36047E-3</c:v>
                </c:pt>
                <c:pt idx="68">
                  <c:v>8.7161710000000003E-2</c:v>
                </c:pt>
                <c:pt idx="69">
                  <c:v>3.544569E-3</c:v>
                </c:pt>
                <c:pt idx="70">
                  <c:v>1.989963E-3</c:v>
                </c:pt>
                <c:pt idx="71">
                  <c:v>5.1345100000000001E-3</c:v>
                </c:pt>
                <c:pt idx="72">
                  <c:v>4.826917E-3</c:v>
                </c:pt>
                <c:pt idx="73">
                  <c:v>1.250953E-2</c:v>
                </c:pt>
                <c:pt idx="74">
                  <c:v>2.635213E-3</c:v>
                </c:pt>
                <c:pt idx="75">
                  <c:v>9.932719999999999E-4</c:v>
                </c:pt>
                <c:pt idx="76">
                  <c:v>3.6589879999999998E-2</c:v>
                </c:pt>
                <c:pt idx="77">
                  <c:v>6.1297779999999996E-4</c:v>
                </c:pt>
                <c:pt idx="78">
                  <c:v>1.104051E-3</c:v>
                </c:pt>
                <c:pt idx="79">
                  <c:v>1.353885E-2</c:v>
                </c:pt>
                <c:pt idx="80">
                  <c:v>8.1545709999999993E-3</c:v>
                </c:pt>
                <c:pt idx="81">
                  <c:v>5.3424520000000001E-3</c:v>
                </c:pt>
                <c:pt idx="82">
                  <c:v>1.2105990000000001E-2</c:v>
                </c:pt>
                <c:pt idx="83">
                  <c:v>2.4900819999999998E-3</c:v>
                </c:pt>
                <c:pt idx="84">
                  <c:v>1.2354749999999999E-2</c:v>
                </c:pt>
                <c:pt idx="85">
                  <c:v>7.4869459999999999E-2</c:v>
                </c:pt>
                <c:pt idx="86">
                  <c:v>1.5258590000000001E-3</c:v>
                </c:pt>
                <c:pt idx="87">
                  <c:v>1.060668E-2</c:v>
                </c:pt>
                <c:pt idx="88">
                  <c:v>1.903793E-3</c:v>
                </c:pt>
                <c:pt idx="89">
                  <c:v>7.2414209999999996E-3</c:v>
                </c:pt>
                <c:pt idx="90">
                  <c:v>9.5153930000000005E-4</c:v>
                </c:pt>
                <c:pt idx="91">
                  <c:v>6.0437889999999999E-3</c:v>
                </c:pt>
                <c:pt idx="92">
                  <c:v>1.6574409999999999E-3</c:v>
                </c:pt>
                <c:pt idx="93">
                  <c:v>2.0608760000000001E-3</c:v>
                </c:pt>
                <c:pt idx="94">
                  <c:v>5.1911009999999996E-4</c:v>
                </c:pt>
                <c:pt idx="95">
                  <c:v>5.9536319999999997E-2</c:v>
                </c:pt>
                <c:pt idx="96">
                  <c:v>1.0271290000000001E-3</c:v>
                </c:pt>
                <c:pt idx="97">
                  <c:v>5.993482E-2</c:v>
                </c:pt>
                <c:pt idx="98">
                  <c:v>3.556161E-2</c:v>
                </c:pt>
                <c:pt idx="99">
                  <c:v>6.4896659999999998E-3</c:v>
                </c:pt>
                <c:pt idx="100">
                  <c:v>8.576742E-3</c:v>
                </c:pt>
                <c:pt idx="101">
                  <c:v>4.3833240000000002E-2</c:v>
                </c:pt>
                <c:pt idx="102">
                  <c:v>1.157733E-3</c:v>
                </c:pt>
                <c:pt idx="103">
                  <c:v>1.5403089999999999E-3</c:v>
                </c:pt>
                <c:pt idx="104">
                  <c:v>6.2756719999999995E-4</c:v>
                </c:pt>
                <c:pt idx="105">
                  <c:v>8.2368000000000007E-3</c:v>
                </c:pt>
                <c:pt idx="106">
                  <c:v>1.2007700000000001E-3</c:v>
                </c:pt>
                <c:pt idx="107">
                  <c:v>2.369613E-3</c:v>
                </c:pt>
                <c:pt idx="108">
                  <c:v>1.9705730000000002E-3</c:v>
                </c:pt>
                <c:pt idx="109">
                  <c:v>1.3476469999999999E-4</c:v>
                </c:pt>
                <c:pt idx="110">
                  <c:v>2.4248249999999998E-3</c:v>
                </c:pt>
                <c:pt idx="111">
                  <c:v>6.3471040000000006E-2</c:v>
                </c:pt>
                <c:pt idx="112">
                  <c:v>9.3368610000000001E-4</c:v>
                </c:pt>
                <c:pt idx="113">
                  <c:v>6.7444849999999997E-4</c:v>
                </c:pt>
                <c:pt idx="114">
                  <c:v>7.0961729999999999E-3</c:v>
                </c:pt>
                <c:pt idx="115">
                  <c:v>7.210447E-3</c:v>
                </c:pt>
                <c:pt idx="116">
                  <c:v>4.7827139999999997E-2</c:v>
                </c:pt>
                <c:pt idx="117">
                  <c:v>1.6992960000000001E-2</c:v>
                </c:pt>
                <c:pt idx="118">
                  <c:v>7.37522E-3</c:v>
                </c:pt>
                <c:pt idx="119">
                  <c:v>6.6043530000000003E-2</c:v>
                </c:pt>
                <c:pt idx="120">
                  <c:v>7.5583559999999996E-3</c:v>
                </c:pt>
                <c:pt idx="121">
                  <c:v>7.8795899999999997E-4</c:v>
                </c:pt>
                <c:pt idx="122">
                  <c:v>1.308872E-2</c:v>
                </c:pt>
                <c:pt idx="123">
                  <c:v>3.3677260000000001E-2</c:v>
                </c:pt>
                <c:pt idx="124">
                  <c:v>7.8367149999999993E-3</c:v>
                </c:pt>
                <c:pt idx="125">
                  <c:v>3.281821E-2</c:v>
                </c:pt>
                <c:pt idx="126">
                  <c:v>5.8008920000000002E-3</c:v>
                </c:pt>
                <c:pt idx="127">
                  <c:v>1.949767E-3</c:v>
                </c:pt>
                <c:pt idx="128">
                  <c:v>3.3079520000000001E-2</c:v>
                </c:pt>
                <c:pt idx="129">
                  <c:v>2.0122970000000001E-3</c:v>
                </c:pt>
                <c:pt idx="130">
                  <c:v>8.8776270000000008E-3</c:v>
                </c:pt>
                <c:pt idx="131">
                  <c:v>9.0212270000000002E-4</c:v>
                </c:pt>
                <c:pt idx="132">
                  <c:v>5.0510480000000003E-2</c:v>
                </c:pt>
                <c:pt idx="133">
                  <c:v>5.0553649999999999E-2</c:v>
                </c:pt>
                <c:pt idx="134">
                  <c:v>2.7249700000000002E-2</c:v>
                </c:pt>
                <c:pt idx="135">
                  <c:v>2.7276149999999999E-2</c:v>
                </c:pt>
                <c:pt idx="136">
                  <c:v>9.16865E-4</c:v>
                </c:pt>
                <c:pt idx="137">
                  <c:v>2.5291259999999999E-2</c:v>
                </c:pt>
                <c:pt idx="138">
                  <c:v>1.261886E-3</c:v>
                </c:pt>
                <c:pt idx="139">
                  <c:v>1.7573829999999999E-2</c:v>
                </c:pt>
                <c:pt idx="140">
                  <c:v>2.5373570000000002E-2</c:v>
                </c:pt>
                <c:pt idx="141">
                  <c:v>2.7460249999999999E-2</c:v>
                </c:pt>
                <c:pt idx="142">
                  <c:v>3.1165379999999999E-3</c:v>
                </c:pt>
                <c:pt idx="143">
                  <c:v>3.4025420000000001E-2</c:v>
                </c:pt>
                <c:pt idx="144">
                  <c:v>3.4048620000000002E-2</c:v>
                </c:pt>
                <c:pt idx="145">
                  <c:v>4.8863730000000001E-2</c:v>
                </c:pt>
                <c:pt idx="146">
                  <c:v>4.4314590000000001E-2</c:v>
                </c:pt>
                <c:pt idx="147">
                  <c:v>3.5490910000000001E-2</c:v>
                </c:pt>
                <c:pt idx="148">
                  <c:v>2.5932770000000001E-2</c:v>
                </c:pt>
                <c:pt idx="149">
                  <c:v>2.71332E-3</c:v>
                </c:pt>
                <c:pt idx="150">
                  <c:v>8.6106389999999998E-3</c:v>
                </c:pt>
                <c:pt idx="151">
                  <c:v>1.0128699999999999E-3</c:v>
                </c:pt>
                <c:pt idx="152">
                  <c:v>3.4657149999999998E-2</c:v>
                </c:pt>
                <c:pt idx="153">
                  <c:v>3.3131359999999999E-3</c:v>
                </c:pt>
                <c:pt idx="154">
                  <c:v>3.9178909999999997E-3</c:v>
                </c:pt>
                <c:pt idx="155">
                  <c:v>2.0324020000000002E-2</c:v>
                </c:pt>
                <c:pt idx="156">
                  <c:v>3.3888830000000001E-3</c:v>
                </c:pt>
                <c:pt idx="157">
                  <c:v>4.6054549999999996E-3</c:v>
                </c:pt>
                <c:pt idx="158">
                  <c:v>4.0712760000000004E-3</c:v>
                </c:pt>
                <c:pt idx="159">
                  <c:v>3.5514829999999997E-2</c:v>
                </c:pt>
                <c:pt idx="160">
                  <c:v>9.0624399999999997E-3</c:v>
                </c:pt>
                <c:pt idx="161">
                  <c:v>4.7425770000000004E-3</c:v>
                </c:pt>
                <c:pt idx="162">
                  <c:v>5.9415660000000002E-2</c:v>
                </c:pt>
                <c:pt idx="163">
                  <c:v>5.3606499999999996E-4</c:v>
                </c:pt>
                <c:pt idx="164">
                  <c:v>3.629859E-3</c:v>
                </c:pt>
                <c:pt idx="165">
                  <c:v>5.4873689999999995E-4</c:v>
                </c:pt>
                <c:pt idx="166">
                  <c:v>4.9105809999999998E-3</c:v>
                </c:pt>
                <c:pt idx="167">
                  <c:v>5.5486520000000005E-4</c:v>
                </c:pt>
                <c:pt idx="168">
                  <c:v>1.6153719999999999E-3</c:v>
                </c:pt>
                <c:pt idx="169">
                  <c:v>8.6972160000000005E-4</c:v>
                </c:pt>
                <c:pt idx="170">
                  <c:v>3.2571729999999999E-3</c:v>
                </c:pt>
                <c:pt idx="171">
                  <c:v>3.6234769999999997E-4</c:v>
                </c:pt>
                <c:pt idx="172">
                  <c:v>6.1687269999999999E-4</c:v>
                </c:pt>
                <c:pt idx="173">
                  <c:v>2.2119040000000002E-3</c:v>
                </c:pt>
                <c:pt idx="174">
                  <c:v>2.775895E-3</c:v>
                </c:pt>
                <c:pt idx="175">
                  <c:v>9.9265499999999993E-3</c:v>
                </c:pt>
                <c:pt idx="176">
                  <c:v>3.86912E-4</c:v>
                </c:pt>
                <c:pt idx="177">
                  <c:v>1.0791439999999999E-2</c:v>
                </c:pt>
                <c:pt idx="178">
                  <c:v>3.6406710000000002E-2</c:v>
                </c:pt>
                <c:pt idx="179">
                  <c:v>6.5048709999999997E-4</c:v>
                </c:pt>
                <c:pt idx="180">
                  <c:v>9.1605639999999995E-3</c:v>
                </c:pt>
                <c:pt idx="181">
                  <c:v>1.0006019999999999E-2</c:v>
                </c:pt>
                <c:pt idx="182">
                  <c:v>4.0038489999999998E-4</c:v>
                </c:pt>
                <c:pt idx="183">
                  <c:v>2.88361E-2</c:v>
                </c:pt>
                <c:pt idx="184">
                  <c:v>6.916635E-3</c:v>
                </c:pt>
                <c:pt idx="185">
                  <c:v>6.8251239999999995E-4</c:v>
                </c:pt>
                <c:pt idx="186">
                  <c:v>6.8251239999999995E-4</c:v>
                </c:pt>
                <c:pt idx="187">
                  <c:v>8.5007190000000003E-3</c:v>
                </c:pt>
                <c:pt idx="188">
                  <c:v>6.841773E-4</c:v>
                </c:pt>
                <c:pt idx="189">
                  <c:v>2.4124179999999999E-3</c:v>
                </c:pt>
                <c:pt idx="190">
                  <c:v>4.1879279999999996E-3</c:v>
                </c:pt>
                <c:pt idx="191">
                  <c:v>2.9752490000000001E-3</c:v>
                </c:pt>
                <c:pt idx="192">
                  <c:v>7.1360770000000002E-4</c:v>
                </c:pt>
                <c:pt idx="193">
                  <c:v>1.49945E-3</c:v>
                </c:pt>
                <c:pt idx="194">
                  <c:v>1.7013730000000001E-2</c:v>
                </c:pt>
                <c:pt idx="195">
                  <c:v>1.5187519999999999E-3</c:v>
                </c:pt>
                <c:pt idx="196">
                  <c:v>4.566021E-4</c:v>
                </c:pt>
                <c:pt idx="197">
                  <c:v>1.7056459999999999E-2</c:v>
                </c:pt>
                <c:pt idx="198">
                  <c:v>2.328481E-2</c:v>
                </c:pt>
                <c:pt idx="199">
                  <c:v>7.7321029999999997E-4</c:v>
                </c:pt>
                <c:pt idx="200">
                  <c:v>4.8344620000000002E-4</c:v>
                </c:pt>
                <c:pt idx="201">
                  <c:v>4.8344620000000002E-4</c:v>
                </c:pt>
                <c:pt idx="202">
                  <c:v>4.8344620000000002E-4</c:v>
                </c:pt>
                <c:pt idx="203">
                  <c:v>1.592359E-3</c:v>
                </c:pt>
                <c:pt idx="204">
                  <c:v>2.2540339999999999E-2</c:v>
                </c:pt>
                <c:pt idx="205">
                  <c:v>8.0356009999999996E-4</c:v>
                </c:pt>
                <c:pt idx="206">
                  <c:v>2.6496279999999998E-3</c:v>
                </c:pt>
                <c:pt idx="207">
                  <c:v>1.6306999999999999E-3</c:v>
                </c:pt>
                <c:pt idx="208">
                  <c:v>8.2289750000000001E-4</c:v>
                </c:pt>
                <c:pt idx="209">
                  <c:v>3.1629589999999999E-2</c:v>
                </c:pt>
                <c:pt idx="210">
                  <c:v>6.8136339999999998E-3</c:v>
                </c:pt>
                <c:pt idx="211">
                  <c:v>6.0819610000000003E-3</c:v>
                </c:pt>
                <c:pt idx="212">
                  <c:v>1.198726E-2</c:v>
                </c:pt>
                <c:pt idx="213">
                  <c:v>3.9952729999999997E-3</c:v>
                </c:pt>
                <c:pt idx="214">
                  <c:v>7.3068640000000004E-2</c:v>
                </c:pt>
                <c:pt idx="215">
                  <c:v>1.724843E-3</c:v>
                </c:pt>
                <c:pt idx="216">
                  <c:v>5.4733539999999995E-4</c:v>
                </c:pt>
                <c:pt idx="217">
                  <c:v>2.825503E-3</c:v>
                </c:pt>
                <c:pt idx="218">
                  <c:v>8.8905729999999995E-4</c:v>
                </c:pt>
                <c:pt idx="219">
                  <c:v>8.9746360000000002E-4</c:v>
                </c:pt>
                <c:pt idx="220">
                  <c:v>3.2261379999999999E-2</c:v>
                </c:pt>
                <c:pt idx="221">
                  <c:v>9.0954830000000003E-4</c:v>
                </c:pt>
                <c:pt idx="222">
                  <c:v>1.9242180000000001E-2</c:v>
                </c:pt>
                <c:pt idx="223">
                  <c:v>1.797662E-3</c:v>
                </c:pt>
                <c:pt idx="224">
                  <c:v>9.2044570000000001E-4</c:v>
                </c:pt>
                <c:pt idx="225">
                  <c:v>9.2975380000000002E-4</c:v>
                </c:pt>
                <c:pt idx="226">
                  <c:v>9.3105719999999996E-4</c:v>
                </c:pt>
                <c:pt idx="227">
                  <c:v>3.6713720000000002E-5</c:v>
                </c:pt>
                <c:pt idx="228">
                  <c:v>1.834471E-2</c:v>
                </c:pt>
                <c:pt idx="229">
                  <c:v>5.9189919999999997E-4</c:v>
                </c:pt>
                <c:pt idx="230">
                  <c:v>3.4984340000000003E-2</c:v>
                </c:pt>
                <c:pt idx="231">
                  <c:v>4.9974620000000003E-3</c:v>
                </c:pt>
                <c:pt idx="232">
                  <c:v>8.142435E-3</c:v>
                </c:pt>
                <c:pt idx="233">
                  <c:v>1.8763289999999999E-3</c:v>
                </c:pt>
                <c:pt idx="234">
                  <c:v>4.1291439999999999E-2</c:v>
                </c:pt>
                <c:pt idx="235">
                  <c:v>2.4412309999999999E-3</c:v>
                </c:pt>
                <c:pt idx="236">
                  <c:v>3.7819220000000001E-2</c:v>
                </c:pt>
                <c:pt idx="237">
                  <c:v>6.6084120000000001E-3</c:v>
                </c:pt>
                <c:pt idx="238">
                  <c:v>3.0652589999999999E-3</c:v>
                </c:pt>
                <c:pt idx="239">
                  <c:v>1.430455E-3</c:v>
                </c:pt>
                <c:pt idx="240">
                  <c:v>2.4732589999999998E-3</c:v>
                </c:pt>
                <c:pt idx="241">
                  <c:v>4.4481039999999996E-3</c:v>
                </c:pt>
                <c:pt idx="242">
                  <c:v>1.9810330000000001E-3</c:v>
                </c:pt>
                <c:pt idx="243">
                  <c:v>1.0373310000000001E-3</c:v>
                </c:pt>
                <c:pt idx="244">
                  <c:v>1.0420259999999999E-3</c:v>
                </c:pt>
                <c:pt idx="245">
                  <c:v>1.062508E-3</c:v>
                </c:pt>
                <c:pt idx="246">
                  <c:v>1.0854930000000001E-3</c:v>
                </c:pt>
                <c:pt idx="247">
                  <c:v>1.4238590000000001E-2</c:v>
                </c:pt>
                <c:pt idx="248">
                  <c:v>6.176778E-3</c:v>
                </c:pt>
                <c:pt idx="249">
                  <c:v>3.9638479999999999E-3</c:v>
                </c:pt>
                <c:pt idx="250">
                  <c:v>0.1141133</c:v>
                </c:pt>
                <c:pt idx="251">
                  <c:v>4.1118429999999998E-4</c:v>
                </c:pt>
                <c:pt idx="252">
                  <c:v>1.1266379999999999E-3</c:v>
                </c:pt>
                <c:pt idx="253">
                  <c:v>2.068942E-2</c:v>
                </c:pt>
                <c:pt idx="254">
                  <c:v>1.138558E-3</c:v>
                </c:pt>
                <c:pt idx="255">
                  <c:v>5.5085919999999997E-3</c:v>
                </c:pt>
                <c:pt idx="256">
                  <c:v>1.066483E-2</c:v>
                </c:pt>
                <c:pt idx="257">
                  <c:v>1.9519510000000001E-4</c:v>
                </c:pt>
                <c:pt idx="258">
                  <c:v>1.171774E-3</c:v>
                </c:pt>
                <c:pt idx="259">
                  <c:v>3.431468E-3</c:v>
                </c:pt>
                <c:pt idx="260">
                  <c:v>4.9498439999999998E-2</c:v>
                </c:pt>
                <c:pt idx="261">
                  <c:v>1.466512E-2</c:v>
                </c:pt>
                <c:pt idx="262">
                  <c:v>2.033839E-4</c:v>
                </c:pt>
                <c:pt idx="263">
                  <c:v>1.8860399999999999E-2</c:v>
                </c:pt>
                <c:pt idx="264">
                  <c:v>6.4465709999999999E-3</c:v>
                </c:pt>
                <c:pt idx="265">
                  <c:v>4.5072439999999998E-4</c:v>
                </c:pt>
                <c:pt idx="266">
                  <c:v>2.117392E-4</c:v>
                </c:pt>
                <c:pt idx="267">
                  <c:v>1.2116760000000001E-3</c:v>
                </c:pt>
                <c:pt idx="268">
                  <c:v>1.211885E-3</c:v>
                </c:pt>
                <c:pt idx="269">
                  <c:v>1.29362E-2</c:v>
                </c:pt>
                <c:pt idx="270">
                  <c:v>1.1062020000000001E-2</c:v>
                </c:pt>
                <c:pt idx="271">
                  <c:v>4.5146909999999998E-2</c:v>
                </c:pt>
                <c:pt idx="272">
                  <c:v>2.9299399999999998E-3</c:v>
                </c:pt>
                <c:pt idx="273">
                  <c:v>1.757305E-3</c:v>
                </c:pt>
                <c:pt idx="274">
                  <c:v>3.5335409999999998E-2</c:v>
                </c:pt>
                <c:pt idx="275">
                  <c:v>1.8255750000000001E-2</c:v>
                </c:pt>
                <c:pt idx="276">
                  <c:v>1.312496E-2</c:v>
                </c:pt>
                <c:pt idx="277">
                  <c:v>1.2857929999999999E-3</c:v>
                </c:pt>
                <c:pt idx="278">
                  <c:v>1.2205580000000001E-2</c:v>
                </c:pt>
                <c:pt idx="279">
                  <c:v>2.9951069999999999E-3</c:v>
                </c:pt>
                <c:pt idx="280">
                  <c:v>2.3724470000000002E-3</c:v>
                </c:pt>
                <c:pt idx="281">
                  <c:v>4.0502679999999999E-2</c:v>
                </c:pt>
                <c:pt idx="282">
                  <c:v>2.3676510000000001E-4</c:v>
                </c:pt>
                <c:pt idx="283">
                  <c:v>2.3810649999999999E-3</c:v>
                </c:pt>
                <c:pt idx="284">
                  <c:v>2.3834490000000002E-3</c:v>
                </c:pt>
                <c:pt idx="285">
                  <c:v>3.0243510000000002E-3</c:v>
                </c:pt>
                <c:pt idx="286">
                  <c:v>4.58381E-2</c:v>
                </c:pt>
                <c:pt idx="287">
                  <c:v>1.751018E-2</c:v>
                </c:pt>
                <c:pt idx="288">
                  <c:v>1.341053E-3</c:v>
                </c:pt>
                <c:pt idx="289">
                  <c:v>2.8841809999999999E-2</c:v>
                </c:pt>
                <c:pt idx="290">
                  <c:v>0.1221168</c:v>
                </c:pt>
                <c:pt idx="291">
                  <c:v>9.0528479999999996E-4</c:v>
                </c:pt>
                <c:pt idx="292">
                  <c:v>1.1531130000000001E-2</c:v>
                </c:pt>
                <c:pt idx="293">
                  <c:v>2.5043560000000001E-3</c:v>
                </c:pt>
                <c:pt idx="294">
                  <c:v>2.6387829999999999E-4</c:v>
                </c:pt>
                <c:pt idx="295">
                  <c:v>1.389574E-3</c:v>
                </c:pt>
                <c:pt idx="296">
                  <c:v>2.6586049999999999E-4</c:v>
                </c:pt>
                <c:pt idx="297">
                  <c:v>2.6586049999999999E-4</c:v>
                </c:pt>
                <c:pt idx="298">
                  <c:v>1.3989860000000001E-3</c:v>
                </c:pt>
                <c:pt idx="299">
                  <c:v>9.3690359999999999E-4</c:v>
                </c:pt>
                <c:pt idx="300">
                  <c:v>6.2157250000000001E-3</c:v>
                </c:pt>
                <c:pt idx="301">
                  <c:v>3.8853070000000002E-3</c:v>
                </c:pt>
                <c:pt idx="302">
                  <c:v>1.269503E-2</c:v>
                </c:pt>
              </c:numCache>
            </c:numRef>
          </c:xVal>
          <c:yVal>
            <c:numRef>
              <c:f>Sheet4!$L$5:$L$307</c:f>
              <c:numCache>
                <c:formatCode>0.00E+00</c:formatCode>
                <c:ptCount val="303"/>
                <c:pt idx="0">
                  <c:v>1.1992306822038692E-2</c:v>
                </c:pt>
                <c:pt idx="1">
                  <c:v>1.074782215182713E-2</c:v>
                </c:pt>
                <c:pt idx="2">
                  <c:v>1.2897386582192557E-2</c:v>
                </c:pt>
                <c:pt idx="3">
                  <c:v>1.267111664215409E-2</c:v>
                </c:pt>
                <c:pt idx="4">
                  <c:v>6.6749632311347441E-3</c:v>
                </c:pt>
                <c:pt idx="5">
                  <c:v>1.4368141192442584E-2</c:v>
                </c:pt>
                <c:pt idx="6">
                  <c:v>4.4122638307500846E-3</c:v>
                </c:pt>
                <c:pt idx="7">
                  <c:v>1.1992306822038692E-2</c:v>
                </c:pt>
                <c:pt idx="8">
                  <c:v>4.2991288607308522E-3</c:v>
                </c:pt>
                <c:pt idx="9">
                  <c:v>4.9779386808462495E-3</c:v>
                </c:pt>
                <c:pt idx="10">
                  <c:v>1.3010521552211789E-2</c:v>
                </c:pt>
                <c:pt idx="11">
                  <c:v>1.2105441792057926E-2</c:v>
                </c:pt>
                <c:pt idx="12">
                  <c:v>1.2331711732096391E-2</c:v>
                </c:pt>
                <c:pt idx="13">
                  <c:v>2.7152392804615905E-3</c:v>
                </c:pt>
                <c:pt idx="14">
                  <c:v>2.4889693404231247E-3</c:v>
                </c:pt>
                <c:pt idx="15">
                  <c:v>3.3940491005769883E-3</c:v>
                </c:pt>
                <c:pt idx="16">
                  <c:v>3.2809141305577554E-3</c:v>
                </c:pt>
                <c:pt idx="17">
                  <c:v>3.7334540106346873E-3</c:v>
                </c:pt>
                <c:pt idx="18">
                  <c:v>3.1677791605385225E-3</c:v>
                </c:pt>
                <c:pt idx="19">
                  <c:v>8.0325828713655387E-3</c:v>
                </c:pt>
                <c:pt idx="20">
                  <c:v>2.4889693404231247E-3</c:v>
                </c:pt>
                <c:pt idx="21">
                  <c:v>1.3576196402307953E-2</c:v>
                </c:pt>
                <c:pt idx="22">
                  <c:v>4.4122638307500846E-3</c:v>
                </c:pt>
                <c:pt idx="23">
                  <c:v>2.4889693404231247E-3</c:v>
                </c:pt>
                <c:pt idx="24">
                  <c:v>2.262699400384659E-3</c:v>
                </c:pt>
                <c:pt idx="25">
                  <c:v>3.1677791605385225E-3</c:v>
                </c:pt>
                <c:pt idx="26">
                  <c:v>3.0546441905192896E-3</c:v>
                </c:pt>
                <c:pt idx="27">
                  <c:v>1.4368141192442584E-2</c:v>
                </c:pt>
                <c:pt idx="28">
                  <c:v>3.1677791605385225E-3</c:v>
                </c:pt>
                <c:pt idx="29">
                  <c:v>9.0507976015386359E-3</c:v>
                </c:pt>
                <c:pt idx="30">
                  <c:v>9.0507976015386359E-3</c:v>
                </c:pt>
                <c:pt idx="31">
                  <c:v>3.0546441905192896E-3</c:v>
                </c:pt>
                <c:pt idx="32">
                  <c:v>2.4889693404231247E-3</c:v>
                </c:pt>
                <c:pt idx="33">
                  <c:v>2.4889693404231247E-3</c:v>
                </c:pt>
                <c:pt idx="34">
                  <c:v>5.2042086208847153E-3</c:v>
                </c:pt>
                <c:pt idx="35">
                  <c:v>2.4889693404231247E-3</c:v>
                </c:pt>
                <c:pt idx="36">
                  <c:v>2.6021043104423576E-3</c:v>
                </c:pt>
                <c:pt idx="37">
                  <c:v>1.2218576762077158E-2</c:v>
                </c:pt>
                <c:pt idx="38">
                  <c:v>2.3758343704038919E-3</c:v>
                </c:pt>
                <c:pt idx="39">
                  <c:v>3.5071840705962211E-3</c:v>
                </c:pt>
                <c:pt idx="40">
                  <c:v>3.1677791605385225E-3</c:v>
                </c:pt>
                <c:pt idx="41">
                  <c:v>7.6931779613078404E-3</c:v>
                </c:pt>
                <c:pt idx="42">
                  <c:v>5.2042086208847153E-3</c:v>
                </c:pt>
                <c:pt idx="43">
                  <c:v>4.0728589206923864E-3</c:v>
                </c:pt>
                <c:pt idx="44">
                  <c:v>2.0364294603461932E-3</c:v>
                </c:pt>
                <c:pt idx="45">
                  <c:v>9.2770675415771008E-3</c:v>
                </c:pt>
                <c:pt idx="46">
                  <c:v>3.0546441905192896E-3</c:v>
                </c:pt>
                <c:pt idx="47">
                  <c:v>9.2770675415771008E-3</c:v>
                </c:pt>
                <c:pt idx="48">
                  <c:v>9.2770675415771008E-3</c:v>
                </c:pt>
                <c:pt idx="49">
                  <c:v>1.0295282271750198E-2</c:v>
                </c:pt>
                <c:pt idx="50">
                  <c:v>3.7334540106346873E-3</c:v>
                </c:pt>
                <c:pt idx="51">
                  <c:v>3.8465889806539202E-3</c:v>
                </c:pt>
                <c:pt idx="52">
                  <c:v>1.0069012331711731E-2</c:v>
                </c:pt>
                <c:pt idx="53">
                  <c:v>4.0728589206923864E-3</c:v>
                </c:pt>
                <c:pt idx="54">
                  <c:v>2.4889693404231247E-3</c:v>
                </c:pt>
                <c:pt idx="55">
                  <c:v>6.6749632311347441E-3</c:v>
                </c:pt>
                <c:pt idx="56">
                  <c:v>3.3940491005769883E-3</c:v>
                </c:pt>
                <c:pt idx="57">
                  <c:v>3.8465889806539202E-3</c:v>
                </c:pt>
                <c:pt idx="58">
                  <c:v>7.3537730512501414E-3</c:v>
                </c:pt>
                <c:pt idx="59">
                  <c:v>1.810159520307727E-3</c:v>
                </c:pt>
                <c:pt idx="60">
                  <c:v>1.2557981672134857E-2</c:v>
                </c:pt>
                <c:pt idx="61">
                  <c:v>1.3915601312365652E-2</c:v>
                </c:pt>
                <c:pt idx="62">
                  <c:v>5.0910736508654828E-3</c:v>
                </c:pt>
                <c:pt idx="63">
                  <c:v>2.4889693404231247E-3</c:v>
                </c:pt>
                <c:pt idx="64">
                  <c:v>2.4889693404231247E-3</c:v>
                </c:pt>
                <c:pt idx="65">
                  <c:v>2.0364294603461932E-3</c:v>
                </c:pt>
                <c:pt idx="66">
                  <c:v>1.2444846702115623E-2</c:v>
                </c:pt>
                <c:pt idx="67">
                  <c:v>2.6021043104423576E-3</c:v>
                </c:pt>
                <c:pt idx="68">
                  <c:v>1.2444846702115623E-2</c:v>
                </c:pt>
                <c:pt idx="69">
                  <c:v>2.3758343704038919E-3</c:v>
                </c:pt>
                <c:pt idx="70">
                  <c:v>1.9232944903269601E-3</c:v>
                </c:pt>
                <c:pt idx="71">
                  <c:v>2.7152392804615905E-3</c:v>
                </c:pt>
                <c:pt idx="72">
                  <c:v>2.6021043104423576E-3</c:v>
                </c:pt>
                <c:pt idx="73">
                  <c:v>3.9597239506731531E-3</c:v>
                </c:pt>
                <c:pt idx="74">
                  <c:v>2.0364294603461932E-3</c:v>
                </c:pt>
                <c:pt idx="75">
                  <c:v>1.4707546102500284E-3</c:v>
                </c:pt>
                <c:pt idx="76">
                  <c:v>7.0143681411924423E-3</c:v>
                </c:pt>
                <c:pt idx="77">
                  <c:v>1.2444846702115624E-3</c:v>
                </c:pt>
                <c:pt idx="78">
                  <c:v>1.4707546102500284E-3</c:v>
                </c:pt>
                <c:pt idx="79">
                  <c:v>3.9597239506731531E-3</c:v>
                </c:pt>
                <c:pt idx="80">
                  <c:v>3.0546441905192896E-3</c:v>
                </c:pt>
                <c:pt idx="81">
                  <c:v>2.4889693404231247E-3</c:v>
                </c:pt>
                <c:pt idx="82">
                  <c:v>3.620319040615454E-3</c:v>
                </c:pt>
                <c:pt idx="83">
                  <c:v>1.810159520307727E-3</c:v>
                </c:pt>
                <c:pt idx="84">
                  <c:v>3.620319040615454E-3</c:v>
                </c:pt>
                <c:pt idx="85">
                  <c:v>1.0408417241769431E-2</c:v>
                </c:pt>
                <c:pt idx="86">
                  <c:v>1.4707546102500284E-3</c:v>
                </c:pt>
                <c:pt idx="87">
                  <c:v>3.2809141305577554E-3</c:v>
                </c:pt>
                <c:pt idx="88">
                  <c:v>1.5838895802692612E-3</c:v>
                </c:pt>
                <c:pt idx="89">
                  <c:v>2.7152392804615905E-3</c:v>
                </c:pt>
                <c:pt idx="90">
                  <c:v>1.2444846702115624E-3</c:v>
                </c:pt>
                <c:pt idx="91">
                  <c:v>2.4889693404231247E-3</c:v>
                </c:pt>
                <c:pt idx="92">
                  <c:v>1.4707546102500284E-3</c:v>
                </c:pt>
                <c:pt idx="93">
                  <c:v>1.5838895802692612E-3</c:v>
                </c:pt>
                <c:pt idx="94">
                  <c:v>1.0182147301730966E-3</c:v>
                </c:pt>
                <c:pt idx="95">
                  <c:v>8.7113926914809368E-3</c:v>
                </c:pt>
                <c:pt idx="96">
                  <c:v>1.2444846702115624E-3</c:v>
                </c:pt>
                <c:pt idx="97">
                  <c:v>8.7113926914809368E-3</c:v>
                </c:pt>
                <c:pt idx="98">
                  <c:v>6.2224233510578117E-3</c:v>
                </c:pt>
                <c:pt idx="99">
                  <c:v>2.4889693404231247E-3</c:v>
                </c:pt>
                <c:pt idx="100">
                  <c:v>2.8283742504808238E-3</c:v>
                </c:pt>
                <c:pt idx="101">
                  <c:v>7.0143681411924423E-3</c:v>
                </c:pt>
                <c:pt idx="102">
                  <c:v>1.2444846702115624E-3</c:v>
                </c:pt>
                <c:pt idx="103">
                  <c:v>1.3576196402307953E-3</c:v>
                </c:pt>
                <c:pt idx="104">
                  <c:v>1.0182147301730966E-3</c:v>
                </c:pt>
                <c:pt idx="105">
                  <c:v>2.7152392804615905E-3</c:v>
                </c:pt>
                <c:pt idx="106">
                  <c:v>1.2444846702115624E-3</c:v>
                </c:pt>
                <c:pt idx="107">
                  <c:v>1.5838895802692612E-3</c:v>
                </c:pt>
                <c:pt idx="108">
                  <c:v>1.4707546102500284E-3</c:v>
                </c:pt>
                <c:pt idx="109">
                  <c:v>6.7880982011539763E-4</c:v>
                </c:pt>
                <c:pt idx="110">
                  <c:v>1.5838895802692612E-3</c:v>
                </c:pt>
                <c:pt idx="111">
                  <c:v>8.8245276615001693E-3</c:v>
                </c:pt>
                <c:pt idx="112">
                  <c:v>1.1313497001923295E-3</c:v>
                </c:pt>
                <c:pt idx="113">
                  <c:v>1.0182147301730966E-3</c:v>
                </c:pt>
                <c:pt idx="114">
                  <c:v>2.4889693404231247E-3</c:v>
                </c:pt>
                <c:pt idx="115">
                  <c:v>2.4889693404231247E-3</c:v>
                </c:pt>
                <c:pt idx="116">
                  <c:v>7.240638081230908E-3</c:v>
                </c:pt>
                <c:pt idx="117">
                  <c:v>3.8465889806539202E-3</c:v>
                </c:pt>
                <c:pt idx="118">
                  <c:v>2.4889693404231247E-3</c:v>
                </c:pt>
                <c:pt idx="119">
                  <c:v>8.9376626315194035E-3</c:v>
                </c:pt>
                <c:pt idx="120">
                  <c:v>2.4889693404231247E-3</c:v>
                </c:pt>
                <c:pt idx="121">
                  <c:v>1.0182147301730966E-3</c:v>
                </c:pt>
                <c:pt idx="122">
                  <c:v>3.2809141305577554E-3</c:v>
                </c:pt>
                <c:pt idx="123">
                  <c:v>5.6567485009616477E-3</c:v>
                </c:pt>
                <c:pt idx="124">
                  <c:v>2.4889693404231247E-3</c:v>
                </c:pt>
                <c:pt idx="125">
                  <c:v>5.5436135309424144E-3</c:v>
                </c:pt>
                <c:pt idx="126">
                  <c:v>2.1495644303654261E-3</c:v>
                </c:pt>
                <c:pt idx="127">
                  <c:v>1.3576196402307953E-3</c:v>
                </c:pt>
                <c:pt idx="128">
                  <c:v>5.5436135309424144E-3</c:v>
                </c:pt>
                <c:pt idx="129">
                  <c:v>1.3576196402307953E-3</c:v>
                </c:pt>
                <c:pt idx="130">
                  <c:v>2.6021043104423576E-3</c:v>
                </c:pt>
                <c:pt idx="131">
                  <c:v>1.0182147301730966E-3</c:v>
                </c:pt>
                <c:pt idx="132">
                  <c:v>7.240638081230908E-3</c:v>
                </c:pt>
                <c:pt idx="133">
                  <c:v>7.240638081230908E-3</c:v>
                </c:pt>
                <c:pt idx="134">
                  <c:v>4.864803710827017E-3</c:v>
                </c:pt>
                <c:pt idx="135">
                  <c:v>4.864803710827017E-3</c:v>
                </c:pt>
                <c:pt idx="136">
                  <c:v>1.0182147301730966E-3</c:v>
                </c:pt>
                <c:pt idx="137">
                  <c:v>4.6385337707885504E-3</c:v>
                </c:pt>
                <c:pt idx="138">
                  <c:v>1.1313497001923295E-3</c:v>
                </c:pt>
                <c:pt idx="139">
                  <c:v>3.7334540106346873E-3</c:v>
                </c:pt>
                <c:pt idx="140">
                  <c:v>4.6385337707885504E-3</c:v>
                </c:pt>
                <c:pt idx="141">
                  <c:v>4.864803710827017E-3</c:v>
                </c:pt>
                <c:pt idx="142">
                  <c:v>1.5838895802692612E-3</c:v>
                </c:pt>
                <c:pt idx="143">
                  <c:v>5.5436135309424144E-3</c:v>
                </c:pt>
                <c:pt idx="144">
                  <c:v>5.5436135309424144E-3</c:v>
                </c:pt>
                <c:pt idx="145">
                  <c:v>7.0143681411924423E-3</c:v>
                </c:pt>
                <c:pt idx="146">
                  <c:v>6.5618282611155107E-3</c:v>
                </c:pt>
                <c:pt idx="147">
                  <c:v>5.6567485009616477E-3</c:v>
                </c:pt>
                <c:pt idx="148">
                  <c:v>4.6385337707885504E-3</c:v>
                </c:pt>
                <c:pt idx="149">
                  <c:v>1.4707546102500284E-3</c:v>
                </c:pt>
                <c:pt idx="150">
                  <c:v>2.4889693404231247E-3</c:v>
                </c:pt>
                <c:pt idx="151">
                  <c:v>1.0182147301730966E-3</c:v>
                </c:pt>
                <c:pt idx="152">
                  <c:v>5.5436135309424144E-3</c:v>
                </c:pt>
                <c:pt idx="153">
                  <c:v>1.5838895802692612E-3</c:v>
                </c:pt>
                <c:pt idx="154">
                  <c:v>1.6970245502884941E-3</c:v>
                </c:pt>
                <c:pt idx="155">
                  <c:v>3.9597239506731531E-3</c:v>
                </c:pt>
                <c:pt idx="156">
                  <c:v>1.5838895802692612E-3</c:v>
                </c:pt>
                <c:pt idx="157">
                  <c:v>1.810159520307727E-3</c:v>
                </c:pt>
                <c:pt idx="158">
                  <c:v>1.6970245502884941E-3</c:v>
                </c:pt>
                <c:pt idx="159">
                  <c:v>5.5436135309424144E-3</c:v>
                </c:pt>
                <c:pt idx="160">
                  <c:v>2.4889693404231247E-3</c:v>
                </c:pt>
                <c:pt idx="161">
                  <c:v>1.810159520307727E-3</c:v>
                </c:pt>
                <c:pt idx="162">
                  <c:v>7.8063129313270729E-3</c:v>
                </c:pt>
                <c:pt idx="163">
                  <c:v>7.9194479013463062E-4</c:v>
                </c:pt>
                <c:pt idx="164">
                  <c:v>1.5838895802692612E-3</c:v>
                </c:pt>
                <c:pt idx="165">
                  <c:v>7.9194479013463062E-4</c:v>
                </c:pt>
                <c:pt idx="166">
                  <c:v>1.810159520307727E-3</c:v>
                </c:pt>
                <c:pt idx="167">
                  <c:v>7.9194479013463062E-4</c:v>
                </c:pt>
                <c:pt idx="168">
                  <c:v>1.1313497001923295E-3</c:v>
                </c:pt>
                <c:pt idx="169">
                  <c:v>9.0507976015386351E-4</c:v>
                </c:pt>
                <c:pt idx="170">
                  <c:v>1.4707546102500284E-3</c:v>
                </c:pt>
                <c:pt idx="171">
                  <c:v>6.7880982011539763E-4</c:v>
                </c:pt>
                <c:pt idx="172">
                  <c:v>7.9194479013463062E-4</c:v>
                </c:pt>
                <c:pt idx="173">
                  <c:v>1.2444846702115624E-3</c:v>
                </c:pt>
                <c:pt idx="174">
                  <c:v>1.3576196402307953E-3</c:v>
                </c:pt>
                <c:pt idx="175">
                  <c:v>2.4889693404231247E-3</c:v>
                </c:pt>
                <c:pt idx="176">
                  <c:v>6.7880982011539763E-4</c:v>
                </c:pt>
                <c:pt idx="177">
                  <c:v>2.6021043104423576E-3</c:v>
                </c:pt>
                <c:pt idx="178">
                  <c:v>5.430478560923181E-3</c:v>
                </c:pt>
                <c:pt idx="179">
                  <c:v>7.9194479013463062E-4</c:v>
                </c:pt>
                <c:pt idx="180">
                  <c:v>2.3758343704038919E-3</c:v>
                </c:pt>
                <c:pt idx="181">
                  <c:v>2.4889693404231247E-3</c:v>
                </c:pt>
                <c:pt idx="182">
                  <c:v>6.7880982011539763E-4</c:v>
                </c:pt>
                <c:pt idx="183">
                  <c:v>4.6385337707885504E-3</c:v>
                </c:pt>
                <c:pt idx="184">
                  <c:v>2.0364294603461932E-3</c:v>
                </c:pt>
                <c:pt idx="185">
                  <c:v>7.9194479013463062E-4</c:v>
                </c:pt>
                <c:pt idx="186">
                  <c:v>7.9194479013463062E-4</c:v>
                </c:pt>
                <c:pt idx="187">
                  <c:v>2.262699400384659E-3</c:v>
                </c:pt>
                <c:pt idx="188">
                  <c:v>7.9194479013463062E-4</c:v>
                </c:pt>
                <c:pt idx="189">
                  <c:v>1.2444846702115624E-3</c:v>
                </c:pt>
                <c:pt idx="190">
                  <c:v>1.5838895802692612E-3</c:v>
                </c:pt>
                <c:pt idx="191">
                  <c:v>1.3576196402307953E-3</c:v>
                </c:pt>
                <c:pt idx="192">
                  <c:v>7.9194479013463062E-4</c:v>
                </c:pt>
                <c:pt idx="193">
                  <c:v>1.0182147301730966E-3</c:v>
                </c:pt>
                <c:pt idx="194">
                  <c:v>3.2809141305577554E-3</c:v>
                </c:pt>
                <c:pt idx="195">
                  <c:v>1.0182147301730966E-3</c:v>
                </c:pt>
                <c:pt idx="196">
                  <c:v>6.7880982011539763E-4</c:v>
                </c:pt>
                <c:pt idx="197">
                  <c:v>3.2809141305577554E-3</c:v>
                </c:pt>
                <c:pt idx="198">
                  <c:v>3.9597239506731531E-3</c:v>
                </c:pt>
                <c:pt idx="199">
                  <c:v>7.9194479013463062E-4</c:v>
                </c:pt>
                <c:pt idx="200">
                  <c:v>6.7880982011539763E-4</c:v>
                </c:pt>
                <c:pt idx="201">
                  <c:v>6.7880982011539763E-4</c:v>
                </c:pt>
                <c:pt idx="202">
                  <c:v>6.7880982011539763E-4</c:v>
                </c:pt>
                <c:pt idx="203">
                  <c:v>1.0182147301730966E-3</c:v>
                </c:pt>
                <c:pt idx="204">
                  <c:v>3.8465889806539202E-3</c:v>
                </c:pt>
                <c:pt idx="205">
                  <c:v>7.9194479013463062E-4</c:v>
                </c:pt>
                <c:pt idx="206">
                  <c:v>1.2444846702115624E-3</c:v>
                </c:pt>
                <c:pt idx="207">
                  <c:v>1.0182147301730966E-3</c:v>
                </c:pt>
                <c:pt idx="208">
                  <c:v>7.9194479013463062E-4</c:v>
                </c:pt>
                <c:pt idx="209">
                  <c:v>4.7516687408077837E-3</c:v>
                </c:pt>
                <c:pt idx="210">
                  <c:v>1.9232944903269601E-3</c:v>
                </c:pt>
                <c:pt idx="211">
                  <c:v>1.810159520307727E-3</c:v>
                </c:pt>
                <c:pt idx="212">
                  <c:v>2.6021043104423576E-3</c:v>
                </c:pt>
                <c:pt idx="213">
                  <c:v>1.4707546102500284E-3</c:v>
                </c:pt>
                <c:pt idx="214">
                  <c:v>8.4851227514424702E-3</c:v>
                </c:pt>
                <c:pt idx="215">
                  <c:v>1.0182147301730966E-3</c:v>
                </c:pt>
                <c:pt idx="216">
                  <c:v>6.7880982011539763E-4</c:v>
                </c:pt>
                <c:pt idx="217">
                  <c:v>1.2444846702115624E-3</c:v>
                </c:pt>
                <c:pt idx="218">
                  <c:v>7.9194479013463062E-4</c:v>
                </c:pt>
                <c:pt idx="219">
                  <c:v>7.9194479013463062E-4</c:v>
                </c:pt>
                <c:pt idx="220">
                  <c:v>4.7516687408077837E-3</c:v>
                </c:pt>
                <c:pt idx="221">
                  <c:v>7.9194479013463062E-4</c:v>
                </c:pt>
                <c:pt idx="222">
                  <c:v>3.3940491005769883E-3</c:v>
                </c:pt>
                <c:pt idx="223">
                  <c:v>1.0182147301730966E-3</c:v>
                </c:pt>
                <c:pt idx="224">
                  <c:v>7.9194479013463062E-4</c:v>
                </c:pt>
                <c:pt idx="225">
                  <c:v>7.9194479013463062E-4</c:v>
                </c:pt>
                <c:pt idx="226">
                  <c:v>7.9194479013463062E-4</c:v>
                </c:pt>
                <c:pt idx="227">
                  <c:v>3.3940491005769881E-4</c:v>
                </c:pt>
                <c:pt idx="228">
                  <c:v>3.2809141305577554E-3</c:v>
                </c:pt>
                <c:pt idx="229">
                  <c:v>6.7880982011539763E-4</c:v>
                </c:pt>
                <c:pt idx="230">
                  <c:v>4.9779386808462495E-3</c:v>
                </c:pt>
                <c:pt idx="231">
                  <c:v>1.5838895802692612E-3</c:v>
                </c:pt>
                <c:pt idx="232">
                  <c:v>2.0364294603461932E-3</c:v>
                </c:pt>
                <c:pt idx="233">
                  <c:v>1.0182147301730966E-3</c:v>
                </c:pt>
                <c:pt idx="234">
                  <c:v>5.5436135309424144E-3</c:v>
                </c:pt>
                <c:pt idx="235">
                  <c:v>1.1313497001923295E-3</c:v>
                </c:pt>
                <c:pt idx="236">
                  <c:v>5.2042086208847153E-3</c:v>
                </c:pt>
                <c:pt idx="237">
                  <c:v>1.810159520307727E-3</c:v>
                </c:pt>
                <c:pt idx="238">
                  <c:v>1.2444846702115624E-3</c:v>
                </c:pt>
                <c:pt idx="239">
                  <c:v>9.0507976015386351E-4</c:v>
                </c:pt>
                <c:pt idx="240">
                  <c:v>1.1313497001923295E-3</c:v>
                </c:pt>
                <c:pt idx="241">
                  <c:v>1.4707546102500284E-3</c:v>
                </c:pt>
                <c:pt idx="242">
                  <c:v>1.0182147301730966E-3</c:v>
                </c:pt>
                <c:pt idx="243">
                  <c:v>7.9194479013463062E-4</c:v>
                </c:pt>
                <c:pt idx="244">
                  <c:v>7.9194479013463062E-4</c:v>
                </c:pt>
                <c:pt idx="245">
                  <c:v>7.9194479013463062E-4</c:v>
                </c:pt>
                <c:pt idx="246">
                  <c:v>7.9194479013463062E-4</c:v>
                </c:pt>
                <c:pt idx="247">
                  <c:v>2.7152392804615905E-3</c:v>
                </c:pt>
                <c:pt idx="248">
                  <c:v>1.6970245502884941E-3</c:v>
                </c:pt>
                <c:pt idx="249">
                  <c:v>1.3576196402307953E-3</c:v>
                </c:pt>
                <c:pt idx="250">
                  <c:v>1.153976694196176E-2</c:v>
                </c:pt>
                <c:pt idx="251">
                  <c:v>5.6567485009616475E-4</c:v>
                </c:pt>
                <c:pt idx="252">
                  <c:v>7.9194479013463062E-4</c:v>
                </c:pt>
                <c:pt idx="253">
                  <c:v>3.3940491005769883E-3</c:v>
                </c:pt>
                <c:pt idx="254">
                  <c:v>7.9194479013463062E-4</c:v>
                </c:pt>
                <c:pt idx="255">
                  <c:v>1.5838895802692612E-3</c:v>
                </c:pt>
                <c:pt idx="256">
                  <c:v>2.262699400384659E-3</c:v>
                </c:pt>
                <c:pt idx="257">
                  <c:v>4.5253988007693175E-4</c:v>
                </c:pt>
                <c:pt idx="258">
                  <c:v>7.9194479013463062E-4</c:v>
                </c:pt>
                <c:pt idx="259">
                  <c:v>1.2444846702115624E-3</c:v>
                </c:pt>
                <c:pt idx="260">
                  <c:v>6.1092883810385792E-3</c:v>
                </c:pt>
                <c:pt idx="261">
                  <c:v>2.7152392804615905E-3</c:v>
                </c:pt>
                <c:pt idx="262">
                  <c:v>4.5253988007693175E-4</c:v>
                </c:pt>
                <c:pt idx="263">
                  <c:v>3.1677791605385225E-3</c:v>
                </c:pt>
                <c:pt idx="264">
                  <c:v>1.6970245502884941E-3</c:v>
                </c:pt>
                <c:pt idx="265">
                  <c:v>5.6567485009616475E-4</c:v>
                </c:pt>
                <c:pt idx="266">
                  <c:v>4.5253988007693175E-4</c:v>
                </c:pt>
                <c:pt idx="267">
                  <c:v>7.9194479013463062E-4</c:v>
                </c:pt>
                <c:pt idx="268">
                  <c:v>7.9194479013463062E-4</c:v>
                </c:pt>
                <c:pt idx="269">
                  <c:v>2.4889693404231247E-3</c:v>
                </c:pt>
                <c:pt idx="270">
                  <c:v>2.262699400384659E-3</c:v>
                </c:pt>
                <c:pt idx="271">
                  <c:v>5.6567485009616477E-3</c:v>
                </c:pt>
                <c:pt idx="272">
                  <c:v>1.1313497001923295E-3</c:v>
                </c:pt>
                <c:pt idx="273">
                  <c:v>9.0507976015386351E-4</c:v>
                </c:pt>
                <c:pt idx="274">
                  <c:v>4.7516687408077837E-3</c:v>
                </c:pt>
                <c:pt idx="275">
                  <c:v>3.0546441905192896E-3</c:v>
                </c:pt>
                <c:pt idx="276">
                  <c:v>2.4889693404231247E-3</c:v>
                </c:pt>
                <c:pt idx="277">
                  <c:v>7.9194479013463062E-4</c:v>
                </c:pt>
                <c:pt idx="278">
                  <c:v>2.3758343704038919E-3</c:v>
                </c:pt>
                <c:pt idx="279">
                  <c:v>1.1313497001923295E-3</c:v>
                </c:pt>
                <c:pt idx="280">
                  <c:v>1.0182147301730966E-3</c:v>
                </c:pt>
                <c:pt idx="281">
                  <c:v>5.2042086208847153E-3</c:v>
                </c:pt>
                <c:pt idx="282">
                  <c:v>4.5253988007693175E-4</c:v>
                </c:pt>
                <c:pt idx="283">
                  <c:v>1.0182147301730966E-3</c:v>
                </c:pt>
                <c:pt idx="284">
                  <c:v>1.0182147301730966E-3</c:v>
                </c:pt>
                <c:pt idx="285">
                  <c:v>1.1313497001923295E-3</c:v>
                </c:pt>
                <c:pt idx="286">
                  <c:v>5.6567485009616477E-3</c:v>
                </c:pt>
                <c:pt idx="287">
                  <c:v>2.9415092205000567E-3</c:v>
                </c:pt>
                <c:pt idx="288">
                  <c:v>7.9194479013463062E-4</c:v>
                </c:pt>
                <c:pt idx="289">
                  <c:v>4.0728589206923864E-3</c:v>
                </c:pt>
                <c:pt idx="290">
                  <c:v>1.1879171852019459E-2</c:v>
                </c:pt>
                <c:pt idx="291">
                  <c:v>6.7880982011539763E-4</c:v>
                </c:pt>
                <c:pt idx="292">
                  <c:v>2.262699400384659E-3</c:v>
                </c:pt>
                <c:pt idx="293">
                  <c:v>1.0182147301730966E-3</c:v>
                </c:pt>
                <c:pt idx="294">
                  <c:v>4.5253988007693175E-4</c:v>
                </c:pt>
                <c:pt idx="295">
                  <c:v>7.9194479013463062E-4</c:v>
                </c:pt>
                <c:pt idx="296">
                  <c:v>4.5253988007693175E-4</c:v>
                </c:pt>
                <c:pt idx="297">
                  <c:v>4.5253988007693175E-4</c:v>
                </c:pt>
                <c:pt idx="298">
                  <c:v>7.9194479013463062E-4</c:v>
                </c:pt>
                <c:pt idx="299">
                  <c:v>6.7880982011539763E-4</c:v>
                </c:pt>
                <c:pt idx="300">
                  <c:v>1.5838895802692612E-3</c:v>
                </c:pt>
                <c:pt idx="301">
                  <c:v>1.2444846702115624E-3</c:v>
                </c:pt>
                <c:pt idx="302">
                  <c:v>2.3758343704038919E-3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05136"/>
        <c:axId val="329913368"/>
      </c:scatterChart>
      <c:valAx>
        <c:axId val="3299051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/>
                  <a:t>Genome</a:t>
                </a:r>
                <a:r>
                  <a:rPr lang="en-US" sz="1400" b="1" baseline="0"/>
                  <a:t> fraction</a:t>
                </a:r>
                <a:endParaRPr lang="en-US" sz="1400" b="1"/>
              </a:p>
            </c:rich>
          </c:tx>
          <c:layout>
            <c:manualLayout>
              <c:xMode val="edge"/>
              <c:yMode val="edge"/>
              <c:x val="0.47324736511026383"/>
              <c:y val="0.9430201224846893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3368"/>
        <c:crosses val="autoZero"/>
        <c:crossBetween val="midCat"/>
      </c:valAx>
      <c:valAx>
        <c:axId val="32991336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0799999676640422E-2"/>
              <c:y val="0.434097669609480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0513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Cellular Component: GRN20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5434527711973463"/>
          <c:y val="1.2121212121212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279884343518275"/>
          <c:y val="7.9858585858585865E-2"/>
          <c:w val="0.79743982364892585"/>
          <c:h val="0.7940741270977492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Sheet5!$L$4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2.8280904500516416E-2"/>
                  <c:y val="0.4956533362188035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Sheet5!$K$5:$K$34</c:f>
              <c:numCache>
                <c:formatCode>0.00E+00</c:formatCode>
                <c:ptCount val="30"/>
                <c:pt idx="0">
                  <c:v>5.271439E-2</c:v>
                </c:pt>
                <c:pt idx="1">
                  <c:v>6.7285300000000006E-2</c:v>
                </c:pt>
                <c:pt idx="2">
                  <c:v>2.6319170000000001E-3</c:v>
                </c:pt>
                <c:pt idx="3">
                  <c:v>6.290192E-2</c:v>
                </c:pt>
                <c:pt idx="4">
                  <c:v>1.1097889999999999E-2</c:v>
                </c:pt>
                <c:pt idx="5">
                  <c:v>1.437035E-2</c:v>
                </c:pt>
                <c:pt idx="6">
                  <c:v>8.0159189999999998E-3</c:v>
                </c:pt>
                <c:pt idx="7">
                  <c:v>7.4642280000000005E-2</c:v>
                </c:pt>
                <c:pt idx="8">
                  <c:v>9.2456980000000001E-3</c:v>
                </c:pt>
                <c:pt idx="9">
                  <c:v>4.9859559999999997E-3</c:v>
                </c:pt>
                <c:pt idx="10">
                  <c:v>3.6045909999999999E-3</c:v>
                </c:pt>
                <c:pt idx="11">
                  <c:v>4.7230049999999997E-3</c:v>
                </c:pt>
                <c:pt idx="12">
                  <c:v>4.8573130000000003E-3</c:v>
                </c:pt>
                <c:pt idx="13">
                  <c:v>1.362711E-3</c:v>
                </c:pt>
                <c:pt idx="14">
                  <c:v>1.8704990000000001E-4</c:v>
                </c:pt>
                <c:pt idx="15">
                  <c:v>1.9643690000000001E-4</c:v>
                </c:pt>
                <c:pt idx="16">
                  <c:v>2.9699799999999998E-2</c:v>
                </c:pt>
                <c:pt idx="17">
                  <c:v>1.2710880000000001E-2</c:v>
                </c:pt>
                <c:pt idx="18">
                  <c:v>2.663099E-2</c:v>
                </c:pt>
                <c:pt idx="19">
                  <c:v>1.60059E-2</c:v>
                </c:pt>
                <c:pt idx="20">
                  <c:v>4.2665189999999999E-4</c:v>
                </c:pt>
                <c:pt idx="21">
                  <c:v>2.2036669999999999E-4</c:v>
                </c:pt>
                <c:pt idx="22">
                  <c:v>5.7895400000000001E-4</c:v>
                </c:pt>
                <c:pt idx="23">
                  <c:v>5.3112279999999998E-2</c:v>
                </c:pt>
                <c:pt idx="24">
                  <c:v>2.2800529999999999E-2</c:v>
                </c:pt>
                <c:pt idx="25">
                  <c:v>3.4170890000000001E-4</c:v>
                </c:pt>
                <c:pt idx="26">
                  <c:v>1.1774369999999999E-2</c:v>
                </c:pt>
                <c:pt idx="27">
                  <c:v>2.492405E-2</c:v>
                </c:pt>
                <c:pt idx="28">
                  <c:v>2.369451E-4</c:v>
                </c:pt>
                <c:pt idx="29">
                  <c:v>6.077837E-3</c:v>
                </c:pt>
              </c:numCache>
            </c:numRef>
          </c:xVal>
          <c:yVal>
            <c:numRef>
              <c:f>Sheet5!$L$5:$L$34</c:f>
              <c:numCache>
                <c:formatCode>0.00E+00</c:formatCode>
                <c:ptCount val="30"/>
                <c:pt idx="0">
                  <c:v>1.267111664215409E-2</c:v>
                </c:pt>
                <c:pt idx="1">
                  <c:v>1.3915601312365652E-2</c:v>
                </c:pt>
                <c:pt idx="2">
                  <c:v>2.4889693404231247E-3</c:v>
                </c:pt>
                <c:pt idx="3">
                  <c:v>1.0521552211788665E-2</c:v>
                </c:pt>
                <c:pt idx="4">
                  <c:v>3.8465889806539202E-3</c:v>
                </c:pt>
                <c:pt idx="5">
                  <c:v>4.2991288607308522E-3</c:v>
                </c:pt>
                <c:pt idx="6">
                  <c:v>3.0546441905192896E-3</c:v>
                </c:pt>
                <c:pt idx="7">
                  <c:v>1.0634687181807897E-2</c:v>
                </c:pt>
                <c:pt idx="8">
                  <c:v>3.1677791605385225E-3</c:v>
                </c:pt>
                <c:pt idx="9">
                  <c:v>2.3758343704038919E-3</c:v>
                </c:pt>
                <c:pt idx="10">
                  <c:v>2.0364294603461932E-3</c:v>
                </c:pt>
                <c:pt idx="11">
                  <c:v>2.262699400384659E-3</c:v>
                </c:pt>
                <c:pt idx="12">
                  <c:v>2.262699400384659E-3</c:v>
                </c:pt>
                <c:pt idx="13">
                  <c:v>1.3576196402307953E-3</c:v>
                </c:pt>
                <c:pt idx="14">
                  <c:v>6.7880982011539763E-4</c:v>
                </c:pt>
                <c:pt idx="15">
                  <c:v>6.7880982011539763E-4</c:v>
                </c:pt>
                <c:pt idx="16">
                  <c:v>5.0910736508654828E-3</c:v>
                </c:pt>
                <c:pt idx="17">
                  <c:v>3.0546441905192896E-3</c:v>
                </c:pt>
                <c:pt idx="18">
                  <c:v>4.6385337707885504E-3</c:v>
                </c:pt>
                <c:pt idx="19">
                  <c:v>3.2809141305577554E-3</c:v>
                </c:pt>
                <c:pt idx="20">
                  <c:v>6.7880982011539763E-4</c:v>
                </c:pt>
                <c:pt idx="21">
                  <c:v>5.6567485009616475E-4</c:v>
                </c:pt>
                <c:pt idx="22">
                  <c:v>6.7880982011539763E-4</c:v>
                </c:pt>
                <c:pt idx="23">
                  <c:v>6.6749632311347441E-3</c:v>
                </c:pt>
                <c:pt idx="24">
                  <c:v>3.7334540106346873E-3</c:v>
                </c:pt>
                <c:pt idx="25">
                  <c:v>5.6567485009616475E-4</c:v>
                </c:pt>
                <c:pt idx="26">
                  <c:v>2.4889693404231247E-3</c:v>
                </c:pt>
                <c:pt idx="27">
                  <c:v>3.8465889806539202E-3</c:v>
                </c:pt>
                <c:pt idx="28">
                  <c:v>4.5253988007693175E-4</c:v>
                </c:pt>
                <c:pt idx="29">
                  <c:v>1.5838895802692612E-3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07096"/>
        <c:axId val="329911016"/>
      </c:scatterChart>
      <c:valAx>
        <c:axId val="3299070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3364736552601185"/>
              <c:y val="0.938979718444285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1016"/>
        <c:crosses val="autoZero"/>
        <c:crossBetween val="midCat"/>
      </c:valAx>
      <c:valAx>
        <c:axId val="3299110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639999972283465E-2"/>
              <c:y val="0.333087568599379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070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Molecular Function: GRN20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6398127701856925"/>
          <c:y val="1.616161616161616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33217678391415"/>
          <c:y val="7.9858585858585865E-2"/>
          <c:w val="0.79890649030019434"/>
          <c:h val="0.7940741270977492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Sheet7!$L$4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1.3230478851788883E-2"/>
                  <c:y val="-0.1550835725515406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Sheet7!$K$5:$K$87</c:f>
              <c:numCache>
                <c:formatCode>0.00E+00</c:formatCode>
                <c:ptCount val="83"/>
                <c:pt idx="0">
                  <c:v>5.5001790000000002E-2</c:v>
                </c:pt>
                <c:pt idx="1">
                  <c:v>5.2502989999999999E-2</c:v>
                </c:pt>
                <c:pt idx="2">
                  <c:v>3.213597E-2</c:v>
                </c:pt>
                <c:pt idx="3">
                  <c:v>2.1085719999999999E-2</c:v>
                </c:pt>
                <c:pt idx="4">
                  <c:v>1.3802200000000001E-2</c:v>
                </c:pt>
                <c:pt idx="5">
                  <c:v>1.1968879999999999E-2</c:v>
                </c:pt>
                <c:pt idx="6">
                  <c:v>1.496978E-2</c:v>
                </c:pt>
                <c:pt idx="7">
                  <c:v>1.5146049999999999E-2</c:v>
                </c:pt>
                <c:pt idx="8">
                  <c:v>1.5326029999999999E-2</c:v>
                </c:pt>
                <c:pt idx="9">
                  <c:v>7.8782269999999998E-3</c:v>
                </c:pt>
                <c:pt idx="10">
                  <c:v>9.7339709999999992E-3</c:v>
                </c:pt>
                <c:pt idx="11">
                  <c:v>1.0121059999999999E-2</c:v>
                </c:pt>
                <c:pt idx="12">
                  <c:v>9.6835759999999993E-3</c:v>
                </c:pt>
                <c:pt idx="13">
                  <c:v>1.083891E-2</c:v>
                </c:pt>
                <c:pt idx="14">
                  <c:v>7.3110830000000003E-3</c:v>
                </c:pt>
                <c:pt idx="15">
                  <c:v>8.1548369999999995E-2</c:v>
                </c:pt>
                <c:pt idx="16">
                  <c:v>5.6762519999999997E-3</c:v>
                </c:pt>
                <c:pt idx="17">
                  <c:v>5.0924070000000002E-3</c:v>
                </c:pt>
                <c:pt idx="18">
                  <c:v>3.5756759999999999E-3</c:v>
                </c:pt>
                <c:pt idx="19">
                  <c:v>8.3593670000000004E-4</c:v>
                </c:pt>
                <c:pt idx="20">
                  <c:v>3.4851790000000001E-3</c:v>
                </c:pt>
                <c:pt idx="21">
                  <c:v>1.8580319999999999E-3</c:v>
                </c:pt>
                <c:pt idx="22">
                  <c:v>6.4024090000000002E-4</c:v>
                </c:pt>
                <c:pt idx="23">
                  <c:v>1.2555699999999999E-2</c:v>
                </c:pt>
                <c:pt idx="24">
                  <c:v>6.1747629999999998E-3</c:v>
                </c:pt>
                <c:pt idx="25">
                  <c:v>1.3841979999999999E-3</c:v>
                </c:pt>
                <c:pt idx="26">
                  <c:v>1.2452299999999999E-3</c:v>
                </c:pt>
                <c:pt idx="27">
                  <c:v>1.7264100000000001E-3</c:v>
                </c:pt>
                <c:pt idx="28">
                  <c:v>1.119269E-3</c:v>
                </c:pt>
                <c:pt idx="29">
                  <c:v>7.7538529999999998E-3</c:v>
                </c:pt>
                <c:pt idx="30">
                  <c:v>8.8873019999999997E-3</c:v>
                </c:pt>
                <c:pt idx="31">
                  <c:v>2.7708880000000002E-2</c:v>
                </c:pt>
                <c:pt idx="32">
                  <c:v>6.4892819999999999E-3</c:v>
                </c:pt>
                <c:pt idx="33">
                  <c:v>2.5361720000000002E-3</c:v>
                </c:pt>
                <c:pt idx="34">
                  <c:v>9.7335909999999998E-3</c:v>
                </c:pt>
                <c:pt idx="35">
                  <c:v>2.9567889999999999E-2</c:v>
                </c:pt>
                <c:pt idx="36">
                  <c:v>4.2153939999999999E-3</c:v>
                </c:pt>
                <c:pt idx="37">
                  <c:v>1.2496E-3</c:v>
                </c:pt>
                <c:pt idx="38">
                  <c:v>1.2574960000000001E-3</c:v>
                </c:pt>
                <c:pt idx="39">
                  <c:v>6.0397749999999998E-3</c:v>
                </c:pt>
                <c:pt idx="40">
                  <c:v>7.2563079999999995E-4</c:v>
                </c:pt>
                <c:pt idx="41">
                  <c:v>9.8122130000000011E-4</c:v>
                </c:pt>
                <c:pt idx="42">
                  <c:v>5.2662300000000002E-3</c:v>
                </c:pt>
                <c:pt idx="43">
                  <c:v>2.5072199999999999E-2</c:v>
                </c:pt>
                <c:pt idx="44">
                  <c:v>1.877347E-2</c:v>
                </c:pt>
                <c:pt idx="45">
                  <c:v>7.1919910000000004E-2</c:v>
                </c:pt>
                <c:pt idx="46">
                  <c:v>1.4123370000000001E-3</c:v>
                </c:pt>
                <c:pt idx="47">
                  <c:v>9.4361879999999997E-4</c:v>
                </c:pt>
                <c:pt idx="48">
                  <c:v>4.7897189999999996E-3</c:v>
                </c:pt>
                <c:pt idx="49">
                  <c:v>3.0067240000000001E-4</c:v>
                </c:pt>
                <c:pt idx="50">
                  <c:v>3.0067240000000001E-4</c:v>
                </c:pt>
                <c:pt idx="51">
                  <c:v>7.637034E-3</c:v>
                </c:pt>
                <c:pt idx="52">
                  <c:v>5.4776140000000001E-2</c:v>
                </c:pt>
                <c:pt idx="53">
                  <c:v>6.6819970000000003E-3</c:v>
                </c:pt>
                <c:pt idx="54">
                  <c:v>1.5929579999999999E-2</c:v>
                </c:pt>
                <c:pt idx="55">
                  <c:v>7.9201119999999998E-4</c:v>
                </c:pt>
                <c:pt idx="56">
                  <c:v>1.008734E-2</c:v>
                </c:pt>
                <c:pt idx="57">
                  <c:v>1.1790469999999999E-3</c:v>
                </c:pt>
                <c:pt idx="58">
                  <c:v>9.5278789999999995E-3</c:v>
                </c:pt>
                <c:pt idx="59">
                  <c:v>5.9009920000000003E-4</c:v>
                </c:pt>
                <c:pt idx="60">
                  <c:v>1.704931E-3</c:v>
                </c:pt>
                <c:pt idx="61">
                  <c:v>6.4636469999999999E-4</c:v>
                </c:pt>
                <c:pt idx="62">
                  <c:v>2.7481930000000002E-2</c:v>
                </c:pt>
                <c:pt idx="63">
                  <c:v>6.9948839999999998E-4</c:v>
                </c:pt>
                <c:pt idx="64">
                  <c:v>6.9948839999999998E-4</c:v>
                </c:pt>
                <c:pt idx="65">
                  <c:v>2.2036669999999999E-4</c:v>
                </c:pt>
                <c:pt idx="66">
                  <c:v>4.620793E-4</c:v>
                </c:pt>
                <c:pt idx="67">
                  <c:v>3.0156079999999998E-2</c:v>
                </c:pt>
                <c:pt idx="68">
                  <c:v>3.0637169999999998E-2</c:v>
                </c:pt>
                <c:pt idx="69">
                  <c:v>8.5181730000000004E-4</c:v>
                </c:pt>
                <c:pt idx="70">
                  <c:v>1.275567E-3</c:v>
                </c:pt>
                <c:pt idx="71">
                  <c:v>3.040707E-4</c:v>
                </c:pt>
                <c:pt idx="72">
                  <c:v>6.1241650000000002E-4</c:v>
                </c:pt>
                <c:pt idx="73">
                  <c:v>1.397004E-2</c:v>
                </c:pt>
                <c:pt idx="74">
                  <c:v>6.737081E-4</c:v>
                </c:pt>
                <c:pt idx="75">
                  <c:v>3.9859470000000002E-4</c:v>
                </c:pt>
                <c:pt idx="76">
                  <c:v>1.5794419999999999E-3</c:v>
                </c:pt>
                <c:pt idx="77">
                  <c:v>2.129794E-3</c:v>
                </c:pt>
                <c:pt idx="78">
                  <c:v>1.515742E-2</c:v>
                </c:pt>
                <c:pt idx="79">
                  <c:v>1.948459E-2</c:v>
                </c:pt>
                <c:pt idx="80">
                  <c:v>5.1036880000000003E-4</c:v>
                </c:pt>
                <c:pt idx="81">
                  <c:v>1.8855359999999999E-3</c:v>
                </c:pt>
                <c:pt idx="82">
                  <c:v>9.2108700000000001E-4</c:v>
                </c:pt>
              </c:numCache>
            </c:numRef>
          </c:xVal>
          <c:yVal>
            <c:numRef>
              <c:f>Sheet7!$L$5:$L$87</c:f>
              <c:numCache>
                <c:formatCode>0.00E+00</c:formatCode>
                <c:ptCount val="83"/>
                <c:pt idx="0">
                  <c:v>6.4939472791039704E-2</c:v>
                </c:pt>
                <c:pt idx="1">
                  <c:v>6.1884828600520421E-2</c:v>
                </c:pt>
                <c:pt idx="2">
                  <c:v>3.4393030885846818E-2</c:v>
                </c:pt>
                <c:pt idx="3">
                  <c:v>2.7831202624731304E-2</c:v>
                </c:pt>
                <c:pt idx="4">
                  <c:v>1.7875325263038807E-2</c:v>
                </c:pt>
                <c:pt idx="5">
                  <c:v>1.572576083267338E-2</c:v>
                </c:pt>
                <c:pt idx="6">
                  <c:v>1.617830071275031E-2</c:v>
                </c:pt>
                <c:pt idx="7">
                  <c:v>1.6065165742731077E-2</c:v>
                </c:pt>
                <c:pt idx="8">
                  <c:v>1.6065165742731077E-2</c:v>
                </c:pt>
                <c:pt idx="9">
                  <c:v>1.1200362031904061E-2</c:v>
                </c:pt>
                <c:pt idx="10">
                  <c:v>1.1766036882000227E-2</c:v>
                </c:pt>
                <c:pt idx="11">
                  <c:v>1.1879171852019459E-2</c:v>
                </c:pt>
                <c:pt idx="12">
                  <c:v>1.1652901911980993E-2</c:v>
                </c:pt>
                <c:pt idx="13">
                  <c:v>1.0295282271750198E-2</c:v>
                </c:pt>
                <c:pt idx="14">
                  <c:v>9.0507976015386359E-3</c:v>
                </c:pt>
                <c:pt idx="15">
                  <c:v>2.2740128973865823E-2</c:v>
                </c:pt>
                <c:pt idx="16">
                  <c:v>8.1457178413847729E-3</c:v>
                </c:pt>
                <c:pt idx="17">
                  <c:v>7.8063129313270729E-3</c:v>
                </c:pt>
                <c:pt idx="18">
                  <c:v>5.5436135309424144E-3</c:v>
                </c:pt>
                <c:pt idx="19">
                  <c:v>3.1677791605385225E-3</c:v>
                </c:pt>
                <c:pt idx="20">
                  <c:v>4.6385337707885504E-3</c:v>
                </c:pt>
                <c:pt idx="21">
                  <c:v>3.3940491005769883E-3</c:v>
                </c:pt>
                <c:pt idx="22">
                  <c:v>2.4889693404231247E-3</c:v>
                </c:pt>
                <c:pt idx="23">
                  <c:v>5.9961534110193459E-3</c:v>
                </c:pt>
                <c:pt idx="24">
                  <c:v>4.4122638307500846E-3</c:v>
                </c:pt>
                <c:pt idx="25">
                  <c:v>2.7152392804615905E-3</c:v>
                </c:pt>
                <c:pt idx="26">
                  <c:v>2.4889693404231247E-3</c:v>
                </c:pt>
                <c:pt idx="27">
                  <c:v>2.4889693404231247E-3</c:v>
                </c:pt>
                <c:pt idx="28">
                  <c:v>2.0364294603461932E-3</c:v>
                </c:pt>
                <c:pt idx="29">
                  <c:v>3.7334540106346873E-3</c:v>
                </c:pt>
                <c:pt idx="30">
                  <c:v>3.8465889806539202E-3</c:v>
                </c:pt>
                <c:pt idx="31">
                  <c:v>6.6749632311347441E-3</c:v>
                </c:pt>
                <c:pt idx="32">
                  <c:v>3.2809141305577554E-3</c:v>
                </c:pt>
                <c:pt idx="33">
                  <c:v>2.262699400384659E-3</c:v>
                </c:pt>
                <c:pt idx="34">
                  <c:v>3.8465889806539202E-3</c:v>
                </c:pt>
                <c:pt idx="35">
                  <c:v>6.6749632311347441E-3</c:v>
                </c:pt>
                <c:pt idx="36">
                  <c:v>2.4889693404231247E-3</c:v>
                </c:pt>
                <c:pt idx="37">
                  <c:v>1.5838895802692612E-3</c:v>
                </c:pt>
                <c:pt idx="38">
                  <c:v>1.5838895802692612E-3</c:v>
                </c:pt>
                <c:pt idx="39">
                  <c:v>2.7152392804615905E-3</c:v>
                </c:pt>
                <c:pt idx="40">
                  <c:v>1.2444846702115624E-3</c:v>
                </c:pt>
                <c:pt idx="41">
                  <c:v>1.3576196402307953E-3</c:v>
                </c:pt>
                <c:pt idx="42">
                  <c:v>2.4889693404231247E-3</c:v>
                </c:pt>
                <c:pt idx="43">
                  <c:v>5.3173435909039486E-3</c:v>
                </c:pt>
                <c:pt idx="44">
                  <c:v>4.525398800769318E-3</c:v>
                </c:pt>
                <c:pt idx="45">
                  <c:v>1.0182147301730966E-2</c:v>
                </c:pt>
                <c:pt idx="46">
                  <c:v>1.4707546102500284E-3</c:v>
                </c:pt>
                <c:pt idx="47">
                  <c:v>1.2444846702115624E-3</c:v>
                </c:pt>
                <c:pt idx="48">
                  <c:v>2.1495644303654261E-3</c:v>
                </c:pt>
                <c:pt idx="49">
                  <c:v>7.9194479013463062E-4</c:v>
                </c:pt>
                <c:pt idx="50">
                  <c:v>7.9194479013463062E-4</c:v>
                </c:pt>
                <c:pt idx="51">
                  <c:v>2.3758343704038919E-3</c:v>
                </c:pt>
                <c:pt idx="52">
                  <c:v>7.5800429912886071E-3</c:v>
                </c:pt>
                <c:pt idx="53">
                  <c:v>2.1495644303654261E-3</c:v>
                </c:pt>
                <c:pt idx="54">
                  <c:v>3.3940491005769883E-3</c:v>
                </c:pt>
                <c:pt idx="55">
                  <c:v>9.0507976015386351E-4</c:v>
                </c:pt>
                <c:pt idx="56">
                  <c:v>2.6021043104423576E-3</c:v>
                </c:pt>
                <c:pt idx="57">
                  <c:v>1.0182147301730966E-3</c:v>
                </c:pt>
                <c:pt idx="58">
                  <c:v>2.4889693404231247E-3</c:v>
                </c:pt>
                <c:pt idx="59">
                  <c:v>7.9194479013463062E-4</c:v>
                </c:pt>
                <c:pt idx="60">
                  <c:v>1.1313497001923295E-3</c:v>
                </c:pt>
                <c:pt idx="61">
                  <c:v>7.9194479013463062E-4</c:v>
                </c:pt>
                <c:pt idx="62">
                  <c:v>4.525398800769318E-3</c:v>
                </c:pt>
                <c:pt idx="63">
                  <c:v>7.9194479013463062E-4</c:v>
                </c:pt>
                <c:pt idx="64">
                  <c:v>7.9194479013463062E-4</c:v>
                </c:pt>
                <c:pt idx="65">
                  <c:v>5.6567485009616475E-4</c:v>
                </c:pt>
                <c:pt idx="66">
                  <c:v>6.7880982011539763E-4</c:v>
                </c:pt>
                <c:pt idx="67">
                  <c:v>4.6385337707885504E-3</c:v>
                </c:pt>
                <c:pt idx="68">
                  <c:v>4.6385337707885504E-3</c:v>
                </c:pt>
                <c:pt idx="69">
                  <c:v>7.9194479013463062E-4</c:v>
                </c:pt>
                <c:pt idx="70">
                  <c:v>9.0507976015386351E-4</c:v>
                </c:pt>
                <c:pt idx="71">
                  <c:v>5.6567485009616475E-4</c:v>
                </c:pt>
                <c:pt idx="72">
                  <c:v>6.7880982011539763E-4</c:v>
                </c:pt>
                <c:pt idx="73">
                  <c:v>2.7152392804615905E-3</c:v>
                </c:pt>
                <c:pt idx="74">
                  <c:v>6.7880982011539763E-4</c:v>
                </c:pt>
                <c:pt idx="75">
                  <c:v>5.6567485009616475E-4</c:v>
                </c:pt>
                <c:pt idx="76">
                  <c:v>9.0507976015386351E-4</c:v>
                </c:pt>
                <c:pt idx="77">
                  <c:v>1.0182147301730966E-3</c:v>
                </c:pt>
                <c:pt idx="78">
                  <c:v>2.7152392804615905E-3</c:v>
                </c:pt>
                <c:pt idx="79">
                  <c:v>3.1677791605385225E-3</c:v>
                </c:pt>
                <c:pt idx="80">
                  <c:v>5.6567485009616475E-4</c:v>
                </c:pt>
                <c:pt idx="81">
                  <c:v>9.0507976015386351E-4</c:v>
                </c:pt>
                <c:pt idx="82">
                  <c:v>6.7880982011539763E-4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10232"/>
        <c:axId val="329914936"/>
      </c:scatterChart>
      <c:valAx>
        <c:axId val="3299102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838069838970393"/>
              <c:y val="0.9409999204644874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4936"/>
        <c:crosses val="autoZero"/>
        <c:crossBetween val="midCat"/>
      </c:valAx>
      <c:valAx>
        <c:axId val="32991493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933333071566057E-2"/>
              <c:y val="0.3734916090034200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023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GRN21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809039811581435"/>
          <c:y val="1.61671196430503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4954808445092266E-2"/>
          <c:w val="0.80196442072682694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6797431461731547E-2"/>
                  <c:y val="0.5532015988899426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Sheet4!$K$5:$K$360</c:f>
              <c:numCache>
                <c:formatCode>0.00E+00</c:formatCode>
                <c:ptCount val="356"/>
                <c:pt idx="0">
                  <c:v>3.4335499999999998E-2</c:v>
                </c:pt>
                <c:pt idx="1">
                  <c:v>3.4337550000000001E-2</c:v>
                </c:pt>
                <c:pt idx="2">
                  <c:v>7.9840029999999999E-3</c:v>
                </c:pt>
                <c:pt idx="3">
                  <c:v>8.299832E-3</c:v>
                </c:pt>
                <c:pt idx="4">
                  <c:v>7.1488990000000002E-3</c:v>
                </c:pt>
                <c:pt idx="5">
                  <c:v>7.4833490000000003E-3</c:v>
                </c:pt>
                <c:pt idx="6">
                  <c:v>6.5888910000000004E-3</c:v>
                </c:pt>
                <c:pt idx="7">
                  <c:v>1.1347370000000001E-2</c:v>
                </c:pt>
                <c:pt idx="8">
                  <c:v>2.714834E-2</c:v>
                </c:pt>
                <c:pt idx="9">
                  <c:v>3.2162160000000002E-2</c:v>
                </c:pt>
                <c:pt idx="10">
                  <c:v>3.8180720000000001E-2</c:v>
                </c:pt>
                <c:pt idx="11">
                  <c:v>3.867698E-2</c:v>
                </c:pt>
                <c:pt idx="12">
                  <c:v>4.9974620000000003E-3</c:v>
                </c:pt>
                <c:pt idx="13">
                  <c:v>8.7627989999999997E-4</c:v>
                </c:pt>
                <c:pt idx="14">
                  <c:v>2.402572E-3</c:v>
                </c:pt>
                <c:pt idx="15">
                  <c:v>2.896114E-2</c:v>
                </c:pt>
                <c:pt idx="16">
                  <c:v>0.13286580000000001</c:v>
                </c:pt>
                <c:pt idx="17">
                  <c:v>1.9928709999999999E-2</c:v>
                </c:pt>
                <c:pt idx="18">
                  <c:v>3.600925E-3</c:v>
                </c:pt>
                <c:pt idx="19">
                  <c:v>7.2487289999999996E-2</c:v>
                </c:pt>
                <c:pt idx="20">
                  <c:v>1.895438E-2</c:v>
                </c:pt>
                <c:pt idx="21">
                  <c:v>6.4419480000000001E-2</c:v>
                </c:pt>
                <c:pt idx="22">
                  <c:v>7.2557060000000007E-2</c:v>
                </c:pt>
                <c:pt idx="23">
                  <c:v>2.603668E-3</c:v>
                </c:pt>
                <c:pt idx="24">
                  <c:v>3.6780170000000001E-2</c:v>
                </c:pt>
                <c:pt idx="25">
                  <c:v>4.148232E-3</c:v>
                </c:pt>
                <c:pt idx="26">
                  <c:v>6.8763499999999998E-3</c:v>
                </c:pt>
                <c:pt idx="27">
                  <c:v>7.0779629999999996E-3</c:v>
                </c:pt>
                <c:pt idx="28">
                  <c:v>2.2943590000000002E-3</c:v>
                </c:pt>
                <c:pt idx="29">
                  <c:v>1.338552E-2</c:v>
                </c:pt>
                <c:pt idx="30">
                  <c:v>7.8263760000000002E-2</c:v>
                </c:pt>
                <c:pt idx="31">
                  <c:v>8.0167180000000005E-2</c:v>
                </c:pt>
                <c:pt idx="32">
                  <c:v>9.0888780000000002E-2</c:v>
                </c:pt>
                <c:pt idx="33">
                  <c:v>1.9032609999999998E-2</c:v>
                </c:pt>
                <c:pt idx="34">
                  <c:v>2.747256E-2</c:v>
                </c:pt>
                <c:pt idx="35">
                  <c:v>2.750903E-2</c:v>
                </c:pt>
                <c:pt idx="36">
                  <c:v>3.3776229999999997E-2</c:v>
                </c:pt>
                <c:pt idx="37">
                  <c:v>1.56404E-3</c:v>
                </c:pt>
                <c:pt idx="38">
                  <c:v>0.11399289999999999</c:v>
                </c:pt>
                <c:pt idx="39">
                  <c:v>9.6185090000000001E-2</c:v>
                </c:pt>
                <c:pt idx="40">
                  <c:v>1.082321E-2</c:v>
                </c:pt>
                <c:pt idx="41">
                  <c:v>8.802016E-2</c:v>
                </c:pt>
                <c:pt idx="42">
                  <c:v>8.8310589999999994E-2</c:v>
                </c:pt>
                <c:pt idx="43">
                  <c:v>8.8781440000000003E-2</c:v>
                </c:pt>
                <c:pt idx="44">
                  <c:v>1.076467E-2</c:v>
                </c:pt>
                <c:pt idx="45">
                  <c:v>9.040318E-2</c:v>
                </c:pt>
                <c:pt idx="46">
                  <c:v>1.2354749999999999E-2</c:v>
                </c:pt>
                <c:pt idx="47">
                  <c:v>2.460505E-2</c:v>
                </c:pt>
                <c:pt idx="48">
                  <c:v>5.2916480000000002E-2</c:v>
                </c:pt>
                <c:pt idx="49">
                  <c:v>5.3074610000000001E-2</c:v>
                </c:pt>
                <c:pt idx="50">
                  <c:v>2.482666E-2</c:v>
                </c:pt>
                <c:pt idx="51">
                  <c:v>0.148836</c:v>
                </c:pt>
                <c:pt idx="52">
                  <c:v>4.3833240000000002E-2</c:v>
                </c:pt>
                <c:pt idx="53">
                  <c:v>0.10974390000000001</c:v>
                </c:pt>
                <c:pt idx="54">
                  <c:v>2.078706E-3</c:v>
                </c:pt>
                <c:pt idx="55">
                  <c:v>0.105989</c:v>
                </c:pt>
                <c:pt idx="56">
                  <c:v>1.491693E-2</c:v>
                </c:pt>
                <c:pt idx="57">
                  <c:v>1.5957579999999999E-2</c:v>
                </c:pt>
                <c:pt idx="58">
                  <c:v>7.6583269999999995E-4</c:v>
                </c:pt>
                <c:pt idx="59">
                  <c:v>1.0128699999999999E-3</c:v>
                </c:pt>
                <c:pt idx="60">
                  <c:v>5.1345100000000001E-3</c:v>
                </c:pt>
                <c:pt idx="61">
                  <c:v>8.1534209999999992E-3</c:v>
                </c:pt>
                <c:pt idx="62">
                  <c:v>1.5449299999999999E-2</c:v>
                </c:pt>
                <c:pt idx="63">
                  <c:v>4.9747010000000001E-2</c:v>
                </c:pt>
                <c:pt idx="64">
                  <c:v>1.66107E-3</c:v>
                </c:pt>
                <c:pt idx="65">
                  <c:v>1.104051E-3</c:v>
                </c:pt>
                <c:pt idx="66">
                  <c:v>3.8633000000000001E-2</c:v>
                </c:pt>
                <c:pt idx="67">
                  <c:v>6.5048709999999997E-4</c:v>
                </c:pt>
                <c:pt idx="68">
                  <c:v>1.233448E-2</c:v>
                </c:pt>
                <c:pt idx="69">
                  <c:v>6.8314280000000003E-4</c:v>
                </c:pt>
                <c:pt idx="70">
                  <c:v>5.9536319999999997E-2</c:v>
                </c:pt>
                <c:pt idx="71">
                  <c:v>9.3504229999999996E-4</c:v>
                </c:pt>
                <c:pt idx="72">
                  <c:v>0.11703330000000001</c:v>
                </c:pt>
                <c:pt idx="73">
                  <c:v>5.993482E-2</c:v>
                </c:pt>
                <c:pt idx="74">
                  <c:v>8.2780379999999997E-3</c:v>
                </c:pt>
                <c:pt idx="75">
                  <c:v>1.751018E-2</c:v>
                </c:pt>
                <c:pt idx="76">
                  <c:v>9.5938230000000005E-4</c:v>
                </c:pt>
                <c:pt idx="77">
                  <c:v>9.6292250000000002E-4</c:v>
                </c:pt>
                <c:pt idx="78">
                  <c:v>1.060668E-2</c:v>
                </c:pt>
                <c:pt idx="79">
                  <c:v>1.0249980000000001E-3</c:v>
                </c:pt>
                <c:pt idx="80">
                  <c:v>8.1545709999999993E-3</c:v>
                </c:pt>
                <c:pt idx="81">
                  <c:v>2.0324020000000002E-2</c:v>
                </c:pt>
                <c:pt idx="82">
                  <c:v>8.3201109999999995E-2</c:v>
                </c:pt>
                <c:pt idx="83">
                  <c:v>9.1417040000000005E-3</c:v>
                </c:pt>
                <c:pt idx="84">
                  <c:v>6.4800309999999998E-3</c:v>
                </c:pt>
                <c:pt idx="85">
                  <c:v>1.5258590000000001E-3</c:v>
                </c:pt>
                <c:pt idx="86">
                  <c:v>6.3471040000000006E-2</c:v>
                </c:pt>
                <c:pt idx="87">
                  <c:v>6.8413310000000005E-2</c:v>
                </c:pt>
                <c:pt idx="88">
                  <c:v>9.4402370000000006E-3</c:v>
                </c:pt>
                <c:pt idx="89">
                  <c:v>4.8309749999999999E-2</c:v>
                </c:pt>
                <c:pt idx="90">
                  <c:v>1.4238590000000001E-2</c:v>
                </c:pt>
                <c:pt idx="91">
                  <c:v>8.5318050000000006E-2</c:v>
                </c:pt>
                <c:pt idx="92">
                  <c:v>1.7745239999999999E-2</c:v>
                </c:pt>
                <c:pt idx="93">
                  <c:v>1.2707930000000001E-3</c:v>
                </c:pt>
                <c:pt idx="94">
                  <c:v>5.9415660000000002E-2</c:v>
                </c:pt>
                <c:pt idx="95">
                  <c:v>2.7390709999999999E-2</c:v>
                </c:pt>
                <c:pt idx="96">
                  <c:v>1.6574409999999999E-3</c:v>
                </c:pt>
                <c:pt idx="97">
                  <c:v>1.308872E-2</c:v>
                </c:pt>
                <c:pt idx="98">
                  <c:v>9.5058139999999999E-2</c:v>
                </c:pt>
                <c:pt idx="99">
                  <c:v>2.5095599999999999E-2</c:v>
                </c:pt>
                <c:pt idx="100">
                  <c:v>5.4927980000000001E-4</c:v>
                </c:pt>
                <c:pt idx="101">
                  <c:v>2.6351119999999998E-3</c:v>
                </c:pt>
                <c:pt idx="102">
                  <c:v>1.185427E-2</c:v>
                </c:pt>
                <c:pt idx="103">
                  <c:v>2.71332E-3</c:v>
                </c:pt>
                <c:pt idx="104">
                  <c:v>1.4786549999999999E-3</c:v>
                </c:pt>
                <c:pt idx="105">
                  <c:v>4.5949250000000001E-5</c:v>
                </c:pt>
                <c:pt idx="106">
                  <c:v>6.1840790000000003E-3</c:v>
                </c:pt>
                <c:pt idx="107">
                  <c:v>1.903793E-3</c:v>
                </c:pt>
                <c:pt idx="108">
                  <c:v>6.1297779999999996E-4</c:v>
                </c:pt>
                <c:pt idx="109">
                  <c:v>6.2756719999999995E-4</c:v>
                </c:pt>
                <c:pt idx="110">
                  <c:v>1.7474E-2</c:v>
                </c:pt>
                <c:pt idx="111">
                  <c:v>2.51422E-2</c:v>
                </c:pt>
                <c:pt idx="112">
                  <c:v>6.7436549999999998E-2</c:v>
                </c:pt>
                <c:pt idx="113">
                  <c:v>1.9705730000000002E-3</c:v>
                </c:pt>
                <c:pt idx="114">
                  <c:v>7.1280280000000001E-2</c:v>
                </c:pt>
                <c:pt idx="115">
                  <c:v>1.5763789999999999E-3</c:v>
                </c:pt>
                <c:pt idx="116">
                  <c:v>1.078198E-2</c:v>
                </c:pt>
                <c:pt idx="117">
                  <c:v>1.6153719999999999E-3</c:v>
                </c:pt>
                <c:pt idx="118">
                  <c:v>9.3368610000000001E-4</c:v>
                </c:pt>
                <c:pt idx="119">
                  <c:v>2.0572429999999999E-2</c:v>
                </c:pt>
                <c:pt idx="120">
                  <c:v>6.7444849999999997E-4</c:v>
                </c:pt>
                <c:pt idx="121">
                  <c:v>1.6445959999999999E-3</c:v>
                </c:pt>
                <c:pt idx="122">
                  <c:v>2.6839449999999999E-4</c:v>
                </c:pt>
                <c:pt idx="123">
                  <c:v>2.0608760000000001E-3</c:v>
                </c:pt>
                <c:pt idx="124">
                  <c:v>4.7425770000000004E-3</c:v>
                </c:pt>
                <c:pt idx="125">
                  <c:v>1.369517E-3</c:v>
                </c:pt>
                <c:pt idx="126">
                  <c:v>3.1764369999999998E-3</c:v>
                </c:pt>
                <c:pt idx="127">
                  <c:v>9.0624399999999997E-3</c:v>
                </c:pt>
                <c:pt idx="128">
                  <c:v>6.4542100000000005E-2</c:v>
                </c:pt>
                <c:pt idx="129">
                  <c:v>3.4984340000000003E-2</c:v>
                </c:pt>
                <c:pt idx="130">
                  <c:v>8.3614329999999997E-3</c:v>
                </c:pt>
                <c:pt idx="131">
                  <c:v>2.2724720000000002E-3</c:v>
                </c:pt>
                <c:pt idx="132">
                  <c:v>7.8795899999999997E-4</c:v>
                </c:pt>
                <c:pt idx="133">
                  <c:v>0.1216822</c:v>
                </c:pt>
                <c:pt idx="134">
                  <c:v>1.611663E-2</c:v>
                </c:pt>
                <c:pt idx="135">
                  <c:v>4.5098539999999998E-3</c:v>
                </c:pt>
                <c:pt idx="136">
                  <c:v>2.369613E-3</c:v>
                </c:pt>
                <c:pt idx="137">
                  <c:v>0.1173776</c:v>
                </c:pt>
                <c:pt idx="138">
                  <c:v>3.6182309999999997E-4</c:v>
                </c:pt>
                <c:pt idx="139">
                  <c:v>2.2368349999999999E-2</c:v>
                </c:pt>
                <c:pt idx="140">
                  <c:v>1.578851E-3</c:v>
                </c:pt>
                <c:pt idx="141">
                  <c:v>7.8168650000000006E-2</c:v>
                </c:pt>
                <c:pt idx="142">
                  <c:v>3.6406710000000002E-2</c:v>
                </c:pt>
                <c:pt idx="143">
                  <c:v>1.213142E-3</c:v>
                </c:pt>
                <c:pt idx="144">
                  <c:v>9.0212270000000002E-4</c:v>
                </c:pt>
                <c:pt idx="145">
                  <c:v>5.4711179999999996E-3</c:v>
                </c:pt>
                <c:pt idx="146">
                  <c:v>3.8976089999999999E-4</c:v>
                </c:pt>
                <c:pt idx="147">
                  <c:v>4.8284870000000002E-3</c:v>
                </c:pt>
                <c:pt idx="148">
                  <c:v>3.9293679999999998E-4</c:v>
                </c:pt>
                <c:pt idx="149">
                  <c:v>9.1573719999999998E-4</c:v>
                </c:pt>
                <c:pt idx="150">
                  <c:v>9.16865E-4</c:v>
                </c:pt>
                <c:pt idx="151">
                  <c:v>4.2737089999999998E-2</c:v>
                </c:pt>
                <c:pt idx="152">
                  <c:v>3.6744189999999999E-3</c:v>
                </c:pt>
                <c:pt idx="153">
                  <c:v>1.2981469999999999E-3</c:v>
                </c:pt>
                <c:pt idx="154">
                  <c:v>8.3481970000000003E-2</c:v>
                </c:pt>
                <c:pt idx="155">
                  <c:v>6.5829289999999997E-4</c:v>
                </c:pt>
                <c:pt idx="156">
                  <c:v>4.1894479999999998E-4</c:v>
                </c:pt>
                <c:pt idx="157">
                  <c:v>4.2212899999999998E-4</c:v>
                </c:pt>
                <c:pt idx="158">
                  <c:v>6.7151899999999998E-4</c:v>
                </c:pt>
                <c:pt idx="159">
                  <c:v>6.6856410000000005E-2</c:v>
                </c:pt>
                <c:pt idx="160">
                  <c:v>9.932719999999999E-4</c:v>
                </c:pt>
                <c:pt idx="161">
                  <c:v>5.0913570000000003E-3</c:v>
                </c:pt>
                <c:pt idx="162">
                  <c:v>2.2298890000000001E-3</c:v>
                </c:pt>
                <c:pt idx="163">
                  <c:v>0.1089517</c:v>
                </c:pt>
                <c:pt idx="164">
                  <c:v>2.2373580000000001E-3</c:v>
                </c:pt>
                <c:pt idx="165">
                  <c:v>3.8853070000000002E-3</c:v>
                </c:pt>
                <c:pt idx="166">
                  <c:v>1.7600000000000001E-2</c:v>
                </c:pt>
                <c:pt idx="167">
                  <c:v>1.7612269999999999E-2</c:v>
                </c:pt>
                <c:pt idx="168">
                  <c:v>3.9178909999999997E-3</c:v>
                </c:pt>
                <c:pt idx="169">
                  <c:v>4.597243E-4</c:v>
                </c:pt>
                <c:pt idx="170">
                  <c:v>0.1341379</c:v>
                </c:pt>
                <c:pt idx="171">
                  <c:v>5.7514179999999998E-2</c:v>
                </c:pt>
                <c:pt idx="172">
                  <c:v>3.4817149999999998E-2</c:v>
                </c:pt>
                <c:pt idx="173">
                  <c:v>4.0712760000000004E-3</c:v>
                </c:pt>
                <c:pt idx="174">
                  <c:v>6.791198E-3</c:v>
                </c:pt>
                <c:pt idx="175">
                  <c:v>3.9769369999999998E-2</c:v>
                </c:pt>
                <c:pt idx="176">
                  <c:v>3.2903460000000002E-2</c:v>
                </c:pt>
                <c:pt idx="177">
                  <c:v>3.979953E-2</c:v>
                </c:pt>
                <c:pt idx="178">
                  <c:v>6.9213979999999996E-3</c:v>
                </c:pt>
                <c:pt idx="179">
                  <c:v>5.5286850000000002E-3</c:v>
                </c:pt>
                <c:pt idx="180">
                  <c:v>5.2074840000000005E-4</c:v>
                </c:pt>
                <c:pt idx="181">
                  <c:v>8.6147700000000008E-3</c:v>
                </c:pt>
                <c:pt idx="182">
                  <c:v>4.286209E-3</c:v>
                </c:pt>
                <c:pt idx="183">
                  <c:v>7.0971109999999997E-3</c:v>
                </c:pt>
                <c:pt idx="184">
                  <c:v>3.1482709999999998E-4</c:v>
                </c:pt>
                <c:pt idx="185">
                  <c:v>0.1163656</c:v>
                </c:pt>
                <c:pt idx="186">
                  <c:v>2.3785919999999999E-2</c:v>
                </c:pt>
                <c:pt idx="187">
                  <c:v>5.6551769999999999E-3</c:v>
                </c:pt>
                <c:pt idx="188">
                  <c:v>8.3962939999999997E-4</c:v>
                </c:pt>
                <c:pt idx="189">
                  <c:v>6.1769770000000002E-2</c:v>
                </c:pt>
                <c:pt idx="190">
                  <c:v>5.4924409999999998E-4</c:v>
                </c:pt>
                <c:pt idx="191">
                  <c:v>7.2375519999999999E-2</c:v>
                </c:pt>
                <c:pt idx="192">
                  <c:v>1.3050549999999999E-2</c:v>
                </c:pt>
                <c:pt idx="193">
                  <c:v>4.4313620000000003E-3</c:v>
                </c:pt>
                <c:pt idx="194">
                  <c:v>1.261886E-3</c:v>
                </c:pt>
                <c:pt idx="195">
                  <c:v>7.7121380000000003E-2</c:v>
                </c:pt>
                <c:pt idx="196">
                  <c:v>3.2571729999999999E-3</c:v>
                </c:pt>
                <c:pt idx="197">
                  <c:v>4.8863730000000001E-2</c:v>
                </c:pt>
                <c:pt idx="198">
                  <c:v>1.2890480000000001E-3</c:v>
                </c:pt>
                <c:pt idx="199">
                  <c:v>6.047502E-4</c:v>
                </c:pt>
                <c:pt idx="200">
                  <c:v>1.300067E-3</c:v>
                </c:pt>
                <c:pt idx="201">
                  <c:v>6.2632989999999999E-4</c:v>
                </c:pt>
                <c:pt idx="202">
                  <c:v>6.8307719999999997E-3</c:v>
                </c:pt>
                <c:pt idx="203">
                  <c:v>3.7710290000000002E-4</c:v>
                </c:pt>
                <c:pt idx="204">
                  <c:v>1.367755E-2</c:v>
                </c:pt>
                <c:pt idx="205">
                  <c:v>4.6946000000000002E-3</c:v>
                </c:pt>
                <c:pt idx="206">
                  <c:v>2.7052989999999999E-2</c:v>
                </c:pt>
                <c:pt idx="207">
                  <c:v>3.3853639999999997E-2</c:v>
                </c:pt>
                <c:pt idx="208">
                  <c:v>0.16970640000000001</c:v>
                </c:pt>
                <c:pt idx="209">
                  <c:v>9.7447379999999995E-4</c:v>
                </c:pt>
                <c:pt idx="210">
                  <c:v>8.2374059999999999E-2</c:v>
                </c:pt>
                <c:pt idx="211">
                  <c:v>2.3109929999999999E-3</c:v>
                </c:pt>
                <c:pt idx="212">
                  <c:v>9.8592740000000008E-4</c:v>
                </c:pt>
                <c:pt idx="213">
                  <c:v>1.3847079999999999E-2</c:v>
                </c:pt>
                <c:pt idx="214">
                  <c:v>4.4838990000000002E-2</c:v>
                </c:pt>
                <c:pt idx="215">
                  <c:v>2.895585E-3</c:v>
                </c:pt>
                <c:pt idx="216">
                  <c:v>1.1188389999999999E-2</c:v>
                </c:pt>
                <c:pt idx="217">
                  <c:v>6.9584690000000005E-2</c:v>
                </c:pt>
                <c:pt idx="218">
                  <c:v>4.1879279999999996E-3</c:v>
                </c:pt>
                <c:pt idx="219">
                  <c:v>4.89722E-2</c:v>
                </c:pt>
                <c:pt idx="220">
                  <c:v>8.7444059999999997E-3</c:v>
                </c:pt>
                <c:pt idx="221">
                  <c:v>1.226851E-2</c:v>
                </c:pt>
                <c:pt idx="222">
                  <c:v>7.151719E-4</c:v>
                </c:pt>
                <c:pt idx="223">
                  <c:v>8.7464390000000002E-5</c:v>
                </c:pt>
                <c:pt idx="224">
                  <c:v>8.7464390000000002E-5</c:v>
                </c:pt>
                <c:pt idx="225">
                  <c:v>1.5305569999999999E-2</c:v>
                </c:pt>
                <c:pt idx="226">
                  <c:v>3.6062740000000003E-2</c:v>
                </c:pt>
                <c:pt idx="227">
                  <c:v>1.251971E-2</c:v>
                </c:pt>
                <c:pt idx="228">
                  <c:v>1.5187519999999999E-3</c:v>
                </c:pt>
                <c:pt idx="229">
                  <c:v>7.4727340000000004E-4</c:v>
                </c:pt>
                <c:pt idx="230">
                  <c:v>2.0122970000000001E-3</c:v>
                </c:pt>
                <c:pt idx="231">
                  <c:v>2.3861710000000001E-2</c:v>
                </c:pt>
                <c:pt idx="232">
                  <c:v>1.1250629999999999E-3</c:v>
                </c:pt>
                <c:pt idx="233">
                  <c:v>2.1707400000000002E-2</c:v>
                </c:pt>
                <c:pt idx="234">
                  <c:v>4.6591360000000002E-4</c:v>
                </c:pt>
                <c:pt idx="235">
                  <c:v>2.0673699999999998E-3</c:v>
                </c:pt>
                <c:pt idx="236">
                  <c:v>4.1461060000000001E-2</c:v>
                </c:pt>
                <c:pt idx="237">
                  <c:v>3.1972260000000001E-3</c:v>
                </c:pt>
                <c:pt idx="238">
                  <c:v>8.066789E-4</c:v>
                </c:pt>
                <c:pt idx="239">
                  <c:v>1.3910530000000001E-2</c:v>
                </c:pt>
                <c:pt idx="240">
                  <c:v>1.6306999999999999E-3</c:v>
                </c:pt>
                <c:pt idx="241">
                  <c:v>4.0792219999999997E-2</c:v>
                </c:pt>
                <c:pt idx="242">
                  <c:v>5.2243459999999999E-2</c:v>
                </c:pt>
                <c:pt idx="243">
                  <c:v>5.1663399999999997E-4</c:v>
                </c:pt>
                <c:pt idx="244">
                  <c:v>2.7639180000000002E-3</c:v>
                </c:pt>
                <c:pt idx="245">
                  <c:v>1.1478190000000001E-4</c:v>
                </c:pt>
                <c:pt idx="246">
                  <c:v>8.5014119999999996E-4</c:v>
                </c:pt>
                <c:pt idx="247">
                  <c:v>1.1370949999999999E-2</c:v>
                </c:pt>
                <c:pt idx="248">
                  <c:v>2.4723160000000001E-2</c:v>
                </c:pt>
                <c:pt idx="249">
                  <c:v>1.423113E-2</c:v>
                </c:pt>
                <c:pt idx="250">
                  <c:v>1.724843E-3</c:v>
                </c:pt>
                <c:pt idx="251">
                  <c:v>1.526247E-2</c:v>
                </c:pt>
                <c:pt idx="252">
                  <c:v>5.3849099999999999E-4</c:v>
                </c:pt>
                <c:pt idx="253">
                  <c:v>3.0610129999999999E-2</c:v>
                </c:pt>
                <c:pt idx="254">
                  <c:v>2.4907929999999998E-2</c:v>
                </c:pt>
                <c:pt idx="255">
                  <c:v>5.657016E-3</c:v>
                </c:pt>
                <c:pt idx="256">
                  <c:v>1.0723999999999999E-2</c:v>
                </c:pt>
                <c:pt idx="257">
                  <c:v>1.330473E-3</c:v>
                </c:pt>
                <c:pt idx="258">
                  <c:v>3.107118E-2</c:v>
                </c:pt>
                <c:pt idx="259">
                  <c:v>7.9050179999999998E-2</c:v>
                </c:pt>
                <c:pt idx="260">
                  <c:v>7.9060050000000007E-2</c:v>
                </c:pt>
                <c:pt idx="261">
                  <c:v>2.9951069999999999E-3</c:v>
                </c:pt>
                <c:pt idx="262">
                  <c:v>3.0243510000000002E-3</c:v>
                </c:pt>
                <c:pt idx="263">
                  <c:v>6.1591930000000003E-4</c:v>
                </c:pt>
                <c:pt idx="264">
                  <c:v>1.4130970000000001E-3</c:v>
                </c:pt>
                <c:pt idx="265">
                  <c:v>3.1629589999999999E-2</c:v>
                </c:pt>
                <c:pt idx="266">
                  <c:v>4.4481039999999996E-3</c:v>
                </c:pt>
                <c:pt idx="267">
                  <c:v>1.21523E-2</c:v>
                </c:pt>
                <c:pt idx="268">
                  <c:v>3.7841110000000002E-3</c:v>
                </c:pt>
                <c:pt idx="269">
                  <c:v>1.9810330000000001E-3</c:v>
                </c:pt>
                <c:pt idx="270">
                  <c:v>2.8430810000000001E-2</c:v>
                </c:pt>
                <c:pt idx="271">
                  <c:v>1.5276609999999999E-2</c:v>
                </c:pt>
                <c:pt idx="272">
                  <c:v>1.0387529999999999E-3</c:v>
                </c:pt>
                <c:pt idx="273">
                  <c:v>6.1051580000000003E-3</c:v>
                </c:pt>
                <c:pt idx="274">
                  <c:v>1.510274E-3</c:v>
                </c:pt>
                <c:pt idx="275">
                  <c:v>9.5771750000000003E-3</c:v>
                </c:pt>
                <c:pt idx="276">
                  <c:v>6.8040590000000001E-4</c:v>
                </c:pt>
                <c:pt idx="277">
                  <c:v>6.8129509999999998E-4</c:v>
                </c:pt>
                <c:pt idx="278">
                  <c:v>3.2261379999999999E-2</c:v>
                </c:pt>
                <c:pt idx="279">
                  <c:v>1.6541710000000001E-2</c:v>
                </c:pt>
                <c:pt idx="280">
                  <c:v>7.1319790000000003E-4</c:v>
                </c:pt>
                <c:pt idx="281">
                  <c:v>4.0180750000000002E-4</c:v>
                </c:pt>
                <c:pt idx="282">
                  <c:v>8.0341839999999998E-3</c:v>
                </c:pt>
                <c:pt idx="283">
                  <c:v>1.597034E-3</c:v>
                </c:pt>
                <c:pt idx="284">
                  <c:v>2.7294379999999998E-3</c:v>
                </c:pt>
                <c:pt idx="285">
                  <c:v>7.1986890000000003E-3</c:v>
                </c:pt>
                <c:pt idx="286">
                  <c:v>5.9859610000000001E-2</c:v>
                </c:pt>
                <c:pt idx="287">
                  <c:v>5.7443710000000001E-5</c:v>
                </c:pt>
                <c:pt idx="288">
                  <c:v>1.7043579999999999E-2</c:v>
                </c:pt>
                <c:pt idx="289">
                  <c:v>2.2119040000000002E-3</c:v>
                </c:pt>
                <c:pt idx="290">
                  <c:v>2.144971E-2</c:v>
                </c:pt>
                <c:pt idx="291">
                  <c:v>1.608977E-2</c:v>
                </c:pt>
                <c:pt idx="292">
                  <c:v>8.3730929999999999E-3</c:v>
                </c:pt>
                <c:pt idx="293">
                  <c:v>1.7307179999999998E-2</c:v>
                </c:pt>
                <c:pt idx="294">
                  <c:v>1.520639E-2</c:v>
                </c:pt>
                <c:pt idx="295">
                  <c:v>2.2873830000000001E-2</c:v>
                </c:pt>
                <c:pt idx="296">
                  <c:v>2.9924329999999999E-2</c:v>
                </c:pt>
                <c:pt idx="297">
                  <c:v>1.221411E-2</c:v>
                </c:pt>
                <c:pt idx="298">
                  <c:v>1.127306E-2</c:v>
                </c:pt>
                <c:pt idx="299">
                  <c:v>1.2450499999999999E-3</c:v>
                </c:pt>
                <c:pt idx="300">
                  <c:v>8.1653740000000002E-4</c:v>
                </c:pt>
                <c:pt idx="301">
                  <c:v>5.9205589999999997E-3</c:v>
                </c:pt>
                <c:pt idx="302">
                  <c:v>1.2633270000000001E-3</c:v>
                </c:pt>
                <c:pt idx="303">
                  <c:v>2.086942E-2</c:v>
                </c:pt>
                <c:pt idx="304">
                  <c:v>2.7835550000000001E-2</c:v>
                </c:pt>
                <c:pt idx="305">
                  <c:v>9.4929969999999995E-3</c:v>
                </c:pt>
                <c:pt idx="306">
                  <c:v>5.9816419999999997E-3</c:v>
                </c:pt>
                <c:pt idx="307">
                  <c:v>1.142281E-2</c:v>
                </c:pt>
                <c:pt idx="308">
                  <c:v>2.3724470000000002E-3</c:v>
                </c:pt>
                <c:pt idx="309">
                  <c:v>8.4394920000000005E-4</c:v>
                </c:pt>
                <c:pt idx="310">
                  <c:v>4.0259139999999999E-2</c:v>
                </c:pt>
                <c:pt idx="311">
                  <c:v>3.6970760000000001E-3</c:v>
                </c:pt>
                <c:pt idx="312">
                  <c:v>2.3834490000000002E-3</c:v>
                </c:pt>
                <c:pt idx="313">
                  <c:v>8.5473560000000001E-4</c:v>
                </c:pt>
                <c:pt idx="314">
                  <c:v>8.5715349999999999E-4</c:v>
                </c:pt>
                <c:pt idx="315">
                  <c:v>4.4588290000000001E-3</c:v>
                </c:pt>
                <c:pt idx="316">
                  <c:v>3.7283400000000001E-3</c:v>
                </c:pt>
                <c:pt idx="317">
                  <c:v>2.4124179999999999E-3</c:v>
                </c:pt>
                <c:pt idx="318">
                  <c:v>1.157088E-2</c:v>
                </c:pt>
                <c:pt idx="319">
                  <c:v>2.409984E-4</c:v>
                </c:pt>
                <c:pt idx="320">
                  <c:v>6.9626599999999999E-3</c:v>
                </c:pt>
                <c:pt idx="321">
                  <c:v>8.7939829999999998E-4</c:v>
                </c:pt>
                <c:pt idx="322">
                  <c:v>8.8199589999999998E-4</c:v>
                </c:pt>
                <c:pt idx="323">
                  <c:v>8.8307130000000002E-4</c:v>
                </c:pt>
                <c:pt idx="324">
                  <c:v>1.791827E-2</c:v>
                </c:pt>
                <c:pt idx="325">
                  <c:v>8.9444589999999999E-4</c:v>
                </c:pt>
                <c:pt idx="326">
                  <c:v>7.0316019999999996E-3</c:v>
                </c:pt>
                <c:pt idx="327">
                  <c:v>2.4787120000000001E-3</c:v>
                </c:pt>
                <c:pt idx="328">
                  <c:v>6.1957990000000001E-3</c:v>
                </c:pt>
                <c:pt idx="329">
                  <c:v>2.4900819999999998E-3</c:v>
                </c:pt>
                <c:pt idx="330">
                  <c:v>6.2058060000000003E-3</c:v>
                </c:pt>
                <c:pt idx="331">
                  <c:v>1.370137E-3</c:v>
                </c:pt>
                <c:pt idx="332">
                  <c:v>4.6282499999999997E-2</c:v>
                </c:pt>
                <c:pt idx="333">
                  <c:v>2.6286110000000001E-2</c:v>
                </c:pt>
                <c:pt idx="334">
                  <c:v>7.1930120000000004E-3</c:v>
                </c:pt>
                <c:pt idx="335">
                  <c:v>3.1170150000000001E-2</c:v>
                </c:pt>
                <c:pt idx="336">
                  <c:v>1.4109050000000001E-3</c:v>
                </c:pt>
                <c:pt idx="337">
                  <c:v>5.5085919999999997E-3</c:v>
                </c:pt>
                <c:pt idx="338">
                  <c:v>5.5233249999999999E-3</c:v>
                </c:pt>
                <c:pt idx="339">
                  <c:v>1.300403E-2</c:v>
                </c:pt>
                <c:pt idx="340">
                  <c:v>5.5422659999999997E-3</c:v>
                </c:pt>
                <c:pt idx="341">
                  <c:v>5.7308710000000004E-4</c:v>
                </c:pt>
                <c:pt idx="342">
                  <c:v>2.6596359999999999E-2</c:v>
                </c:pt>
                <c:pt idx="343">
                  <c:v>1.3164199999999999E-2</c:v>
                </c:pt>
                <c:pt idx="344">
                  <c:v>2.6539770000000001E-3</c:v>
                </c:pt>
                <c:pt idx="345">
                  <c:v>2.663225E-3</c:v>
                </c:pt>
                <c:pt idx="346">
                  <c:v>1.4280910000000001E-2</c:v>
                </c:pt>
                <c:pt idx="347">
                  <c:v>7.3200970000000004E-2</c:v>
                </c:pt>
                <c:pt idx="348">
                  <c:v>9.6745530000000006E-5</c:v>
                </c:pt>
                <c:pt idx="349">
                  <c:v>9.6745530000000006E-5</c:v>
                </c:pt>
                <c:pt idx="350">
                  <c:v>9.6745530000000006E-5</c:v>
                </c:pt>
                <c:pt idx="351">
                  <c:v>9.6745530000000006E-5</c:v>
                </c:pt>
                <c:pt idx="352">
                  <c:v>7.4427110000000003E-3</c:v>
                </c:pt>
                <c:pt idx="353">
                  <c:v>1.5433179999999999E-2</c:v>
                </c:pt>
                <c:pt idx="354">
                  <c:v>1.0136940000000001E-3</c:v>
                </c:pt>
                <c:pt idx="355">
                  <c:v>1.017397E-3</c:v>
                </c:pt>
              </c:numCache>
            </c:numRef>
          </c:xVal>
          <c:yVal>
            <c:numRef>
              <c:f>Sheet4!$L$5:$L$360</c:f>
              <c:numCache>
                <c:formatCode>0.00E+00</c:formatCode>
                <c:ptCount val="356"/>
                <c:pt idx="0">
                  <c:v>2.1156239393596562E-2</c:v>
                </c:pt>
                <c:pt idx="1">
                  <c:v>2.1156239393596562E-2</c:v>
                </c:pt>
                <c:pt idx="2">
                  <c:v>8.7113926914809368E-3</c:v>
                </c:pt>
                <c:pt idx="3">
                  <c:v>8.7113926914809368E-3</c:v>
                </c:pt>
                <c:pt idx="4">
                  <c:v>8.2588528114040053E-3</c:v>
                </c:pt>
                <c:pt idx="5">
                  <c:v>8.2588528114040053E-3</c:v>
                </c:pt>
                <c:pt idx="6">
                  <c:v>7.4669080212693747E-3</c:v>
                </c:pt>
                <c:pt idx="7">
                  <c:v>8.7113926914809368E-3</c:v>
                </c:pt>
                <c:pt idx="8">
                  <c:v>1.2105441792057926E-2</c:v>
                </c:pt>
                <c:pt idx="9">
                  <c:v>1.2218576762077158E-2</c:v>
                </c:pt>
                <c:pt idx="10">
                  <c:v>1.2331711732096391E-2</c:v>
                </c:pt>
                <c:pt idx="11">
                  <c:v>1.2331711732096391E-2</c:v>
                </c:pt>
                <c:pt idx="12">
                  <c:v>4.7516687408077837E-3</c:v>
                </c:pt>
                <c:pt idx="13">
                  <c:v>2.7152392804615905E-3</c:v>
                </c:pt>
                <c:pt idx="14">
                  <c:v>3.3940491005769883E-3</c:v>
                </c:pt>
                <c:pt idx="15">
                  <c:v>8.5982577214617044E-3</c:v>
                </c:pt>
                <c:pt idx="16">
                  <c:v>1.9572349813327301E-2</c:v>
                </c:pt>
                <c:pt idx="17">
                  <c:v>6.7880982011539765E-3</c:v>
                </c:pt>
                <c:pt idx="18">
                  <c:v>3.3940491005769883E-3</c:v>
                </c:pt>
                <c:pt idx="19">
                  <c:v>1.3123656522231021E-2</c:v>
                </c:pt>
                <c:pt idx="20">
                  <c:v>6.4486932910962783E-3</c:v>
                </c:pt>
                <c:pt idx="21">
                  <c:v>1.1992306822038692E-2</c:v>
                </c:pt>
                <c:pt idx="22">
                  <c:v>1.267111664215409E-2</c:v>
                </c:pt>
                <c:pt idx="23">
                  <c:v>2.8283742504808238E-3</c:v>
                </c:pt>
                <c:pt idx="24">
                  <c:v>8.5982577214617044E-3</c:v>
                </c:pt>
                <c:pt idx="25">
                  <c:v>3.2809141305577554E-3</c:v>
                </c:pt>
                <c:pt idx="26">
                  <c:v>3.9597239506731531E-3</c:v>
                </c:pt>
                <c:pt idx="27">
                  <c:v>3.9597239506731531E-3</c:v>
                </c:pt>
                <c:pt idx="28">
                  <c:v>2.6021043104423576E-3</c:v>
                </c:pt>
                <c:pt idx="29">
                  <c:v>5.0910736508654828E-3</c:v>
                </c:pt>
                <c:pt idx="30">
                  <c:v>1.267111664215409E-2</c:v>
                </c:pt>
                <c:pt idx="31">
                  <c:v>1.2784251612173322E-2</c:v>
                </c:pt>
                <c:pt idx="32">
                  <c:v>1.380246634234642E-2</c:v>
                </c:pt>
                <c:pt idx="33">
                  <c:v>5.7698834709808801E-3</c:v>
                </c:pt>
                <c:pt idx="34">
                  <c:v>6.9012331711732098E-3</c:v>
                </c:pt>
                <c:pt idx="35">
                  <c:v>6.9012331711732098E-3</c:v>
                </c:pt>
                <c:pt idx="36">
                  <c:v>7.6931779613078404E-3</c:v>
                </c:pt>
                <c:pt idx="37">
                  <c:v>2.1495644303654261E-3</c:v>
                </c:pt>
                <c:pt idx="38">
                  <c:v>1.572576083267338E-2</c:v>
                </c:pt>
                <c:pt idx="39">
                  <c:v>1.4028736282384885E-2</c:v>
                </c:pt>
                <c:pt idx="40">
                  <c:v>4.2991288607308522E-3</c:v>
                </c:pt>
                <c:pt idx="41">
                  <c:v>1.3123656522231021E-2</c:v>
                </c:pt>
                <c:pt idx="42">
                  <c:v>1.3123656522231021E-2</c:v>
                </c:pt>
                <c:pt idx="43">
                  <c:v>1.3123656522231021E-2</c:v>
                </c:pt>
                <c:pt idx="44">
                  <c:v>4.1859938907116189E-3</c:v>
                </c:pt>
                <c:pt idx="45">
                  <c:v>1.3123656522231021E-2</c:v>
                </c:pt>
                <c:pt idx="46">
                  <c:v>4.2991288607308522E-3</c:v>
                </c:pt>
                <c:pt idx="47">
                  <c:v>5.7698834709808801E-3</c:v>
                </c:pt>
                <c:pt idx="48">
                  <c:v>8.9376626315194035E-3</c:v>
                </c:pt>
                <c:pt idx="49">
                  <c:v>8.9376626315194035E-3</c:v>
                </c:pt>
                <c:pt idx="50">
                  <c:v>5.7698834709808801E-3</c:v>
                </c:pt>
                <c:pt idx="51">
                  <c:v>1.7422785382961874E-2</c:v>
                </c:pt>
                <c:pt idx="52">
                  <c:v>7.9194479013463062E-3</c:v>
                </c:pt>
                <c:pt idx="53">
                  <c:v>1.4141871252404119E-2</c:v>
                </c:pt>
                <c:pt idx="54">
                  <c:v>1.9232944903269601E-3</c:v>
                </c:pt>
                <c:pt idx="55">
                  <c:v>1.3689331372327185E-2</c:v>
                </c:pt>
                <c:pt idx="56">
                  <c:v>4.2991288607308522E-3</c:v>
                </c:pt>
                <c:pt idx="57">
                  <c:v>4.4122638307500846E-3</c:v>
                </c:pt>
                <c:pt idx="58">
                  <c:v>1.3576196402307953E-3</c:v>
                </c:pt>
                <c:pt idx="59">
                  <c:v>1.4707546102500284E-3</c:v>
                </c:pt>
                <c:pt idx="60">
                  <c:v>2.6021043104423576E-3</c:v>
                </c:pt>
                <c:pt idx="61">
                  <c:v>3.1677791605385225E-3</c:v>
                </c:pt>
                <c:pt idx="62">
                  <c:v>4.2991288607308522E-3</c:v>
                </c:pt>
                <c:pt idx="63">
                  <c:v>8.2588528114040053E-3</c:v>
                </c:pt>
                <c:pt idx="64">
                  <c:v>1.6970245502884941E-3</c:v>
                </c:pt>
                <c:pt idx="65">
                  <c:v>1.4707546102500284E-3</c:v>
                </c:pt>
                <c:pt idx="66">
                  <c:v>7.0143681411924423E-3</c:v>
                </c:pt>
                <c:pt idx="67">
                  <c:v>1.2444846702115624E-3</c:v>
                </c:pt>
                <c:pt idx="68">
                  <c:v>3.7334540106346873E-3</c:v>
                </c:pt>
                <c:pt idx="69">
                  <c:v>1.2444846702115624E-3</c:v>
                </c:pt>
                <c:pt idx="70">
                  <c:v>9.0507976015386359E-3</c:v>
                </c:pt>
                <c:pt idx="71">
                  <c:v>1.3576196402307953E-3</c:v>
                </c:pt>
                <c:pt idx="72">
                  <c:v>1.4141871252404119E-2</c:v>
                </c:pt>
                <c:pt idx="73">
                  <c:v>9.0507976015386359E-3</c:v>
                </c:pt>
                <c:pt idx="74">
                  <c:v>3.0546441905192896E-3</c:v>
                </c:pt>
                <c:pt idx="75">
                  <c:v>4.4122638307500846E-3</c:v>
                </c:pt>
                <c:pt idx="76">
                  <c:v>1.3576196402307953E-3</c:v>
                </c:pt>
                <c:pt idx="77">
                  <c:v>1.3576196402307953E-3</c:v>
                </c:pt>
                <c:pt idx="78">
                  <c:v>3.3940491005769883E-3</c:v>
                </c:pt>
                <c:pt idx="79">
                  <c:v>1.3576196402307953E-3</c:v>
                </c:pt>
                <c:pt idx="80">
                  <c:v>2.9415092205000567E-3</c:v>
                </c:pt>
                <c:pt idx="81">
                  <c:v>4.6385337707885504E-3</c:v>
                </c:pt>
                <c:pt idx="82">
                  <c:v>1.0974092091865596E-2</c:v>
                </c:pt>
                <c:pt idx="83">
                  <c:v>3.0546441905192896E-3</c:v>
                </c:pt>
                <c:pt idx="84">
                  <c:v>2.6021043104423576E-3</c:v>
                </c:pt>
                <c:pt idx="85">
                  <c:v>1.4707546102500284E-3</c:v>
                </c:pt>
                <c:pt idx="86">
                  <c:v>9.0507976015386359E-3</c:v>
                </c:pt>
                <c:pt idx="87">
                  <c:v>9.5033374816155675E-3</c:v>
                </c:pt>
                <c:pt idx="88">
                  <c:v>3.0546441905192896E-3</c:v>
                </c:pt>
                <c:pt idx="89">
                  <c:v>7.5800429912886071E-3</c:v>
                </c:pt>
                <c:pt idx="90">
                  <c:v>3.7334540106346873E-3</c:v>
                </c:pt>
                <c:pt idx="91">
                  <c:v>1.0974092091865596E-2</c:v>
                </c:pt>
                <c:pt idx="92">
                  <c:v>4.1859938907116189E-3</c:v>
                </c:pt>
                <c:pt idx="93">
                  <c:v>1.3576196402307953E-3</c:v>
                </c:pt>
                <c:pt idx="94">
                  <c:v>8.5982577214617044E-3</c:v>
                </c:pt>
                <c:pt idx="95">
                  <c:v>5.3173435909039486E-3</c:v>
                </c:pt>
                <c:pt idx="96">
                  <c:v>1.4707546102500284E-3</c:v>
                </c:pt>
                <c:pt idx="97">
                  <c:v>3.5071840705962211E-3</c:v>
                </c:pt>
                <c:pt idx="98">
                  <c:v>1.1652901911980993E-2</c:v>
                </c:pt>
                <c:pt idx="99">
                  <c:v>4.9779386808462495E-3</c:v>
                </c:pt>
                <c:pt idx="100">
                  <c:v>1.0182147301730966E-3</c:v>
                </c:pt>
                <c:pt idx="101">
                  <c:v>1.6970245502884941E-3</c:v>
                </c:pt>
                <c:pt idx="102">
                  <c:v>3.2809141305577554E-3</c:v>
                </c:pt>
                <c:pt idx="103">
                  <c:v>1.6970245502884941E-3</c:v>
                </c:pt>
                <c:pt idx="104">
                  <c:v>1.3576196402307953E-3</c:v>
                </c:pt>
                <c:pt idx="105">
                  <c:v>5.6567485009616475E-4</c:v>
                </c:pt>
                <c:pt idx="106">
                  <c:v>2.3758343704038919E-3</c:v>
                </c:pt>
                <c:pt idx="107">
                  <c:v>1.4707546102500284E-3</c:v>
                </c:pt>
                <c:pt idx="108">
                  <c:v>1.0182147301730966E-3</c:v>
                </c:pt>
                <c:pt idx="109">
                  <c:v>1.0182147301730966E-3</c:v>
                </c:pt>
                <c:pt idx="110">
                  <c:v>3.9597239506731531E-3</c:v>
                </c:pt>
                <c:pt idx="111">
                  <c:v>4.864803710827017E-3</c:v>
                </c:pt>
                <c:pt idx="112">
                  <c:v>9.0507976015386359E-3</c:v>
                </c:pt>
                <c:pt idx="113">
                  <c:v>1.4707546102500284E-3</c:v>
                </c:pt>
                <c:pt idx="114">
                  <c:v>9.390202511596335E-3</c:v>
                </c:pt>
                <c:pt idx="115">
                  <c:v>1.3576196402307953E-3</c:v>
                </c:pt>
                <c:pt idx="116">
                  <c:v>3.0546441905192896E-3</c:v>
                </c:pt>
                <c:pt idx="117">
                  <c:v>1.3576196402307953E-3</c:v>
                </c:pt>
                <c:pt idx="118">
                  <c:v>1.1313497001923295E-3</c:v>
                </c:pt>
                <c:pt idx="119">
                  <c:v>4.2991288607308522E-3</c:v>
                </c:pt>
                <c:pt idx="120">
                  <c:v>1.0182147301730966E-3</c:v>
                </c:pt>
                <c:pt idx="121">
                  <c:v>1.3576196402307953E-3</c:v>
                </c:pt>
                <c:pt idx="122">
                  <c:v>7.9194479013463062E-4</c:v>
                </c:pt>
                <c:pt idx="123">
                  <c:v>1.4707546102500284E-3</c:v>
                </c:pt>
                <c:pt idx="124">
                  <c:v>2.0364294603461932E-3</c:v>
                </c:pt>
                <c:pt idx="125">
                  <c:v>1.2444846702115624E-3</c:v>
                </c:pt>
                <c:pt idx="126">
                  <c:v>1.6970245502884941E-3</c:v>
                </c:pt>
                <c:pt idx="127">
                  <c:v>2.7152392804615905E-3</c:v>
                </c:pt>
                <c:pt idx="128">
                  <c:v>8.5982577214617044E-3</c:v>
                </c:pt>
                <c:pt idx="129">
                  <c:v>5.7698834709808801E-3</c:v>
                </c:pt>
                <c:pt idx="130">
                  <c:v>2.6021043104423576E-3</c:v>
                </c:pt>
                <c:pt idx="131">
                  <c:v>1.4707546102500284E-3</c:v>
                </c:pt>
                <c:pt idx="132">
                  <c:v>1.0182147301730966E-3</c:v>
                </c:pt>
                <c:pt idx="133">
                  <c:v>1.3349926462269488E-2</c:v>
                </c:pt>
                <c:pt idx="134">
                  <c:v>3.620319040615454E-3</c:v>
                </c:pt>
                <c:pt idx="135">
                  <c:v>1.9232944903269601E-3</c:v>
                </c:pt>
                <c:pt idx="136">
                  <c:v>1.4707546102500284E-3</c:v>
                </c:pt>
                <c:pt idx="137">
                  <c:v>1.2897386582192557E-2</c:v>
                </c:pt>
                <c:pt idx="138">
                  <c:v>7.9194479013463062E-4</c:v>
                </c:pt>
                <c:pt idx="139">
                  <c:v>4.2991288607308522E-3</c:v>
                </c:pt>
                <c:pt idx="140">
                  <c:v>1.2444846702115624E-3</c:v>
                </c:pt>
                <c:pt idx="141">
                  <c:v>9.6164724516347999E-3</c:v>
                </c:pt>
                <c:pt idx="142">
                  <c:v>5.7698834709808801E-3</c:v>
                </c:pt>
                <c:pt idx="143">
                  <c:v>1.1313497001923295E-3</c:v>
                </c:pt>
                <c:pt idx="144">
                  <c:v>1.0182147301730966E-3</c:v>
                </c:pt>
                <c:pt idx="145">
                  <c:v>2.0364294603461932E-3</c:v>
                </c:pt>
                <c:pt idx="146">
                  <c:v>7.9194479013463062E-4</c:v>
                </c:pt>
                <c:pt idx="147">
                  <c:v>1.9232944903269601E-3</c:v>
                </c:pt>
                <c:pt idx="148">
                  <c:v>7.9194479013463062E-4</c:v>
                </c:pt>
                <c:pt idx="149">
                  <c:v>1.0182147301730966E-3</c:v>
                </c:pt>
                <c:pt idx="150">
                  <c:v>1.0182147301730966E-3</c:v>
                </c:pt>
                <c:pt idx="151">
                  <c:v>6.335558321077045E-3</c:v>
                </c:pt>
                <c:pt idx="152">
                  <c:v>1.6970245502884941E-3</c:v>
                </c:pt>
                <c:pt idx="153">
                  <c:v>1.1313497001923295E-3</c:v>
                </c:pt>
                <c:pt idx="154">
                  <c:v>9.955877361692499E-3</c:v>
                </c:pt>
                <c:pt idx="155">
                  <c:v>9.0507976015386351E-4</c:v>
                </c:pt>
                <c:pt idx="156">
                  <c:v>7.9194479013463062E-4</c:v>
                </c:pt>
                <c:pt idx="157">
                  <c:v>7.9194479013463062E-4</c:v>
                </c:pt>
                <c:pt idx="158">
                  <c:v>9.0507976015386351E-4</c:v>
                </c:pt>
                <c:pt idx="159">
                  <c:v>8.4851227514424702E-3</c:v>
                </c:pt>
                <c:pt idx="160">
                  <c:v>1.0182147301730966E-3</c:v>
                </c:pt>
                <c:pt idx="161">
                  <c:v>1.9232944903269601E-3</c:v>
                </c:pt>
                <c:pt idx="162">
                  <c:v>1.3576196402307953E-3</c:v>
                </c:pt>
                <c:pt idx="163">
                  <c:v>1.1992306822038692E-2</c:v>
                </c:pt>
                <c:pt idx="164">
                  <c:v>1.3576196402307953E-3</c:v>
                </c:pt>
                <c:pt idx="165">
                  <c:v>1.6970245502884941E-3</c:v>
                </c:pt>
                <c:pt idx="166">
                  <c:v>3.620319040615454E-3</c:v>
                </c:pt>
                <c:pt idx="167">
                  <c:v>3.620319040615454E-3</c:v>
                </c:pt>
                <c:pt idx="168">
                  <c:v>1.6970245502884941E-3</c:v>
                </c:pt>
                <c:pt idx="169">
                  <c:v>7.9194479013463062E-4</c:v>
                </c:pt>
                <c:pt idx="170">
                  <c:v>1.3915601312365652E-2</c:v>
                </c:pt>
                <c:pt idx="171">
                  <c:v>7.5800429912886071E-3</c:v>
                </c:pt>
                <c:pt idx="172">
                  <c:v>5.430478560923181E-3</c:v>
                </c:pt>
                <c:pt idx="173">
                  <c:v>1.6970245502884941E-3</c:v>
                </c:pt>
                <c:pt idx="174">
                  <c:v>2.1495644303654261E-3</c:v>
                </c:pt>
                <c:pt idx="175">
                  <c:v>5.8830184410001134E-3</c:v>
                </c:pt>
                <c:pt idx="176">
                  <c:v>5.2042086208847153E-3</c:v>
                </c:pt>
                <c:pt idx="177">
                  <c:v>5.8830184410001134E-3</c:v>
                </c:pt>
                <c:pt idx="178">
                  <c:v>2.1495644303654261E-3</c:v>
                </c:pt>
                <c:pt idx="179">
                  <c:v>1.9232944903269601E-3</c:v>
                </c:pt>
                <c:pt idx="180">
                  <c:v>7.9194479013463062E-4</c:v>
                </c:pt>
                <c:pt idx="181">
                  <c:v>2.3758343704038919E-3</c:v>
                </c:pt>
                <c:pt idx="182">
                  <c:v>1.6970245502884941E-3</c:v>
                </c:pt>
                <c:pt idx="183">
                  <c:v>2.1495644303654261E-3</c:v>
                </c:pt>
                <c:pt idx="184">
                  <c:v>6.7880982011539763E-4</c:v>
                </c:pt>
                <c:pt idx="185">
                  <c:v>1.2331711732096391E-2</c:v>
                </c:pt>
                <c:pt idx="186">
                  <c:v>4.1859938907116189E-3</c:v>
                </c:pt>
                <c:pt idx="187">
                  <c:v>1.9232944903269601E-3</c:v>
                </c:pt>
                <c:pt idx="188">
                  <c:v>9.0507976015386351E-4</c:v>
                </c:pt>
                <c:pt idx="189">
                  <c:v>7.8063129313270729E-3</c:v>
                </c:pt>
                <c:pt idx="190">
                  <c:v>7.9194479013463062E-4</c:v>
                </c:pt>
                <c:pt idx="191">
                  <c:v>8.7113926914809368E-3</c:v>
                </c:pt>
                <c:pt idx="192">
                  <c:v>2.9415092205000567E-3</c:v>
                </c:pt>
                <c:pt idx="193">
                  <c:v>1.6970245502884941E-3</c:v>
                </c:pt>
                <c:pt idx="194">
                  <c:v>1.0182147301730966E-3</c:v>
                </c:pt>
                <c:pt idx="195">
                  <c:v>9.0507976015386359E-3</c:v>
                </c:pt>
                <c:pt idx="196">
                  <c:v>1.4707546102500284E-3</c:v>
                </c:pt>
                <c:pt idx="197">
                  <c:v>6.5618282611155107E-3</c:v>
                </c:pt>
                <c:pt idx="198">
                  <c:v>1.0182147301730966E-3</c:v>
                </c:pt>
                <c:pt idx="199">
                  <c:v>7.9194479013463062E-4</c:v>
                </c:pt>
                <c:pt idx="200">
                  <c:v>1.0182147301730966E-3</c:v>
                </c:pt>
                <c:pt idx="201">
                  <c:v>7.9194479013463062E-4</c:v>
                </c:pt>
                <c:pt idx="202">
                  <c:v>2.0364294603461932E-3</c:v>
                </c:pt>
                <c:pt idx="203">
                  <c:v>6.7880982011539763E-4</c:v>
                </c:pt>
                <c:pt idx="204">
                  <c:v>2.9415092205000567E-3</c:v>
                </c:pt>
                <c:pt idx="205">
                  <c:v>1.6970245502884941E-3</c:v>
                </c:pt>
                <c:pt idx="206">
                  <c:v>4.4122638307500846E-3</c:v>
                </c:pt>
                <c:pt idx="207">
                  <c:v>5.0910736508654828E-3</c:v>
                </c:pt>
                <c:pt idx="208">
                  <c:v>1.617830071275031E-2</c:v>
                </c:pt>
                <c:pt idx="209">
                  <c:v>9.0507976015386351E-4</c:v>
                </c:pt>
                <c:pt idx="210">
                  <c:v>9.390202511596335E-3</c:v>
                </c:pt>
                <c:pt idx="211">
                  <c:v>1.2444846702115624E-3</c:v>
                </c:pt>
                <c:pt idx="212">
                  <c:v>9.0507976015386351E-4</c:v>
                </c:pt>
                <c:pt idx="213">
                  <c:v>2.9415092205000567E-3</c:v>
                </c:pt>
                <c:pt idx="214">
                  <c:v>6.1092883810385792E-3</c:v>
                </c:pt>
                <c:pt idx="215">
                  <c:v>1.3576196402307953E-3</c:v>
                </c:pt>
                <c:pt idx="216">
                  <c:v>2.6021043104423576E-3</c:v>
                </c:pt>
                <c:pt idx="217">
                  <c:v>8.2588528114040053E-3</c:v>
                </c:pt>
                <c:pt idx="218">
                  <c:v>1.5838895802692612E-3</c:v>
                </c:pt>
                <c:pt idx="219">
                  <c:v>6.4486932910962783E-3</c:v>
                </c:pt>
                <c:pt idx="220">
                  <c:v>2.262699400384659E-3</c:v>
                </c:pt>
                <c:pt idx="221">
                  <c:v>2.7152392804615905E-3</c:v>
                </c:pt>
                <c:pt idx="222">
                  <c:v>7.9194479013463062E-4</c:v>
                </c:pt>
                <c:pt idx="223">
                  <c:v>4.5253988007693175E-4</c:v>
                </c:pt>
                <c:pt idx="224">
                  <c:v>4.5253988007693175E-4</c:v>
                </c:pt>
                <c:pt idx="225">
                  <c:v>3.0546441905192896E-3</c:v>
                </c:pt>
                <c:pt idx="226">
                  <c:v>5.2042086208847153E-3</c:v>
                </c:pt>
                <c:pt idx="227">
                  <c:v>2.7152392804615905E-3</c:v>
                </c:pt>
                <c:pt idx="228">
                  <c:v>1.0182147301730966E-3</c:v>
                </c:pt>
                <c:pt idx="229">
                  <c:v>7.9194479013463062E-4</c:v>
                </c:pt>
                <c:pt idx="230">
                  <c:v>1.1313497001923295E-3</c:v>
                </c:pt>
                <c:pt idx="231">
                  <c:v>3.9597239506731531E-3</c:v>
                </c:pt>
                <c:pt idx="232">
                  <c:v>9.0507976015386351E-4</c:v>
                </c:pt>
                <c:pt idx="233">
                  <c:v>3.7334540106346873E-3</c:v>
                </c:pt>
                <c:pt idx="234">
                  <c:v>6.7880982011539763E-4</c:v>
                </c:pt>
                <c:pt idx="235">
                  <c:v>1.1313497001923295E-3</c:v>
                </c:pt>
                <c:pt idx="236">
                  <c:v>5.6567485009616477E-3</c:v>
                </c:pt>
                <c:pt idx="237">
                  <c:v>1.3576196402307953E-3</c:v>
                </c:pt>
                <c:pt idx="238">
                  <c:v>7.9194479013463062E-4</c:v>
                </c:pt>
                <c:pt idx="239">
                  <c:v>2.8283742504808238E-3</c:v>
                </c:pt>
                <c:pt idx="240">
                  <c:v>1.0182147301730966E-3</c:v>
                </c:pt>
                <c:pt idx="241">
                  <c:v>5.5436135309424144E-3</c:v>
                </c:pt>
                <c:pt idx="242">
                  <c:v>6.5618282611155107E-3</c:v>
                </c:pt>
                <c:pt idx="243">
                  <c:v>6.7880982011539763E-4</c:v>
                </c:pt>
                <c:pt idx="244">
                  <c:v>1.2444846702115624E-3</c:v>
                </c:pt>
                <c:pt idx="245">
                  <c:v>4.5253988007693175E-4</c:v>
                </c:pt>
                <c:pt idx="246">
                  <c:v>7.9194479013463062E-4</c:v>
                </c:pt>
                <c:pt idx="247">
                  <c:v>2.4889693404231247E-3</c:v>
                </c:pt>
                <c:pt idx="248">
                  <c:v>3.9597239506731531E-3</c:v>
                </c:pt>
                <c:pt idx="249">
                  <c:v>2.8283742504808238E-3</c:v>
                </c:pt>
                <c:pt idx="250">
                  <c:v>1.0182147301730966E-3</c:v>
                </c:pt>
                <c:pt idx="251">
                  <c:v>2.9415092205000567E-3</c:v>
                </c:pt>
                <c:pt idx="252">
                  <c:v>6.7880982011539763E-4</c:v>
                </c:pt>
                <c:pt idx="253">
                  <c:v>4.525398800769318E-3</c:v>
                </c:pt>
                <c:pt idx="254">
                  <c:v>3.9597239506731531E-3</c:v>
                </c:pt>
                <c:pt idx="255">
                  <c:v>1.6970245502884941E-3</c:v>
                </c:pt>
                <c:pt idx="256">
                  <c:v>2.3758343704038919E-3</c:v>
                </c:pt>
                <c:pt idx="257">
                  <c:v>9.0507976015386351E-4</c:v>
                </c:pt>
                <c:pt idx="258">
                  <c:v>4.525398800769318E-3</c:v>
                </c:pt>
                <c:pt idx="259">
                  <c:v>8.7113926914809368E-3</c:v>
                </c:pt>
                <c:pt idx="260">
                  <c:v>8.7113926914809368E-3</c:v>
                </c:pt>
                <c:pt idx="261">
                  <c:v>1.2444846702115624E-3</c:v>
                </c:pt>
                <c:pt idx="262">
                  <c:v>1.2444846702115624E-3</c:v>
                </c:pt>
                <c:pt idx="263">
                  <c:v>6.7880982011539763E-4</c:v>
                </c:pt>
                <c:pt idx="264">
                  <c:v>9.0507976015386351E-4</c:v>
                </c:pt>
                <c:pt idx="265">
                  <c:v>4.525398800769318E-3</c:v>
                </c:pt>
                <c:pt idx="266">
                  <c:v>1.4707546102500284E-3</c:v>
                </c:pt>
                <c:pt idx="267">
                  <c:v>2.4889693404231247E-3</c:v>
                </c:pt>
                <c:pt idx="268">
                  <c:v>1.3576196402307953E-3</c:v>
                </c:pt>
                <c:pt idx="269">
                  <c:v>1.0182147301730966E-3</c:v>
                </c:pt>
                <c:pt idx="270">
                  <c:v>4.1859938907116189E-3</c:v>
                </c:pt>
                <c:pt idx="271">
                  <c:v>2.8283742504808238E-3</c:v>
                </c:pt>
                <c:pt idx="272">
                  <c:v>7.9194479013463062E-4</c:v>
                </c:pt>
                <c:pt idx="273">
                  <c:v>1.6970245502884941E-3</c:v>
                </c:pt>
                <c:pt idx="274">
                  <c:v>9.0507976015386351E-4</c:v>
                </c:pt>
                <c:pt idx="275">
                  <c:v>2.1495644303654261E-3</c:v>
                </c:pt>
                <c:pt idx="276">
                  <c:v>6.7880982011539763E-4</c:v>
                </c:pt>
                <c:pt idx="277">
                  <c:v>6.7880982011539763E-4</c:v>
                </c:pt>
                <c:pt idx="278">
                  <c:v>4.525398800769318E-3</c:v>
                </c:pt>
                <c:pt idx="279">
                  <c:v>2.9415092205000567E-3</c:v>
                </c:pt>
                <c:pt idx="280">
                  <c:v>6.7880982011539763E-4</c:v>
                </c:pt>
                <c:pt idx="281">
                  <c:v>5.6567485009616475E-4</c:v>
                </c:pt>
                <c:pt idx="282">
                  <c:v>1.9232944903269601E-3</c:v>
                </c:pt>
                <c:pt idx="283">
                  <c:v>9.0507976015386351E-4</c:v>
                </c:pt>
                <c:pt idx="284">
                  <c:v>1.1313497001923295E-3</c:v>
                </c:pt>
                <c:pt idx="285">
                  <c:v>1.810159520307727E-3</c:v>
                </c:pt>
                <c:pt idx="286">
                  <c:v>6.9012331711732098E-3</c:v>
                </c:pt>
                <c:pt idx="287">
                  <c:v>3.3940491005769881E-4</c:v>
                </c:pt>
                <c:pt idx="288">
                  <c:v>2.9415092205000567E-3</c:v>
                </c:pt>
                <c:pt idx="289">
                  <c:v>1.0182147301730966E-3</c:v>
                </c:pt>
                <c:pt idx="290">
                  <c:v>3.3940491005769883E-3</c:v>
                </c:pt>
                <c:pt idx="291">
                  <c:v>2.8283742504808238E-3</c:v>
                </c:pt>
                <c:pt idx="292">
                  <c:v>1.9232944903269601E-3</c:v>
                </c:pt>
                <c:pt idx="293">
                  <c:v>2.9415092205000567E-3</c:v>
                </c:pt>
                <c:pt idx="294">
                  <c:v>2.7152392804615905E-3</c:v>
                </c:pt>
                <c:pt idx="295">
                  <c:v>3.5071840705962211E-3</c:v>
                </c:pt>
                <c:pt idx="296">
                  <c:v>4.1859938907116189E-3</c:v>
                </c:pt>
                <c:pt idx="297">
                  <c:v>2.3758343704038919E-3</c:v>
                </c:pt>
                <c:pt idx="298">
                  <c:v>2.262699400384659E-3</c:v>
                </c:pt>
                <c:pt idx="299">
                  <c:v>7.9194479013463062E-4</c:v>
                </c:pt>
                <c:pt idx="300">
                  <c:v>6.7880982011539763E-4</c:v>
                </c:pt>
                <c:pt idx="301">
                  <c:v>1.5838895802692612E-3</c:v>
                </c:pt>
                <c:pt idx="302">
                  <c:v>7.9194479013463062E-4</c:v>
                </c:pt>
                <c:pt idx="303">
                  <c:v>3.2809141305577554E-3</c:v>
                </c:pt>
                <c:pt idx="304">
                  <c:v>3.9597239506731531E-3</c:v>
                </c:pt>
                <c:pt idx="305">
                  <c:v>2.0364294603461932E-3</c:v>
                </c:pt>
                <c:pt idx="306">
                  <c:v>1.5838895802692612E-3</c:v>
                </c:pt>
                <c:pt idx="307">
                  <c:v>2.262699400384659E-3</c:v>
                </c:pt>
                <c:pt idx="308">
                  <c:v>1.0182147301730966E-3</c:v>
                </c:pt>
                <c:pt idx="309">
                  <c:v>6.7880982011539763E-4</c:v>
                </c:pt>
                <c:pt idx="310">
                  <c:v>5.0910736508654828E-3</c:v>
                </c:pt>
                <c:pt idx="311">
                  <c:v>1.2444846702115624E-3</c:v>
                </c:pt>
                <c:pt idx="312">
                  <c:v>1.0182147301730966E-3</c:v>
                </c:pt>
                <c:pt idx="313">
                  <c:v>6.7880982011539763E-4</c:v>
                </c:pt>
                <c:pt idx="314">
                  <c:v>6.7880982011539763E-4</c:v>
                </c:pt>
                <c:pt idx="315">
                  <c:v>1.3576196402307953E-3</c:v>
                </c:pt>
                <c:pt idx="316">
                  <c:v>1.2444846702115624E-3</c:v>
                </c:pt>
                <c:pt idx="317">
                  <c:v>1.0182147301730966E-3</c:v>
                </c:pt>
                <c:pt idx="318">
                  <c:v>2.262699400384659E-3</c:v>
                </c:pt>
                <c:pt idx="319">
                  <c:v>4.5253988007693175E-4</c:v>
                </c:pt>
                <c:pt idx="320">
                  <c:v>1.6970245502884941E-3</c:v>
                </c:pt>
                <c:pt idx="321">
                  <c:v>6.7880982011539763E-4</c:v>
                </c:pt>
                <c:pt idx="322">
                  <c:v>6.7880982011539763E-4</c:v>
                </c:pt>
                <c:pt idx="323">
                  <c:v>6.7880982011539763E-4</c:v>
                </c:pt>
                <c:pt idx="324">
                  <c:v>2.9415092205000567E-3</c:v>
                </c:pt>
                <c:pt idx="325">
                  <c:v>6.7880982011539763E-4</c:v>
                </c:pt>
                <c:pt idx="326">
                  <c:v>1.6970245502884941E-3</c:v>
                </c:pt>
                <c:pt idx="327">
                  <c:v>1.0182147301730966E-3</c:v>
                </c:pt>
                <c:pt idx="328">
                  <c:v>1.5838895802692612E-3</c:v>
                </c:pt>
                <c:pt idx="329">
                  <c:v>1.0182147301730966E-3</c:v>
                </c:pt>
                <c:pt idx="330">
                  <c:v>1.5838895802692612E-3</c:v>
                </c:pt>
                <c:pt idx="331">
                  <c:v>7.9194479013463062E-4</c:v>
                </c:pt>
                <c:pt idx="332">
                  <c:v>5.5436135309424144E-3</c:v>
                </c:pt>
                <c:pt idx="333">
                  <c:v>3.7334540106346873E-3</c:v>
                </c:pt>
                <c:pt idx="334">
                  <c:v>1.6970245502884941E-3</c:v>
                </c:pt>
                <c:pt idx="335">
                  <c:v>4.1859938907116189E-3</c:v>
                </c:pt>
                <c:pt idx="336">
                  <c:v>7.9194479013463062E-4</c:v>
                </c:pt>
                <c:pt idx="337">
                  <c:v>1.4707546102500284E-3</c:v>
                </c:pt>
                <c:pt idx="338">
                  <c:v>1.4707546102500284E-3</c:v>
                </c:pt>
                <c:pt idx="339">
                  <c:v>2.3758343704038919E-3</c:v>
                </c:pt>
                <c:pt idx="340">
                  <c:v>1.4707546102500284E-3</c:v>
                </c:pt>
                <c:pt idx="341">
                  <c:v>5.6567485009616475E-4</c:v>
                </c:pt>
                <c:pt idx="342">
                  <c:v>3.7334540106346873E-3</c:v>
                </c:pt>
                <c:pt idx="343">
                  <c:v>2.3758343704038919E-3</c:v>
                </c:pt>
                <c:pt idx="344">
                  <c:v>1.0182147301730966E-3</c:v>
                </c:pt>
                <c:pt idx="345">
                  <c:v>1.0182147301730966E-3</c:v>
                </c:pt>
                <c:pt idx="346">
                  <c:v>2.4889693404231247E-3</c:v>
                </c:pt>
                <c:pt idx="347">
                  <c:v>7.6931779613078404E-3</c:v>
                </c:pt>
                <c:pt idx="348">
                  <c:v>3.3940491005769881E-4</c:v>
                </c:pt>
                <c:pt idx="349">
                  <c:v>3.3940491005769881E-4</c:v>
                </c:pt>
                <c:pt idx="350">
                  <c:v>3.3940491005769881E-4</c:v>
                </c:pt>
                <c:pt idx="351">
                  <c:v>3.3940491005769881E-4</c:v>
                </c:pt>
                <c:pt idx="352">
                  <c:v>1.6970245502884941E-3</c:v>
                </c:pt>
                <c:pt idx="353">
                  <c:v>2.6021043104423576E-3</c:v>
                </c:pt>
                <c:pt idx="354">
                  <c:v>6.7880982011539763E-4</c:v>
                </c:pt>
                <c:pt idx="355">
                  <c:v>6.7880982011539763E-4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12976"/>
        <c:axId val="329908272"/>
      </c:scatterChart>
      <c:valAx>
        <c:axId val="3299129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839429195252048"/>
              <c:y val="0.9409798292904926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08272"/>
        <c:crosses val="autoZero"/>
        <c:crossBetween val="midCat"/>
      </c:valAx>
      <c:valAx>
        <c:axId val="3299082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917655746024111E-2"/>
              <c:y val="0.3730039335747792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29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GRN21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202579387085682"/>
          <c:y val="2.020889955381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855945827008223"/>
          <c:y val="7.4954808445092266E-2"/>
          <c:w val="0.7917042095372876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3.021303268413934E-2"/>
                  <c:y val="-0.1727631771572602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Sheet6!$K$5:$K$44</c:f>
              <c:numCache>
                <c:formatCode>0.00E+00</c:formatCode>
                <c:ptCount val="40"/>
                <c:pt idx="0">
                  <c:v>6.7285300000000006E-2</c:v>
                </c:pt>
                <c:pt idx="1">
                  <c:v>5.271439E-2</c:v>
                </c:pt>
                <c:pt idx="2">
                  <c:v>1.6480749999999999E-2</c:v>
                </c:pt>
                <c:pt idx="3">
                  <c:v>1.263335E-2</c:v>
                </c:pt>
                <c:pt idx="4">
                  <c:v>2.9699799999999998E-2</c:v>
                </c:pt>
                <c:pt idx="5">
                  <c:v>1.098182E-2</c:v>
                </c:pt>
                <c:pt idx="6">
                  <c:v>2.2428940000000001E-2</c:v>
                </c:pt>
                <c:pt idx="7">
                  <c:v>2.565005E-3</c:v>
                </c:pt>
                <c:pt idx="8">
                  <c:v>8.6040820000000007E-3</c:v>
                </c:pt>
                <c:pt idx="9">
                  <c:v>1.1961980000000001E-2</c:v>
                </c:pt>
                <c:pt idx="10">
                  <c:v>1.409263E-2</c:v>
                </c:pt>
                <c:pt idx="11">
                  <c:v>9.2085730000000005E-2</c:v>
                </c:pt>
                <c:pt idx="12">
                  <c:v>9.5224399999999999E-4</c:v>
                </c:pt>
                <c:pt idx="13">
                  <c:v>1.051455E-3</c:v>
                </c:pt>
                <c:pt idx="14">
                  <c:v>1.5990550000000001E-3</c:v>
                </c:pt>
                <c:pt idx="15">
                  <c:v>2.1211749999999999E-3</c:v>
                </c:pt>
                <c:pt idx="16">
                  <c:v>2.1953860000000001E-3</c:v>
                </c:pt>
                <c:pt idx="17">
                  <c:v>2.19987E-3</c:v>
                </c:pt>
                <c:pt idx="18">
                  <c:v>2.4164360000000001E-3</c:v>
                </c:pt>
                <c:pt idx="19">
                  <c:v>5.3112279999999998E-2</c:v>
                </c:pt>
                <c:pt idx="20">
                  <c:v>4.7645270000000002E-3</c:v>
                </c:pt>
                <c:pt idx="21">
                  <c:v>3.0845610000000001E-4</c:v>
                </c:pt>
                <c:pt idx="22">
                  <c:v>9.9954290000000006E-4</c:v>
                </c:pt>
                <c:pt idx="23">
                  <c:v>7.3466009999999997E-4</c:v>
                </c:pt>
                <c:pt idx="24">
                  <c:v>4.1835560000000001E-2</c:v>
                </c:pt>
                <c:pt idx="25">
                  <c:v>9.0994309999999998E-3</c:v>
                </c:pt>
                <c:pt idx="26">
                  <c:v>3.0127490000000001E-4</c:v>
                </c:pt>
                <c:pt idx="27">
                  <c:v>6.0392130000000002E-2</c:v>
                </c:pt>
                <c:pt idx="28">
                  <c:v>1.2860809999999999E-3</c:v>
                </c:pt>
                <c:pt idx="29">
                  <c:v>6.4378790000000003E-4</c:v>
                </c:pt>
                <c:pt idx="30">
                  <c:v>2.760729E-2</c:v>
                </c:pt>
                <c:pt idx="31">
                  <c:v>5.2838370000000002E-4</c:v>
                </c:pt>
                <c:pt idx="32">
                  <c:v>1.0776620000000001E-2</c:v>
                </c:pt>
                <c:pt idx="33">
                  <c:v>5.9238230000000002E-4</c:v>
                </c:pt>
                <c:pt idx="34">
                  <c:v>2.0173589999999998E-3</c:v>
                </c:pt>
                <c:pt idx="35">
                  <c:v>5.4673329999999996E-3</c:v>
                </c:pt>
                <c:pt idx="36">
                  <c:v>1.1770319999999999E-3</c:v>
                </c:pt>
                <c:pt idx="37">
                  <c:v>5.9689760000000001E-2</c:v>
                </c:pt>
                <c:pt idx="38">
                  <c:v>6.1140319999999998E-2</c:v>
                </c:pt>
                <c:pt idx="39">
                  <c:v>1.97656E-3</c:v>
                </c:pt>
              </c:numCache>
            </c:numRef>
          </c:xVal>
          <c:yVal>
            <c:numRef>
              <c:f>Sheet6!$L$5:$L$44</c:f>
              <c:numCache>
                <c:formatCode>0.00E+00</c:formatCode>
                <c:ptCount val="40"/>
                <c:pt idx="0">
                  <c:v>6.2676773390655055E-2</c:v>
                </c:pt>
                <c:pt idx="1">
                  <c:v>6.2676773390655055E-2</c:v>
                </c:pt>
                <c:pt idx="2">
                  <c:v>1.6857110532865708E-2</c:v>
                </c:pt>
                <c:pt idx="3">
                  <c:v>1.3236791492250254E-2</c:v>
                </c:pt>
                <c:pt idx="4">
                  <c:v>1.267111664215409E-2</c:v>
                </c:pt>
                <c:pt idx="5">
                  <c:v>7.240638081230908E-3</c:v>
                </c:pt>
                <c:pt idx="6">
                  <c:v>8.3719877814232378E-3</c:v>
                </c:pt>
                <c:pt idx="7">
                  <c:v>3.2809141305577554E-3</c:v>
                </c:pt>
                <c:pt idx="8">
                  <c:v>4.9779386808462495E-3</c:v>
                </c:pt>
                <c:pt idx="9">
                  <c:v>5.6567485009616477E-3</c:v>
                </c:pt>
                <c:pt idx="10">
                  <c:v>5.2042086208847153E-3</c:v>
                </c:pt>
                <c:pt idx="11">
                  <c:v>1.4028736282384885E-2</c:v>
                </c:pt>
                <c:pt idx="12">
                  <c:v>1.5838895802692612E-3</c:v>
                </c:pt>
                <c:pt idx="13">
                  <c:v>1.5838895802692612E-3</c:v>
                </c:pt>
                <c:pt idx="14">
                  <c:v>1.6970245502884941E-3</c:v>
                </c:pt>
                <c:pt idx="15">
                  <c:v>1.810159520307727E-3</c:v>
                </c:pt>
                <c:pt idx="16">
                  <c:v>1.6970245502884941E-3</c:v>
                </c:pt>
                <c:pt idx="17">
                  <c:v>1.6970245502884941E-3</c:v>
                </c:pt>
                <c:pt idx="18">
                  <c:v>1.6970245502884941E-3</c:v>
                </c:pt>
                <c:pt idx="19">
                  <c:v>7.6931779613078404E-3</c:v>
                </c:pt>
                <c:pt idx="20">
                  <c:v>2.0364294603461932E-3</c:v>
                </c:pt>
                <c:pt idx="21">
                  <c:v>7.9194479013463062E-4</c:v>
                </c:pt>
                <c:pt idx="22">
                  <c:v>1.0182147301730966E-3</c:v>
                </c:pt>
                <c:pt idx="23">
                  <c:v>9.0507976015386351E-4</c:v>
                </c:pt>
                <c:pt idx="24">
                  <c:v>6.1092883810385792E-3</c:v>
                </c:pt>
                <c:pt idx="25">
                  <c:v>2.4889693404231247E-3</c:v>
                </c:pt>
                <c:pt idx="26">
                  <c:v>6.7880982011539763E-4</c:v>
                </c:pt>
                <c:pt idx="27">
                  <c:v>7.6931779613078404E-3</c:v>
                </c:pt>
                <c:pt idx="28">
                  <c:v>1.0182147301730966E-3</c:v>
                </c:pt>
                <c:pt idx="29">
                  <c:v>7.9194479013463062E-4</c:v>
                </c:pt>
                <c:pt idx="30">
                  <c:v>4.4122638307500846E-3</c:v>
                </c:pt>
                <c:pt idx="31">
                  <c:v>6.7880982011539763E-4</c:v>
                </c:pt>
                <c:pt idx="32">
                  <c:v>2.3758343704038919E-3</c:v>
                </c:pt>
                <c:pt idx="33">
                  <c:v>6.7880982011539763E-4</c:v>
                </c:pt>
                <c:pt idx="34">
                  <c:v>1.0182147301730966E-3</c:v>
                </c:pt>
                <c:pt idx="35">
                  <c:v>1.5838895802692612E-3</c:v>
                </c:pt>
                <c:pt idx="36">
                  <c:v>7.9194479013463062E-4</c:v>
                </c:pt>
                <c:pt idx="37">
                  <c:v>6.7880982011539765E-3</c:v>
                </c:pt>
                <c:pt idx="38">
                  <c:v>6.7880982011539765E-3</c:v>
                </c:pt>
                <c:pt idx="39">
                  <c:v>9.0507976015386351E-4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10624"/>
        <c:axId val="329909056"/>
      </c:scatterChart>
      <c:valAx>
        <c:axId val="3299106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35243975472901"/>
              <c:y val="0.932896269468967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09056"/>
        <c:crosses val="autoZero"/>
        <c:crossBetween val="midCat"/>
      </c:valAx>
      <c:valAx>
        <c:axId val="32990905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6383400201672586E-2"/>
              <c:y val="0.370983043619397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06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Molecular Function: GRN21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582038236540917"/>
          <c:y val="1.21253397322877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4954808445092266E-2"/>
          <c:w val="0.80196442072682694"/>
          <c:h val="0.7888305253040883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9.1263251282035898E-2"/>
                  <c:y val="0.6121477763845483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Sheet8!$K$5:$K$91</c:f>
              <c:numCache>
                <c:formatCode>0.00E+00</c:formatCode>
                <c:ptCount val="87"/>
                <c:pt idx="0">
                  <c:v>1.3802200000000001E-2</c:v>
                </c:pt>
                <c:pt idx="1">
                  <c:v>2.7481930000000002E-2</c:v>
                </c:pt>
                <c:pt idx="2">
                  <c:v>8.6713929999999995E-3</c:v>
                </c:pt>
                <c:pt idx="3">
                  <c:v>2.1085719999999999E-2</c:v>
                </c:pt>
                <c:pt idx="4">
                  <c:v>2.5072199999999999E-2</c:v>
                </c:pt>
                <c:pt idx="5">
                  <c:v>3.213597E-2</c:v>
                </c:pt>
                <c:pt idx="6">
                  <c:v>1.877347E-2</c:v>
                </c:pt>
                <c:pt idx="7">
                  <c:v>6.4892819999999999E-3</c:v>
                </c:pt>
                <c:pt idx="8">
                  <c:v>4.1330220000000001E-2</c:v>
                </c:pt>
                <c:pt idx="9">
                  <c:v>1.6810039999999998E-2</c:v>
                </c:pt>
                <c:pt idx="10">
                  <c:v>1.4068860000000001E-2</c:v>
                </c:pt>
                <c:pt idx="11">
                  <c:v>5.5001790000000002E-2</c:v>
                </c:pt>
                <c:pt idx="12">
                  <c:v>1.311958E-2</c:v>
                </c:pt>
                <c:pt idx="13">
                  <c:v>5.2502989999999999E-2</c:v>
                </c:pt>
                <c:pt idx="14">
                  <c:v>1.346958E-2</c:v>
                </c:pt>
                <c:pt idx="15">
                  <c:v>7.164569E-3</c:v>
                </c:pt>
                <c:pt idx="16">
                  <c:v>1.2555699999999999E-2</c:v>
                </c:pt>
                <c:pt idx="17">
                  <c:v>9.5278789999999995E-3</c:v>
                </c:pt>
                <c:pt idx="18">
                  <c:v>2.0770770000000001E-3</c:v>
                </c:pt>
                <c:pt idx="19">
                  <c:v>6.4944920000000001E-3</c:v>
                </c:pt>
                <c:pt idx="20">
                  <c:v>1.76312E-2</c:v>
                </c:pt>
                <c:pt idx="21">
                  <c:v>5.5605899999999998E-3</c:v>
                </c:pt>
                <c:pt idx="22">
                  <c:v>4.0953750000000001E-3</c:v>
                </c:pt>
                <c:pt idx="23">
                  <c:v>8.1548369999999995E-2</c:v>
                </c:pt>
                <c:pt idx="24">
                  <c:v>6.6786229999999999E-3</c:v>
                </c:pt>
                <c:pt idx="25">
                  <c:v>5.3468330000000001E-2</c:v>
                </c:pt>
                <c:pt idx="26">
                  <c:v>8.8865449999999992E-3</c:v>
                </c:pt>
                <c:pt idx="27">
                  <c:v>1.0457000000000001E-3</c:v>
                </c:pt>
                <c:pt idx="28">
                  <c:v>1.247076E-3</c:v>
                </c:pt>
                <c:pt idx="29">
                  <c:v>2.7610869999999999E-2</c:v>
                </c:pt>
                <c:pt idx="30">
                  <c:v>1.008734E-2</c:v>
                </c:pt>
                <c:pt idx="31">
                  <c:v>6.8314280000000003E-4</c:v>
                </c:pt>
                <c:pt idx="32">
                  <c:v>1.918349E-3</c:v>
                </c:pt>
                <c:pt idx="33">
                  <c:v>2.983011E-2</c:v>
                </c:pt>
                <c:pt idx="34">
                  <c:v>1.6203490000000001E-2</c:v>
                </c:pt>
                <c:pt idx="35">
                  <c:v>1.6473680000000001E-2</c:v>
                </c:pt>
                <c:pt idx="36">
                  <c:v>2.1197249999999998E-3</c:v>
                </c:pt>
                <c:pt idx="37">
                  <c:v>6.8087979999999996E-3</c:v>
                </c:pt>
                <c:pt idx="38">
                  <c:v>7.1919910000000004E-2</c:v>
                </c:pt>
                <c:pt idx="39">
                  <c:v>7.6116370000000005E-4</c:v>
                </c:pt>
                <c:pt idx="40">
                  <c:v>2.6732180000000002E-3</c:v>
                </c:pt>
                <c:pt idx="41">
                  <c:v>4.5949250000000001E-5</c:v>
                </c:pt>
                <c:pt idx="42">
                  <c:v>4.5949250000000001E-5</c:v>
                </c:pt>
                <c:pt idx="43">
                  <c:v>2.010052E-2</c:v>
                </c:pt>
                <c:pt idx="44">
                  <c:v>9.5286660000000001E-4</c:v>
                </c:pt>
                <c:pt idx="45">
                  <c:v>6.718127E-3</c:v>
                </c:pt>
                <c:pt idx="46">
                  <c:v>1.397004E-2</c:v>
                </c:pt>
                <c:pt idx="47">
                  <c:v>2.1562729999999999E-2</c:v>
                </c:pt>
                <c:pt idx="48">
                  <c:v>8.094086E-5</c:v>
                </c:pt>
                <c:pt idx="49">
                  <c:v>3.4164680000000002E-3</c:v>
                </c:pt>
                <c:pt idx="50">
                  <c:v>3.6825170000000002E-4</c:v>
                </c:pt>
                <c:pt idx="51">
                  <c:v>4.7837089999999997E-3</c:v>
                </c:pt>
                <c:pt idx="52">
                  <c:v>9.4361879999999997E-4</c:v>
                </c:pt>
                <c:pt idx="53">
                  <c:v>1.6971079999999999E-2</c:v>
                </c:pt>
                <c:pt idx="54">
                  <c:v>1.886354E-3</c:v>
                </c:pt>
                <c:pt idx="55">
                  <c:v>1.4674379999999999E-3</c:v>
                </c:pt>
                <c:pt idx="56">
                  <c:v>2.9972810000000001E-4</c:v>
                </c:pt>
                <c:pt idx="57">
                  <c:v>1.1790469999999999E-3</c:v>
                </c:pt>
                <c:pt idx="58">
                  <c:v>2.041719E-3</c:v>
                </c:pt>
                <c:pt idx="59">
                  <c:v>5.5273490000000002E-4</c:v>
                </c:pt>
                <c:pt idx="60">
                  <c:v>1.8144400000000001E-2</c:v>
                </c:pt>
                <c:pt idx="61">
                  <c:v>9.0410070000000002E-3</c:v>
                </c:pt>
                <c:pt idx="62">
                  <c:v>1.8496699999999999E-4</c:v>
                </c:pt>
                <c:pt idx="63">
                  <c:v>4.6577390000000001E-3</c:v>
                </c:pt>
                <c:pt idx="64">
                  <c:v>1.4123370000000001E-3</c:v>
                </c:pt>
                <c:pt idx="65">
                  <c:v>3.5756759999999999E-3</c:v>
                </c:pt>
                <c:pt idx="66">
                  <c:v>5.7331910000000003E-3</c:v>
                </c:pt>
                <c:pt idx="67">
                  <c:v>5.7375880000000001E-3</c:v>
                </c:pt>
                <c:pt idx="68">
                  <c:v>5.4776140000000001E-2</c:v>
                </c:pt>
                <c:pt idx="69">
                  <c:v>7.5634560000000005E-4</c:v>
                </c:pt>
                <c:pt idx="70">
                  <c:v>2.066699E-3</c:v>
                </c:pt>
                <c:pt idx="71">
                  <c:v>8.5290829999999998E-4</c:v>
                </c:pt>
                <c:pt idx="72">
                  <c:v>1.947258E-2</c:v>
                </c:pt>
                <c:pt idx="73">
                  <c:v>1.754184E-3</c:v>
                </c:pt>
                <c:pt idx="74">
                  <c:v>1.9947759999999998E-2</c:v>
                </c:pt>
                <c:pt idx="75">
                  <c:v>9.5625630000000005E-4</c:v>
                </c:pt>
                <c:pt idx="76">
                  <c:v>9.7545930000000002E-4</c:v>
                </c:pt>
                <c:pt idx="77">
                  <c:v>9.6686759999999997E-2</c:v>
                </c:pt>
                <c:pt idx="78">
                  <c:v>6.3337660000000004E-4</c:v>
                </c:pt>
                <c:pt idx="79">
                  <c:v>6.846059E-4</c:v>
                </c:pt>
                <c:pt idx="80">
                  <c:v>2.7529080000000001E-3</c:v>
                </c:pt>
                <c:pt idx="81">
                  <c:v>3.6251579999999999E-3</c:v>
                </c:pt>
                <c:pt idx="82">
                  <c:v>7.8782269999999998E-3</c:v>
                </c:pt>
                <c:pt idx="83">
                  <c:v>2.4797600000000001E-4</c:v>
                </c:pt>
                <c:pt idx="84">
                  <c:v>5.6203890000000004E-4</c:v>
                </c:pt>
                <c:pt idx="85">
                  <c:v>2.7275539999999999E-4</c:v>
                </c:pt>
                <c:pt idx="86">
                  <c:v>4.0197940000000001E-3</c:v>
                </c:pt>
              </c:numCache>
            </c:numRef>
          </c:xVal>
          <c:yVal>
            <c:numRef>
              <c:f>Sheet8!$L$5:$L$91</c:f>
              <c:numCache>
                <c:formatCode>0.00E+00</c:formatCode>
                <c:ptCount val="87"/>
                <c:pt idx="0">
                  <c:v>1.1087227061884829E-2</c:v>
                </c:pt>
                <c:pt idx="1">
                  <c:v>1.3576196402307953E-2</c:v>
                </c:pt>
                <c:pt idx="2">
                  <c:v>8.5982577214617044E-3</c:v>
                </c:pt>
                <c:pt idx="3">
                  <c:v>1.1426631971942528E-2</c:v>
                </c:pt>
                <c:pt idx="4">
                  <c:v>1.1652901911980993E-2</c:v>
                </c:pt>
                <c:pt idx="5">
                  <c:v>1.1652901911980993E-2</c:v>
                </c:pt>
                <c:pt idx="6">
                  <c:v>9.0507976015386359E-3</c:v>
                </c:pt>
                <c:pt idx="7">
                  <c:v>5.430478560923181E-3</c:v>
                </c:pt>
                <c:pt idx="8">
                  <c:v>1.1652901911980993E-2</c:v>
                </c:pt>
                <c:pt idx="9">
                  <c:v>7.3537730512501414E-3</c:v>
                </c:pt>
                <c:pt idx="10">
                  <c:v>6.7880982011539765E-3</c:v>
                </c:pt>
                <c:pt idx="11">
                  <c:v>1.267111664215409E-2</c:v>
                </c:pt>
                <c:pt idx="12">
                  <c:v>6.4486932910962783E-3</c:v>
                </c:pt>
                <c:pt idx="13">
                  <c:v>1.2218576762077158E-2</c:v>
                </c:pt>
                <c:pt idx="14">
                  <c:v>6.4486932910962783E-3</c:v>
                </c:pt>
                <c:pt idx="15">
                  <c:v>4.864803710827017E-3</c:v>
                </c:pt>
                <c:pt idx="16">
                  <c:v>5.9961534110193459E-3</c:v>
                </c:pt>
                <c:pt idx="17">
                  <c:v>5.3173435909039486E-3</c:v>
                </c:pt>
                <c:pt idx="18">
                  <c:v>3.0546441905192896E-3</c:v>
                </c:pt>
                <c:pt idx="19">
                  <c:v>4.1859938907116189E-3</c:v>
                </c:pt>
                <c:pt idx="20">
                  <c:v>6.1092883810385792E-3</c:v>
                </c:pt>
                <c:pt idx="21">
                  <c:v>3.7334540106346873E-3</c:v>
                </c:pt>
                <c:pt idx="22">
                  <c:v>3.2809141305577554E-3</c:v>
                </c:pt>
                <c:pt idx="23">
                  <c:v>1.3236791492250254E-2</c:v>
                </c:pt>
                <c:pt idx="24">
                  <c:v>3.7334540106346873E-3</c:v>
                </c:pt>
                <c:pt idx="25">
                  <c:v>1.0069012331711731E-2</c:v>
                </c:pt>
                <c:pt idx="26">
                  <c:v>3.7334540106346873E-3</c:v>
                </c:pt>
                <c:pt idx="27">
                  <c:v>1.6970245502884941E-3</c:v>
                </c:pt>
                <c:pt idx="28">
                  <c:v>1.6970245502884941E-3</c:v>
                </c:pt>
                <c:pt idx="29">
                  <c:v>5.8830184410001134E-3</c:v>
                </c:pt>
                <c:pt idx="30">
                  <c:v>3.3940491005769883E-3</c:v>
                </c:pt>
                <c:pt idx="31">
                  <c:v>1.2444846702115624E-3</c:v>
                </c:pt>
                <c:pt idx="32">
                  <c:v>1.6970245502884941E-3</c:v>
                </c:pt>
                <c:pt idx="33">
                  <c:v>5.8830184410001134E-3</c:v>
                </c:pt>
                <c:pt idx="34">
                  <c:v>4.1859938907116189E-3</c:v>
                </c:pt>
                <c:pt idx="35">
                  <c:v>4.1859938907116189E-3</c:v>
                </c:pt>
                <c:pt idx="36">
                  <c:v>1.6970245502884941E-3</c:v>
                </c:pt>
                <c:pt idx="37">
                  <c:v>2.6021043104423576E-3</c:v>
                </c:pt>
                <c:pt idx="38">
                  <c:v>9.7296074216540341E-3</c:v>
                </c:pt>
                <c:pt idx="39">
                  <c:v>1.1313497001923295E-3</c:v>
                </c:pt>
                <c:pt idx="40">
                  <c:v>1.6970245502884941E-3</c:v>
                </c:pt>
                <c:pt idx="41">
                  <c:v>5.6567485009616475E-4</c:v>
                </c:pt>
                <c:pt idx="42">
                  <c:v>5.6567485009616475E-4</c:v>
                </c:pt>
                <c:pt idx="43">
                  <c:v>4.2991288607308522E-3</c:v>
                </c:pt>
                <c:pt idx="44">
                  <c:v>1.1313497001923295E-3</c:v>
                </c:pt>
                <c:pt idx="45">
                  <c:v>2.3758343704038919E-3</c:v>
                </c:pt>
                <c:pt idx="46">
                  <c:v>3.3940491005769883E-3</c:v>
                </c:pt>
                <c:pt idx="47">
                  <c:v>4.2991288607308522E-3</c:v>
                </c:pt>
                <c:pt idx="48">
                  <c:v>5.6567485009616475E-4</c:v>
                </c:pt>
                <c:pt idx="49">
                  <c:v>1.6970245502884941E-3</c:v>
                </c:pt>
                <c:pt idx="50">
                  <c:v>7.9194479013463062E-4</c:v>
                </c:pt>
                <c:pt idx="51">
                  <c:v>1.9232944903269601E-3</c:v>
                </c:pt>
                <c:pt idx="52">
                  <c:v>1.0182147301730966E-3</c:v>
                </c:pt>
                <c:pt idx="53">
                  <c:v>3.5071840705962211E-3</c:v>
                </c:pt>
                <c:pt idx="54">
                  <c:v>1.2444846702115624E-3</c:v>
                </c:pt>
                <c:pt idx="55">
                  <c:v>1.1313497001923295E-3</c:v>
                </c:pt>
                <c:pt idx="56">
                  <c:v>6.7880982011539763E-4</c:v>
                </c:pt>
                <c:pt idx="57">
                  <c:v>1.0182147301730966E-3</c:v>
                </c:pt>
                <c:pt idx="58">
                  <c:v>1.2444846702115624E-3</c:v>
                </c:pt>
                <c:pt idx="59">
                  <c:v>7.9194479013463062E-4</c:v>
                </c:pt>
                <c:pt idx="60">
                  <c:v>3.5071840705962211E-3</c:v>
                </c:pt>
                <c:pt idx="61">
                  <c:v>2.3758343704038919E-3</c:v>
                </c:pt>
                <c:pt idx="62">
                  <c:v>5.6567485009616475E-4</c:v>
                </c:pt>
                <c:pt idx="63">
                  <c:v>1.6970245502884941E-3</c:v>
                </c:pt>
                <c:pt idx="64">
                  <c:v>1.0182147301730966E-3</c:v>
                </c:pt>
                <c:pt idx="65">
                  <c:v>1.4707546102500284E-3</c:v>
                </c:pt>
                <c:pt idx="66">
                  <c:v>1.810159520307727E-3</c:v>
                </c:pt>
                <c:pt idx="67">
                  <c:v>1.810159520307727E-3</c:v>
                </c:pt>
                <c:pt idx="68">
                  <c:v>6.9012331711732098E-3</c:v>
                </c:pt>
                <c:pt idx="69">
                  <c:v>7.9194479013463062E-4</c:v>
                </c:pt>
                <c:pt idx="70">
                  <c:v>1.1313497001923295E-3</c:v>
                </c:pt>
                <c:pt idx="71">
                  <c:v>7.9194479013463062E-4</c:v>
                </c:pt>
                <c:pt idx="72">
                  <c:v>3.3940491005769883E-3</c:v>
                </c:pt>
                <c:pt idx="73">
                  <c:v>1.0182147301730966E-3</c:v>
                </c:pt>
                <c:pt idx="74">
                  <c:v>3.3940491005769883E-3</c:v>
                </c:pt>
                <c:pt idx="75">
                  <c:v>7.9194479013463062E-4</c:v>
                </c:pt>
                <c:pt idx="76">
                  <c:v>7.9194479013463062E-4</c:v>
                </c:pt>
                <c:pt idx="77">
                  <c:v>1.0069012331711731E-2</c:v>
                </c:pt>
                <c:pt idx="78">
                  <c:v>6.7880982011539763E-4</c:v>
                </c:pt>
                <c:pt idx="79">
                  <c:v>6.7880982011539763E-4</c:v>
                </c:pt>
                <c:pt idx="80">
                  <c:v>1.1313497001923295E-3</c:v>
                </c:pt>
                <c:pt idx="81">
                  <c:v>1.2444846702115624E-3</c:v>
                </c:pt>
                <c:pt idx="82">
                  <c:v>1.810159520307727E-3</c:v>
                </c:pt>
                <c:pt idx="83">
                  <c:v>4.5253988007693175E-4</c:v>
                </c:pt>
                <c:pt idx="84">
                  <c:v>5.6567485009616475E-4</c:v>
                </c:pt>
                <c:pt idx="85">
                  <c:v>4.5253988007693175E-4</c:v>
                </c:pt>
                <c:pt idx="86">
                  <c:v>1.2444846702115624E-3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09840"/>
        <c:axId val="329912584"/>
      </c:scatterChart>
      <c:valAx>
        <c:axId val="3299098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27915253194659"/>
              <c:y val="0.9308753795135861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2584"/>
        <c:crosses val="autoZero"/>
        <c:crossBetween val="midCat"/>
      </c:valAx>
      <c:valAx>
        <c:axId val="3299125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719934885970886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098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 Biological Process: GRN</a:t>
            </a:r>
            <a:r>
              <a:rPr lang="en-US" sz="1600" b="1" baseline="0">
                <a:solidFill>
                  <a:schemeClr val="tx1"/>
                </a:solidFill>
              </a:rPr>
              <a:t>22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369316474886893"/>
          <c:y val="1.21253397322877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4954808445092266E-2"/>
          <c:w val="0.80196442072682694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4.1359384498125063E-3"/>
                  <c:y val="0.6103695523490061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Sheet4!$K$5:$K$310</c:f>
              <c:numCache>
                <c:formatCode>0.00E+00</c:formatCode>
                <c:ptCount val="306"/>
                <c:pt idx="0">
                  <c:v>2.426536E-2</c:v>
                </c:pt>
                <c:pt idx="1">
                  <c:v>2.3441449999999999E-2</c:v>
                </c:pt>
                <c:pt idx="2">
                  <c:v>1.3910530000000001E-2</c:v>
                </c:pt>
                <c:pt idx="3">
                  <c:v>1.7307179999999998E-2</c:v>
                </c:pt>
                <c:pt idx="4">
                  <c:v>6.5888910000000004E-3</c:v>
                </c:pt>
                <c:pt idx="5">
                  <c:v>2.563685E-3</c:v>
                </c:pt>
                <c:pt idx="6">
                  <c:v>5.184362E-2</c:v>
                </c:pt>
                <c:pt idx="7">
                  <c:v>2.509201E-3</c:v>
                </c:pt>
                <c:pt idx="8">
                  <c:v>3.765342E-2</c:v>
                </c:pt>
                <c:pt idx="9">
                  <c:v>4.445147E-3</c:v>
                </c:pt>
                <c:pt idx="10">
                  <c:v>5.2079489999999999E-2</c:v>
                </c:pt>
                <c:pt idx="11">
                  <c:v>4.7407100000000001E-2</c:v>
                </c:pt>
                <c:pt idx="12">
                  <c:v>4.9694620000000002E-2</c:v>
                </c:pt>
                <c:pt idx="13">
                  <c:v>8.7627989999999997E-4</c:v>
                </c:pt>
                <c:pt idx="14">
                  <c:v>6.4024090000000002E-4</c:v>
                </c:pt>
                <c:pt idx="15">
                  <c:v>2.1546299999999998E-3</c:v>
                </c:pt>
                <c:pt idx="16">
                  <c:v>1.9783270000000002E-3</c:v>
                </c:pt>
                <c:pt idx="17">
                  <c:v>3.0748899999999998E-3</c:v>
                </c:pt>
                <c:pt idx="18">
                  <c:v>1.812459E-3</c:v>
                </c:pt>
                <c:pt idx="19">
                  <c:v>6.6564369999999998E-2</c:v>
                </c:pt>
                <c:pt idx="20">
                  <c:v>2.2794269999999998E-2</c:v>
                </c:pt>
                <c:pt idx="21">
                  <c:v>8.2357049999999998E-4</c:v>
                </c:pt>
                <c:pt idx="22">
                  <c:v>6.1957990000000001E-3</c:v>
                </c:pt>
                <c:pt idx="23">
                  <c:v>7.905972E-2</c:v>
                </c:pt>
                <c:pt idx="24">
                  <c:v>1.017397E-3</c:v>
                </c:pt>
                <c:pt idx="25">
                  <c:v>7.1132119999999996E-4</c:v>
                </c:pt>
                <c:pt idx="26">
                  <c:v>2.458535E-3</c:v>
                </c:pt>
                <c:pt idx="27">
                  <c:v>3.4335499999999998E-2</c:v>
                </c:pt>
                <c:pt idx="28">
                  <c:v>3.4337550000000001E-2</c:v>
                </c:pt>
                <c:pt idx="29">
                  <c:v>2.2724720000000002E-3</c:v>
                </c:pt>
                <c:pt idx="30">
                  <c:v>2.402572E-3</c:v>
                </c:pt>
                <c:pt idx="31">
                  <c:v>1.2074099999999999E-3</c:v>
                </c:pt>
                <c:pt idx="32">
                  <c:v>1.3547050000000001E-3</c:v>
                </c:pt>
                <c:pt idx="33">
                  <c:v>6.6333439999999994E-2</c:v>
                </c:pt>
                <c:pt idx="34">
                  <c:v>1.5172849999999999E-3</c:v>
                </c:pt>
                <c:pt idx="35">
                  <c:v>1.841423E-3</c:v>
                </c:pt>
                <c:pt idx="36">
                  <c:v>2.896114E-2</c:v>
                </c:pt>
                <c:pt idx="37">
                  <c:v>4.796476E-3</c:v>
                </c:pt>
                <c:pt idx="38">
                  <c:v>1.4647989999999999E-3</c:v>
                </c:pt>
                <c:pt idx="39">
                  <c:v>3.6426739999999998E-3</c:v>
                </c:pt>
                <c:pt idx="40">
                  <c:v>2.6339290000000001E-3</c:v>
                </c:pt>
                <c:pt idx="41">
                  <c:v>4.2564600000000001E-2</c:v>
                </c:pt>
                <c:pt idx="42">
                  <c:v>4.2645509999999998E-2</c:v>
                </c:pt>
                <c:pt idx="43">
                  <c:v>1.3209139999999999E-2</c:v>
                </c:pt>
                <c:pt idx="44">
                  <c:v>1.1347370000000001E-2</c:v>
                </c:pt>
                <c:pt idx="45">
                  <c:v>4.3090219999999999E-2</c:v>
                </c:pt>
                <c:pt idx="46">
                  <c:v>7.4833490000000003E-3</c:v>
                </c:pt>
                <c:pt idx="47">
                  <c:v>9.5528349999999998E-4</c:v>
                </c:pt>
                <c:pt idx="48">
                  <c:v>5.1905430000000002E-2</c:v>
                </c:pt>
                <c:pt idx="49">
                  <c:v>3.600925E-3</c:v>
                </c:pt>
                <c:pt idx="50">
                  <c:v>6.488766E-3</c:v>
                </c:pt>
                <c:pt idx="51">
                  <c:v>5.1207719999999998E-2</c:v>
                </c:pt>
                <c:pt idx="52">
                  <c:v>7.1488990000000002E-3</c:v>
                </c:pt>
                <c:pt idx="53">
                  <c:v>8.299832E-3</c:v>
                </c:pt>
                <c:pt idx="54">
                  <c:v>2.2975510000000001E-3</c:v>
                </c:pt>
                <c:pt idx="55">
                  <c:v>9.3509369999999994E-2</c:v>
                </c:pt>
                <c:pt idx="56">
                  <c:v>5.685687E-3</c:v>
                </c:pt>
                <c:pt idx="57">
                  <c:v>7.9212679999999994E-2</c:v>
                </c:pt>
                <c:pt idx="58">
                  <c:v>7.9840029999999999E-3</c:v>
                </c:pt>
                <c:pt idx="59">
                  <c:v>2.5095599999999999E-2</c:v>
                </c:pt>
                <c:pt idx="60">
                  <c:v>9.6315020000000003E-4</c:v>
                </c:pt>
                <c:pt idx="61">
                  <c:v>3.097188E-2</c:v>
                </c:pt>
                <c:pt idx="62">
                  <c:v>3.0502149999999998E-3</c:v>
                </c:pt>
                <c:pt idx="63">
                  <c:v>1.5957579999999999E-2</c:v>
                </c:pt>
                <c:pt idx="64">
                  <c:v>8.6313360000000006E-2</c:v>
                </c:pt>
                <c:pt idx="65">
                  <c:v>3.4055330000000001E-3</c:v>
                </c:pt>
                <c:pt idx="66">
                  <c:v>8.7161710000000003E-2</c:v>
                </c:pt>
                <c:pt idx="67">
                  <c:v>2.0828819999999999E-3</c:v>
                </c:pt>
                <c:pt idx="68">
                  <c:v>4.36047E-3</c:v>
                </c:pt>
                <c:pt idx="69">
                  <c:v>3.544569E-3</c:v>
                </c:pt>
                <c:pt idx="70">
                  <c:v>1.989963E-3</c:v>
                </c:pt>
                <c:pt idx="71">
                  <c:v>5.1345100000000001E-3</c:v>
                </c:pt>
                <c:pt idx="72">
                  <c:v>1.250953E-2</c:v>
                </c:pt>
                <c:pt idx="73">
                  <c:v>4.826917E-3</c:v>
                </c:pt>
                <c:pt idx="74">
                  <c:v>2.635213E-3</c:v>
                </c:pt>
                <c:pt idx="75">
                  <c:v>3.6589879999999998E-2</c:v>
                </c:pt>
                <c:pt idx="76">
                  <c:v>9.932719999999999E-4</c:v>
                </c:pt>
                <c:pt idx="77">
                  <c:v>1.353885E-2</c:v>
                </c:pt>
                <c:pt idx="78">
                  <c:v>6.1297779999999996E-4</c:v>
                </c:pt>
                <c:pt idx="79">
                  <c:v>1.104051E-3</c:v>
                </c:pt>
                <c:pt idx="80">
                  <c:v>8.1545709999999993E-3</c:v>
                </c:pt>
                <c:pt idx="81">
                  <c:v>2.4900819999999998E-3</c:v>
                </c:pt>
                <c:pt idx="82">
                  <c:v>1.2105990000000001E-2</c:v>
                </c:pt>
                <c:pt idx="83">
                  <c:v>1.060668E-2</c:v>
                </c:pt>
                <c:pt idx="84">
                  <c:v>5.3424520000000001E-3</c:v>
                </c:pt>
                <c:pt idx="85">
                  <c:v>7.2414209999999996E-3</c:v>
                </c:pt>
                <c:pt idx="86">
                  <c:v>1.5258590000000001E-3</c:v>
                </c:pt>
                <c:pt idx="87">
                  <c:v>1.903793E-3</c:v>
                </c:pt>
                <c:pt idx="88">
                  <c:v>6.0437889999999999E-3</c:v>
                </c:pt>
                <c:pt idx="89">
                  <c:v>3.556161E-2</c:v>
                </c:pt>
                <c:pt idx="90">
                  <c:v>9.5153930000000005E-4</c:v>
                </c:pt>
                <c:pt idx="91">
                  <c:v>1.6574409999999999E-3</c:v>
                </c:pt>
                <c:pt idx="92">
                  <c:v>2.0608760000000001E-3</c:v>
                </c:pt>
                <c:pt idx="93">
                  <c:v>5.1911009999999996E-4</c:v>
                </c:pt>
                <c:pt idx="94">
                  <c:v>1.0271290000000001E-3</c:v>
                </c:pt>
                <c:pt idx="95">
                  <c:v>5.9536319999999997E-2</c:v>
                </c:pt>
                <c:pt idx="96">
                  <c:v>1.2354749999999999E-2</c:v>
                </c:pt>
                <c:pt idx="97">
                  <c:v>6.4896659999999998E-3</c:v>
                </c:pt>
                <c:pt idx="98">
                  <c:v>8.576742E-3</c:v>
                </c:pt>
                <c:pt idx="99">
                  <c:v>5.993482E-2</c:v>
                </c:pt>
                <c:pt idx="100">
                  <c:v>8.2368000000000007E-3</c:v>
                </c:pt>
                <c:pt idx="101">
                  <c:v>1.157733E-3</c:v>
                </c:pt>
                <c:pt idx="102">
                  <c:v>1.5403089999999999E-3</c:v>
                </c:pt>
                <c:pt idx="103">
                  <c:v>2.369613E-3</c:v>
                </c:pt>
                <c:pt idx="104">
                  <c:v>1.2007700000000001E-3</c:v>
                </c:pt>
                <c:pt idx="105">
                  <c:v>6.2756719999999995E-4</c:v>
                </c:pt>
                <c:pt idx="106">
                  <c:v>4.3833240000000002E-2</c:v>
                </c:pt>
                <c:pt idx="107">
                  <c:v>1.9705730000000002E-3</c:v>
                </c:pt>
                <c:pt idx="108">
                  <c:v>7.0961729999999999E-3</c:v>
                </c:pt>
                <c:pt idx="109">
                  <c:v>6.3471040000000006E-2</c:v>
                </c:pt>
                <c:pt idx="110">
                  <c:v>7.210447E-3</c:v>
                </c:pt>
                <c:pt idx="111">
                  <c:v>1.6992960000000001E-2</c:v>
                </c:pt>
                <c:pt idx="112">
                  <c:v>4.7827139999999997E-2</c:v>
                </c:pt>
                <c:pt idx="113">
                  <c:v>1.3476469999999999E-4</c:v>
                </c:pt>
                <c:pt idx="114">
                  <c:v>6.7444849999999997E-4</c:v>
                </c:pt>
                <c:pt idx="115">
                  <c:v>7.37522E-3</c:v>
                </c:pt>
                <c:pt idx="116">
                  <c:v>1.308872E-2</c:v>
                </c:pt>
                <c:pt idx="117">
                  <c:v>7.5583559999999996E-3</c:v>
                </c:pt>
                <c:pt idx="118">
                  <c:v>5.0553649999999999E-2</c:v>
                </c:pt>
                <c:pt idx="119">
                  <c:v>7.8795899999999997E-4</c:v>
                </c:pt>
                <c:pt idx="120">
                  <c:v>7.8367149999999993E-3</c:v>
                </c:pt>
                <c:pt idx="121">
                  <c:v>5.8008920000000002E-3</c:v>
                </c:pt>
                <c:pt idx="122">
                  <c:v>1.949767E-3</c:v>
                </c:pt>
                <c:pt idx="123">
                  <c:v>5.0510480000000003E-2</c:v>
                </c:pt>
                <c:pt idx="124">
                  <c:v>8.8776270000000008E-3</c:v>
                </c:pt>
                <c:pt idx="125">
                  <c:v>2.0122970000000001E-3</c:v>
                </c:pt>
                <c:pt idx="126">
                  <c:v>9.0212270000000002E-4</c:v>
                </c:pt>
                <c:pt idx="127">
                  <c:v>4.8863730000000001E-2</c:v>
                </c:pt>
                <c:pt idx="128">
                  <c:v>9.16865E-4</c:v>
                </c:pt>
                <c:pt idx="129">
                  <c:v>1.261886E-3</c:v>
                </c:pt>
                <c:pt idx="130">
                  <c:v>2.7249700000000002E-2</c:v>
                </c:pt>
                <c:pt idx="131">
                  <c:v>2.7276149999999999E-2</c:v>
                </c:pt>
                <c:pt idx="132">
                  <c:v>3.1165379999999999E-3</c:v>
                </c:pt>
                <c:pt idx="133">
                  <c:v>9.3368610000000001E-4</c:v>
                </c:pt>
                <c:pt idx="134">
                  <c:v>2.5291259999999999E-2</c:v>
                </c:pt>
                <c:pt idx="135">
                  <c:v>2.7460249999999999E-2</c:v>
                </c:pt>
                <c:pt idx="136">
                  <c:v>2.5373570000000002E-2</c:v>
                </c:pt>
                <c:pt idx="137">
                  <c:v>8.6106389999999998E-3</c:v>
                </c:pt>
                <c:pt idx="138">
                  <c:v>2.0324020000000002E-2</c:v>
                </c:pt>
                <c:pt idx="139">
                  <c:v>2.71332E-3</c:v>
                </c:pt>
                <c:pt idx="140">
                  <c:v>1.7573829999999999E-2</c:v>
                </c:pt>
                <c:pt idx="141">
                  <c:v>3.3131359999999999E-3</c:v>
                </c:pt>
                <c:pt idx="142">
                  <c:v>1.0128699999999999E-3</c:v>
                </c:pt>
                <c:pt idx="143">
                  <c:v>2.5932770000000001E-2</c:v>
                </c:pt>
                <c:pt idx="144">
                  <c:v>3.9178909999999997E-3</c:v>
                </c:pt>
                <c:pt idx="145">
                  <c:v>4.6054549999999996E-3</c:v>
                </c:pt>
                <c:pt idx="146">
                  <c:v>3.3888830000000001E-3</c:v>
                </c:pt>
                <c:pt idx="147">
                  <c:v>5.9415660000000002E-2</c:v>
                </c:pt>
                <c:pt idx="148">
                  <c:v>9.0624399999999997E-3</c:v>
                </c:pt>
                <c:pt idx="149">
                  <c:v>4.0712760000000004E-3</c:v>
                </c:pt>
                <c:pt idx="150">
                  <c:v>4.7425770000000004E-3</c:v>
                </c:pt>
                <c:pt idx="151">
                  <c:v>3.629859E-3</c:v>
                </c:pt>
                <c:pt idx="152">
                  <c:v>4.9105809999999998E-3</c:v>
                </c:pt>
                <c:pt idx="153">
                  <c:v>5.3606499999999996E-4</c:v>
                </c:pt>
                <c:pt idx="154">
                  <c:v>5.4873689999999995E-4</c:v>
                </c:pt>
                <c:pt idx="155">
                  <c:v>3.6406710000000002E-2</c:v>
                </c:pt>
                <c:pt idx="156">
                  <c:v>5.5486520000000005E-4</c:v>
                </c:pt>
                <c:pt idx="157">
                  <c:v>8.6972160000000005E-4</c:v>
                </c:pt>
                <c:pt idx="158">
                  <c:v>3.2571729999999999E-3</c:v>
                </c:pt>
                <c:pt idx="159">
                  <c:v>9.9265499999999993E-3</c:v>
                </c:pt>
                <c:pt idx="160">
                  <c:v>2.2119040000000002E-3</c:v>
                </c:pt>
                <c:pt idx="161">
                  <c:v>1.0006019999999999E-2</c:v>
                </c:pt>
                <c:pt idx="162">
                  <c:v>9.1605639999999995E-3</c:v>
                </c:pt>
                <c:pt idx="163">
                  <c:v>3.6234769999999997E-4</c:v>
                </c:pt>
                <c:pt idx="164">
                  <c:v>2.775895E-3</c:v>
                </c:pt>
                <c:pt idx="165">
                  <c:v>6.1687269999999999E-4</c:v>
                </c:pt>
                <c:pt idx="166">
                  <c:v>7.4869459999999999E-2</c:v>
                </c:pt>
                <c:pt idx="167">
                  <c:v>6.916635E-3</c:v>
                </c:pt>
                <c:pt idx="168">
                  <c:v>6.5048709999999997E-4</c:v>
                </c:pt>
                <c:pt idx="169">
                  <c:v>3.86912E-4</c:v>
                </c:pt>
                <c:pt idx="170">
                  <c:v>4.0038489999999998E-4</c:v>
                </c:pt>
                <c:pt idx="171">
                  <c:v>1.7013730000000001E-2</c:v>
                </c:pt>
                <c:pt idx="172">
                  <c:v>2.328481E-2</c:v>
                </c:pt>
                <c:pt idx="173">
                  <c:v>2.88361E-2</c:v>
                </c:pt>
                <c:pt idx="174">
                  <c:v>4.1879279999999996E-3</c:v>
                </c:pt>
                <c:pt idx="175">
                  <c:v>6.8251239999999995E-4</c:v>
                </c:pt>
                <c:pt idx="176">
                  <c:v>6.8251239999999995E-4</c:v>
                </c:pt>
                <c:pt idx="177">
                  <c:v>6.841773E-4</c:v>
                </c:pt>
                <c:pt idx="178">
                  <c:v>2.4124179999999999E-3</c:v>
                </c:pt>
                <c:pt idx="179">
                  <c:v>2.9752490000000001E-3</c:v>
                </c:pt>
                <c:pt idx="180">
                  <c:v>2.4248249999999998E-3</c:v>
                </c:pt>
                <c:pt idx="181">
                  <c:v>7.1360770000000002E-4</c:v>
                </c:pt>
                <c:pt idx="182">
                  <c:v>1.49945E-3</c:v>
                </c:pt>
                <c:pt idx="183">
                  <c:v>1.5187519999999999E-3</c:v>
                </c:pt>
                <c:pt idx="184">
                  <c:v>4.566021E-4</c:v>
                </c:pt>
                <c:pt idx="185">
                  <c:v>7.7321029999999997E-4</c:v>
                </c:pt>
                <c:pt idx="186">
                  <c:v>1.592359E-3</c:v>
                </c:pt>
                <c:pt idx="187">
                  <c:v>1.198726E-2</c:v>
                </c:pt>
                <c:pt idx="188">
                  <c:v>2.6496279999999998E-3</c:v>
                </c:pt>
                <c:pt idx="189">
                  <c:v>4.8344620000000002E-4</c:v>
                </c:pt>
                <c:pt idx="190">
                  <c:v>4.8344620000000002E-4</c:v>
                </c:pt>
                <c:pt idx="191">
                  <c:v>4.8344620000000002E-4</c:v>
                </c:pt>
                <c:pt idx="192">
                  <c:v>6.8136339999999998E-3</c:v>
                </c:pt>
                <c:pt idx="193">
                  <c:v>1.6153719999999999E-3</c:v>
                </c:pt>
                <c:pt idx="194">
                  <c:v>8.5007190000000003E-3</c:v>
                </c:pt>
                <c:pt idx="195">
                  <c:v>8.0356009999999996E-4</c:v>
                </c:pt>
                <c:pt idx="196">
                  <c:v>6.0819610000000003E-3</c:v>
                </c:pt>
                <c:pt idx="197">
                  <c:v>1.6306999999999999E-3</c:v>
                </c:pt>
                <c:pt idx="198">
                  <c:v>3.4984340000000003E-2</c:v>
                </c:pt>
                <c:pt idx="199">
                  <c:v>1.7056459999999999E-2</c:v>
                </c:pt>
                <c:pt idx="200">
                  <c:v>8.2289750000000001E-4</c:v>
                </c:pt>
                <c:pt idx="201">
                  <c:v>1.9242180000000001E-2</c:v>
                </c:pt>
                <c:pt idx="202">
                  <c:v>3.9952729999999997E-3</c:v>
                </c:pt>
                <c:pt idx="203">
                  <c:v>2.2540339999999999E-2</c:v>
                </c:pt>
                <c:pt idx="204">
                  <c:v>7.3068640000000004E-2</c:v>
                </c:pt>
                <c:pt idx="205">
                  <c:v>1.834471E-2</c:v>
                </c:pt>
                <c:pt idx="206">
                  <c:v>1.724843E-3</c:v>
                </c:pt>
                <c:pt idx="207">
                  <c:v>2.825503E-3</c:v>
                </c:pt>
                <c:pt idx="208">
                  <c:v>5.4733539999999995E-4</c:v>
                </c:pt>
                <c:pt idx="209">
                  <c:v>8.8905729999999995E-4</c:v>
                </c:pt>
                <c:pt idx="210">
                  <c:v>8.9746360000000002E-4</c:v>
                </c:pt>
                <c:pt idx="211">
                  <c:v>1.0791439999999999E-2</c:v>
                </c:pt>
                <c:pt idx="212">
                  <c:v>1.797662E-3</c:v>
                </c:pt>
                <c:pt idx="213">
                  <c:v>9.0954830000000003E-4</c:v>
                </c:pt>
                <c:pt idx="214">
                  <c:v>8.142435E-3</c:v>
                </c:pt>
                <c:pt idx="215">
                  <c:v>9.2044570000000001E-4</c:v>
                </c:pt>
                <c:pt idx="216">
                  <c:v>4.9974620000000003E-3</c:v>
                </c:pt>
                <c:pt idx="217">
                  <c:v>9.2975380000000002E-4</c:v>
                </c:pt>
                <c:pt idx="218">
                  <c:v>9.3105719999999996E-4</c:v>
                </c:pt>
                <c:pt idx="219">
                  <c:v>5.9189919999999997E-4</c:v>
                </c:pt>
                <c:pt idx="220">
                  <c:v>6.6084120000000001E-3</c:v>
                </c:pt>
                <c:pt idx="221">
                  <c:v>3.1629589999999999E-2</c:v>
                </c:pt>
                <c:pt idx="222">
                  <c:v>1.8763289999999999E-3</c:v>
                </c:pt>
                <c:pt idx="223">
                  <c:v>3.6713720000000002E-5</c:v>
                </c:pt>
                <c:pt idx="224">
                  <c:v>2.4412309999999999E-3</c:v>
                </c:pt>
                <c:pt idx="225">
                  <c:v>3.7819220000000001E-2</c:v>
                </c:pt>
                <c:pt idx="226">
                  <c:v>3.0652589999999999E-3</c:v>
                </c:pt>
                <c:pt idx="227">
                  <c:v>0.1141133</c:v>
                </c:pt>
                <c:pt idx="228">
                  <c:v>4.4481039999999996E-3</c:v>
                </c:pt>
                <c:pt idx="229">
                  <c:v>1.430455E-3</c:v>
                </c:pt>
                <c:pt idx="230">
                  <c:v>1.4238590000000001E-2</c:v>
                </c:pt>
                <c:pt idx="231">
                  <c:v>1.9810330000000001E-3</c:v>
                </c:pt>
                <c:pt idx="232">
                  <c:v>3.2261379999999999E-2</c:v>
                </c:pt>
                <c:pt idx="233">
                  <c:v>2.068942E-2</c:v>
                </c:pt>
                <c:pt idx="234">
                  <c:v>1.0373310000000001E-3</c:v>
                </c:pt>
                <c:pt idx="235">
                  <c:v>1.0420259999999999E-3</c:v>
                </c:pt>
                <c:pt idx="236">
                  <c:v>6.176778E-3</c:v>
                </c:pt>
                <c:pt idx="237">
                  <c:v>1.062508E-3</c:v>
                </c:pt>
                <c:pt idx="238">
                  <c:v>3.9638479999999999E-3</c:v>
                </c:pt>
                <c:pt idx="239">
                  <c:v>1.066483E-2</c:v>
                </c:pt>
                <c:pt idx="240">
                  <c:v>1.0854930000000001E-3</c:v>
                </c:pt>
                <c:pt idx="241">
                  <c:v>1.8860399999999999E-2</c:v>
                </c:pt>
                <c:pt idx="242">
                  <c:v>1.466512E-2</c:v>
                </c:pt>
                <c:pt idx="243">
                  <c:v>5.5085919999999997E-3</c:v>
                </c:pt>
                <c:pt idx="244">
                  <c:v>4.9498439999999998E-2</c:v>
                </c:pt>
                <c:pt idx="245">
                  <c:v>1.1266379999999999E-3</c:v>
                </c:pt>
                <c:pt idx="246">
                  <c:v>4.1118429999999998E-4</c:v>
                </c:pt>
                <c:pt idx="247">
                  <c:v>1.138558E-3</c:v>
                </c:pt>
                <c:pt idx="248">
                  <c:v>6.4465709999999999E-3</c:v>
                </c:pt>
                <c:pt idx="249">
                  <c:v>6.6043530000000003E-2</c:v>
                </c:pt>
                <c:pt idx="250">
                  <c:v>3.431468E-3</c:v>
                </c:pt>
                <c:pt idx="251">
                  <c:v>1.29362E-2</c:v>
                </c:pt>
                <c:pt idx="252">
                  <c:v>1.8255750000000001E-2</c:v>
                </c:pt>
                <c:pt idx="253">
                  <c:v>1.171774E-3</c:v>
                </c:pt>
                <c:pt idx="254">
                  <c:v>1.1062020000000001E-2</c:v>
                </c:pt>
                <c:pt idx="255">
                  <c:v>1.9519510000000001E-4</c:v>
                </c:pt>
                <c:pt idx="256">
                  <c:v>1.312496E-2</c:v>
                </c:pt>
                <c:pt idx="257">
                  <c:v>2.033839E-4</c:v>
                </c:pt>
                <c:pt idx="258">
                  <c:v>0.1221168</c:v>
                </c:pt>
                <c:pt idx="259">
                  <c:v>2.8841809999999999E-2</c:v>
                </c:pt>
                <c:pt idx="260">
                  <c:v>1.2205580000000001E-2</c:v>
                </c:pt>
                <c:pt idx="261">
                  <c:v>1.2116760000000001E-3</c:v>
                </c:pt>
                <c:pt idx="262">
                  <c:v>1.211885E-3</c:v>
                </c:pt>
                <c:pt idx="263">
                  <c:v>4.5072439999999998E-4</c:v>
                </c:pt>
                <c:pt idx="264">
                  <c:v>2.117392E-4</c:v>
                </c:pt>
                <c:pt idx="265">
                  <c:v>2.9299399999999998E-3</c:v>
                </c:pt>
                <c:pt idx="266">
                  <c:v>1.757305E-3</c:v>
                </c:pt>
                <c:pt idx="267">
                  <c:v>4.0502679999999999E-2</c:v>
                </c:pt>
                <c:pt idx="268">
                  <c:v>2.9951069999999999E-3</c:v>
                </c:pt>
                <c:pt idx="269">
                  <c:v>2.3724470000000002E-3</c:v>
                </c:pt>
                <c:pt idx="270">
                  <c:v>2.3810649999999999E-3</c:v>
                </c:pt>
                <c:pt idx="271">
                  <c:v>1.2857929999999999E-3</c:v>
                </c:pt>
                <c:pt idx="272">
                  <c:v>2.3834490000000002E-3</c:v>
                </c:pt>
                <c:pt idx="273">
                  <c:v>1.1531130000000001E-2</c:v>
                </c:pt>
                <c:pt idx="274">
                  <c:v>3.0243510000000002E-3</c:v>
                </c:pt>
                <c:pt idx="275">
                  <c:v>2.3676510000000001E-4</c:v>
                </c:pt>
                <c:pt idx="276">
                  <c:v>1.269503E-2</c:v>
                </c:pt>
                <c:pt idx="277">
                  <c:v>1.341053E-3</c:v>
                </c:pt>
                <c:pt idx="278">
                  <c:v>1.488184E-2</c:v>
                </c:pt>
                <c:pt idx="279">
                  <c:v>6.2157250000000001E-3</c:v>
                </c:pt>
                <c:pt idx="280">
                  <c:v>9.0528479999999996E-4</c:v>
                </c:pt>
                <c:pt idx="281">
                  <c:v>2.5043560000000001E-3</c:v>
                </c:pt>
                <c:pt idx="282">
                  <c:v>1.4959800000000001E-2</c:v>
                </c:pt>
                <c:pt idx="283">
                  <c:v>3.8853070000000002E-3</c:v>
                </c:pt>
                <c:pt idx="284">
                  <c:v>0.1216822</c:v>
                </c:pt>
                <c:pt idx="285">
                  <c:v>1.389574E-3</c:v>
                </c:pt>
                <c:pt idx="286">
                  <c:v>1.3989860000000001E-3</c:v>
                </c:pt>
                <c:pt idx="287">
                  <c:v>3.9466049999999997E-3</c:v>
                </c:pt>
                <c:pt idx="288">
                  <c:v>9.3690359999999999E-4</c:v>
                </c:pt>
                <c:pt idx="289">
                  <c:v>5.5233249999999999E-3</c:v>
                </c:pt>
                <c:pt idx="290">
                  <c:v>2.6387829999999999E-4</c:v>
                </c:pt>
                <c:pt idx="291">
                  <c:v>2.6586049999999999E-4</c:v>
                </c:pt>
                <c:pt idx="292">
                  <c:v>2.6586049999999999E-4</c:v>
                </c:pt>
                <c:pt idx="293">
                  <c:v>5.3778329999999999E-2</c:v>
                </c:pt>
                <c:pt idx="294">
                  <c:v>5.3893459999999997E-2</c:v>
                </c:pt>
                <c:pt idx="295">
                  <c:v>1.442451E-3</c:v>
                </c:pt>
                <c:pt idx="296">
                  <c:v>2.5591849999999999E-2</c:v>
                </c:pt>
                <c:pt idx="297">
                  <c:v>1.751018E-2</c:v>
                </c:pt>
                <c:pt idx="298">
                  <c:v>9.7382670000000003E-4</c:v>
                </c:pt>
                <c:pt idx="299">
                  <c:v>2.8076860000000002E-4</c:v>
                </c:pt>
                <c:pt idx="300">
                  <c:v>3.3316969999999998E-3</c:v>
                </c:pt>
                <c:pt idx="301">
                  <c:v>2.6539770000000001E-3</c:v>
                </c:pt>
                <c:pt idx="302">
                  <c:v>2.663225E-3</c:v>
                </c:pt>
                <c:pt idx="303">
                  <c:v>2.667221E-3</c:v>
                </c:pt>
                <c:pt idx="304">
                  <c:v>5.6849429999999996E-3</c:v>
                </c:pt>
                <c:pt idx="305">
                  <c:v>5.9776369999999998E-4</c:v>
                </c:pt>
              </c:numCache>
            </c:numRef>
          </c:xVal>
          <c:yVal>
            <c:numRef>
              <c:f>Sheet4!$L$5:$L$310</c:f>
              <c:numCache>
                <c:formatCode>0.00E+00</c:formatCode>
                <c:ptCount val="306"/>
                <c:pt idx="0">
                  <c:v>1.2897386582192557E-2</c:v>
                </c:pt>
                <c:pt idx="1">
                  <c:v>1.267111664215409E-2</c:v>
                </c:pt>
                <c:pt idx="2">
                  <c:v>1.0295282271750198E-2</c:v>
                </c:pt>
                <c:pt idx="3">
                  <c:v>1.0295282271750198E-2</c:v>
                </c:pt>
                <c:pt idx="4">
                  <c:v>6.6749632311347441E-3</c:v>
                </c:pt>
                <c:pt idx="5">
                  <c:v>4.4122638307500846E-3</c:v>
                </c:pt>
                <c:pt idx="6">
                  <c:v>1.3689331372327185E-2</c:v>
                </c:pt>
                <c:pt idx="7">
                  <c:v>4.2991288607308522E-3</c:v>
                </c:pt>
                <c:pt idx="8">
                  <c:v>1.1652901911980993E-2</c:v>
                </c:pt>
                <c:pt idx="9">
                  <c:v>4.9779386808462495E-3</c:v>
                </c:pt>
                <c:pt idx="10">
                  <c:v>1.3010521552211789E-2</c:v>
                </c:pt>
                <c:pt idx="11">
                  <c:v>1.2105441792057926E-2</c:v>
                </c:pt>
                <c:pt idx="12">
                  <c:v>1.2331711732096391E-2</c:v>
                </c:pt>
                <c:pt idx="13">
                  <c:v>2.7152392804615905E-3</c:v>
                </c:pt>
                <c:pt idx="14">
                  <c:v>2.4889693404231247E-3</c:v>
                </c:pt>
                <c:pt idx="15">
                  <c:v>3.3940491005769883E-3</c:v>
                </c:pt>
                <c:pt idx="16">
                  <c:v>3.2809141305577554E-3</c:v>
                </c:pt>
                <c:pt idx="17">
                  <c:v>3.7334540106346873E-3</c:v>
                </c:pt>
                <c:pt idx="18">
                  <c:v>3.1677791605385225E-3</c:v>
                </c:pt>
                <c:pt idx="19">
                  <c:v>1.3576196402307953E-2</c:v>
                </c:pt>
                <c:pt idx="20">
                  <c:v>7.9194479013463062E-3</c:v>
                </c:pt>
                <c:pt idx="21">
                  <c:v>2.4889693404231247E-3</c:v>
                </c:pt>
                <c:pt idx="22">
                  <c:v>4.4122638307500846E-3</c:v>
                </c:pt>
                <c:pt idx="23">
                  <c:v>1.4368141192442584E-2</c:v>
                </c:pt>
                <c:pt idx="24">
                  <c:v>2.4889693404231247E-3</c:v>
                </c:pt>
                <c:pt idx="25">
                  <c:v>2.262699400384659E-3</c:v>
                </c:pt>
                <c:pt idx="26">
                  <c:v>3.1677791605385225E-3</c:v>
                </c:pt>
                <c:pt idx="27">
                  <c:v>9.0507976015386359E-3</c:v>
                </c:pt>
                <c:pt idx="28">
                  <c:v>9.0507976015386359E-3</c:v>
                </c:pt>
                <c:pt idx="29">
                  <c:v>3.0546441905192896E-3</c:v>
                </c:pt>
                <c:pt idx="30">
                  <c:v>3.0546441905192896E-3</c:v>
                </c:pt>
                <c:pt idx="31">
                  <c:v>2.4889693404231247E-3</c:v>
                </c:pt>
                <c:pt idx="32">
                  <c:v>2.4889693404231247E-3</c:v>
                </c:pt>
                <c:pt idx="33">
                  <c:v>1.2218576762077158E-2</c:v>
                </c:pt>
                <c:pt idx="34">
                  <c:v>2.4889693404231247E-3</c:v>
                </c:pt>
                <c:pt idx="35">
                  <c:v>2.6021043104423576E-3</c:v>
                </c:pt>
                <c:pt idx="36">
                  <c:v>7.6931779613078404E-3</c:v>
                </c:pt>
                <c:pt idx="37">
                  <c:v>3.5071840705962211E-3</c:v>
                </c:pt>
                <c:pt idx="38">
                  <c:v>2.3758343704038919E-3</c:v>
                </c:pt>
                <c:pt idx="39">
                  <c:v>3.1677791605385225E-3</c:v>
                </c:pt>
                <c:pt idx="40">
                  <c:v>2.8283742504808238E-3</c:v>
                </c:pt>
                <c:pt idx="41">
                  <c:v>9.2770675415771008E-3</c:v>
                </c:pt>
                <c:pt idx="42">
                  <c:v>9.2770675415771008E-3</c:v>
                </c:pt>
                <c:pt idx="43">
                  <c:v>5.2042086208847153E-3</c:v>
                </c:pt>
                <c:pt idx="44">
                  <c:v>4.864803710827017E-3</c:v>
                </c:pt>
                <c:pt idx="45">
                  <c:v>9.2770675415771008E-3</c:v>
                </c:pt>
                <c:pt idx="46">
                  <c:v>4.0728589206923864E-3</c:v>
                </c:pt>
                <c:pt idx="47">
                  <c:v>2.0364294603461932E-3</c:v>
                </c:pt>
                <c:pt idx="48">
                  <c:v>1.0182147301730966E-2</c:v>
                </c:pt>
                <c:pt idx="49">
                  <c:v>3.0546441905192896E-3</c:v>
                </c:pt>
                <c:pt idx="50">
                  <c:v>3.7334540106346873E-3</c:v>
                </c:pt>
                <c:pt idx="51">
                  <c:v>9.955877361692499E-3</c:v>
                </c:pt>
                <c:pt idx="52">
                  <c:v>3.8465889806539202E-3</c:v>
                </c:pt>
                <c:pt idx="53">
                  <c:v>4.0728589206923864E-3</c:v>
                </c:pt>
                <c:pt idx="54">
                  <c:v>2.4889693404231247E-3</c:v>
                </c:pt>
                <c:pt idx="55">
                  <c:v>1.3915601312365652E-2</c:v>
                </c:pt>
                <c:pt idx="56">
                  <c:v>3.3940491005769883E-3</c:v>
                </c:pt>
                <c:pt idx="57">
                  <c:v>1.2557981672134857E-2</c:v>
                </c:pt>
                <c:pt idx="58">
                  <c:v>3.8465889806539202E-3</c:v>
                </c:pt>
                <c:pt idx="59">
                  <c:v>6.4486932910962783E-3</c:v>
                </c:pt>
                <c:pt idx="60">
                  <c:v>1.810159520307727E-3</c:v>
                </c:pt>
                <c:pt idx="61">
                  <c:v>7.0143681411924423E-3</c:v>
                </c:pt>
                <c:pt idx="62">
                  <c:v>2.4889693404231247E-3</c:v>
                </c:pt>
                <c:pt idx="63">
                  <c:v>4.864803710827017E-3</c:v>
                </c:pt>
                <c:pt idx="64">
                  <c:v>1.2444846702115623E-2</c:v>
                </c:pt>
                <c:pt idx="65">
                  <c:v>2.4889693404231247E-3</c:v>
                </c:pt>
                <c:pt idx="66">
                  <c:v>1.2444846702115623E-2</c:v>
                </c:pt>
                <c:pt idx="67">
                  <c:v>2.0364294603461932E-3</c:v>
                </c:pt>
                <c:pt idx="68">
                  <c:v>2.6021043104423576E-3</c:v>
                </c:pt>
                <c:pt idx="69">
                  <c:v>2.3758343704038919E-3</c:v>
                </c:pt>
                <c:pt idx="70">
                  <c:v>1.9232944903269601E-3</c:v>
                </c:pt>
                <c:pt idx="71">
                  <c:v>2.7152392804615905E-3</c:v>
                </c:pt>
                <c:pt idx="72">
                  <c:v>3.9597239506731531E-3</c:v>
                </c:pt>
                <c:pt idx="73">
                  <c:v>2.6021043104423576E-3</c:v>
                </c:pt>
                <c:pt idx="74">
                  <c:v>2.0364294603461932E-3</c:v>
                </c:pt>
                <c:pt idx="75">
                  <c:v>6.9012331711732098E-3</c:v>
                </c:pt>
                <c:pt idx="76">
                  <c:v>1.4707546102500284E-3</c:v>
                </c:pt>
                <c:pt idx="77">
                  <c:v>3.9597239506731531E-3</c:v>
                </c:pt>
                <c:pt idx="78">
                  <c:v>1.2444846702115624E-3</c:v>
                </c:pt>
                <c:pt idx="79">
                  <c:v>1.4707546102500284E-3</c:v>
                </c:pt>
                <c:pt idx="80">
                  <c:v>3.0546441905192896E-3</c:v>
                </c:pt>
                <c:pt idx="81">
                  <c:v>1.810159520307727E-3</c:v>
                </c:pt>
                <c:pt idx="82">
                  <c:v>3.5071840705962211E-3</c:v>
                </c:pt>
                <c:pt idx="83">
                  <c:v>3.2809141305577554E-3</c:v>
                </c:pt>
                <c:pt idx="84">
                  <c:v>2.3758343704038919E-3</c:v>
                </c:pt>
                <c:pt idx="85">
                  <c:v>2.7152392804615905E-3</c:v>
                </c:pt>
                <c:pt idx="86">
                  <c:v>1.4707546102500284E-3</c:v>
                </c:pt>
                <c:pt idx="87">
                  <c:v>1.5838895802692612E-3</c:v>
                </c:pt>
                <c:pt idx="88">
                  <c:v>2.4889693404231247E-3</c:v>
                </c:pt>
                <c:pt idx="89">
                  <c:v>6.2224233510578117E-3</c:v>
                </c:pt>
                <c:pt idx="90">
                  <c:v>1.2444846702115624E-3</c:v>
                </c:pt>
                <c:pt idx="91">
                  <c:v>1.4707546102500284E-3</c:v>
                </c:pt>
                <c:pt idx="92">
                  <c:v>1.5838895802692612E-3</c:v>
                </c:pt>
                <c:pt idx="93">
                  <c:v>1.0182147301730966E-3</c:v>
                </c:pt>
                <c:pt idx="94">
                  <c:v>1.2444846702115624E-3</c:v>
                </c:pt>
                <c:pt idx="95">
                  <c:v>8.4851227514424702E-3</c:v>
                </c:pt>
                <c:pt idx="96">
                  <c:v>3.3940491005769883E-3</c:v>
                </c:pt>
                <c:pt idx="97">
                  <c:v>2.4889693404231247E-3</c:v>
                </c:pt>
                <c:pt idx="98">
                  <c:v>2.8283742504808238E-3</c:v>
                </c:pt>
                <c:pt idx="99">
                  <c:v>8.4851227514424702E-3</c:v>
                </c:pt>
                <c:pt idx="100">
                  <c:v>2.7152392804615905E-3</c:v>
                </c:pt>
                <c:pt idx="101">
                  <c:v>1.2444846702115624E-3</c:v>
                </c:pt>
                <c:pt idx="102">
                  <c:v>1.3576196402307953E-3</c:v>
                </c:pt>
                <c:pt idx="103">
                  <c:v>1.5838895802692612E-3</c:v>
                </c:pt>
                <c:pt idx="104">
                  <c:v>1.2444846702115624E-3</c:v>
                </c:pt>
                <c:pt idx="105">
                  <c:v>1.0182147301730966E-3</c:v>
                </c:pt>
                <c:pt idx="106">
                  <c:v>6.7880982011539765E-3</c:v>
                </c:pt>
                <c:pt idx="107">
                  <c:v>1.4707546102500284E-3</c:v>
                </c:pt>
                <c:pt idx="108">
                  <c:v>2.4889693404231247E-3</c:v>
                </c:pt>
                <c:pt idx="109">
                  <c:v>8.5982577214617044E-3</c:v>
                </c:pt>
                <c:pt idx="110">
                  <c:v>2.4889693404231247E-3</c:v>
                </c:pt>
                <c:pt idx="111">
                  <c:v>3.8465889806539202E-3</c:v>
                </c:pt>
                <c:pt idx="112">
                  <c:v>7.1275031112116756E-3</c:v>
                </c:pt>
                <c:pt idx="113">
                  <c:v>6.7880982011539763E-4</c:v>
                </c:pt>
                <c:pt idx="114">
                  <c:v>1.0182147301730966E-3</c:v>
                </c:pt>
                <c:pt idx="115">
                  <c:v>2.4889693404231247E-3</c:v>
                </c:pt>
                <c:pt idx="116">
                  <c:v>3.2809141305577554E-3</c:v>
                </c:pt>
                <c:pt idx="117">
                  <c:v>2.4889693404231247E-3</c:v>
                </c:pt>
                <c:pt idx="118">
                  <c:v>7.240638081230908E-3</c:v>
                </c:pt>
                <c:pt idx="119">
                  <c:v>1.0182147301730966E-3</c:v>
                </c:pt>
                <c:pt idx="120">
                  <c:v>2.4889693404231247E-3</c:v>
                </c:pt>
                <c:pt idx="121">
                  <c:v>2.1495644303654261E-3</c:v>
                </c:pt>
                <c:pt idx="122">
                  <c:v>1.3576196402307953E-3</c:v>
                </c:pt>
                <c:pt idx="123">
                  <c:v>7.1275031112116756E-3</c:v>
                </c:pt>
                <c:pt idx="124">
                  <c:v>2.6021043104423576E-3</c:v>
                </c:pt>
                <c:pt idx="125">
                  <c:v>1.3576196402307953E-3</c:v>
                </c:pt>
                <c:pt idx="126">
                  <c:v>1.0182147301730966E-3</c:v>
                </c:pt>
                <c:pt idx="127">
                  <c:v>6.9012331711732098E-3</c:v>
                </c:pt>
                <c:pt idx="128">
                  <c:v>1.0182147301730966E-3</c:v>
                </c:pt>
                <c:pt idx="129">
                  <c:v>1.1313497001923295E-3</c:v>
                </c:pt>
                <c:pt idx="130">
                  <c:v>4.7516687408077837E-3</c:v>
                </c:pt>
                <c:pt idx="131">
                  <c:v>4.7516687408077837E-3</c:v>
                </c:pt>
                <c:pt idx="132">
                  <c:v>1.5838895802692612E-3</c:v>
                </c:pt>
                <c:pt idx="133">
                  <c:v>1.0182147301730966E-3</c:v>
                </c:pt>
                <c:pt idx="134">
                  <c:v>4.525398800769318E-3</c:v>
                </c:pt>
                <c:pt idx="135">
                  <c:v>4.7516687408077837E-3</c:v>
                </c:pt>
                <c:pt idx="136">
                  <c:v>4.525398800769318E-3</c:v>
                </c:pt>
                <c:pt idx="137">
                  <c:v>2.4889693404231247E-3</c:v>
                </c:pt>
                <c:pt idx="138">
                  <c:v>3.9597239506731531E-3</c:v>
                </c:pt>
                <c:pt idx="139">
                  <c:v>1.4707546102500284E-3</c:v>
                </c:pt>
                <c:pt idx="140">
                  <c:v>3.620319040615454E-3</c:v>
                </c:pt>
                <c:pt idx="141">
                  <c:v>1.5838895802692612E-3</c:v>
                </c:pt>
                <c:pt idx="142">
                  <c:v>1.0182147301730966E-3</c:v>
                </c:pt>
                <c:pt idx="143">
                  <c:v>4.525398800769318E-3</c:v>
                </c:pt>
                <c:pt idx="144">
                  <c:v>1.6970245502884941E-3</c:v>
                </c:pt>
                <c:pt idx="145">
                  <c:v>1.810159520307727E-3</c:v>
                </c:pt>
                <c:pt idx="146">
                  <c:v>1.5838895802692612E-3</c:v>
                </c:pt>
                <c:pt idx="147">
                  <c:v>7.6931779613078404E-3</c:v>
                </c:pt>
                <c:pt idx="148">
                  <c:v>2.4889693404231247E-3</c:v>
                </c:pt>
                <c:pt idx="149">
                  <c:v>1.6970245502884941E-3</c:v>
                </c:pt>
                <c:pt idx="150">
                  <c:v>1.810159520307727E-3</c:v>
                </c:pt>
                <c:pt idx="151">
                  <c:v>1.5838895802692612E-3</c:v>
                </c:pt>
                <c:pt idx="152">
                  <c:v>1.810159520307727E-3</c:v>
                </c:pt>
                <c:pt idx="153">
                  <c:v>7.9194479013463062E-4</c:v>
                </c:pt>
                <c:pt idx="154">
                  <c:v>7.9194479013463062E-4</c:v>
                </c:pt>
                <c:pt idx="155">
                  <c:v>5.430478560923181E-3</c:v>
                </c:pt>
                <c:pt idx="156">
                  <c:v>7.9194479013463062E-4</c:v>
                </c:pt>
                <c:pt idx="157">
                  <c:v>9.0507976015386351E-4</c:v>
                </c:pt>
                <c:pt idx="158">
                  <c:v>1.4707546102500284E-3</c:v>
                </c:pt>
                <c:pt idx="159">
                  <c:v>2.4889693404231247E-3</c:v>
                </c:pt>
                <c:pt idx="160">
                  <c:v>1.2444846702115624E-3</c:v>
                </c:pt>
                <c:pt idx="161">
                  <c:v>2.4889693404231247E-3</c:v>
                </c:pt>
                <c:pt idx="162">
                  <c:v>2.3758343704038919E-3</c:v>
                </c:pt>
                <c:pt idx="163">
                  <c:v>6.7880982011539763E-4</c:v>
                </c:pt>
                <c:pt idx="164">
                  <c:v>1.3576196402307953E-3</c:v>
                </c:pt>
                <c:pt idx="165">
                  <c:v>7.9194479013463062E-4</c:v>
                </c:pt>
                <c:pt idx="166">
                  <c:v>8.7113926914809368E-3</c:v>
                </c:pt>
                <c:pt idx="167">
                  <c:v>2.0364294603461932E-3</c:v>
                </c:pt>
                <c:pt idx="168">
                  <c:v>7.9194479013463062E-4</c:v>
                </c:pt>
                <c:pt idx="169">
                  <c:v>6.7880982011539763E-4</c:v>
                </c:pt>
                <c:pt idx="170">
                  <c:v>6.7880982011539763E-4</c:v>
                </c:pt>
                <c:pt idx="171">
                  <c:v>3.2809141305577554E-3</c:v>
                </c:pt>
                <c:pt idx="172">
                  <c:v>3.9597239506731531E-3</c:v>
                </c:pt>
                <c:pt idx="173">
                  <c:v>4.525398800769318E-3</c:v>
                </c:pt>
                <c:pt idx="174">
                  <c:v>1.5838895802692612E-3</c:v>
                </c:pt>
                <c:pt idx="175">
                  <c:v>7.9194479013463062E-4</c:v>
                </c:pt>
                <c:pt idx="176">
                  <c:v>7.9194479013463062E-4</c:v>
                </c:pt>
                <c:pt idx="177">
                  <c:v>7.9194479013463062E-4</c:v>
                </c:pt>
                <c:pt idx="178">
                  <c:v>1.2444846702115624E-3</c:v>
                </c:pt>
                <c:pt idx="179">
                  <c:v>1.3576196402307953E-3</c:v>
                </c:pt>
                <c:pt idx="180">
                  <c:v>1.2444846702115624E-3</c:v>
                </c:pt>
                <c:pt idx="181">
                  <c:v>7.9194479013463062E-4</c:v>
                </c:pt>
                <c:pt idx="182">
                  <c:v>1.0182147301730966E-3</c:v>
                </c:pt>
                <c:pt idx="183">
                  <c:v>1.0182147301730966E-3</c:v>
                </c:pt>
                <c:pt idx="184">
                  <c:v>6.7880982011539763E-4</c:v>
                </c:pt>
                <c:pt idx="185">
                  <c:v>7.9194479013463062E-4</c:v>
                </c:pt>
                <c:pt idx="186">
                  <c:v>1.0182147301730966E-3</c:v>
                </c:pt>
                <c:pt idx="187">
                  <c:v>2.6021043104423576E-3</c:v>
                </c:pt>
                <c:pt idx="188">
                  <c:v>1.2444846702115624E-3</c:v>
                </c:pt>
                <c:pt idx="189">
                  <c:v>6.7880982011539763E-4</c:v>
                </c:pt>
                <c:pt idx="190">
                  <c:v>6.7880982011539763E-4</c:v>
                </c:pt>
                <c:pt idx="191">
                  <c:v>6.7880982011539763E-4</c:v>
                </c:pt>
                <c:pt idx="192">
                  <c:v>1.9232944903269601E-3</c:v>
                </c:pt>
                <c:pt idx="193">
                  <c:v>1.0182147301730966E-3</c:v>
                </c:pt>
                <c:pt idx="194">
                  <c:v>2.1495644303654261E-3</c:v>
                </c:pt>
                <c:pt idx="195">
                  <c:v>7.9194479013463062E-4</c:v>
                </c:pt>
                <c:pt idx="196">
                  <c:v>1.810159520307727E-3</c:v>
                </c:pt>
                <c:pt idx="197">
                  <c:v>1.0182147301730966E-3</c:v>
                </c:pt>
                <c:pt idx="198">
                  <c:v>4.9779386808462495E-3</c:v>
                </c:pt>
                <c:pt idx="199">
                  <c:v>3.1677791605385225E-3</c:v>
                </c:pt>
                <c:pt idx="200">
                  <c:v>7.9194479013463062E-4</c:v>
                </c:pt>
                <c:pt idx="201">
                  <c:v>3.3940491005769883E-3</c:v>
                </c:pt>
                <c:pt idx="202">
                  <c:v>1.4707546102500284E-3</c:v>
                </c:pt>
                <c:pt idx="203">
                  <c:v>3.7334540106346873E-3</c:v>
                </c:pt>
                <c:pt idx="204">
                  <c:v>8.2588528114040053E-3</c:v>
                </c:pt>
                <c:pt idx="205">
                  <c:v>3.2809141305577554E-3</c:v>
                </c:pt>
                <c:pt idx="206">
                  <c:v>1.0182147301730966E-3</c:v>
                </c:pt>
                <c:pt idx="207">
                  <c:v>1.2444846702115624E-3</c:v>
                </c:pt>
                <c:pt idx="208">
                  <c:v>6.7880982011539763E-4</c:v>
                </c:pt>
                <c:pt idx="209">
                  <c:v>7.9194479013463062E-4</c:v>
                </c:pt>
                <c:pt idx="210">
                  <c:v>7.9194479013463062E-4</c:v>
                </c:pt>
                <c:pt idx="211">
                  <c:v>2.3758343704038919E-3</c:v>
                </c:pt>
                <c:pt idx="212">
                  <c:v>1.0182147301730966E-3</c:v>
                </c:pt>
                <c:pt idx="213">
                  <c:v>7.9194479013463062E-4</c:v>
                </c:pt>
                <c:pt idx="214">
                  <c:v>2.0364294603461932E-3</c:v>
                </c:pt>
                <c:pt idx="215">
                  <c:v>7.9194479013463062E-4</c:v>
                </c:pt>
                <c:pt idx="216">
                  <c:v>1.5838895802692612E-3</c:v>
                </c:pt>
                <c:pt idx="217">
                  <c:v>7.9194479013463062E-4</c:v>
                </c:pt>
                <c:pt idx="218">
                  <c:v>7.9194479013463062E-4</c:v>
                </c:pt>
                <c:pt idx="219">
                  <c:v>6.7880982011539763E-4</c:v>
                </c:pt>
                <c:pt idx="220">
                  <c:v>1.810159520307727E-3</c:v>
                </c:pt>
                <c:pt idx="221">
                  <c:v>4.525398800769318E-3</c:v>
                </c:pt>
                <c:pt idx="222">
                  <c:v>1.0182147301730966E-3</c:v>
                </c:pt>
                <c:pt idx="223">
                  <c:v>3.3940491005769881E-4</c:v>
                </c:pt>
                <c:pt idx="224">
                  <c:v>1.1313497001923295E-3</c:v>
                </c:pt>
                <c:pt idx="225">
                  <c:v>5.0910736508654828E-3</c:v>
                </c:pt>
                <c:pt idx="226">
                  <c:v>1.2444846702115624E-3</c:v>
                </c:pt>
                <c:pt idx="227">
                  <c:v>1.1313497001923295E-2</c:v>
                </c:pt>
                <c:pt idx="228">
                  <c:v>1.4707546102500284E-3</c:v>
                </c:pt>
                <c:pt idx="229">
                  <c:v>9.0507976015386351E-4</c:v>
                </c:pt>
                <c:pt idx="230">
                  <c:v>2.7152392804615905E-3</c:v>
                </c:pt>
                <c:pt idx="231">
                  <c:v>1.0182147301730966E-3</c:v>
                </c:pt>
                <c:pt idx="232">
                  <c:v>4.525398800769318E-3</c:v>
                </c:pt>
                <c:pt idx="233">
                  <c:v>3.3940491005769883E-3</c:v>
                </c:pt>
                <c:pt idx="234">
                  <c:v>7.9194479013463062E-4</c:v>
                </c:pt>
                <c:pt idx="235">
                  <c:v>7.9194479013463062E-4</c:v>
                </c:pt>
                <c:pt idx="236">
                  <c:v>1.6970245502884941E-3</c:v>
                </c:pt>
                <c:pt idx="237">
                  <c:v>7.9194479013463062E-4</c:v>
                </c:pt>
                <c:pt idx="238">
                  <c:v>1.3576196402307953E-3</c:v>
                </c:pt>
                <c:pt idx="239">
                  <c:v>2.262699400384659E-3</c:v>
                </c:pt>
                <c:pt idx="240">
                  <c:v>7.9194479013463062E-4</c:v>
                </c:pt>
                <c:pt idx="241">
                  <c:v>3.1677791605385225E-3</c:v>
                </c:pt>
                <c:pt idx="242">
                  <c:v>2.7152392804615905E-3</c:v>
                </c:pt>
                <c:pt idx="243">
                  <c:v>1.5838895802692612E-3</c:v>
                </c:pt>
                <c:pt idx="244">
                  <c:v>5.9961534110193459E-3</c:v>
                </c:pt>
                <c:pt idx="245">
                  <c:v>7.9194479013463062E-4</c:v>
                </c:pt>
                <c:pt idx="246">
                  <c:v>5.6567485009616475E-4</c:v>
                </c:pt>
                <c:pt idx="247">
                  <c:v>7.9194479013463062E-4</c:v>
                </c:pt>
                <c:pt idx="248">
                  <c:v>1.6970245502884941E-3</c:v>
                </c:pt>
                <c:pt idx="249">
                  <c:v>7.3537730512501414E-3</c:v>
                </c:pt>
                <c:pt idx="250">
                  <c:v>1.2444846702115624E-3</c:v>
                </c:pt>
                <c:pt idx="251">
                  <c:v>2.4889693404231247E-3</c:v>
                </c:pt>
                <c:pt idx="252">
                  <c:v>3.0546441905192896E-3</c:v>
                </c:pt>
                <c:pt idx="253">
                  <c:v>7.9194479013463062E-4</c:v>
                </c:pt>
                <c:pt idx="254">
                  <c:v>2.262699400384659E-3</c:v>
                </c:pt>
                <c:pt idx="255">
                  <c:v>4.5253988007693175E-4</c:v>
                </c:pt>
                <c:pt idx="256">
                  <c:v>2.4889693404231247E-3</c:v>
                </c:pt>
                <c:pt idx="257">
                  <c:v>4.5253988007693175E-4</c:v>
                </c:pt>
                <c:pt idx="258">
                  <c:v>1.1652901911980993E-2</c:v>
                </c:pt>
                <c:pt idx="259">
                  <c:v>4.0728589206923864E-3</c:v>
                </c:pt>
                <c:pt idx="260">
                  <c:v>2.3758343704038919E-3</c:v>
                </c:pt>
                <c:pt idx="261">
                  <c:v>7.9194479013463062E-4</c:v>
                </c:pt>
                <c:pt idx="262">
                  <c:v>7.9194479013463062E-4</c:v>
                </c:pt>
                <c:pt idx="263">
                  <c:v>5.6567485009616475E-4</c:v>
                </c:pt>
                <c:pt idx="264">
                  <c:v>4.5253988007693175E-4</c:v>
                </c:pt>
                <c:pt idx="265">
                  <c:v>1.1313497001923295E-3</c:v>
                </c:pt>
                <c:pt idx="266">
                  <c:v>9.0507976015386351E-4</c:v>
                </c:pt>
                <c:pt idx="267">
                  <c:v>5.0910736508654828E-3</c:v>
                </c:pt>
                <c:pt idx="268">
                  <c:v>1.1313497001923295E-3</c:v>
                </c:pt>
                <c:pt idx="269">
                  <c:v>1.0182147301730966E-3</c:v>
                </c:pt>
                <c:pt idx="270">
                  <c:v>1.0182147301730966E-3</c:v>
                </c:pt>
                <c:pt idx="271">
                  <c:v>7.9194479013463062E-4</c:v>
                </c:pt>
                <c:pt idx="272">
                  <c:v>1.0182147301730966E-3</c:v>
                </c:pt>
                <c:pt idx="273">
                  <c:v>2.262699400384659E-3</c:v>
                </c:pt>
                <c:pt idx="274">
                  <c:v>1.1313497001923295E-3</c:v>
                </c:pt>
                <c:pt idx="275">
                  <c:v>4.5253988007693175E-4</c:v>
                </c:pt>
                <c:pt idx="276">
                  <c:v>2.3758343704038919E-3</c:v>
                </c:pt>
                <c:pt idx="277">
                  <c:v>7.9194479013463062E-4</c:v>
                </c:pt>
                <c:pt idx="278">
                  <c:v>2.6021043104423576E-3</c:v>
                </c:pt>
                <c:pt idx="279">
                  <c:v>1.5838895802692612E-3</c:v>
                </c:pt>
                <c:pt idx="280">
                  <c:v>6.7880982011539763E-4</c:v>
                </c:pt>
                <c:pt idx="281">
                  <c:v>1.0182147301730966E-3</c:v>
                </c:pt>
                <c:pt idx="282">
                  <c:v>2.6021043104423576E-3</c:v>
                </c:pt>
                <c:pt idx="283">
                  <c:v>1.2444846702115624E-3</c:v>
                </c:pt>
                <c:pt idx="284">
                  <c:v>1.1426631971942528E-2</c:v>
                </c:pt>
                <c:pt idx="285">
                  <c:v>7.9194479013463062E-4</c:v>
                </c:pt>
                <c:pt idx="286">
                  <c:v>7.9194479013463062E-4</c:v>
                </c:pt>
                <c:pt idx="287">
                  <c:v>1.2444846702115624E-3</c:v>
                </c:pt>
                <c:pt idx="288">
                  <c:v>6.7880982011539763E-4</c:v>
                </c:pt>
                <c:pt idx="289">
                  <c:v>1.4707546102500284E-3</c:v>
                </c:pt>
                <c:pt idx="290">
                  <c:v>4.5253988007693175E-4</c:v>
                </c:pt>
                <c:pt idx="291">
                  <c:v>4.5253988007693175E-4</c:v>
                </c:pt>
                <c:pt idx="292">
                  <c:v>4.5253988007693175E-4</c:v>
                </c:pt>
                <c:pt idx="293">
                  <c:v>6.1092883810385792E-3</c:v>
                </c:pt>
                <c:pt idx="294">
                  <c:v>6.1092883810385792E-3</c:v>
                </c:pt>
                <c:pt idx="295">
                  <c:v>7.9194479013463062E-4</c:v>
                </c:pt>
                <c:pt idx="296">
                  <c:v>3.620319040615454E-3</c:v>
                </c:pt>
                <c:pt idx="297">
                  <c:v>2.8283742504808238E-3</c:v>
                </c:pt>
                <c:pt idx="298">
                  <c:v>6.7880982011539763E-4</c:v>
                </c:pt>
                <c:pt idx="299">
                  <c:v>4.5253988007693175E-4</c:v>
                </c:pt>
                <c:pt idx="300">
                  <c:v>1.1313497001923295E-3</c:v>
                </c:pt>
                <c:pt idx="301">
                  <c:v>1.0182147301730966E-3</c:v>
                </c:pt>
                <c:pt idx="302">
                  <c:v>1.0182147301730966E-3</c:v>
                </c:pt>
                <c:pt idx="303">
                  <c:v>1.0182147301730966E-3</c:v>
                </c:pt>
                <c:pt idx="304">
                  <c:v>1.4707546102500284E-3</c:v>
                </c:pt>
                <c:pt idx="305">
                  <c:v>5.6567485009616475E-4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16112"/>
        <c:axId val="329916504"/>
      </c:scatterChart>
      <c:valAx>
        <c:axId val="32991611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10655696742781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6504"/>
        <c:crosses val="autoZero"/>
        <c:crossBetween val="midCat"/>
      </c:valAx>
      <c:valAx>
        <c:axId val="32991650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3451911290375632E-2"/>
              <c:y val="0.34875325411020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611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 Component: GRN22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503426321931266"/>
          <c:y val="2.42506794645755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123073599183985"/>
          <c:y val="7.4954808445092266E-2"/>
          <c:w val="0.79903293181552992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4268387504516974E-2"/>
                  <c:y val="0.5154325977506062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Sheet6!$K$5:$K$33</c:f>
              <c:numCache>
                <c:formatCode>0.00E+00</c:formatCode>
                <c:ptCount val="29"/>
                <c:pt idx="0">
                  <c:v>5.271439E-2</c:v>
                </c:pt>
                <c:pt idx="1">
                  <c:v>6.7285300000000006E-2</c:v>
                </c:pt>
                <c:pt idx="2">
                  <c:v>2.6319170000000001E-3</c:v>
                </c:pt>
                <c:pt idx="3">
                  <c:v>1.437035E-2</c:v>
                </c:pt>
                <c:pt idx="4">
                  <c:v>8.0159189999999998E-3</c:v>
                </c:pt>
                <c:pt idx="5">
                  <c:v>9.2456980000000001E-3</c:v>
                </c:pt>
                <c:pt idx="6">
                  <c:v>3.6045909999999999E-3</c:v>
                </c:pt>
                <c:pt idx="7">
                  <c:v>4.7230049999999997E-3</c:v>
                </c:pt>
                <c:pt idx="8">
                  <c:v>4.8573130000000003E-3</c:v>
                </c:pt>
                <c:pt idx="9">
                  <c:v>6.290192E-2</c:v>
                </c:pt>
                <c:pt idx="10">
                  <c:v>1.362711E-3</c:v>
                </c:pt>
                <c:pt idx="11">
                  <c:v>4.9859559999999997E-3</c:v>
                </c:pt>
                <c:pt idx="12">
                  <c:v>1.8704990000000001E-4</c:v>
                </c:pt>
                <c:pt idx="13">
                  <c:v>1.9643690000000001E-4</c:v>
                </c:pt>
                <c:pt idx="14">
                  <c:v>1.2710880000000001E-2</c:v>
                </c:pt>
                <c:pt idx="15">
                  <c:v>2.9699799999999998E-2</c:v>
                </c:pt>
                <c:pt idx="16">
                  <c:v>2.663099E-2</c:v>
                </c:pt>
                <c:pt idx="17">
                  <c:v>7.4642280000000005E-2</c:v>
                </c:pt>
                <c:pt idx="18">
                  <c:v>1.60059E-2</c:v>
                </c:pt>
                <c:pt idx="19">
                  <c:v>1.1097889999999999E-2</c:v>
                </c:pt>
                <c:pt idx="20">
                  <c:v>4.2665189999999999E-4</c:v>
                </c:pt>
                <c:pt idx="21">
                  <c:v>2.2036669999999999E-4</c:v>
                </c:pt>
                <c:pt idx="22">
                  <c:v>2.2800529999999999E-2</c:v>
                </c:pt>
                <c:pt idx="23">
                  <c:v>1.1774369999999999E-2</c:v>
                </c:pt>
                <c:pt idx="24">
                  <c:v>5.7895400000000001E-4</c:v>
                </c:pt>
                <c:pt idx="25">
                  <c:v>2.492405E-2</c:v>
                </c:pt>
                <c:pt idx="26">
                  <c:v>2.7944480000000001E-2</c:v>
                </c:pt>
                <c:pt idx="27">
                  <c:v>2.369451E-4</c:v>
                </c:pt>
                <c:pt idx="28">
                  <c:v>2.8406480000000001E-2</c:v>
                </c:pt>
              </c:numCache>
            </c:numRef>
          </c:xVal>
          <c:yVal>
            <c:numRef>
              <c:f>Sheet6!$L$5:$L$33</c:f>
              <c:numCache>
                <c:formatCode>0.00E+00</c:formatCode>
                <c:ptCount val="29"/>
                <c:pt idx="0">
                  <c:v>1.2218576762077158E-2</c:v>
                </c:pt>
                <c:pt idx="1">
                  <c:v>1.3236791492250254E-2</c:v>
                </c:pt>
                <c:pt idx="2">
                  <c:v>2.4889693404231247E-3</c:v>
                </c:pt>
                <c:pt idx="3">
                  <c:v>4.2991288607308522E-3</c:v>
                </c:pt>
                <c:pt idx="4">
                  <c:v>3.0546441905192896E-3</c:v>
                </c:pt>
                <c:pt idx="5">
                  <c:v>3.1677791605385225E-3</c:v>
                </c:pt>
                <c:pt idx="6">
                  <c:v>2.0364294603461932E-3</c:v>
                </c:pt>
                <c:pt idx="7">
                  <c:v>2.262699400384659E-3</c:v>
                </c:pt>
                <c:pt idx="8">
                  <c:v>2.262699400384659E-3</c:v>
                </c:pt>
                <c:pt idx="9">
                  <c:v>8.8245276615001693E-3</c:v>
                </c:pt>
                <c:pt idx="10">
                  <c:v>1.3576196402307953E-3</c:v>
                </c:pt>
                <c:pt idx="11">
                  <c:v>2.0364294603461932E-3</c:v>
                </c:pt>
                <c:pt idx="12">
                  <c:v>6.7880982011539763E-4</c:v>
                </c:pt>
                <c:pt idx="13">
                  <c:v>6.7880982011539763E-4</c:v>
                </c:pt>
                <c:pt idx="14">
                  <c:v>3.0546441905192896E-3</c:v>
                </c:pt>
                <c:pt idx="15">
                  <c:v>4.9779386808462495E-3</c:v>
                </c:pt>
                <c:pt idx="16">
                  <c:v>4.6385337707885504E-3</c:v>
                </c:pt>
                <c:pt idx="17">
                  <c:v>8.9376626315194035E-3</c:v>
                </c:pt>
                <c:pt idx="18">
                  <c:v>3.2809141305577554E-3</c:v>
                </c:pt>
                <c:pt idx="19">
                  <c:v>2.6021043104423576E-3</c:v>
                </c:pt>
                <c:pt idx="20">
                  <c:v>6.7880982011539763E-4</c:v>
                </c:pt>
                <c:pt idx="21">
                  <c:v>5.6567485009616475E-4</c:v>
                </c:pt>
                <c:pt idx="22">
                  <c:v>3.7334540106346873E-3</c:v>
                </c:pt>
                <c:pt idx="23">
                  <c:v>2.4889693404231247E-3</c:v>
                </c:pt>
                <c:pt idx="24">
                  <c:v>6.7880982011539763E-4</c:v>
                </c:pt>
                <c:pt idx="25">
                  <c:v>3.8465889806539202E-3</c:v>
                </c:pt>
                <c:pt idx="26">
                  <c:v>3.9597239506731531E-3</c:v>
                </c:pt>
                <c:pt idx="27">
                  <c:v>4.5253988007693175E-4</c:v>
                </c:pt>
                <c:pt idx="28">
                  <c:v>3.9597239506731531E-3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18464"/>
        <c:axId val="329918072"/>
      </c:scatterChart>
      <c:valAx>
        <c:axId val="32991846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6959982521862959"/>
              <c:y val="0.926833599602823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8072"/>
        <c:crosses val="autoZero"/>
        <c:crossBetween val="midCat"/>
      </c:valAx>
      <c:valAx>
        <c:axId val="32991807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7849144657321065E-2"/>
              <c:y val="0.36492037375325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846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Molecular Function: GRN22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6553254593233409"/>
          <c:y val="1.21253397322877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8049976449471386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9.5765048781014193E-3"/>
                  <c:y val="-0.1456248528091961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Sheet8!$K$5:$K$87</c:f>
              <c:numCache>
                <c:formatCode>0.00E+00</c:formatCode>
                <c:ptCount val="83"/>
                <c:pt idx="0">
                  <c:v>5.5001790000000002E-2</c:v>
                </c:pt>
                <c:pt idx="1">
                  <c:v>5.2502989999999999E-2</c:v>
                </c:pt>
                <c:pt idx="2">
                  <c:v>3.213597E-2</c:v>
                </c:pt>
                <c:pt idx="3">
                  <c:v>2.1085719999999999E-2</c:v>
                </c:pt>
                <c:pt idx="4">
                  <c:v>1.3802200000000001E-2</c:v>
                </c:pt>
                <c:pt idx="5">
                  <c:v>1.1968879999999999E-2</c:v>
                </c:pt>
                <c:pt idx="6">
                  <c:v>1.496978E-2</c:v>
                </c:pt>
                <c:pt idx="7">
                  <c:v>1.5146049999999999E-2</c:v>
                </c:pt>
                <c:pt idx="8">
                  <c:v>1.5326029999999999E-2</c:v>
                </c:pt>
                <c:pt idx="9">
                  <c:v>7.8782269999999998E-3</c:v>
                </c:pt>
                <c:pt idx="10">
                  <c:v>9.7339709999999992E-3</c:v>
                </c:pt>
                <c:pt idx="11">
                  <c:v>1.0121059999999999E-2</c:v>
                </c:pt>
                <c:pt idx="12">
                  <c:v>9.6835759999999993E-3</c:v>
                </c:pt>
                <c:pt idx="13">
                  <c:v>8.1548369999999995E-2</c:v>
                </c:pt>
                <c:pt idx="14">
                  <c:v>1.083891E-2</c:v>
                </c:pt>
                <c:pt idx="15">
                  <c:v>7.3110830000000003E-3</c:v>
                </c:pt>
                <c:pt idx="16">
                  <c:v>5.6762519999999997E-3</c:v>
                </c:pt>
                <c:pt idx="17">
                  <c:v>5.0924070000000002E-3</c:v>
                </c:pt>
                <c:pt idx="18">
                  <c:v>3.5756759999999999E-3</c:v>
                </c:pt>
                <c:pt idx="19">
                  <c:v>8.3593670000000004E-4</c:v>
                </c:pt>
                <c:pt idx="20">
                  <c:v>3.4851790000000001E-3</c:v>
                </c:pt>
                <c:pt idx="21">
                  <c:v>1.8580319999999999E-3</c:v>
                </c:pt>
                <c:pt idx="22">
                  <c:v>6.4024090000000002E-4</c:v>
                </c:pt>
                <c:pt idx="23">
                  <c:v>1.2555699999999999E-2</c:v>
                </c:pt>
                <c:pt idx="24">
                  <c:v>6.1747629999999998E-3</c:v>
                </c:pt>
                <c:pt idx="25">
                  <c:v>1.3841979999999999E-3</c:v>
                </c:pt>
                <c:pt idx="26">
                  <c:v>1.2452299999999999E-3</c:v>
                </c:pt>
                <c:pt idx="27">
                  <c:v>1.7264100000000001E-3</c:v>
                </c:pt>
                <c:pt idx="28">
                  <c:v>1.119269E-3</c:v>
                </c:pt>
                <c:pt idx="29">
                  <c:v>7.7538529999999998E-3</c:v>
                </c:pt>
                <c:pt idx="30">
                  <c:v>9.7335909999999998E-3</c:v>
                </c:pt>
                <c:pt idx="31">
                  <c:v>2.5361720000000002E-3</c:v>
                </c:pt>
                <c:pt idx="32">
                  <c:v>2.7708880000000002E-2</c:v>
                </c:pt>
                <c:pt idx="33">
                  <c:v>6.4892819999999999E-3</c:v>
                </c:pt>
                <c:pt idx="34">
                  <c:v>8.8873019999999997E-3</c:v>
                </c:pt>
                <c:pt idx="35">
                  <c:v>2.9567889999999999E-2</c:v>
                </c:pt>
                <c:pt idx="36">
                  <c:v>4.2153939999999999E-3</c:v>
                </c:pt>
                <c:pt idx="37">
                  <c:v>1.2496E-3</c:v>
                </c:pt>
                <c:pt idx="38">
                  <c:v>1.2574960000000001E-3</c:v>
                </c:pt>
                <c:pt idx="39">
                  <c:v>6.0397749999999998E-3</c:v>
                </c:pt>
                <c:pt idx="40">
                  <c:v>7.1919910000000004E-2</c:v>
                </c:pt>
                <c:pt idx="41">
                  <c:v>5.2662300000000002E-3</c:v>
                </c:pt>
                <c:pt idx="42">
                  <c:v>9.8122130000000011E-4</c:v>
                </c:pt>
                <c:pt idx="43">
                  <c:v>1.877347E-2</c:v>
                </c:pt>
                <c:pt idx="44">
                  <c:v>2.5072199999999999E-2</c:v>
                </c:pt>
                <c:pt idx="45">
                  <c:v>1.4123370000000001E-3</c:v>
                </c:pt>
                <c:pt idx="46">
                  <c:v>9.4361879999999997E-4</c:v>
                </c:pt>
                <c:pt idx="47">
                  <c:v>4.7897189999999996E-3</c:v>
                </c:pt>
                <c:pt idx="48">
                  <c:v>3.0067240000000001E-4</c:v>
                </c:pt>
                <c:pt idx="49">
                  <c:v>3.0067240000000001E-4</c:v>
                </c:pt>
                <c:pt idx="50">
                  <c:v>5.4776140000000001E-2</c:v>
                </c:pt>
                <c:pt idx="51">
                  <c:v>7.637034E-3</c:v>
                </c:pt>
                <c:pt idx="52">
                  <c:v>1.5929579999999999E-2</c:v>
                </c:pt>
                <c:pt idx="53">
                  <c:v>6.6819970000000003E-3</c:v>
                </c:pt>
                <c:pt idx="54">
                  <c:v>1.008734E-2</c:v>
                </c:pt>
                <c:pt idx="55">
                  <c:v>7.9201119999999998E-4</c:v>
                </c:pt>
                <c:pt idx="56">
                  <c:v>1.1790469999999999E-3</c:v>
                </c:pt>
                <c:pt idx="57">
                  <c:v>9.5278789999999995E-3</c:v>
                </c:pt>
                <c:pt idx="58">
                  <c:v>2.7481930000000002E-2</c:v>
                </c:pt>
                <c:pt idx="59">
                  <c:v>5.9009920000000003E-4</c:v>
                </c:pt>
                <c:pt idx="60">
                  <c:v>1.704931E-3</c:v>
                </c:pt>
                <c:pt idx="61">
                  <c:v>6.4636469999999999E-4</c:v>
                </c:pt>
                <c:pt idx="62">
                  <c:v>3.0156079999999998E-2</c:v>
                </c:pt>
                <c:pt idx="63">
                  <c:v>6.9948839999999998E-4</c:v>
                </c:pt>
                <c:pt idx="64">
                  <c:v>6.9948839999999998E-4</c:v>
                </c:pt>
                <c:pt idx="65">
                  <c:v>2.2036669999999999E-4</c:v>
                </c:pt>
                <c:pt idx="66">
                  <c:v>3.0637169999999998E-2</c:v>
                </c:pt>
                <c:pt idx="67">
                  <c:v>4.620793E-4</c:v>
                </c:pt>
                <c:pt idx="68">
                  <c:v>8.5181730000000004E-4</c:v>
                </c:pt>
                <c:pt idx="69">
                  <c:v>1.275567E-3</c:v>
                </c:pt>
                <c:pt idx="70">
                  <c:v>3.040707E-4</c:v>
                </c:pt>
                <c:pt idx="71">
                  <c:v>1.397004E-2</c:v>
                </c:pt>
                <c:pt idx="72">
                  <c:v>6.1241650000000002E-4</c:v>
                </c:pt>
                <c:pt idx="73">
                  <c:v>6.737081E-4</c:v>
                </c:pt>
                <c:pt idx="74">
                  <c:v>3.9859470000000002E-4</c:v>
                </c:pt>
                <c:pt idx="75">
                  <c:v>1.5794419999999999E-3</c:v>
                </c:pt>
                <c:pt idx="76">
                  <c:v>2.129794E-3</c:v>
                </c:pt>
                <c:pt idx="77">
                  <c:v>1.515742E-2</c:v>
                </c:pt>
                <c:pt idx="78">
                  <c:v>1.948459E-2</c:v>
                </c:pt>
                <c:pt idx="79">
                  <c:v>5.1036880000000003E-4</c:v>
                </c:pt>
                <c:pt idx="80">
                  <c:v>1.8855359999999999E-3</c:v>
                </c:pt>
                <c:pt idx="81">
                  <c:v>9.2108700000000001E-4</c:v>
                </c:pt>
                <c:pt idx="82">
                  <c:v>1.459007E-3</c:v>
                </c:pt>
              </c:numCache>
            </c:numRef>
          </c:xVal>
          <c:yVal>
            <c:numRef>
              <c:f>Sheet8!$L$5:$L$87</c:f>
              <c:numCache>
                <c:formatCode>0.00E+00</c:formatCode>
                <c:ptCount val="83"/>
                <c:pt idx="0">
                  <c:v>6.1884828600520421E-2</c:v>
                </c:pt>
                <c:pt idx="1">
                  <c:v>6.1884828600520421E-2</c:v>
                </c:pt>
                <c:pt idx="2">
                  <c:v>3.4393030885846818E-2</c:v>
                </c:pt>
                <c:pt idx="3">
                  <c:v>2.7831202624731304E-2</c:v>
                </c:pt>
                <c:pt idx="4">
                  <c:v>1.7875325263038807E-2</c:v>
                </c:pt>
                <c:pt idx="5">
                  <c:v>1.572576083267338E-2</c:v>
                </c:pt>
                <c:pt idx="6">
                  <c:v>1.617830071275031E-2</c:v>
                </c:pt>
                <c:pt idx="7">
                  <c:v>1.6065165742731077E-2</c:v>
                </c:pt>
                <c:pt idx="8">
                  <c:v>1.6065165742731077E-2</c:v>
                </c:pt>
                <c:pt idx="9">
                  <c:v>1.1200362031904061E-2</c:v>
                </c:pt>
                <c:pt idx="10">
                  <c:v>1.1766036882000227E-2</c:v>
                </c:pt>
                <c:pt idx="11">
                  <c:v>1.1879171852019459E-2</c:v>
                </c:pt>
                <c:pt idx="12">
                  <c:v>1.1652901911980993E-2</c:v>
                </c:pt>
                <c:pt idx="13">
                  <c:v>2.2626994003846591E-2</c:v>
                </c:pt>
                <c:pt idx="14">
                  <c:v>1.0295282271750198E-2</c:v>
                </c:pt>
                <c:pt idx="15">
                  <c:v>9.0507976015386359E-3</c:v>
                </c:pt>
                <c:pt idx="16">
                  <c:v>8.1457178413847729E-3</c:v>
                </c:pt>
                <c:pt idx="17">
                  <c:v>7.8063129313270729E-3</c:v>
                </c:pt>
                <c:pt idx="18">
                  <c:v>5.5436135309424144E-3</c:v>
                </c:pt>
                <c:pt idx="19">
                  <c:v>3.1677791605385225E-3</c:v>
                </c:pt>
                <c:pt idx="20">
                  <c:v>4.6385337707885504E-3</c:v>
                </c:pt>
                <c:pt idx="21">
                  <c:v>3.3940491005769883E-3</c:v>
                </c:pt>
                <c:pt idx="22">
                  <c:v>2.4889693404231247E-3</c:v>
                </c:pt>
                <c:pt idx="23">
                  <c:v>5.9961534110193459E-3</c:v>
                </c:pt>
                <c:pt idx="24">
                  <c:v>4.4122638307500846E-3</c:v>
                </c:pt>
                <c:pt idx="25">
                  <c:v>2.7152392804615905E-3</c:v>
                </c:pt>
                <c:pt idx="26">
                  <c:v>2.4889693404231247E-3</c:v>
                </c:pt>
                <c:pt idx="27">
                  <c:v>2.4889693404231247E-3</c:v>
                </c:pt>
                <c:pt idx="28">
                  <c:v>2.0364294603461932E-3</c:v>
                </c:pt>
                <c:pt idx="29">
                  <c:v>3.7334540106346873E-3</c:v>
                </c:pt>
                <c:pt idx="30">
                  <c:v>3.8465889806539202E-3</c:v>
                </c:pt>
                <c:pt idx="31">
                  <c:v>2.262699400384659E-3</c:v>
                </c:pt>
                <c:pt idx="32">
                  <c:v>6.335558321077045E-3</c:v>
                </c:pt>
                <c:pt idx="33">
                  <c:v>3.1677791605385225E-3</c:v>
                </c:pt>
                <c:pt idx="34">
                  <c:v>3.5071840705962211E-3</c:v>
                </c:pt>
                <c:pt idx="35">
                  <c:v>6.335558321077045E-3</c:v>
                </c:pt>
                <c:pt idx="36">
                  <c:v>2.4889693404231247E-3</c:v>
                </c:pt>
                <c:pt idx="37">
                  <c:v>1.5838895802692612E-3</c:v>
                </c:pt>
                <c:pt idx="38">
                  <c:v>1.5838895802692612E-3</c:v>
                </c:pt>
                <c:pt idx="39">
                  <c:v>2.7152392804615905E-3</c:v>
                </c:pt>
                <c:pt idx="40">
                  <c:v>1.0182147301730966E-2</c:v>
                </c:pt>
                <c:pt idx="41">
                  <c:v>2.4889693404231247E-3</c:v>
                </c:pt>
                <c:pt idx="42">
                  <c:v>1.3576196402307953E-3</c:v>
                </c:pt>
                <c:pt idx="43">
                  <c:v>4.525398800769318E-3</c:v>
                </c:pt>
                <c:pt idx="44">
                  <c:v>5.2042086208847153E-3</c:v>
                </c:pt>
                <c:pt idx="45">
                  <c:v>1.4707546102500284E-3</c:v>
                </c:pt>
                <c:pt idx="46">
                  <c:v>1.2444846702115624E-3</c:v>
                </c:pt>
                <c:pt idx="47">
                  <c:v>2.1495644303654261E-3</c:v>
                </c:pt>
                <c:pt idx="48">
                  <c:v>7.9194479013463062E-4</c:v>
                </c:pt>
                <c:pt idx="49">
                  <c:v>7.9194479013463062E-4</c:v>
                </c:pt>
                <c:pt idx="50">
                  <c:v>7.5800429912886071E-3</c:v>
                </c:pt>
                <c:pt idx="51">
                  <c:v>2.3758343704038919E-3</c:v>
                </c:pt>
                <c:pt idx="52">
                  <c:v>3.3940491005769883E-3</c:v>
                </c:pt>
                <c:pt idx="53">
                  <c:v>2.1495644303654261E-3</c:v>
                </c:pt>
                <c:pt idx="54">
                  <c:v>2.6021043104423576E-3</c:v>
                </c:pt>
                <c:pt idx="55">
                  <c:v>9.0507976015386351E-4</c:v>
                </c:pt>
                <c:pt idx="56">
                  <c:v>1.0182147301730966E-3</c:v>
                </c:pt>
                <c:pt idx="57">
                  <c:v>2.4889693404231247E-3</c:v>
                </c:pt>
                <c:pt idx="58">
                  <c:v>4.525398800769318E-3</c:v>
                </c:pt>
                <c:pt idx="59">
                  <c:v>7.9194479013463062E-4</c:v>
                </c:pt>
                <c:pt idx="60">
                  <c:v>1.1313497001923295E-3</c:v>
                </c:pt>
                <c:pt idx="61">
                  <c:v>7.9194479013463062E-4</c:v>
                </c:pt>
                <c:pt idx="62">
                  <c:v>4.6385337707885504E-3</c:v>
                </c:pt>
                <c:pt idx="63">
                  <c:v>7.9194479013463062E-4</c:v>
                </c:pt>
                <c:pt idx="64">
                  <c:v>7.9194479013463062E-4</c:v>
                </c:pt>
                <c:pt idx="65">
                  <c:v>5.6567485009616475E-4</c:v>
                </c:pt>
                <c:pt idx="66">
                  <c:v>4.6385337707885504E-3</c:v>
                </c:pt>
                <c:pt idx="67">
                  <c:v>6.7880982011539763E-4</c:v>
                </c:pt>
                <c:pt idx="68">
                  <c:v>7.9194479013463062E-4</c:v>
                </c:pt>
                <c:pt idx="69">
                  <c:v>9.0507976015386351E-4</c:v>
                </c:pt>
                <c:pt idx="70">
                  <c:v>5.6567485009616475E-4</c:v>
                </c:pt>
                <c:pt idx="71">
                  <c:v>2.7152392804615905E-3</c:v>
                </c:pt>
                <c:pt idx="72">
                  <c:v>6.7880982011539763E-4</c:v>
                </c:pt>
                <c:pt idx="73">
                  <c:v>6.7880982011539763E-4</c:v>
                </c:pt>
                <c:pt idx="74">
                  <c:v>5.6567485009616475E-4</c:v>
                </c:pt>
                <c:pt idx="75">
                  <c:v>9.0507976015386351E-4</c:v>
                </c:pt>
                <c:pt idx="76">
                  <c:v>1.0182147301730966E-3</c:v>
                </c:pt>
                <c:pt idx="77">
                  <c:v>2.7152392804615905E-3</c:v>
                </c:pt>
                <c:pt idx="78">
                  <c:v>3.1677791605385225E-3</c:v>
                </c:pt>
                <c:pt idx="79">
                  <c:v>5.6567485009616475E-4</c:v>
                </c:pt>
                <c:pt idx="80">
                  <c:v>9.0507976015386351E-4</c:v>
                </c:pt>
                <c:pt idx="81">
                  <c:v>6.7880982011539763E-4</c:v>
                </c:pt>
                <c:pt idx="82">
                  <c:v>7.9194479013463062E-4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16896"/>
        <c:axId val="329920032"/>
      </c:scatterChart>
      <c:valAx>
        <c:axId val="3299168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472993081339931"/>
              <c:y val="0.9308753795135861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20032"/>
        <c:crosses val="autoZero"/>
        <c:crossBetween val="midCat"/>
      </c:valAx>
      <c:valAx>
        <c:axId val="3299200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0520422379078678E-2"/>
              <c:y val="0.3719934885970886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68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GRN23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5756997573673566"/>
          <c:y val="1.21253397322877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4954808445092266E-2"/>
          <c:w val="0.80196442072682694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2.7472783029772272E-2"/>
                  <c:y val="-0.2206571552234436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5.1462090000000002E-2</c:v>
                </c:pt>
                <c:pt idx="1">
                  <c:v>2.5068030000000002E-2</c:v>
                </c:pt>
                <c:pt idx="2">
                  <c:v>1.539749E-2</c:v>
                </c:pt>
                <c:pt idx="3">
                  <c:v>6.7069279999999995E-2</c:v>
                </c:pt>
                <c:pt idx="4">
                  <c:v>1.9084859999999999E-2</c:v>
                </c:pt>
                <c:pt idx="5">
                  <c:v>8.9194339999999997E-2</c:v>
                </c:pt>
                <c:pt idx="6">
                  <c:v>1.2960889999999999E-2</c:v>
                </c:pt>
                <c:pt idx="7">
                  <c:v>3.6318690000000001E-2</c:v>
                </c:pt>
                <c:pt idx="8">
                  <c:v>3.9919499999999997E-2</c:v>
                </c:pt>
                <c:pt idx="9">
                  <c:v>2.3179350000000001E-2</c:v>
                </c:pt>
                <c:pt idx="10">
                  <c:v>5.8569950000000003E-2</c:v>
                </c:pt>
                <c:pt idx="11">
                  <c:v>5.9435229999999999E-2</c:v>
                </c:pt>
                <c:pt idx="12">
                  <c:v>5.8176029999999997E-2</c:v>
                </c:pt>
                <c:pt idx="13">
                  <c:v>1.325905E-2</c:v>
                </c:pt>
                <c:pt idx="14">
                  <c:v>7.7524250000000003E-3</c:v>
                </c:pt>
                <c:pt idx="15">
                  <c:v>3.8634540000000002E-2</c:v>
                </c:pt>
                <c:pt idx="16">
                  <c:v>2.567798E-2</c:v>
                </c:pt>
                <c:pt idx="17">
                  <c:v>2.8955999999999999E-2</c:v>
                </c:pt>
                <c:pt idx="18">
                  <c:v>5.4471140000000003E-3</c:v>
                </c:pt>
                <c:pt idx="19">
                  <c:v>7.4258049999999997E-3</c:v>
                </c:pt>
                <c:pt idx="20">
                  <c:v>6.1773000000000002E-3</c:v>
                </c:pt>
                <c:pt idx="21">
                  <c:v>7.816178E-2</c:v>
                </c:pt>
                <c:pt idx="22">
                  <c:v>7.45439E-3</c:v>
                </c:pt>
                <c:pt idx="23">
                  <c:v>2.3764179999999999E-2</c:v>
                </c:pt>
                <c:pt idx="24">
                  <c:v>1.2308319999999999E-2</c:v>
                </c:pt>
                <c:pt idx="25">
                  <c:v>8.3588570000000001E-2</c:v>
                </c:pt>
                <c:pt idx="26">
                  <c:v>1.284166E-2</c:v>
                </c:pt>
                <c:pt idx="27">
                  <c:v>1.2885199999999999E-2</c:v>
                </c:pt>
                <c:pt idx="28">
                  <c:v>5.957375E-3</c:v>
                </c:pt>
                <c:pt idx="29">
                  <c:v>1.3180849999999999E-2</c:v>
                </c:pt>
                <c:pt idx="30">
                  <c:v>3.5278879999999999E-3</c:v>
                </c:pt>
                <c:pt idx="31">
                  <c:v>2.1638669999999999E-2</c:v>
                </c:pt>
                <c:pt idx="32">
                  <c:v>1.830294E-2</c:v>
                </c:pt>
                <c:pt idx="33">
                  <c:v>3.9131030000000002E-3</c:v>
                </c:pt>
                <c:pt idx="34">
                  <c:v>5.6706580000000003E-3</c:v>
                </c:pt>
                <c:pt idx="35">
                  <c:v>9.6185090000000001E-2</c:v>
                </c:pt>
                <c:pt idx="36">
                  <c:v>5.2181240000000002E-3</c:v>
                </c:pt>
                <c:pt idx="37">
                  <c:v>9.3867159999999998E-3</c:v>
                </c:pt>
                <c:pt idx="38">
                  <c:v>9.4526230000000003E-3</c:v>
                </c:pt>
                <c:pt idx="39">
                  <c:v>2.0164919999999999E-2</c:v>
                </c:pt>
                <c:pt idx="40">
                  <c:v>2.167908E-2</c:v>
                </c:pt>
                <c:pt idx="41">
                  <c:v>2.1743700000000001E-2</c:v>
                </c:pt>
                <c:pt idx="42">
                  <c:v>1.406195E-2</c:v>
                </c:pt>
                <c:pt idx="43">
                  <c:v>2.1303610000000001E-2</c:v>
                </c:pt>
                <c:pt idx="44">
                  <c:v>8.2095499999999995E-3</c:v>
                </c:pt>
                <c:pt idx="45">
                  <c:v>8.2263219999999995E-3</c:v>
                </c:pt>
                <c:pt idx="46">
                  <c:v>6.9195999999999997E-3</c:v>
                </c:pt>
                <c:pt idx="47">
                  <c:v>0.148836</c:v>
                </c:pt>
                <c:pt idx="48">
                  <c:v>1.334043E-2</c:v>
                </c:pt>
                <c:pt idx="49">
                  <c:v>6.5081469999999997E-3</c:v>
                </c:pt>
                <c:pt idx="50">
                  <c:v>7.9772620000000006E-3</c:v>
                </c:pt>
                <c:pt idx="51">
                  <c:v>8.8475459999999995E-3</c:v>
                </c:pt>
                <c:pt idx="52">
                  <c:v>8.9258900000000006E-3</c:v>
                </c:pt>
                <c:pt idx="53">
                  <c:v>8.9426609999999993E-3</c:v>
                </c:pt>
                <c:pt idx="54">
                  <c:v>6.4902329999999998E-3</c:v>
                </c:pt>
                <c:pt idx="55">
                  <c:v>2.340134E-2</c:v>
                </c:pt>
                <c:pt idx="56">
                  <c:v>8.4774499999999992E-3</c:v>
                </c:pt>
                <c:pt idx="57">
                  <c:v>4.8770259999999996E-3</c:v>
                </c:pt>
                <c:pt idx="58">
                  <c:v>7.2635820000000002E-3</c:v>
                </c:pt>
                <c:pt idx="59">
                  <c:v>1.701567E-2</c:v>
                </c:pt>
                <c:pt idx="60">
                  <c:v>2.4245409999999998E-2</c:v>
                </c:pt>
                <c:pt idx="61">
                  <c:v>4.9634240000000001E-3</c:v>
                </c:pt>
                <c:pt idx="62">
                  <c:v>3.867698E-2</c:v>
                </c:pt>
                <c:pt idx="63">
                  <c:v>2.4547099999999999E-2</c:v>
                </c:pt>
                <c:pt idx="64">
                  <c:v>7.8474150000000006E-2</c:v>
                </c:pt>
                <c:pt idx="65">
                  <c:v>1.199329E-2</c:v>
                </c:pt>
                <c:pt idx="66">
                  <c:v>1.15365E-2</c:v>
                </c:pt>
                <c:pt idx="67">
                  <c:v>9.8417320000000006E-3</c:v>
                </c:pt>
                <c:pt idx="68">
                  <c:v>2.637983E-3</c:v>
                </c:pt>
                <c:pt idx="69">
                  <c:v>3.1962020000000001E-2</c:v>
                </c:pt>
                <c:pt idx="70">
                  <c:v>1.1954040000000001E-2</c:v>
                </c:pt>
                <c:pt idx="71">
                  <c:v>3.2337829999999998E-2</c:v>
                </c:pt>
                <c:pt idx="72">
                  <c:v>8.0325019999999997E-2</c:v>
                </c:pt>
                <c:pt idx="73">
                  <c:v>5.4672610000000003E-2</c:v>
                </c:pt>
                <c:pt idx="74">
                  <c:v>1.620922E-2</c:v>
                </c:pt>
                <c:pt idx="75">
                  <c:v>1.3105790000000001E-2</c:v>
                </c:pt>
                <c:pt idx="76">
                  <c:v>5.4366320000000003E-3</c:v>
                </c:pt>
                <c:pt idx="77">
                  <c:v>3.9643359999999997E-3</c:v>
                </c:pt>
                <c:pt idx="78">
                  <c:v>3.8180720000000001E-2</c:v>
                </c:pt>
                <c:pt idx="79">
                  <c:v>8.6211789999999996E-2</c:v>
                </c:pt>
                <c:pt idx="80">
                  <c:v>1.325895E-2</c:v>
                </c:pt>
                <c:pt idx="81">
                  <c:v>2.3647439999999999E-2</c:v>
                </c:pt>
                <c:pt idx="82">
                  <c:v>1.538456E-2</c:v>
                </c:pt>
                <c:pt idx="83">
                  <c:v>2.7946910000000002E-3</c:v>
                </c:pt>
                <c:pt idx="84">
                  <c:v>2.1545189999999999E-2</c:v>
                </c:pt>
                <c:pt idx="85">
                  <c:v>2.6308459999999999E-2</c:v>
                </c:pt>
                <c:pt idx="86">
                  <c:v>7.2745739999999998E-3</c:v>
                </c:pt>
                <c:pt idx="87">
                  <c:v>1.1961289999999999E-2</c:v>
                </c:pt>
                <c:pt idx="88">
                  <c:v>9.7348160000000003E-2</c:v>
                </c:pt>
                <c:pt idx="89">
                  <c:v>1.262303E-2</c:v>
                </c:pt>
                <c:pt idx="90">
                  <c:v>4.6338829999999998E-2</c:v>
                </c:pt>
                <c:pt idx="91">
                  <c:v>1.711553E-2</c:v>
                </c:pt>
                <c:pt idx="92">
                  <c:v>3.8940580000000002E-2</c:v>
                </c:pt>
                <c:pt idx="93">
                  <c:v>4.0777369999999997E-3</c:v>
                </c:pt>
                <c:pt idx="94">
                  <c:v>4.4400849999999999E-3</c:v>
                </c:pt>
                <c:pt idx="95">
                  <c:v>3.5279439999999999E-3</c:v>
                </c:pt>
                <c:pt idx="96">
                  <c:v>0.11008419999999999</c:v>
                </c:pt>
                <c:pt idx="97">
                  <c:v>9.6377400000000002E-2</c:v>
                </c:pt>
                <c:pt idx="98">
                  <c:v>4.3848480000000002E-2</c:v>
                </c:pt>
                <c:pt idx="99">
                  <c:v>5.4441280000000003E-3</c:v>
                </c:pt>
                <c:pt idx="100">
                  <c:v>4.1166559999999998E-3</c:v>
                </c:pt>
                <c:pt idx="101">
                  <c:v>4.0760459999999998E-2</c:v>
                </c:pt>
                <c:pt idx="102">
                  <c:v>8.0258069999999994E-3</c:v>
                </c:pt>
                <c:pt idx="103">
                  <c:v>4.1077120000000002E-2</c:v>
                </c:pt>
                <c:pt idx="104">
                  <c:v>4.9704909999999996E-3</c:v>
                </c:pt>
                <c:pt idx="105">
                  <c:v>2.5585469999999999E-2</c:v>
                </c:pt>
                <c:pt idx="106">
                  <c:v>3.6536450000000001E-3</c:v>
                </c:pt>
                <c:pt idx="107">
                  <c:v>2.7174770000000001E-2</c:v>
                </c:pt>
                <c:pt idx="108">
                  <c:v>7.5597060000000002E-3</c:v>
                </c:pt>
                <c:pt idx="109">
                  <c:v>2.331563E-2</c:v>
                </c:pt>
                <c:pt idx="110">
                  <c:v>0.12999939999999999</c:v>
                </c:pt>
                <c:pt idx="111">
                  <c:v>8.5354590000000004E-3</c:v>
                </c:pt>
                <c:pt idx="112">
                  <c:v>3.9456360000000003E-2</c:v>
                </c:pt>
                <c:pt idx="113">
                  <c:v>1.3897710000000001E-2</c:v>
                </c:pt>
                <c:pt idx="114">
                  <c:v>1.518974E-2</c:v>
                </c:pt>
                <c:pt idx="115">
                  <c:v>3.4786869999999998E-2</c:v>
                </c:pt>
                <c:pt idx="116">
                  <c:v>1.1861E-2</c:v>
                </c:pt>
                <c:pt idx="117">
                  <c:v>7.9353340000000005E-3</c:v>
                </c:pt>
                <c:pt idx="118">
                  <c:v>5.7217860000000002E-2</c:v>
                </c:pt>
                <c:pt idx="119">
                  <c:v>6.3312450000000006E-2</c:v>
                </c:pt>
                <c:pt idx="120">
                  <c:v>0.1006558</c:v>
                </c:pt>
                <c:pt idx="121">
                  <c:v>6.6290119999999994E-2</c:v>
                </c:pt>
                <c:pt idx="122">
                  <c:v>6.4291680000000004E-2</c:v>
                </c:pt>
                <c:pt idx="123">
                  <c:v>1.2483080000000001E-2</c:v>
                </c:pt>
                <c:pt idx="124">
                  <c:v>4.9029629999999998E-3</c:v>
                </c:pt>
                <c:pt idx="125">
                  <c:v>5.8264240000000002E-2</c:v>
                </c:pt>
                <c:pt idx="126">
                  <c:v>6.4529160000000002E-2</c:v>
                </c:pt>
                <c:pt idx="127">
                  <c:v>5.2850759999999997E-2</c:v>
                </c:pt>
                <c:pt idx="128">
                  <c:v>5.6949689999999997E-2</c:v>
                </c:pt>
                <c:pt idx="129">
                  <c:v>9.5221279999999995E-3</c:v>
                </c:pt>
                <c:pt idx="130">
                  <c:v>0.1421857</c:v>
                </c:pt>
                <c:pt idx="131">
                  <c:v>6.6814040000000005E-2</c:v>
                </c:pt>
                <c:pt idx="132">
                  <c:v>7.654466E-2</c:v>
                </c:pt>
                <c:pt idx="133">
                  <c:v>9.2336940000000006E-2</c:v>
                </c:pt>
                <c:pt idx="134">
                  <c:v>7.1458010000000002E-2</c:v>
                </c:pt>
                <c:pt idx="135">
                  <c:v>3.2162160000000002E-2</c:v>
                </c:pt>
                <c:pt idx="136">
                  <c:v>0.14704990000000001</c:v>
                </c:pt>
                <c:pt idx="137">
                  <c:v>1.346807E-2</c:v>
                </c:pt>
                <c:pt idx="138">
                  <c:v>4.9644019999999997E-3</c:v>
                </c:pt>
                <c:pt idx="139">
                  <c:v>4.5051040000000001E-2</c:v>
                </c:pt>
                <c:pt idx="140">
                  <c:v>5.6164329999999998E-2</c:v>
                </c:pt>
                <c:pt idx="141">
                  <c:v>5.025077E-2</c:v>
                </c:pt>
                <c:pt idx="142">
                  <c:v>8.4436339999999999E-2</c:v>
                </c:pt>
                <c:pt idx="143">
                  <c:v>0.11576640000000001</c:v>
                </c:pt>
                <c:pt idx="144">
                  <c:v>1.9342390000000001E-2</c:v>
                </c:pt>
                <c:pt idx="145">
                  <c:v>2.714834E-2</c:v>
                </c:pt>
                <c:pt idx="146">
                  <c:v>7.9870990000000003E-2</c:v>
                </c:pt>
                <c:pt idx="147">
                  <c:v>0.1200721</c:v>
                </c:pt>
                <c:pt idx="148">
                  <c:v>4.9149989999999998E-2</c:v>
                </c:pt>
                <c:pt idx="149">
                  <c:v>5.2243459999999999E-2</c:v>
                </c:pt>
                <c:pt idx="150">
                  <c:v>7.8022569999999999E-3</c:v>
                </c:pt>
                <c:pt idx="151">
                  <c:v>3.6128269999999999E-3</c:v>
                </c:pt>
                <c:pt idx="152">
                  <c:v>8.0249180000000003E-2</c:v>
                </c:pt>
                <c:pt idx="153">
                  <c:v>0.11399289999999999</c:v>
                </c:pt>
                <c:pt idx="154">
                  <c:v>0.1007627</c:v>
                </c:pt>
                <c:pt idx="155">
                  <c:v>4.7827139999999997E-2</c:v>
                </c:pt>
                <c:pt idx="156">
                  <c:v>1.239052E-3</c:v>
                </c:pt>
                <c:pt idx="157">
                  <c:v>2.8437369999999998E-3</c:v>
                </c:pt>
                <c:pt idx="158">
                  <c:v>0.16970640000000001</c:v>
                </c:pt>
                <c:pt idx="159">
                  <c:v>6.8367259999999999E-2</c:v>
                </c:pt>
                <c:pt idx="160">
                  <c:v>0.10358630000000001</c:v>
                </c:pt>
                <c:pt idx="161">
                  <c:v>1.6121699999999999E-2</c:v>
                </c:pt>
                <c:pt idx="162">
                  <c:v>2.726736E-3</c:v>
                </c:pt>
                <c:pt idx="163">
                  <c:v>4.9843530000000004E-3</c:v>
                </c:pt>
                <c:pt idx="164">
                  <c:v>1.5638659999999999E-2</c:v>
                </c:pt>
                <c:pt idx="165">
                  <c:v>7.2487289999999996E-2</c:v>
                </c:pt>
                <c:pt idx="166">
                  <c:v>9.3520259999999994E-2</c:v>
                </c:pt>
                <c:pt idx="167">
                  <c:v>2.7721009999999999E-3</c:v>
                </c:pt>
                <c:pt idx="168">
                  <c:v>5.0510480000000003E-2</c:v>
                </c:pt>
                <c:pt idx="169">
                  <c:v>3.1991089999999999E-3</c:v>
                </c:pt>
                <c:pt idx="170">
                  <c:v>2.422121E-2</c:v>
                </c:pt>
                <c:pt idx="171">
                  <c:v>0.1056375</c:v>
                </c:pt>
                <c:pt idx="172">
                  <c:v>3.6684790000000002E-2</c:v>
                </c:pt>
                <c:pt idx="173">
                  <c:v>2.6528369999999999E-3</c:v>
                </c:pt>
                <c:pt idx="174">
                  <c:v>1.7108620000000001E-2</c:v>
                </c:pt>
                <c:pt idx="175">
                  <c:v>4.1876789999999997E-2</c:v>
                </c:pt>
                <c:pt idx="176">
                  <c:v>2.1316160000000001E-2</c:v>
                </c:pt>
                <c:pt idx="177">
                  <c:v>5.5713280000000004E-3</c:v>
                </c:pt>
                <c:pt idx="178">
                  <c:v>6.4271330000000002E-2</c:v>
                </c:pt>
                <c:pt idx="179">
                  <c:v>1.159642E-2</c:v>
                </c:pt>
                <c:pt idx="180">
                  <c:v>3.8924220000000002E-2</c:v>
                </c:pt>
                <c:pt idx="181">
                  <c:v>1.695062E-3</c:v>
                </c:pt>
                <c:pt idx="182">
                  <c:v>0.1095467</c:v>
                </c:pt>
                <c:pt idx="183">
                  <c:v>4.157511E-3</c:v>
                </c:pt>
                <c:pt idx="184">
                  <c:v>2.8049259999999999E-2</c:v>
                </c:pt>
                <c:pt idx="185">
                  <c:v>5.2055369999999997E-2</c:v>
                </c:pt>
                <c:pt idx="186">
                  <c:v>1.793979E-3</c:v>
                </c:pt>
                <c:pt idx="187">
                  <c:v>1.0953930000000001E-2</c:v>
                </c:pt>
                <c:pt idx="188">
                  <c:v>2.411659E-3</c:v>
                </c:pt>
                <c:pt idx="189">
                  <c:v>2.6870939999999999E-2</c:v>
                </c:pt>
                <c:pt idx="190">
                  <c:v>7.3764529999999995E-2</c:v>
                </c:pt>
                <c:pt idx="191">
                  <c:v>2.068942E-2</c:v>
                </c:pt>
                <c:pt idx="192">
                  <c:v>2.5720029999999998E-3</c:v>
                </c:pt>
                <c:pt idx="193">
                  <c:v>1.15695E-2</c:v>
                </c:pt>
                <c:pt idx="194">
                  <c:v>1.095367E-2</c:v>
                </c:pt>
                <c:pt idx="195">
                  <c:v>1.046645E-2</c:v>
                </c:pt>
                <c:pt idx="196">
                  <c:v>2.3394330000000001E-3</c:v>
                </c:pt>
                <c:pt idx="197">
                  <c:v>7.1024340000000004E-3</c:v>
                </c:pt>
                <c:pt idx="198">
                  <c:v>8.9043399999999995E-2</c:v>
                </c:pt>
                <c:pt idx="199">
                  <c:v>3.6345179999999998E-2</c:v>
                </c:pt>
                <c:pt idx="200">
                  <c:v>5.4681790000000001E-2</c:v>
                </c:pt>
                <c:pt idx="201">
                  <c:v>1.2824760000000001E-3</c:v>
                </c:pt>
                <c:pt idx="202">
                  <c:v>2.8239799999999999E-2</c:v>
                </c:pt>
                <c:pt idx="203">
                  <c:v>7.2484799999999999E-3</c:v>
                </c:pt>
                <c:pt idx="204">
                  <c:v>0.13777619999999999</c:v>
                </c:pt>
                <c:pt idx="205">
                  <c:v>2.7521400000000001E-2</c:v>
                </c:pt>
                <c:pt idx="206">
                  <c:v>2.328481E-2</c:v>
                </c:pt>
                <c:pt idx="207">
                  <c:v>3.3018430000000001E-2</c:v>
                </c:pt>
                <c:pt idx="208">
                  <c:v>5.3068430000000003E-3</c:v>
                </c:pt>
                <c:pt idx="209">
                  <c:v>2.827286E-3</c:v>
                </c:pt>
                <c:pt idx="210">
                  <c:v>7.9608860000000004E-3</c:v>
                </c:pt>
                <c:pt idx="211">
                  <c:v>1.231925E-2</c:v>
                </c:pt>
                <c:pt idx="212">
                  <c:v>2.2066870000000001E-3</c:v>
                </c:pt>
                <c:pt idx="213">
                  <c:v>1.1048219999999999E-2</c:v>
                </c:pt>
                <c:pt idx="214">
                  <c:v>1.4439199999999999E-2</c:v>
                </c:pt>
                <c:pt idx="215">
                  <c:v>2.5570390000000001E-3</c:v>
                </c:pt>
                <c:pt idx="216">
                  <c:v>2.211892E-2</c:v>
                </c:pt>
                <c:pt idx="217">
                  <c:v>1.3800659999999999E-2</c:v>
                </c:pt>
                <c:pt idx="218">
                  <c:v>7.413303E-4</c:v>
                </c:pt>
                <c:pt idx="219">
                  <c:v>7.561356E-3</c:v>
                </c:pt>
                <c:pt idx="220">
                  <c:v>2.422639E-2</c:v>
                </c:pt>
                <c:pt idx="221">
                  <c:v>1.149038E-2</c:v>
                </c:pt>
                <c:pt idx="222">
                  <c:v>0.1048897</c:v>
                </c:pt>
                <c:pt idx="223">
                  <c:v>2.803081E-2</c:v>
                </c:pt>
                <c:pt idx="224">
                  <c:v>5.2283459999999997E-2</c:v>
                </c:pt>
                <c:pt idx="225">
                  <c:v>1.2981469999999999E-3</c:v>
                </c:pt>
                <c:pt idx="226">
                  <c:v>5.6887229999999997E-2</c:v>
                </c:pt>
                <c:pt idx="227">
                  <c:v>1.5821559999999999E-3</c:v>
                </c:pt>
                <c:pt idx="228">
                  <c:v>3.261379E-3</c:v>
                </c:pt>
                <c:pt idx="229">
                  <c:v>8.4219909999999995E-2</c:v>
                </c:pt>
                <c:pt idx="230">
                  <c:v>2.364376E-2</c:v>
                </c:pt>
                <c:pt idx="231">
                  <c:v>6.0819610000000003E-3</c:v>
                </c:pt>
                <c:pt idx="232">
                  <c:v>4.6693060000000002E-2</c:v>
                </c:pt>
                <c:pt idx="233">
                  <c:v>6.9157579999999996E-2</c:v>
                </c:pt>
                <c:pt idx="234">
                  <c:v>5.6789170000000003E-3</c:v>
                </c:pt>
                <c:pt idx="235">
                  <c:v>3.3989480000000002E-3</c:v>
                </c:pt>
                <c:pt idx="236">
                  <c:v>0.1064826</c:v>
                </c:pt>
                <c:pt idx="237">
                  <c:v>1.89614E-2</c:v>
                </c:pt>
                <c:pt idx="238">
                  <c:v>7.7715060000000002E-2</c:v>
                </c:pt>
                <c:pt idx="239">
                  <c:v>7.3505529999999997E-4</c:v>
                </c:pt>
                <c:pt idx="240">
                  <c:v>7.3505529999999997E-4</c:v>
                </c:pt>
                <c:pt idx="241">
                  <c:v>8.5243290000000006E-3</c:v>
                </c:pt>
                <c:pt idx="242">
                  <c:v>2.2466920000000001E-2</c:v>
                </c:pt>
                <c:pt idx="243">
                  <c:v>7.5876280000000001E-4</c:v>
                </c:pt>
                <c:pt idx="244">
                  <c:v>8.2114560000000003E-2</c:v>
                </c:pt>
                <c:pt idx="245">
                  <c:v>7.6223389999999995E-4</c:v>
                </c:pt>
                <c:pt idx="246">
                  <c:v>7.6534689999999996E-4</c:v>
                </c:pt>
                <c:pt idx="247">
                  <c:v>5.0035379999999997E-2</c:v>
                </c:pt>
                <c:pt idx="248">
                  <c:v>9.947516999999999E-4</c:v>
                </c:pt>
                <c:pt idx="249">
                  <c:v>7.9050179999999998E-2</c:v>
                </c:pt>
                <c:pt idx="250">
                  <c:v>7.9060050000000007E-2</c:v>
                </c:pt>
                <c:pt idx="251">
                  <c:v>4.8194939999999999E-2</c:v>
                </c:pt>
                <c:pt idx="252">
                  <c:v>2.4896290000000001E-3</c:v>
                </c:pt>
                <c:pt idx="253">
                  <c:v>6.6084120000000001E-3</c:v>
                </c:pt>
                <c:pt idx="254">
                  <c:v>6.0888790000000002E-3</c:v>
                </c:pt>
                <c:pt idx="255">
                  <c:v>6.2021680000000003E-2</c:v>
                </c:pt>
                <c:pt idx="256">
                  <c:v>1.752652E-2</c:v>
                </c:pt>
                <c:pt idx="257">
                  <c:v>1.292187E-3</c:v>
                </c:pt>
                <c:pt idx="258">
                  <c:v>3.5502060000000002E-2</c:v>
                </c:pt>
                <c:pt idx="259">
                  <c:v>8.0169240000000003E-2</c:v>
                </c:pt>
                <c:pt idx="260">
                  <c:v>2.2212120000000002E-3</c:v>
                </c:pt>
                <c:pt idx="261">
                  <c:v>5.200489E-3</c:v>
                </c:pt>
                <c:pt idx="262">
                  <c:v>1.0919129999999999E-3</c:v>
                </c:pt>
                <c:pt idx="263">
                  <c:v>5.7840729999999998E-3</c:v>
                </c:pt>
                <c:pt idx="264">
                  <c:v>8.7344219999999995E-4</c:v>
                </c:pt>
                <c:pt idx="265">
                  <c:v>1.270866E-2</c:v>
                </c:pt>
                <c:pt idx="266">
                  <c:v>1.374449E-3</c:v>
                </c:pt>
                <c:pt idx="267">
                  <c:v>1.3883890000000001E-3</c:v>
                </c:pt>
                <c:pt idx="268">
                  <c:v>6.4624549999999998E-3</c:v>
                </c:pt>
                <c:pt idx="269">
                  <c:v>2.7758990000000001E-2</c:v>
                </c:pt>
                <c:pt idx="270">
                  <c:v>0.105989</c:v>
                </c:pt>
                <c:pt idx="271">
                  <c:v>7.1606559999999996E-3</c:v>
                </c:pt>
                <c:pt idx="272">
                  <c:v>1.1844030000000001E-3</c:v>
                </c:pt>
                <c:pt idx="273">
                  <c:v>3.192926E-3</c:v>
                </c:pt>
                <c:pt idx="274">
                  <c:v>2.1015980000000001E-3</c:v>
                </c:pt>
                <c:pt idx="275">
                  <c:v>0.1341379</c:v>
                </c:pt>
                <c:pt idx="276">
                  <c:v>9.6762720000000005E-4</c:v>
                </c:pt>
                <c:pt idx="277">
                  <c:v>7.8913569999999999E-3</c:v>
                </c:pt>
                <c:pt idx="278">
                  <c:v>1.227817E-3</c:v>
                </c:pt>
                <c:pt idx="279">
                  <c:v>3.3042290000000001E-3</c:v>
                </c:pt>
                <c:pt idx="280">
                  <c:v>1.2501260000000001E-3</c:v>
                </c:pt>
                <c:pt idx="281">
                  <c:v>5.9535640000000004E-4</c:v>
                </c:pt>
                <c:pt idx="282">
                  <c:v>5.9744949999999996E-4</c:v>
                </c:pt>
                <c:pt idx="283">
                  <c:v>6.3224300000000004E-3</c:v>
                </c:pt>
                <c:pt idx="284">
                  <c:v>4.2745309999999998E-3</c:v>
                </c:pt>
                <c:pt idx="285">
                  <c:v>1.0327649999999999E-3</c:v>
                </c:pt>
                <c:pt idx="286">
                  <c:v>5.8295040000000001E-3</c:v>
                </c:pt>
                <c:pt idx="287">
                  <c:v>6.3815690000000001E-3</c:v>
                </c:pt>
                <c:pt idx="288">
                  <c:v>0.13431969999999999</c:v>
                </c:pt>
                <c:pt idx="289">
                  <c:v>4.7964649999999998E-3</c:v>
                </c:pt>
                <c:pt idx="290">
                  <c:v>5.3888730000000003E-2</c:v>
                </c:pt>
                <c:pt idx="291">
                  <c:v>6.0838660000000003E-2</c:v>
                </c:pt>
                <c:pt idx="292">
                  <c:v>1.7573829999999999E-2</c:v>
                </c:pt>
                <c:pt idx="293">
                  <c:v>4.3529270000000004E-3</c:v>
                </c:pt>
                <c:pt idx="294">
                  <c:v>6.5657300000000002E-2</c:v>
                </c:pt>
                <c:pt idx="295">
                  <c:v>7.6159679999999999E-3</c:v>
                </c:pt>
                <c:pt idx="296">
                  <c:v>2.6316699999999998E-2</c:v>
                </c:pt>
                <c:pt idx="297">
                  <c:v>1.061345E-3</c:v>
                </c:pt>
                <c:pt idx="298">
                  <c:v>1.0618069999999999E-3</c:v>
                </c:pt>
                <c:pt idx="299">
                  <c:v>1.158988E-2</c:v>
                </c:pt>
                <c:pt idx="300">
                  <c:v>5.9615110000000001E-3</c:v>
                </c:pt>
                <c:pt idx="301">
                  <c:v>6.3994270000000003E-4</c:v>
                </c:pt>
                <c:pt idx="302">
                  <c:v>6.5300649999999998E-3</c:v>
                </c:pt>
                <c:pt idx="303">
                  <c:v>6.5411660000000002E-3</c:v>
                </c:pt>
                <c:pt idx="304">
                  <c:v>2.2899300000000001E-2</c:v>
                </c:pt>
                <c:pt idx="305">
                  <c:v>8.3718400000000002E-3</c:v>
                </c:pt>
                <c:pt idx="306">
                  <c:v>3.112938E-3</c:v>
                </c:pt>
                <c:pt idx="307">
                  <c:v>1.0957339999999999E-3</c:v>
                </c:pt>
                <c:pt idx="308">
                  <c:v>7.2008990000000002E-3</c:v>
                </c:pt>
                <c:pt idx="309">
                  <c:v>5.4782329999999997E-2</c:v>
                </c:pt>
                <c:pt idx="310">
                  <c:v>3.8689040000000001E-2</c:v>
                </c:pt>
                <c:pt idx="311">
                  <c:v>4.5493349999999998E-3</c:v>
                </c:pt>
                <c:pt idx="312">
                  <c:v>2.3902559999999999E-3</c:v>
                </c:pt>
                <c:pt idx="313">
                  <c:v>7.052572E-2</c:v>
                </c:pt>
                <c:pt idx="314">
                  <c:v>9.2483719999999995E-3</c:v>
                </c:pt>
                <c:pt idx="315">
                  <c:v>1.1314090000000001E-2</c:v>
                </c:pt>
                <c:pt idx="316">
                  <c:v>1.1626410000000001E-3</c:v>
                </c:pt>
                <c:pt idx="317">
                  <c:v>2.359878E-2</c:v>
                </c:pt>
                <c:pt idx="318">
                  <c:v>3.0238080000000001E-2</c:v>
                </c:pt>
                <c:pt idx="319">
                  <c:v>2.7388320000000001E-2</c:v>
                </c:pt>
                <c:pt idx="320">
                  <c:v>1.194996E-3</c:v>
                </c:pt>
                <c:pt idx="321">
                  <c:v>1.2104450000000001E-3</c:v>
                </c:pt>
                <c:pt idx="322">
                  <c:v>4.183601E-2</c:v>
                </c:pt>
                <c:pt idx="323">
                  <c:v>6.4636909999999997E-3</c:v>
                </c:pt>
                <c:pt idx="324">
                  <c:v>2.2210359999999998E-2</c:v>
                </c:pt>
                <c:pt idx="325">
                  <c:v>2.1927269999999998E-3</c:v>
                </c:pt>
                <c:pt idx="326">
                  <c:v>1.5268580000000001E-3</c:v>
                </c:pt>
                <c:pt idx="327">
                  <c:v>3.3844310000000002E-2</c:v>
                </c:pt>
                <c:pt idx="328">
                  <c:v>5.6860530000000002E-4</c:v>
                </c:pt>
                <c:pt idx="329">
                  <c:v>8.4422390000000007E-3</c:v>
                </c:pt>
                <c:pt idx="330">
                  <c:v>1.2707409999999999E-3</c:v>
                </c:pt>
                <c:pt idx="331">
                  <c:v>1.571518E-3</c:v>
                </c:pt>
                <c:pt idx="332">
                  <c:v>1.420419E-2</c:v>
                </c:pt>
                <c:pt idx="333">
                  <c:v>1.9159909999999999E-3</c:v>
                </c:pt>
                <c:pt idx="334">
                  <c:v>1.9152260000000001E-2</c:v>
                </c:pt>
                <c:pt idx="335">
                  <c:v>1.9242180000000001E-2</c:v>
                </c:pt>
                <c:pt idx="336">
                  <c:v>0.1174597</c:v>
                </c:pt>
                <c:pt idx="337">
                  <c:v>4.283476E-2</c:v>
                </c:pt>
                <c:pt idx="338">
                  <c:v>4.0964290000000004E-3</c:v>
                </c:pt>
                <c:pt idx="339">
                  <c:v>2.774532E-2</c:v>
                </c:pt>
                <c:pt idx="340">
                  <c:v>2.7769520000000001E-3</c:v>
                </c:pt>
                <c:pt idx="341">
                  <c:v>6.2543120000000004E-4</c:v>
                </c:pt>
                <c:pt idx="342">
                  <c:v>6.2705759999999997E-4</c:v>
                </c:pt>
                <c:pt idx="343">
                  <c:v>9.416099E-2</c:v>
                </c:pt>
                <c:pt idx="344">
                  <c:v>3.726119E-3</c:v>
                </c:pt>
                <c:pt idx="345">
                  <c:v>1.411147E-3</c:v>
                </c:pt>
                <c:pt idx="346">
                  <c:v>2.0817790000000002E-3</c:v>
                </c:pt>
                <c:pt idx="347">
                  <c:v>1.7329250000000001E-2</c:v>
                </c:pt>
                <c:pt idx="348">
                  <c:v>4.0502679999999999E-2</c:v>
                </c:pt>
                <c:pt idx="349">
                  <c:v>9.0010039999999995E-4</c:v>
                </c:pt>
                <c:pt idx="350">
                  <c:v>1.7772770000000001E-3</c:v>
                </c:pt>
                <c:pt idx="351">
                  <c:v>2.139714E-3</c:v>
                </c:pt>
                <c:pt idx="352">
                  <c:v>4.3640160000000001E-3</c:v>
                </c:pt>
                <c:pt idx="353">
                  <c:v>1.4669500000000001E-3</c:v>
                </c:pt>
                <c:pt idx="354">
                  <c:v>2.8621400000000002E-2</c:v>
                </c:pt>
                <c:pt idx="355">
                  <c:v>9.1830160000000004E-3</c:v>
                </c:pt>
                <c:pt idx="356">
                  <c:v>1.810428E-3</c:v>
                </c:pt>
                <c:pt idx="357">
                  <c:v>1.831903E-3</c:v>
                </c:pt>
                <c:pt idx="358">
                  <c:v>1.833662E-3</c:v>
                </c:pt>
                <c:pt idx="359">
                  <c:v>3.462489E-3</c:v>
                </c:pt>
                <c:pt idx="360">
                  <c:v>4.4569550000000003E-3</c:v>
                </c:pt>
                <c:pt idx="361">
                  <c:v>1.296191E-2</c:v>
                </c:pt>
                <c:pt idx="362">
                  <c:v>3.491353E-3</c:v>
                </c:pt>
                <c:pt idx="363">
                  <c:v>1.528391E-3</c:v>
                </c:pt>
                <c:pt idx="364">
                  <c:v>3.0692610000000002E-3</c:v>
                </c:pt>
                <c:pt idx="365">
                  <c:v>1.8000120000000001E-2</c:v>
                </c:pt>
                <c:pt idx="366">
                  <c:v>1.8032240000000001E-2</c:v>
                </c:pt>
                <c:pt idx="367">
                  <c:v>6.2303940000000002E-3</c:v>
                </c:pt>
                <c:pt idx="368">
                  <c:v>3.3236620000000001E-2</c:v>
                </c:pt>
                <c:pt idx="369">
                  <c:v>9.9170479999999999E-4</c:v>
                </c:pt>
                <c:pt idx="370">
                  <c:v>4.637235E-2</c:v>
                </c:pt>
                <c:pt idx="371">
                  <c:v>1.5920280000000001E-3</c:v>
                </c:pt>
                <c:pt idx="372">
                  <c:v>1.4104179999999999E-2</c:v>
                </c:pt>
                <c:pt idx="373">
                  <c:v>3.1789909999999999E-3</c:v>
                </c:pt>
                <c:pt idx="374">
                  <c:v>1.605165E-3</c:v>
                </c:pt>
                <c:pt idx="375">
                  <c:v>1.2919240000000001E-3</c:v>
                </c:pt>
                <c:pt idx="376">
                  <c:v>6.9836100000000003E-3</c:v>
                </c:pt>
                <c:pt idx="377">
                  <c:v>1.335835E-2</c:v>
                </c:pt>
                <c:pt idx="378">
                  <c:v>1.616391E-3</c:v>
                </c:pt>
                <c:pt idx="379">
                  <c:v>1.625484E-3</c:v>
                </c:pt>
                <c:pt idx="380">
                  <c:v>5.2688240000000001E-3</c:v>
                </c:pt>
                <c:pt idx="381">
                  <c:v>1.635739E-3</c:v>
                </c:pt>
                <c:pt idx="382">
                  <c:v>1.6480030000000001E-3</c:v>
                </c:pt>
                <c:pt idx="383">
                  <c:v>2.0100729999999998E-3</c:v>
                </c:pt>
                <c:pt idx="384">
                  <c:v>1.050605E-3</c:v>
                </c:pt>
                <c:pt idx="385">
                  <c:v>5.3545090000000004E-3</c:v>
                </c:pt>
                <c:pt idx="386">
                  <c:v>1.6754680000000001E-3</c:v>
                </c:pt>
                <c:pt idx="387">
                  <c:v>2.4295039999999999E-3</c:v>
                </c:pt>
                <c:pt idx="388">
                  <c:v>0.10244549999999999</c:v>
                </c:pt>
                <c:pt idx="389">
                  <c:v>1.699554E-3</c:v>
                </c:pt>
                <c:pt idx="390">
                  <c:v>8.2473599999999996E-4</c:v>
                </c:pt>
                <c:pt idx="391">
                  <c:v>8.3962939999999997E-4</c:v>
                </c:pt>
                <c:pt idx="392">
                  <c:v>1.7371610000000001E-3</c:v>
                </c:pt>
                <c:pt idx="393">
                  <c:v>1.6394079999999998E-2</c:v>
                </c:pt>
                <c:pt idx="394">
                  <c:v>1.163177E-2</c:v>
                </c:pt>
                <c:pt idx="395">
                  <c:v>1.1250629999999999E-3</c:v>
                </c:pt>
                <c:pt idx="396">
                  <c:v>1.7658319999999999E-3</c:v>
                </c:pt>
                <c:pt idx="397">
                  <c:v>4.5114359999999997E-3</c:v>
                </c:pt>
                <c:pt idx="398">
                  <c:v>5.0636680000000003E-3</c:v>
                </c:pt>
                <c:pt idx="399">
                  <c:v>1.0315879999999999E-2</c:v>
                </c:pt>
                <c:pt idx="400">
                  <c:v>6.5829289999999997E-4</c:v>
                </c:pt>
                <c:pt idx="401">
                  <c:v>4.5875040000000001E-3</c:v>
                </c:pt>
                <c:pt idx="402">
                  <c:v>9.086834E-4</c:v>
                </c:pt>
                <c:pt idx="403">
                  <c:v>6.7151899999999998E-4</c:v>
                </c:pt>
                <c:pt idx="404">
                  <c:v>1.43371E-2</c:v>
                </c:pt>
                <c:pt idx="405">
                  <c:v>3.8570340000000002E-2</c:v>
                </c:pt>
                <c:pt idx="406">
                  <c:v>3.5856429999999999E-3</c:v>
                </c:pt>
                <c:pt idx="407">
                  <c:v>9.1771330000000001E-4</c:v>
                </c:pt>
                <c:pt idx="408">
                  <c:v>1.864091E-3</c:v>
                </c:pt>
                <c:pt idx="409">
                  <c:v>1.779768E-2</c:v>
                </c:pt>
                <c:pt idx="410">
                  <c:v>5.227588E-3</c:v>
                </c:pt>
                <c:pt idx="411">
                  <c:v>1.5305569999999999E-2</c:v>
                </c:pt>
                <c:pt idx="412">
                  <c:v>3.6568859999999998E-3</c:v>
                </c:pt>
                <c:pt idx="413">
                  <c:v>1.9277109999999999E-3</c:v>
                </c:pt>
                <c:pt idx="414">
                  <c:v>1.963392E-3</c:v>
                </c:pt>
                <c:pt idx="415">
                  <c:v>3.259582E-3</c:v>
                </c:pt>
                <c:pt idx="416">
                  <c:v>4.2858669999999996E-3</c:v>
                </c:pt>
                <c:pt idx="417">
                  <c:v>2.3752130000000002E-3</c:v>
                </c:pt>
                <c:pt idx="418">
                  <c:v>4.8499540000000001E-3</c:v>
                </c:pt>
                <c:pt idx="419">
                  <c:v>4.1730530000000002E-2</c:v>
                </c:pt>
                <c:pt idx="420">
                  <c:v>8.0030980000000002E-3</c:v>
                </c:pt>
                <c:pt idx="421">
                  <c:v>2.8363479999999998E-3</c:v>
                </c:pt>
                <c:pt idx="422">
                  <c:v>7.340816E-3</c:v>
                </c:pt>
                <c:pt idx="423">
                  <c:v>2.1284009999999999E-2</c:v>
                </c:pt>
                <c:pt idx="424">
                  <c:v>1.330473E-3</c:v>
                </c:pt>
                <c:pt idx="425">
                  <c:v>9.6055760000000004E-2</c:v>
                </c:pt>
                <c:pt idx="426">
                  <c:v>1.6897030000000001E-3</c:v>
                </c:pt>
                <c:pt idx="427">
                  <c:v>3.9149520000000002E-3</c:v>
                </c:pt>
                <c:pt idx="428">
                  <c:v>3.9266400000000003E-3</c:v>
                </c:pt>
                <c:pt idx="429">
                  <c:v>3.9430009999999998E-3</c:v>
                </c:pt>
                <c:pt idx="430">
                  <c:v>3.9465910000000002E-3</c:v>
                </c:pt>
                <c:pt idx="431">
                  <c:v>2.9585570000000001E-3</c:v>
                </c:pt>
                <c:pt idx="432">
                  <c:v>1.3745529999999999E-3</c:v>
                </c:pt>
                <c:pt idx="433">
                  <c:v>1.722403E-3</c:v>
                </c:pt>
                <c:pt idx="434">
                  <c:v>1.4457579999999999E-2</c:v>
                </c:pt>
                <c:pt idx="435">
                  <c:v>7.9812999999999998E-4</c:v>
                </c:pt>
                <c:pt idx="436">
                  <c:v>2.1112739999999998E-3</c:v>
                </c:pt>
                <c:pt idx="437">
                  <c:v>7.6738149999999996E-3</c:v>
                </c:pt>
                <c:pt idx="438">
                  <c:v>3.017671E-3</c:v>
                </c:pt>
                <c:pt idx="439">
                  <c:v>1.4130970000000001E-3</c:v>
                </c:pt>
                <c:pt idx="440">
                  <c:v>1.414013E-3</c:v>
                </c:pt>
                <c:pt idx="441">
                  <c:v>8.6313360000000006E-2</c:v>
                </c:pt>
                <c:pt idx="442">
                  <c:v>6.0651370000000003E-2</c:v>
                </c:pt>
                <c:pt idx="443">
                  <c:v>2.1625260000000001E-3</c:v>
                </c:pt>
                <c:pt idx="444">
                  <c:v>8.4332399999999998E-3</c:v>
                </c:pt>
                <c:pt idx="445">
                  <c:v>1.7289880000000001E-2</c:v>
                </c:pt>
                <c:pt idx="446">
                  <c:v>2.191981E-3</c:v>
                </c:pt>
                <c:pt idx="447">
                  <c:v>1.4406569999999999E-3</c:v>
                </c:pt>
                <c:pt idx="448">
                  <c:v>6.0337360000000003E-4</c:v>
                </c:pt>
                <c:pt idx="449">
                  <c:v>1.1275020000000001E-3</c:v>
                </c:pt>
                <c:pt idx="450">
                  <c:v>8.5217029999999996E-4</c:v>
                </c:pt>
                <c:pt idx="451">
                  <c:v>1.8223130000000001E-3</c:v>
                </c:pt>
                <c:pt idx="452">
                  <c:v>2.2214829999999998E-3</c:v>
                </c:pt>
                <c:pt idx="453">
                  <c:v>5.2975740000000002E-3</c:v>
                </c:pt>
                <c:pt idx="454">
                  <c:v>2.2341729999999999E-3</c:v>
                </c:pt>
                <c:pt idx="455">
                  <c:v>1.6641920000000001E-2</c:v>
                </c:pt>
                <c:pt idx="456">
                  <c:v>3.1419690000000001E-3</c:v>
                </c:pt>
                <c:pt idx="457">
                  <c:v>3.6442290000000001E-3</c:v>
                </c:pt>
                <c:pt idx="458">
                  <c:v>8.7161710000000003E-2</c:v>
                </c:pt>
                <c:pt idx="459">
                  <c:v>1.8495059999999999E-3</c:v>
                </c:pt>
                <c:pt idx="460">
                  <c:v>4.2060079999999998E-3</c:v>
                </c:pt>
                <c:pt idx="461">
                  <c:v>6.3339120000000004E-4</c:v>
                </c:pt>
                <c:pt idx="462">
                  <c:v>1.176016E-3</c:v>
                </c:pt>
                <c:pt idx="463">
                  <c:v>2.0504060000000001E-2</c:v>
                </c:pt>
                <c:pt idx="464">
                  <c:v>5.4486639999999998E-3</c:v>
                </c:pt>
                <c:pt idx="465">
                  <c:v>2.326762E-3</c:v>
                </c:pt>
                <c:pt idx="466">
                  <c:v>3.7658510000000002E-3</c:v>
                </c:pt>
                <c:pt idx="467">
                  <c:v>8.8339379999999995E-3</c:v>
                </c:pt>
                <c:pt idx="468">
                  <c:v>1.2076120000000001E-3</c:v>
                </c:pt>
                <c:pt idx="469">
                  <c:v>1.2114090000000001E-3</c:v>
                </c:pt>
                <c:pt idx="470">
                  <c:v>3.2776179999999999E-3</c:v>
                </c:pt>
                <c:pt idx="471">
                  <c:v>8.9418699999999993E-3</c:v>
                </c:pt>
                <c:pt idx="472">
                  <c:v>6.8490219999999997E-3</c:v>
                </c:pt>
                <c:pt idx="473">
                  <c:v>1.9674179999999999E-3</c:v>
                </c:pt>
                <c:pt idx="474">
                  <c:v>8.2621220000000002E-3</c:v>
                </c:pt>
                <c:pt idx="475">
                  <c:v>1.2105990000000001E-2</c:v>
                </c:pt>
                <c:pt idx="476">
                  <c:v>2.4416030000000001E-3</c:v>
                </c:pt>
                <c:pt idx="477">
                  <c:v>6.4267969999999994E-2</c:v>
                </c:pt>
                <c:pt idx="478">
                  <c:v>2.4750750000000002E-3</c:v>
                </c:pt>
                <c:pt idx="479">
                  <c:v>8.1294580000000005E-2</c:v>
                </c:pt>
                <c:pt idx="480">
                  <c:v>1.488184E-2</c:v>
                </c:pt>
                <c:pt idx="481">
                  <c:v>3.0449839999999999E-2</c:v>
                </c:pt>
                <c:pt idx="482">
                  <c:v>3.9234529999999997E-2</c:v>
                </c:pt>
                <c:pt idx="483">
                  <c:v>2.0779710000000001E-3</c:v>
                </c:pt>
                <c:pt idx="484">
                  <c:v>1.691208E-3</c:v>
                </c:pt>
                <c:pt idx="485">
                  <c:v>1.339359E-3</c:v>
                </c:pt>
                <c:pt idx="486">
                  <c:v>3.1821380000000003E-2</c:v>
                </c:pt>
                <c:pt idx="487">
                  <c:v>1.369517E-3</c:v>
                </c:pt>
                <c:pt idx="488">
                  <c:v>4.0929559999999997E-2</c:v>
                </c:pt>
                <c:pt idx="489">
                  <c:v>6.0204380000000002E-2</c:v>
                </c:pt>
                <c:pt idx="490">
                  <c:v>2.373685E-2</c:v>
                </c:pt>
                <c:pt idx="491">
                  <c:v>5.9616519999999996E-3</c:v>
                </c:pt>
                <c:pt idx="492">
                  <c:v>1.797984E-2</c:v>
                </c:pt>
                <c:pt idx="493">
                  <c:v>2.6155950000000001E-3</c:v>
                </c:pt>
                <c:pt idx="494">
                  <c:v>1.029326E-2</c:v>
                </c:pt>
                <c:pt idx="495">
                  <c:v>3.6218090000000001E-3</c:v>
                </c:pt>
                <c:pt idx="496">
                  <c:v>7.762229E-4</c:v>
                </c:pt>
                <c:pt idx="497">
                  <c:v>3.7815349999999998E-2</c:v>
                </c:pt>
                <c:pt idx="498">
                  <c:v>3.6746560000000001E-3</c:v>
                </c:pt>
                <c:pt idx="499">
                  <c:v>2.6654370000000001E-3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5.984839914017423E-2</c:v>
                </c:pt>
                <c:pt idx="1">
                  <c:v>2.4324018554135084E-2</c:v>
                </c:pt>
                <c:pt idx="2">
                  <c:v>1.9685484783346533E-2</c:v>
                </c:pt>
                <c:pt idx="3">
                  <c:v>2.9754497115058263E-2</c:v>
                </c:pt>
                <c:pt idx="4">
                  <c:v>1.878040502319267E-2</c:v>
                </c:pt>
                <c:pt idx="5">
                  <c:v>3.1338386695327528E-2</c:v>
                </c:pt>
                <c:pt idx="6">
                  <c:v>1.6404570652788778E-2</c:v>
                </c:pt>
                <c:pt idx="7">
                  <c:v>2.1382509333635027E-2</c:v>
                </c:pt>
                <c:pt idx="8">
                  <c:v>2.1495644303654259E-2</c:v>
                </c:pt>
                <c:pt idx="9">
                  <c:v>1.7422785382961874E-2</c:v>
                </c:pt>
                <c:pt idx="10">
                  <c:v>2.4097748614096616E-2</c:v>
                </c:pt>
                <c:pt idx="11">
                  <c:v>2.3532073764000454E-2</c:v>
                </c:pt>
                <c:pt idx="12">
                  <c:v>2.2513859033827355E-2</c:v>
                </c:pt>
                <c:pt idx="13">
                  <c:v>1.2218576762077158E-2</c:v>
                </c:pt>
                <c:pt idx="14">
                  <c:v>1.0295282271750198E-2</c:v>
                </c:pt>
                <c:pt idx="15">
                  <c:v>1.7196515442923409E-2</c:v>
                </c:pt>
                <c:pt idx="16">
                  <c:v>1.4028736282384885E-2</c:v>
                </c:pt>
                <c:pt idx="17">
                  <c:v>1.4368141192442584E-2</c:v>
                </c:pt>
                <c:pt idx="18">
                  <c:v>8.0325828713655387E-3</c:v>
                </c:pt>
                <c:pt idx="19">
                  <c:v>8.7113926914809368E-3</c:v>
                </c:pt>
                <c:pt idx="20">
                  <c:v>8.1457178413847729E-3</c:v>
                </c:pt>
                <c:pt idx="21">
                  <c:v>2.0590564543500396E-2</c:v>
                </c:pt>
                <c:pt idx="22">
                  <c:v>8.2588528114040053E-3</c:v>
                </c:pt>
                <c:pt idx="23">
                  <c:v>1.2331711732096391E-2</c:v>
                </c:pt>
                <c:pt idx="24">
                  <c:v>9.5033374816155675E-3</c:v>
                </c:pt>
                <c:pt idx="25">
                  <c:v>2.0703699513519629E-2</c:v>
                </c:pt>
                <c:pt idx="26">
                  <c:v>9.5033374816155675E-3</c:v>
                </c:pt>
                <c:pt idx="27">
                  <c:v>9.5033374816155675E-3</c:v>
                </c:pt>
                <c:pt idx="28">
                  <c:v>7.3537730512501414E-3</c:v>
                </c:pt>
                <c:pt idx="29">
                  <c:v>9.5033374816155675E-3</c:v>
                </c:pt>
                <c:pt idx="30">
                  <c:v>6.2224233510578117E-3</c:v>
                </c:pt>
                <c:pt idx="31">
                  <c:v>1.1200362031904061E-2</c:v>
                </c:pt>
                <c:pt idx="32">
                  <c:v>1.0408417241769431E-2</c:v>
                </c:pt>
                <c:pt idx="33">
                  <c:v>6.2224233510578117E-3</c:v>
                </c:pt>
                <c:pt idx="34">
                  <c:v>6.9012331711732098E-3</c:v>
                </c:pt>
                <c:pt idx="35">
                  <c:v>2.1156239393596562E-2</c:v>
                </c:pt>
                <c:pt idx="36">
                  <c:v>6.6749632311347441E-3</c:v>
                </c:pt>
                <c:pt idx="37">
                  <c:v>8.0325828713655387E-3</c:v>
                </c:pt>
                <c:pt idx="38">
                  <c:v>8.0325828713655387E-3</c:v>
                </c:pt>
                <c:pt idx="39">
                  <c:v>1.0408417241769431E-2</c:v>
                </c:pt>
                <c:pt idx="40">
                  <c:v>1.0634687181807897E-2</c:v>
                </c:pt>
                <c:pt idx="41">
                  <c:v>1.0634687181807897E-2</c:v>
                </c:pt>
                <c:pt idx="42">
                  <c:v>8.9376626315194035E-3</c:v>
                </c:pt>
                <c:pt idx="43">
                  <c:v>1.0408417241769431E-2</c:v>
                </c:pt>
                <c:pt idx="44">
                  <c:v>7.3537730512501414E-3</c:v>
                </c:pt>
                <c:pt idx="45">
                  <c:v>7.3537730512501414E-3</c:v>
                </c:pt>
                <c:pt idx="46">
                  <c:v>6.9012331711732098E-3</c:v>
                </c:pt>
                <c:pt idx="47">
                  <c:v>2.5455368254327412E-2</c:v>
                </c:pt>
                <c:pt idx="48">
                  <c:v>8.5982577214617044E-3</c:v>
                </c:pt>
                <c:pt idx="49">
                  <c:v>6.6749632311347441E-3</c:v>
                </c:pt>
                <c:pt idx="50">
                  <c:v>7.1275031112116756E-3</c:v>
                </c:pt>
                <c:pt idx="51">
                  <c:v>7.3537730512501414E-3</c:v>
                </c:pt>
                <c:pt idx="52">
                  <c:v>7.3537730512501414E-3</c:v>
                </c:pt>
                <c:pt idx="53">
                  <c:v>7.3537730512501414E-3</c:v>
                </c:pt>
                <c:pt idx="54">
                  <c:v>6.5618282611155107E-3</c:v>
                </c:pt>
                <c:pt idx="55">
                  <c:v>1.0408417241769431E-2</c:v>
                </c:pt>
                <c:pt idx="56">
                  <c:v>7.1275031112116756E-3</c:v>
                </c:pt>
                <c:pt idx="57">
                  <c:v>5.8830184410001134E-3</c:v>
                </c:pt>
                <c:pt idx="58">
                  <c:v>6.6749632311347441E-3</c:v>
                </c:pt>
                <c:pt idx="59">
                  <c:v>9.0507976015386359E-3</c:v>
                </c:pt>
                <c:pt idx="60">
                  <c:v>1.0408417241769431E-2</c:v>
                </c:pt>
                <c:pt idx="61">
                  <c:v>5.8830184410001134E-3</c:v>
                </c:pt>
                <c:pt idx="62">
                  <c:v>1.267111664215409E-2</c:v>
                </c:pt>
                <c:pt idx="63">
                  <c:v>1.0408417241769431E-2</c:v>
                </c:pt>
                <c:pt idx="64">
                  <c:v>1.7649055323000339E-2</c:v>
                </c:pt>
                <c:pt idx="65">
                  <c:v>7.8063129313270729E-3</c:v>
                </c:pt>
                <c:pt idx="66">
                  <c:v>7.6931779613078404E-3</c:v>
                </c:pt>
                <c:pt idx="67">
                  <c:v>7.240638081230908E-3</c:v>
                </c:pt>
                <c:pt idx="68">
                  <c:v>4.7516687408077837E-3</c:v>
                </c:pt>
                <c:pt idx="69">
                  <c:v>1.1313497001923295E-2</c:v>
                </c:pt>
                <c:pt idx="70">
                  <c:v>7.5800429912886071E-3</c:v>
                </c:pt>
                <c:pt idx="71">
                  <c:v>1.1313497001923295E-2</c:v>
                </c:pt>
                <c:pt idx="72">
                  <c:v>1.7422785382961874E-2</c:v>
                </c:pt>
                <c:pt idx="73">
                  <c:v>1.4368141192442584E-2</c:v>
                </c:pt>
                <c:pt idx="74">
                  <c:v>8.3719877814232378E-3</c:v>
                </c:pt>
                <c:pt idx="75">
                  <c:v>7.6931779613078404E-3</c:v>
                </c:pt>
                <c:pt idx="76">
                  <c:v>5.6567485009616477E-3</c:v>
                </c:pt>
                <c:pt idx="77">
                  <c:v>5.0910736508654828E-3</c:v>
                </c:pt>
                <c:pt idx="78">
                  <c:v>1.1766036882000227E-2</c:v>
                </c:pt>
                <c:pt idx="79">
                  <c:v>1.7535920352981106E-2</c:v>
                </c:pt>
                <c:pt idx="80">
                  <c:v>7.4669080212693747E-3</c:v>
                </c:pt>
                <c:pt idx="81">
                  <c:v>9.390202511596335E-3</c:v>
                </c:pt>
                <c:pt idx="82">
                  <c:v>7.6931779613078404E-3</c:v>
                </c:pt>
                <c:pt idx="83">
                  <c:v>4.2991288607308522E-3</c:v>
                </c:pt>
                <c:pt idx="84">
                  <c:v>8.8245276615001693E-3</c:v>
                </c:pt>
                <c:pt idx="85">
                  <c:v>9.6164724516347999E-3</c:v>
                </c:pt>
                <c:pt idx="86">
                  <c:v>5.7698834709808801E-3</c:v>
                </c:pt>
                <c:pt idx="87">
                  <c:v>6.9012331711732098E-3</c:v>
                </c:pt>
                <c:pt idx="88">
                  <c:v>1.8101595203077272E-2</c:v>
                </c:pt>
                <c:pt idx="89">
                  <c:v>7.0143681411924423E-3</c:v>
                </c:pt>
                <c:pt idx="90">
                  <c:v>1.2218576762077158E-2</c:v>
                </c:pt>
                <c:pt idx="91">
                  <c:v>7.8063129313270729E-3</c:v>
                </c:pt>
                <c:pt idx="92">
                  <c:v>1.1200362031904061E-2</c:v>
                </c:pt>
                <c:pt idx="93">
                  <c:v>4.6385337707885504E-3</c:v>
                </c:pt>
                <c:pt idx="94">
                  <c:v>4.7516687408077837E-3</c:v>
                </c:pt>
                <c:pt idx="95">
                  <c:v>4.4122638307500846E-3</c:v>
                </c:pt>
                <c:pt idx="96">
                  <c:v>1.9006674963231135E-2</c:v>
                </c:pt>
                <c:pt idx="97">
                  <c:v>1.7649055323000339E-2</c:v>
                </c:pt>
                <c:pt idx="98">
                  <c:v>1.1652901911980993E-2</c:v>
                </c:pt>
                <c:pt idx="99">
                  <c:v>4.9779386808462495E-3</c:v>
                </c:pt>
                <c:pt idx="100">
                  <c:v>4.525398800769318E-3</c:v>
                </c:pt>
                <c:pt idx="101">
                  <c:v>1.1200362031904061E-2</c:v>
                </c:pt>
                <c:pt idx="102">
                  <c:v>5.6567485009616477E-3</c:v>
                </c:pt>
                <c:pt idx="103">
                  <c:v>1.1200362031904061E-2</c:v>
                </c:pt>
                <c:pt idx="104">
                  <c:v>4.7516687408077837E-3</c:v>
                </c:pt>
                <c:pt idx="105">
                  <c:v>8.9376626315194035E-3</c:v>
                </c:pt>
                <c:pt idx="106">
                  <c:v>4.2991288607308522E-3</c:v>
                </c:pt>
                <c:pt idx="107">
                  <c:v>9.1639325715578684E-3</c:v>
                </c:pt>
                <c:pt idx="108">
                  <c:v>5.430478560923181E-3</c:v>
                </c:pt>
                <c:pt idx="109">
                  <c:v>8.4851227514424702E-3</c:v>
                </c:pt>
                <c:pt idx="110">
                  <c:v>2.0251159633442699E-2</c:v>
                </c:pt>
                <c:pt idx="111">
                  <c:v>5.5436135309424144E-3</c:v>
                </c:pt>
                <c:pt idx="112">
                  <c:v>1.0634687181807897E-2</c:v>
                </c:pt>
                <c:pt idx="113">
                  <c:v>6.6749632311347441E-3</c:v>
                </c:pt>
                <c:pt idx="114">
                  <c:v>6.9012331711732098E-3</c:v>
                </c:pt>
                <c:pt idx="115">
                  <c:v>9.955877361692499E-3</c:v>
                </c:pt>
                <c:pt idx="116">
                  <c:v>6.2224233510578117E-3</c:v>
                </c:pt>
                <c:pt idx="117">
                  <c:v>5.3173435909039486E-3</c:v>
                </c:pt>
                <c:pt idx="118">
                  <c:v>1.267111664215409E-2</c:v>
                </c:pt>
                <c:pt idx="119">
                  <c:v>1.3349926462269488E-2</c:v>
                </c:pt>
                <c:pt idx="120">
                  <c:v>1.7083380472904176E-2</c:v>
                </c:pt>
                <c:pt idx="121">
                  <c:v>1.3576196402307953E-2</c:v>
                </c:pt>
                <c:pt idx="122">
                  <c:v>1.3349926462269488E-2</c:v>
                </c:pt>
                <c:pt idx="123">
                  <c:v>6.2224233510578117E-3</c:v>
                </c:pt>
                <c:pt idx="124">
                  <c:v>4.4122638307500846E-3</c:v>
                </c:pt>
                <c:pt idx="125">
                  <c:v>1.267111664215409E-2</c:v>
                </c:pt>
                <c:pt idx="126">
                  <c:v>1.3349926462269488E-2</c:v>
                </c:pt>
                <c:pt idx="127">
                  <c:v>1.1992306822038692E-2</c:v>
                </c:pt>
                <c:pt idx="128">
                  <c:v>1.2444846702115623E-2</c:v>
                </c:pt>
                <c:pt idx="129">
                  <c:v>5.5436135309424144E-3</c:v>
                </c:pt>
                <c:pt idx="130">
                  <c:v>2.0703699513519629E-2</c:v>
                </c:pt>
                <c:pt idx="131">
                  <c:v>1.3463061432288721E-2</c:v>
                </c:pt>
                <c:pt idx="132">
                  <c:v>1.4481276162461816E-2</c:v>
                </c:pt>
                <c:pt idx="133">
                  <c:v>1.6065165742731077E-2</c:v>
                </c:pt>
                <c:pt idx="134">
                  <c:v>1.3915601312365652E-2</c:v>
                </c:pt>
                <c:pt idx="135">
                  <c:v>9.0507976015386359E-3</c:v>
                </c:pt>
                <c:pt idx="136">
                  <c:v>2.0703699513519629E-2</c:v>
                </c:pt>
                <c:pt idx="137">
                  <c:v>6.1092883810385792E-3</c:v>
                </c:pt>
                <c:pt idx="138">
                  <c:v>4.1859938907116189E-3</c:v>
                </c:pt>
                <c:pt idx="139">
                  <c:v>1.0634687181807897E-2</c:v>
                </c:pt>
                <c:pt idx="140">
                  <c:v>1.1879171852019459E-2</c:v>
                </c:pt>
                <c:pt idx="141">
                  <c:v>1.1200362031904061E-2</c:v>
                </c:pt>
                <c:pt idx="142">
                  <c:v>1.4820681072519515E-2</c:v>
                </c:pt>
                <c:pt idx="143">
                  <c:v>1.7762190293019571E-2</c:v>
                </c:pt>
                <c:pt idx="144">
                  <c:v>7.0143681411924423E-3</c:v>
                </c:pt>
                <c:pt idx="145">
                  <c:v>8.1457178413847729E-3</c:v>
                </c:pt>
                <c:pt idx="146">
                  <c:v>1.4255006222423351E-2</c:v>
                </c:pt>
                <c:pt idx="147">
                  <c:v>1.7875325263038807E-2</c:v>
                </c:pt>
                <c:pt idx="148">
                  <c:v>1.074782215182713E-2</c:v>
                </c:pt>
                <c:pt idx="149">
                  <c:v>1.1087227061884829E-2</c:v>
                </c:pt>
                <c:pt idx="150">
                  <c:v>4.6385337707885504E-3</c:v>
                </c:pt>
                <c:pt idx="151">
                  <c:v>3.5071840705962211E-3</c:v>
                </c:pt>
                <c:pt idx="152">
                  <c:v>1.3915601312365652E-2</c:v>
                </c:pt>
                <c:pt idx="153">
                  <c:v>1.7083380472904176E-2</c:v>
                </c:pt>
                <c:pt idx="154">
                  <c:v>1.5838895802692612E-2</c:v>
                </c:pt>
                <c:pt idx="155">
                  <c:v>1.0408417241769431E-2</c:v>
                </c:pt>
                <c:pt idx="156">
                  <c:v>2.4889693404231247E-3</c:v>
                </c:pt>
                <c:pt idx="157">
                  <c:v>3.1677791605385225E-3</c:v>
                </c:pt>
                <c:pt idx="158">
                  <c:v>2.1608779273673492E-2</c:v>
                </c:pt>
                <c:pt idx="159">
                  <c:v>1.2557981672134857E-2</c:v>
                </c:pt>
                <c:pt idx="160">
                  <c:v>1.5952030772711845E-2</c:v>
                </c:pt>
                <c:pt idx="161">
                  <c:v>5.9961534110193459E-3</c:v>
                </c:pt>
                <c:pt idx="162">
                  <c:v>3.0546441905192896E-3</c:v>
                </c:pt>
                <c:pt idx="163">
                  <c:v>3.7334540106346873E-3</c:v>
                </c:pt>
                <c:pt idx="164">
                  <c:v>5.8830184410001134E-3</c:v>
                </c:pt>
                <c:pt idx="165">
                  <c:v>1.2784251612173322E-2</c:v>
                </c:pt>
                <c:pt idx="166">
                  <c:v>1.4820681072519515E-2</c:v>
                </c:pt>
                <c:pt idx="167">
                  <c:v>3.0546441905192896E-3</c:v>
                </c:pt>
                <c:pt idx="168">
                  <c:v>1.0408417241769431E-2</c:v>
                </c:pt>
                <c:pt idx="169">
                  <c:v>3.1677791605385225E-3</c:v>
                </c:pt>
                <c:pt idx="170">
                  <c:v>7.1275031112116756E-3</c:v>
                </c:pt>
                <c:pt idx="171">
                  <c:v>1.5838895802692612E-2</c:v>
                </c:pt>
                <c:pt idx="172">
                  <c:v>8.7113926914809368E-3</c:v>
                </c:pt>
                <c:pt idx="173">
                  <c:v>2.9415092205000567E-3</c:v>
                </c:pt>
                <c:pt idx="174">
                  <c:v>5.9961534110193459E-3</c:v>
                </c:pt>
                <c:pt idx="175">
                  <c:v>9.2770675415771008E-3</c:v>
                </c:pt>
                <c:pt idx="176">
                  <c:v>6.5618282611155107E-3</c:v>
                </c:pt>
                <c:pt idx="177">
                  <c:v>3.7334540106346873E-3</c:v>
                </c:pt>
                <c:pt idx="178">
                  <c:v>1.1652901911980993E-2</c:v>
                </c:pt>
                <c:pt idx="179">
                  <c:v>4.9779386808462495E-3</c:v>
                </c:pt>
                <c:pt idx="180">
                  <c:v>8.8245276615001693E-3</c:v>
                </c:pt>
                <c:pt idx="181">
                  <c:v>2.4889693404231247E-3</c:v>
                </c:pt>
                <c:pt idx="182">
                  <c:v>1.5838895802692612E-2</c:v>
                </c:pt>
                <c:pt idx="183">
                  <c:v>3.2809141305577554E-3</c:v>
                </c:pt>
                <c:pt idx="184">
                  <c:v>7.3537730512501414E-3</c:v>
                </c:pt>
                <c:pt idx="185">
                  <c:v>1.0182147301730966E-2</c:v>
                </c:pt>
                <c:pt idx="186">
                  <c:v>2.4889693404231247E-3</c:v>
                </c:pt>
                <c:pt idx="187">
                  <c:v>4.7516687408077837E-3</c:v>
                </c:pt>
                <c:pt idx="188">
                  <c:v>2.7152392804615905E-3</c:v>
                </c:pt>
                <c:pt idx="189">
                  <c:v>7.1275031112116756E-3</c:v>
                </c:pt>
                <c:pt idx="190">
                  <c:v>1.2331711732096391E-2</c:v>
                </c:pt>
                <c:pt idx="191">
                  <c:v>6.2224233510578117E-3</c:v>
                </c:pt>
                <c:pt idx="192">
                  <c:v>2.7152392804615905E-3</c:v>
                </c:pt>
                <c:pt idx="193">
                  <c:v>4.7516687408077837E-3</c:v>
                </c:pt>
                <c:pt idx="194">
                  <c:v>4.6385337707885504E-3</c:v>
                </c:pt>
                <c:pt idx="195">
                  <c:v>4.525398800769318E-3</c:v>
                </c:pt>
                <c:pt idx="196">
                  <c:v>2.6021043104423576E-3</c:v>
                </c:pt>
                <c:pt idx="197">
                  <c:v>3.8465889806539202E-3</c:v>
                </c:pt>
                <c:pt idx="198">
                  <c:v>1.3576196402307953E-2</c:v>
                </c:pt>
                <c:pt idx="199">
                  <c:v>8.1457178413847729E-3</c:v>
                </c:pt>
                <c:pt idx="200">
                  <c:v>1.0182147301730966E-2</c:v>
                </c:pt>
                <c:pt idx="201">
                  <c:v>2.1495644303654261E-3</c:v>
                </c:pt>
                <c:pt idx="202">
                  <c:v>7.1275031112116756E-3</c:v>
                </c:pt>
                <c:pt idx="203">
                  <c:v>3.8465889806539202E-3</c:v>
                </c:pt>
                <c:pt idx="204">
                  <c:v>1.7762190293019571E-2</c:v>
                </c:pt>
                <c:pt idx="205">
                  <c:v>7.0143681411924423E-3</c:v>
                </c:pt>
                <c:pt idx="206">
                  <c:v>6.4486932910962783E-3</c:v>
                </c:pt>
                <c:pt idx="207">
                  <c:v>7.6931779613078404E-3</c:v>
                </c:pt>
                <c:pt idx="208">
                  <c:v>3.3940491005769883E-3</c:v>
                </c:pt>
                <c:pt idx="209">
                  <c:v>2.7152392804615905E-3</c:v>
                </c:pt>
                <c:pt idx="210">
                  <c:v>3.9597239506731531E-3</c:v>
                </c:pt>
                <c:pt idx="211">
                  <c:v>4.7516687408077837E-3</c:v>
                </c:pt>
                <c:pt idx="212">
                  <c:v>2.4889693404231247E-3</c:v>
                </c:pt>
                <c:pt idx="213">
                  <c:v>4.525398800769318E-3</c:v>
                </c:pt>
                <c:pt idx="214">
                  <c:v>5.0910736508654828E-3</c:v>
                </c:pt>
                <c:pt idx="215">
                  <c:v>2.6021043104423576E-3</c:v>
                </c:pt>
                <c:pt idx="216">
                  <c:v>6.2224233510578117E-3</c:v>
                </c:pt>
                <c:pt idx="217">
                  <c:v>4.9779386808462495E-3</c:v>
                </c:pt>
                <c:pt idx="218">
                  <c:v>1.810159520307727E-3</c:v>
                </c:pt>
                <c:pt idx="219">
                  <c:v>3.8465889806539202E-3</c:v>
                </c:pt>
                <c:pt idx="220">
                  <c:v>6.4486932910962783E-3</c:v>
                </c:pt>
                <c:pt idx="221">
                  <c:v>4.525398800769318E-3</c:v>
                </c:pt>
                <c:pt idx="222">
                  <c:v>1.4707546102500283E-2</c:v>
                </c:pt>
                <c:pt idx="223">
                  <c:v>6.9012331711732098E-3</c:v>
                </c:pt>
                <c:pt idx="224">
                  <c:v>9.6164724516347999E-3</c:v>
                </c:pt>
                <c:pt idx="225">
                  <c:v>2.0364294603461932E-3</c:v>
                </c:pt>
                <c:pt idx="226">
                  <c:v>1.0069012331711731E-2</c:v>
                </c:pt>
                <c:pt idx="227">
                  <c:v>2.1495644303654261E-3</c:v>
                </c:pt>
                <c:pt idx="228">
                  <c:v>2.7152392804615905E-3</c:v>
                </c:pt>
                <c:pt idx="229">
                  <c:v>1.267111664215409E-2</c:v>
                </c:pt>
                <c:pt idx="230">
                  <c:v>6.2224233510578117E-3</c:v>
                </c:pt>
                <c:pt idx="231">
                  <c:v>3.3940491005769883E-3</c:v>
                </c:pt>
                <c:pt idx="232">
                  <c:v>8.9376626315194035E-3</c:v>
                </c:pt>
                <c:pt idx="233">
                  <c:v>1.1200362031904061E-2</c:v>
                </c:pt>
                <c:pt idx="234">
                  <c:v>3.2809141305577554E-3</c:v>
                </c:pt>
                <c:pt idx="235">
                  <c:v>2.7152392804615905E-3</c:v>
                </c:pt>
                <c:pt idx="236">
                  <c:v>1.459441113248105E-2</c:v>
                </c:pt>
                <c:pt idx="237">
                  <c:v>5.5436135309424144E-3</c:v>
                </c:pt>
                <c:pt idx="238">
                  <c:v>1.1992306822038692E-2</c:v>
                </c:pt>
                <c:pt idx="239">
                  <c:v>1.6970245502884941E-3</c:v>
                </c:pt>
                <c:pt idx="240">
                  <c:v>1.6970245502884941E-3</c:v>
                </c:pt>
                <c:pt idx="241">
                  <c:v>3.8465889806539202E-3</c:v>
                </c:pt>
                <c:pt idx="242">
                  <c:v>5.9961534110193459E-3</c:v>
                </c:pt>
                <c:pt idx="243">
                  <c:v>1.6970245502884941E-3</c:v>
                </c:pt>
                <c:pt idx="244">
                  <c:v>1.2331711732096391E-2</c:v>
                </c:pt>
                <c:pt idx="245">
                  <c:v>1.6970245502884941E-3</c:v>
                </c:pt>
                <c:pt idx="246">
                  <c:v>1.6970245502884941E-3</c:v>
                </c:pt>
                <c:pt idx="247">
                  <c:v>9.1639325715578684E-3</c:v>
                </c:pt>
                <c:pt idx="248">
                  <c:v>1.810159520307727E-3</c:v>
                </c:pt>
                <c:pt idx="249">
                  <c:v>1.1992306822038692E-2</c:v>
                </c:pt>
                <c:pt idx="250">
                  <c:v>1.1992306822038692E-2</c:v>
                </c:pt>
                <c:pt idx="251">
                  <c:v>8.9376626315194035E-3</c:v>
                </c:pt>
                <c:pt idx="252">
                  <c:v>2.3758343704038919E-3</c:v>
                </c:pt>
                <c:pt idx="253">
                  <c:v>3.3940491005769883E-3</c:v>
                </c:pt>
                <c:pt idx="254">
                  <c:v>3.2809141305577554E-3</c:v>
                </c:pt>
                <c:pt idx="255">
                  <c:v>1.0295282271750198E-2</c:v>
                </c:pt>
                <c:pt idx="256">
                  <c:v>5.2042086208847153E-3</c:v>
                </c:pt>
                <c:pt idx="257">
                  <c:v>1.9232944903269601E-3</c:v>
                </c:pt>
                <c:pt idx="258">
                  <c:v>7.4669080212693747E-3</c:v>
                </c:pt>
                <c:pt idx="259">
                  <c:v>1.1992306822038692E-2</c:v>
                </c:pt>
                <c:pt idx="260">
                  <c:v>2.262699400384659E-3</c:v>
                </c:pt>
                <c:pt idx="261">
                  <c:v>3.0546441905192896E-3</c:v>
                </c:pt>
                <c:pt idx="262">
                  <c:v>1.810159520307727E-3</c:v>
                </c:pt>
                <c:pt idx="263">
                  <c:v>3.1677791605385225E-3</c:v>
                </c:pt>
                <c:pt idx="264">
                  <c:v>1.6970245502884941E-3</c:v>
                </c:pt>
                <c:pt idx="265">
                  <c:v>4.4122638307500846E-3</c:v>
                </c:pt>
                <c:pt idx="266">
                  <c:v>1.9232944903269601E-3</c:v>
                </c:pt>
                <c:pt idx="267">
                  <c:v>1.9232944903269601E-3</c:v>
                </c:pt>
                <c:pt idx="268">
                  <c:v>3.2809141305577554E-3</c:v>
                </c:pt>
                <c:pt idx="269">
                  <c:v>6.4486932910962783E-3</c:v>
                </c:pt>
                <c:pt idx="270">
                  <c:v>1.4141871252404119E-2</c:v>
                </c:pt>
                <c:pt idx="271">
                  <c:v>3.3940491005769883E-3</c:v>
                </c:pt>
                <c:pt idx="272">
                  <c:v>1.810159520307727E-3</c:v>
                </c:pt>
                <c:pt idx="273">
                  <c:v>2.4889693404231247E-3</c:v>
                </c:pt>
                <c:pt idx="274">
                  <c:v>2.1495644303654261E-3</c:v>
                </c:pt>
                <c:pt idx="275">
                  <c:v>1.6404570652788778E-2</c:v>
                </c:pt>
                <c:pt idx="276">
                  <c:v>1.6970245502884941E-3</c:v>
                </c:pt>
                <c:pt idx="277">
                  <c:v>3.5071840705962211E-3</c:v>
                </c:pt>
                <c:pt idx="278">
                  <c:v>1.810159520307727E-3</c:v>
                </c:pt>
                <c:pt idx="279">
                  <c:v>2.4889693404231247E-3</c:v>
                </c:pt>
                <c:pt idx="280">
                  <c:v>1.810159520307727E-3</c:v>
                </c:pt>
                <c:pt idx="281">
                  <c:v>1.4707546102500284E-3</c:v>
                </c:pt>
                <c:pt idx="282">
                  <c:v>1.4707546102500284E-3</c:v>
                </c:pt>
                <c:pt idx="283">
                  <c:v>3.1677791605385225E-3</c:v>
                </c:pt>
                <c:pt idx="284">
                  <c:v>2.7152392804615905E-3</c:v>
                </c:pt>
                <c:pt idx="285">
                  <c:v>1.6970245502884941E-3</c:v>
                </c:pt>
                <c:pt idx="286">
                  <c:v>3.0546441905192896E-3</c:v>
                </c:pt>
                <c:pt idx="287">
                  <c:v>3.1677791605385225E-3</c:v>
                </c:pt>
                <c:pt idx="288">
                  <c:v>1.6291435682769546E-2</c:v>
                </c:pt>
                <c:pt idx="289">
                  <c:v>2.8283742504808238E-3</c:v>
                </c:pt>
                <c:pt idx="290">
                  <c:v>9.1639325715578684E-3</c:v>
                </c:pt>
                <c:pt idx="291">
                  <c:v>9.8427423916732665E-3</c:v>
                </c:pt>
                <c:pt idx="292">
                  <c:v>4.9779386808462495E-3</c:v>
                </c:pt>
                <c:pt idx="293">
                  <c:v>2.7152392804615905E-3</c:v>
                </c:pt>
                <c:pt idx="294">
                  <c:v>1.0295282271750198E-2</c:v>
                </c:pt>
                <c:pt idx="295">
                  <c:v>3.3940491005769883E-3</c:v>
                </c:pt>
                <c:pt idx="296">
                  <c:v>6.1092883810385792E-3</c:v>
                </c:pt>
                <c:pt idx="297">
                  <c:v>1.6970245502884941E-3</c:v>
                </c:pt>
                <c:pt idx="298">
                  <c:v>1.6970245502884941E-3</c:v>
                </c:pt>
                <c:pt idx="299">
                  <c:v>4.0728589206923864E-3</c:v>
                </c:pt>
                <c:pt idx="300">
                  <c:v>3.0546441905192896E-3</c:v>
                </c:pt>
                <c:pt idx="301">
                  <c:v>1.4707546102500284E-3</c:v>
                </c:pt>
                <c:pt idx="302">
                  <c:v>3.1677791605385225E-3</c:v>
                </c:pt>
                <c:pt idx="303">
                  <c:v>3.1677791605385225E-3</c:v>
                </c:pt>
                <c:pt idx="304">
                  <c:v>5.6567485009616477E-3</c:v>
                </c:pt>
                <c:pt idx="305">
                  <c:v>3.5071840705962211E-3</c:v>
                </c:pt>
                <c:pt idx="306">
                  <c:v>2.3758343704038919E-3</c:v>
                </c:pt>
                <c:pt idx="307">
                  <c:v>1.6970245502884941E-3</c:v>
                </c:pt>
                <c:pt idx="308">
                  <c:v>3.2809141305577554E-3</c:v>
                </c:pt>
                <c:pt idx="309">
                  <c:v>9.1639325715578684E-3</c:v>
                </c:pt>
                <c:pt idx="310">
                  <c:v>7.4669080212693747E-3</c:v>
                </c:pt>
                <c:pt idx="311">
                  <c:v>2.7152392804615905E-3</c:v>
                </c:pt>
                <c:pt idx="312">
                  <c:v>2.1495644303654261E-3</c:v>
                </c:pt>
                <c:pt idx="313">
                  <c:v>1.0634687181807897E-2</c:v>
                </c:pt>
                <c:pt idx="314">
                  <c:v>3.620319040615454E-3</c:v>
                </c:pt>
                <c:pt idx="315">
                  <c:v>3.9597239506731531E-3</c:v>
                </c:pt>
                <c:pt idx="316">
                  <c:v>1.6970245502884941E-3</c:v>
                </c:pt>
                <c:pt idx="317">
                  <c:v>5.6567485009616477E-3</c:v>
                </c:pt>
                <c:pt idx="318">
                  <c:v>6.4486932910962783E-3</c:v>
                </c:pt>
                <c:pt idx="319">
                  <c:v>6.1092883810385792E-3</c:v>
                </c:pt>
                <c:pt idx="320">
                  <c:v>1.6970245502884941E-3</c:v>
                </c:pt>
                <c:pt idx="321">
                  <c:v>1.6970245502884941E-3</c:v>
                </c:pt>
                <c:pt idx="322">
                  <c:v>7.6931779613078404E-3</c:v>
                </c:pt>
                <c:pt idx="323">
                  <c:v>3.0546441905192896E-3</c:v>
                </c:pt>
                <c:pt idx="324">
                  <c:v>5.430478560923181E-3</c:v>
                </c:pt>
                <c:pt idx="325">
                  <c:v>2.0364294603461932E-3</c:v>
                </c:pt>
                <c:pt idx="326">
                  <c:v>1.810159520307727E-3</c:v>
                </c:pt>
                <c:pt idx="327">
                  <c:v>6.7880982011539765E-3</c:v>
                </c:pt>
                <c:pt idx="328">
                  <c:v>1.3576196402307953E-3</c:v>
                </c:pt>
                <c:pt idx="329">
                  <c:v>3.3940491005769883E-3</c:v>
                </c:pt>
                <c:pt idx="330">
                  <c:v>1.6970245502884941E-3</c:v>
                </c:pt>
                <c:pt idx="331">
                  <c:v>1.810159520307727E-3</c:v>
                </c:pt>
                <c:pt idx="332">
                  <c:v>4.2991288607308522E-3</c:v>
                </c:pt>
                <c:pt idx="333">
                  <c:v>1.9232944903269601E-3</c:v>
                </c:pt>
                <c:pt idx="334">
                  <c:v>4.9779386808462495E-3</c:v>
                </c:pt>
                <c:pt idx="335">
                  <c:v>4.9779386808462495E-3</c:v>
                </c:pt>
                <c:pt idx="336">
                  <c:v>1.4481276162461816E-2</c:v>
                </c:pt>
                <c:pt idx="337">
                  <c:v>7.6931779613078404E-3</c:v>
                </c:pt>
                <c:pt idx="338">
                  <c:v>2.4889693404231247E-3</c:v>
                </c:pt>
                <c:pt idx="339">
                  <c:v>5.9961534110193459E-3</c:v>
                </c:pt>
                <c:pt idx="340">
                  <c:v>2.1495644303654261E-3</c:v>
                </c:pt>
                <c:pt idx="341">
                  <c:v>1.3576196402307953E-3</c:v>
                </c:pt>
                <c:pt idx="342">
                  <c:v>1.3576196402307953E-3</c:v>
                </c:pt>
                <c:pt idx="343">
                  <c:v>1.2444846702115623E-2</c:v>
                </c:pt>
                <c:pt idx="344">
                  <c:v>2.3758343704038919E-3</c:v>
                </c:pt>
                <c:pt idx="345">
                  <c:v>1.6970245502884941E-3</c:v>
                </c:pt>
                <c:pt idx="346">
                  <c:v>1.9232944903269601E-3</c:v>
                </c:pt>
                <c:pt idx="347">
                  <c:v>4.6385337707885504E-3</c:v>
                </c:pt>
                <c:pt idx="348">
                  <c:v>7.3537730512501414E-3</c:v>
                </c:pt>
                <c:pt idx="349">
                  <c:v>1.4707546102500284E-3</c:v>
                </c:pt>
                <c:pt idx="350">
                  <c:v>1.810159520307727E-3</c:v>
                </c:pt>
                <c:pt idx="351">
                  <c:v>1.9232944903269601E-3</c:v>
                </c:pt>
                <c:pt idx="352">
                  <c:v>2.4889693404231247E-3</c:v>
                </c:pt>
                <c:pt idx="353">
                  <c:v>1.6970245502884941E-3</c:v>
                </c:pt>
                <c:pt idx="354">
                  <c:v>5.9961534110193459E-3</c:v>
                </c:pt>
                <c:pt idx="355">
                  <c:v>3.3940491005769883E-3</c:v>
                </c:pt>
                <c:pt idx="356">
                  <c:v>1.810159520307727E-3</c:v>
                </c:pt>
                <c:pt idx="357">
                  <c:v>1.810159520307727E-3</c:v>
                </c:pt>
                <c:pt idx="358">
                  <c:v>1.810159520307727E-3</c:v>
                </c:pt>
                <c:pt idx="359">
                  <c:v>2.262699400384659E-3</c:v>
                </c:pt>
                <c:pt idx="360">
                  <c:v>2.4889693404231247E-3</c:v>
                </c:pt>
                <c:pt idx="361">
                  <c:v>3.9597239506731531E-3</c:v>
                </c:pt>
                <c:pt idx="362">
                  <c:v>2.262699400384659E-3</c:v>
                </c:pt>
                <c:pt idx="363">
                  <c:v>1.6970245502884941E-3</c:v>
                </c:pt>
                <c:pt idx="364">
                  <c:v>2.1495644303654261E-3</c:v>
                </c:pt>
                <c:pt idx="365">
                  <c:v>4.6385337707885504E-3</c:v>
                </c:pt>
                <c:pt idx="366">
                  <c:v>4.6385337707885504E-3</c:v>
                </c:pt>
                <c:pt idx="367">
                  <c:v>2.8283742504808238E-3</c:v>
                </c:pt>
                <c:pt idx="368">
                  <c:v>6.4486932910962783E-3</c:v>
                </c:pt>
                <c:pt idx="369">
                  <c:v>1.4707546102500284E-3</c:v>
                </c:pt>
                <c:pt idx="370">
                  <c:v>7.8063129313270729E-3</c:v>
                </c:pt>
                <c:pt idx="371">
                  <c:v>1.6970245502884941E-3</c:v>
                </c:pt>
                <c:pt idx="372">
                  <c:v>4.0728589206923864E-3</c:v>
                </c:pt>
                <c:pt idx="373">
                  <c:v>2.1495644303654261E-3</c:v>
                </c:pt>
                <c:pt idx="374">
                  <c:v>1.6970245502884941E-3</c:v>
                </c:pt>
                <c:pt idx="375">
                  <c:v>1.5838895802692612E-3</c:v>
                </c:pt>
                <c:pt idx="376">
                  <c:v>2.9415092205000567E-3</c:v>
                </c:pt>
                <c:pt idx="377">
                  <c:v>3.9597239506731531E-3</c:v>
                </c:pt>
                <c:pt idx="378">
                  <c:v>1.6970245502884941E-3</c:v>
                </c:pt>
                <c:pt idx="379">
                  <c:v>1.6970245502884941E-3</c:v>
                </c:pt>
                <c:pt idx="380">
                  <c:v>2.6021043104423576E-3</c:v>
                </c:pt>
                <c:pt idx="381">
                  <c:v>1.6970245502884941E-3</c:v>
                </c:pt>
                <c:pt idx="382">
                  <c:v>1.6970245502884941E-3</c:v>
                </c:pt>
                <c:pt idx="383">
                  <c:v>1.810159520307727E-3</c:v>
                </c:pt>
                <c:pt idx="384">
                  <c:v>1.4707546102500284E-3</c:v>
                </c:pt>
                <c:pt idx="385">
                  <c:v>2.6021043104423576E-3</c:v>
                </c:pt>
                <c:pt idx="386">
                  <c:v>1.6970245502884941E-3</c:v>
                </c:pt>
                <c:pt idx="387">
                  <c:v>1.9232944903269601E-3</c:v>
                </c:pt>
                <c:pt idx="388">
                  <c:v>1.2784251612173322E-2</c:v>
                </c:pt>
                <c:pt idx="389">
                  <c:v>1.6970245502884941E-3</c:v>
                </c:pt>
                <c:pt idx="390">
                  <c:v>1.3576196402307953E-3</c:v>
                </c:pt>
                <c:pt idx="391">
                  <c:v>1.3576196402307953E-3</c:v>
                </c:pt>
                <c:pt idx="392">
                  <c:v>1.6970245502884941E-3</c:v>
                </c:pt>
                <c:pt idx="393">
                  <c:v>4.2991288607308522E-3</c:v>
                </c:pt>
                <c:pt idx="394">
                  <c:v>3.620319040615454E-3</c:v>
                </c:pt>
                <c:pt idx="395">
                  <c:v>1.4707546102500284E-3</c:v>
                </c:pt>
                <c:pt idx="396">
                  <c:v>1.6970245502884941E-3</c:v>
                </c:pt>
                <c:pt idx="397">
                  <c:v>2.3758343704038919E-3</c:v>
                </c:pt>
                <c:pt idx="398">
                  <c:v>2.4889693404231247E-3</c:v>
                </c:pt>
                <c:pt idx="399">
                  <c:v>3.3940491005769883E-3</c:v>
                </c:pt>
                <c:pt idx="400">
                  <c:v>1.2444846702115624E-3</c:v>
                </c:pt>
                <c:pt idx="401">
                  <c:v>2.3758343704038919E-3</c:v>
                </c:pt>
                <c:pt idx="402">
                  <c:v>1.3576196402307953E-3</c:v>
                </c:pt>
                <c:pt idx="403">
                  <c:v>1.2444846702115624E-3</c:v>
                </c:pt>
                <c:pt idx="404">
                  <c:v>3.9597239506731531E-3</c:v>
                </c:pt>
                <c:pt idx="405">
                  <c:v>6.7880982011539765E-3</c:v>
                </c:pt>
                <c:pt idx="406">
                  <c:v>2.1495644303654261E-3</c:v>
                </c:pt>
                <c:pt idx="407">
                  <c:v>1.3576196402307953E-3</c:v>
                </c:pt>
                <c:pt idx="408">
                  <c:v>1.6970245502884941E-3</c:v>
                </c:pt>
                <c:pt idx="409">
                  <c:v>4.4122638307500846E-3</c:v>
                </c:pt>
                <c:pt idx="410">
                  <c:v>2.4889693404231247E-3</c:v>
                </c:pt>
                <c:pt idx="411">
                  <c:v>4.0728589206923864E-3</c:v>
                </c:pt>
                <c:pt idx="412">
                  <c:v>2.1495644303654261E-3</c:v>
                </c:pt>
                <c:pt idx="413">
                  <c:v>1.6970245502884941E-3</c:v>
                </c:pt>
                <c:pt idx="414">
                  <c:v>1.6970245502884941E-3</c:v>
                </c:pt>
                <c:pt idx="415">
                  <c:v>2.0364294603461932E-3</c:v>
                </c:pt>
                <c:pt idx="416">
                  <c:v>2.262699400384659E-3</c:v>
                </c:pt>
                <c:pt idx="417">
                  <c:v>1.810159520307727E-3</c:v>
                </c:pt>
                <c:pt idx="418">
                  <c:v>2.3758343704038919E-3</c:v>
                </c:pt>
                <c:pt idx="419">
                  <c:v>7.0143681411924423E-3</c:v>
                </c:pt>
                <c:pt idx="420">
                  <c:v>2.9415092205000567E-3</c:v>
                </c:pt>
                <c:pt idx="421">
                  <c:v>1.9232944903269601E-3</c:v>
                </c:pt>
                <c:pt idx="422">
                  <c:v>2.8283742504808238E-3</c:v>
                </c:pt>
                <c:pt idx="423">
                  <c:v>4.7516687408077837E-3</c:v>
                </c:pt>
                <c:pt idx="424">
                  <c:v>1.4707546102500284E-3</c:v>
                </c:pt>
                <c:pt idx="425">
                  <c:v>1.1879171852019459E-2</c:v>
                </c:pt>
                <c:pt idx="426">
                  <c:v>1.5838895802692612E-3</c:v>
                </c:pt>
                <c:pt idx="427">
                  <c:v>2.1495644303654261E-3</c:v>
                </c:pt>
                <c:pt idx="428">
                  <c:v>2.1495644303654261E-3</c:v>
                </c:pt>
                <c:pt idx="429">
                  <c:v>2.1495644303654261E-3</c:v>
                </c:pt>
                <c:pt idx="430">
                  <c:v>2.1495644303654261E-3</c:v>
                </c:pt>
                <c:pt idx="431">
                  <c:v>1.9232944903269601E-3</c:v>
                </c:pt>
                <c:pt idx="432">
                  <c:v>1.4707546102500284E-3</c:v>
                </c:pt>
                <c:pt idx="433">
                  <c:v>1.5838895802692612E-3</c:v>
                </c:pt>
                <c:pt idx="434">
                  <c:v>3.8465889806539202E-3</c:v>
                </c:pt>
                <c:pt idx="435">
                  <c:v>1.2444846702115624E-3</c:v>
                </c:pt>
                <c:pt idx="436">
                  <c:v>1.6970245502884941E-3</c:v>
                </c:pt>
                <c:pt idx="437">
                  <c:v>2.8283742504808238E-3</c:v>
                </c:pt>
                <c:pt idx="438">
                  <c:v>1.9232944903269601E-3</c:v>
                </c:pt>
                <c:pt idx="439">
                  <c:v>1.4707546102500284E-3</c:v>
                </c:pt>
                <c:pt idx="440">
                  <c:v>1.4707546102500284E-3</c:v>
                </c:pt>
                <c:pt idx="441">
                  <c:v>1.0974092091865596E-2</c:v>
                </c:pt>
                <c:pt idx="442">
                  <c:v>8.7113926914809368E-3</c:v>
                </c:pt>
                <c:pt idx="443">
                  <c:v>1.6970245502884941E-3</c:v>
                </c:pt>
                <c:pt idx="444">
                  <c:v>2.9415092205000567E-3</c:v>
                </c:pt>
                <c:pt idx="445">
                  <c:v>4.1859938907116189E-3</c:v>
                </c:pt>
                <c:pt idx="446">
                  <c:v>1.6970245502884941E-3</c:v>
                </c:pt>
                <c:pt idx="447">
                  <c:v>1.4707546102500284E-3</c:v>
                </c:pt>
                <c:pt idx="448">
                  <c:v>1.1313497001923295E-3</c:v>
                </c:pt>
                <c:pt idx="449">
                  <c:v>1.3576196402307953E-3</c:v>
                </c:pt>
                <c:pt idx="450">
                  <c:v>1.2444846702115624E-3</c:v>
                </c:pt>
                <c:pt idx="451">
                  <c:v>1.5838895802692612E-3</c:v>
                </c:pt>
                <c:pt idx="452">
                  <c:v>1.6970245502884941E-3</c:v>
                </c:pt>
                <c:pt idx="453">
                  <c:v>2.3758343704038919E-3</c:v>
                </c:pt>
                <c:pt idx="454">
                  <c:v>1.6970245502884941E-3</c:v>
                </c:pt>
                <c:pt idx="455">
                  <c:v>4.0728589206923864E-3</c:v>
                </c:pt>
                <c:pt idx="456">
                  <c:v>1.9232944903269601E-3</c:v>
                </c:pt>
                <c:pt idx="457">
                  <c:v>2.0364294603461932E-3</c:v>
                </c:pt>
                <c:pt idx="458">
                  <c:v>1.0974092091865596E-2</c:v>
                </c:pt>
                <c:pt idx="459">
                  <c:v>1.5838895802692612E-3</c:v>
                </c:pt>
                <c:pt idx="460">
                  <c:v>2.1495644303654261E-3</c:v>
                </c:pt>
                <c:pt idx="461">
                  <c:v>1.1313497001923295E-3</c:v>
                </c:pt>
                <c:pt idx="462">
                  <c:v>1.3576196402307953E-3</c:v>
                </c:pt>
                <c:pt idx="463">
                  <c:v>4.525398800769318E-3</c:v>
                </c:pt>
                <c:pt idx="464">
                  <c:v>2.3758343704038919E-3</c:v>
                </c:pt>
                <c:pt idx="465">
                  <c:v>1.6970245502884941E-3</c:v>
                </c:pt>
                <c:pt idx="466">
                  <c:v>2.0364294603461932E-3</c:v>
                </c:pt>
                <c:pt idx="467">
                  <c:v>2.9415092205000567E-3</c:v>
                </c:pt>
                <c:pt idx="468">
                  <c:v>1.3576196402307953E-3</c:v>
                </c:pt>
                <c:pt idx="469">
                  <c:v>1.3576196402307953E-3</c:v>
                </c:pt>
                <c:pt idx="470">
                  <c:v>1.9232944903269601E-3</c:v>
                </c:pt>
                <c:pt idx="471">
                  <c:v>2.9415092205000567E-3</c:v>
                </c:pt>
                <c:pt idx="472">
                  <c:v>2.6021043104423576E-3</c:v>
                </c:pt>
                <c:pt idx="473">
                  <c:v>1.5838895802692612E-3</c:v>
                </c:pt>
                <c:pt idx="474">
                  <c:v>2.8283742504808238E-3</c:v>
                </c:pt>
                <c:pt idx="475">
                  <c:v>3.3940491005769883E-3</c:v>
                </c:pt>
                <c:pt idx="476">
                  <c:v>1.6970245502884941E-3</c:v>
                </c:pt>
                <c:pt idx="477">
                  <c:v>8.8245276615001693E-3</c:v>
                </c:pt>
                <c:pt idx="478">
                  <c:v>1.6970245502884941E-3</c:v>
                </c:pt>
                <c:pt idx="479">
                  <c:v>1.0295282271750198E-2</c:v>
                </c:pt>
                <c:pt idx="480">
                  <c:v>3.7334540106346873E-3</c:v>
                </c:pt>
                <c:pt idx="481">
                  <c:v>5.5436135309424144E-3</c:v>
                </c:pt>
                <c:pt idx="482">
                  <c:v>6.4486932910962783E-3</c:v>
                </c:pt>
                <c:pt idx="483">
                  <c:v>1.5838895802692612E-3</c:v>
                </c:pt>
                <c:pt idx="484">
                  <c:v>1.4707546102500284E-3</c:v>
                </c:pt>
                <c:pt idx="485">
                  <c:v>1.3576196402307953E-3</c:v>
                </c:pt>
                <c:pt idx="486">
                  <c:v>5.6567485009616477E-3</c:v>
                </c:pt>
                <c:pt idx="487">
                  <c:v>1.3576196402307953E-3</c:v>
                </c:pt>
                <c:pt idx="488">
                  <c:v>6.5618282611155107E-3</c:v>
                </c:pt>
                <c:pt idx="489">
                  <c:v>8.3719877814232378E-3</c:v>
                </c:pt>
                <c:pt idx="490">
                  <c:v>4.7516687408077837E-3</c:v>
                </c:pt>
                <c:pt idx="491">
                  <c:v>2.3758343704038919E-3</c:v>
                </c:pt>
                <c:pt idx="492">
                  <c:v>4.0728589206923864E-3</c:v>
                </c:pt>
                <c:pt idx="493">
                  <c:v>1.6970245502884941E-3</c:v>
                </c:pt>
                <c:pt idx="494">
                  <c:v>3.0546441905192896E-3</c:v>
                </c:pt>
                <c:pt idx="495">
                  <c:v>1.9232944903269601E-3</c:v>
                </c:pt>
                <c:pt idx="496">
                  <c:v>1.1313497001923295E-3</c:v>
                </c:pt>
                <c:pt idx="497">
                  <c:v>6.2224233510578117E-3</c:v>
                </c:pt>
                <c:pt idx="498">
                  <c:v>1.9232944903269601E-3</c:v>
                </c:pt>
                <c:pt idx="499">
                  <c:v>1.6970245502884941E-3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29919640"/>
        <c:axId val="329917288"/>
      </c:scatterChart>
      <c:valAx>
        <c:axId val="3299196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855898046047225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7288"/>
        <c:crosses val="autoZero"/>
        <c:crossBetween val="midCat"/>
      </c:valAx>
      <c:valAx>
        <c:axId val="3299172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588577038871102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299196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Biological Process: GRN3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40015712318912755"/>
          <c:y val="1.61671196430503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269648044748833"/>
          <c:y val="7.4954808445092266E-2"/>
          <c:w val="0.79756718735988141"/>
          <c:h val="0.7969140851256134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533168700608307E-2"/>
                  <c:y val="0.61050337663660259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5.9435229999999999E-2</c:v>
                </c:pt>
                <c:pt idx="1">
                  <c:v>5.8176029999999997E-2</c:v>
                </c:pt>
                <c:pt idx="2">
                  <c:v>5.1462090000000002E-2</c:v>
                </c:pt>
                <c:pt idx="3">
                  <c:v>5.8569950000000003E-2</c:v>
                </c:pt>
                <c:pt idx="4">
                  <c:v>3.8634540000000002E-2</c:v>
                </c:pt>
                <c:pt idx="5">
                  <c:v>1.325905E-2</c:v>
                </c:pt>
                <c:pt idx="6">
                  <c:v>1.701567E-2</c:v>
                </c:pt>
                <c:pt idx="7">
                  <c:v>1.3105790000000001E-2</c:v>
                </c:pt>
                <c:pt idx="8">
                  <c:v>2.3764179999999999E-2</c:v>
                </c:pt>
                <c:pt idx="9">
                  <c:v>1.1961289999999999E-2</c:v>
                </c:pt>
                <c:pt idx="10">
                  <c:v>8.0258069999999994E-3</c:v>
                </c:pt>
                <c:pt idx="11">
                  <c:v>2.1638669999999999E-2</c:v>
                </c:pt>
                <c:pt idx="12">
                  <c:v>1.539749E-2</c:v>
                </c:pt>
                <c:pt idx="13">
                  <c:v>1.2308319999999999E-2</c:v>
                </c:pt>
                <c:pt idx="14">
                  <c:v>1.711553E-2</c:v>
                </c:pt>
                <c:pt idx="15">
                  <c:v>2.5068030000000002E-2</c:v>
                </c:pt>
                <c:pt idx="16">
                  <c:v>6.7069279999999995E-2</c:v>
                </c:pt>
                <c:pt idx="17">
                  <c:v>1.325895E-2</c:v>
                </c:pt>
                <c:pt idx="18">
                  <c:v>5.4471140000000003E-3</c:v>
                </c:pt>
                <c:pt idx="19">
                  <c:v>1.262303E-2</c:v>
                </c:pt>
                <c:pt idx="20">
                  <c:v>1.284166E-2</c:v>
                </c:pt>
                <c:pt idx="21">
                  <c:v>1.2885199999999999E-2</c:v>
                </c:pt>
                <c:pt idx="22">
                  <c:v>1.3180849999999999E-2</c:v>
                </c:pt>
                <c:pt idx="23">
                  <c:v>9.3867159999999998E-3</c:v>
                </c:pt>
                <c:pt idx="24">
                  <c:v>9.4526230000000003E-3</c:v>
                </c:pt>
                <c:pt idx="25">
                  <c:v>6.1773000000000002E-3</c:v>
                </c:pt>
                <c:pt idx="26">
                  <c:v>8.0325019999999997E-2</c:v>
                </c:pt>
                <c:pt idx="27">
                  <c:v>8.9194339999999997E-2</c:v>
                </c:pt>
                <c:pt idx="28">
                  <c:v>0.148836</c:v>
                </c:pt>
                <c:pt idx="29">
                  <c:v>7.45439E-3</c:v>
                </c:pt>
                <c:pt idx="30">
                  <c:v>9.5221279999999995E-3</c:v>
                </c:pt>
                <c:pt idx="31">
                  <c:v>9.7348160000000003E-2</c:v>
                </c:pt>
                <c:pt idx="32">
                  <c:v>3.867698E-2</c:v>
                </c:pt>
                <c:pt idx="33">
                  <c:v>3.6318690000000001E-2</c:v>
                </c:pt>
                <c:pt idx="34">
                  <c:v>3.8180720000000001E-2</c:v>
                </c:pt>
                <c:pt idx="35">
                  <c:v>2.1545189999999999E-2</c:v>
                </c:pt>
                <c:pt idx="36">
                  <c:v>4.9644019999999997E-3</c:v>
                </c:pt>
                <c:pt idx="37">
                  <c:v>3.9919499999999997E-2</c:v>
                </c:pt>
                <c:pt idx="38">
                  <c:v>9.4412140000000006E-2</c:v>
                </c:pt>
                <c:pt idx="39">
                  <c:v>0.11008419999999999</c:v>
                </c:pt>
                <c:pt idx="40">
                  <c:v>1.9084859999999999E-2</c:v>
                </c:pt>
                <c:pt idx="41">
                  <c:v>0.12999939999999999</c:v>
                </c:pt>
                <c:pt idx="42">
                  <c:v>2.340134E-2</c:v>
                </c:pt>
                <c:pt idx="43">
                  <c:v>3.261379E-3</c:v>
                </c:pt>
                <c:pt idx="44">
                  <c:v>2.4245409999999998E-2</c:v>
                </c:pt>
                <c:pt idx="45">
                  <c:v>2.3179350000000001E-2</c:v>
                </c:pt>
                <c:pt idx="46">
                  <c:v>9.6185090000000001E-2</c:v>
                </c:pt>
                <c:pt idx="47">
                  <c:v>7.8474150000000006E-2</c:v>
                </c:pt>
                <c:pt idx="48">
                  <c:v>4.8770259999999996E-3</c:v>
                </c:pt>
                <c:pt idx="49">
                  <c:v>4.9634240000000001E-3</c:v>
                </c:pt>
                <c:pt idx="50">
                  <c:v>0.1421857</c:v>
                </c:pt>
                <c:pt idx="51">
                  <c:v>7.7524250000000003E-3</c:v>
                </c:pt>
                <c:pt idx="52">
                  <c:v>3.5278879999999999E-3</c:v>
                </c:pt>
                <c:pt idx="53">
                  <c:v>5.6706580000000003E-3</c:v>
                </c:pt>
                <c:pt idx="54">
                  <c:v>5.2181240000000002E-3</c:v>
                </c:pt>
                <c:pt idx="55">
                  <c:v>3.9131030000000002E-3</c:v>
                </c:pt>
                <c:pt idx="56">
                  <c:v>7.4258049999999997E-3</c:v>
                </c:pt>
                <c:pt idx="57">
                  <c:v>3.2162160000000002E-2</c:v>
                </c:pt>
                <c:pt idx="58">
                  <c:v>7.3296330000000007E-2</c:v>
                </c:pt>
                <c:pt idx="59">
                  <c:v>6.9195999999999997E-3</c:v>
                </c:pt>
                <c:pt idx="60">
                  <c:v>6.5081469999999997E-3</c:v>
                </c:pt>
                <c:pt idx="61">
                  <c:v>1.406195E-2</c:v>
                </c:pt>
                <c:pt idx="62">
                  <c:v>8.0249180000000003E-2</c:v>
                </c:pt>
                <c:pt idx="63">
                  <c:v>2.567798E-2</c:v>
                </c:pt>
                <c:pt idx="64">
                  <c:v>5.8718060000000002E-2</c:v>
                </c:pt>
                <c:pt idx="65">
                  <c:v>6.8367259999999999E-2</c:v>
                </c:pt>
                <c:pt idx="66">
                  <c:v>5.6887229999999997E-2</c:v>
                </c:pt>
                <c:pt idx="67">
                  <c:v>8.6211789999999996E-2</c:v>
                </c:pt>
                <c:pt idx="68">
                  <c:v>0.1048897</c:v>
                </c:pt>
                <c:pt idx="69">
                  <c:v>2.8955999999999999E-2</c:v>
                </c:pt>
                <c:pt idx="70">
                  <c:v>4.0777369999999997E-3</c:v>
                </c:pt>
                <c:pt idx="71">
                  <c:v>6.0204380000000002E-2</c:v>
                </c:pt>
                <c:pt idx="72">
                  <c:v>1.3897710000000001E-2</c:v>
                </c:pt>
                <c:pt idx="73">
                  <c:v>7.816178E-2</c:v>
                </c:pt>
                <c:pt idx="74">
                  <c:v>2.714834E-2</c:v>
                </c:pt>
                <c:pt idx="75">
                  <c:v>9.8417320000000006E-3</c:v>
                </c:pt>
                <c:pt idx="76">
                  <c:v>5.381959E-2</c:v>
                </c:pt>
                <c:pt idx="77">
                  <c:v>7.9772620000000006E-3</c:v>
                </c:pt>
                <c:pt idx="78">
                  <c:v>8.9764150000000001E-2</c:v>
                </c:pt>
                <c:pt idx="79">
                  <c:v>7.2484799999999999E-3</c:v>
                </c:pt>
                <c:pt idx="80">
                  <c:v>8.2095499999999995E-3</c:v>
                </c:pt>
                <c:pt idx="81">
                  <c:v>8.2263219999999995E-3</c:v>
                </c:pt>
                <c:pt idx="82">
                  <c:v>2.7174770000000001E-2</c:v>
                </c:pt>
                <c:pt idx="83">
                  <c:v>6.3104489999999999E-2</c:v>
                </c:pt>
                <c:pt idx="84">
                  <c:v>1.5638659999999999E-2</c:v>
                </c:pt>
                <c:pt idx="85">
                  <c:v>7.5597060000000002E-3</c:v>
                </c:pt>
                <c:pt idx="86">
                  <c:v>4.8194939999999999E-2</c:v>
                </c:pt>
                <c:pt idx="87">
                  <c:v>3.9456360000000003E-2</c:v>
                </c:pt>
                <c:pt idx="88">
                  <c:v>7.9608860000000004E-3</c:v>
                </c:pt>
                <c:pt idx="89">
                  <c:v>3.9643359999999997E-3</c:v>
                </c:pt>
                <c:pt idx="90">
                  <c:v>8.3588570000000001E-2</c:v>
                </c:pt>
                <c:pt idx="91">
                  <c:v>8.4774499999999992E-3</c:v>
                </c:pt>
                <c:pt idx="92">
                  <c:v>4.6338829999999998E-2</c:v>
                </c:pt>
                <c:pt idx="93">
                  <c:v>1.076467E-2</c:v>
                </c:pt>
                <c:pt idx="94">
                  <c:v>8.8475459999999995E-3</c:v>
                </c:pt>
                <c:pt idx="95">
                  <c:v>1.334043E-2</c:v>
                </c:pt>
                <c:pt idx="96">
                  <c:v>8.9258900000000006E-3</c:v>
                </c:pt>
                <c:pt idx="97">
                  <c:v>8.9426609999999993E-3</c:v>
                </c:pt>
                <c:pt idx="98">
                  <c:v>2.774532E-2</c:v>
                </c:pt>
                <c:pt idx="99">
                  <c:v>1.830294E-2</c:v>
                </c:pt>
                <c:pt idx="100">
                  <c:v>4.5051040000000001E-2</c:v>
                </c:pt>
                <c:pt idx="101">
                  <c:v>6.7605709999999999E-2</c:v>
                </c:pt>
                <c:pt idx="102">
                  <c:v>7.2635820000000002E-3</c:v>
                </c:pt>
                <c:pt idx="103">
                  <c:v>8.5243290000000006E-3</c:v>
                </c:pt>
                <c:pt idx="104">
                  <c:v>3.003931E-2</c:v>
                </c:pt>
                <c:pt idx="105">
                  <c:v>1.89614E-2</c:v>
                </c:pt>
                <c:pt idx="106">
                  <c:v>3.0238080000000001E-2</c:v>
                </c:pt>
                <c:pt idx="107">
                  <c:v>2.8621400000000002E-2</c:v>
                </c:pt>
                <c:pt idx="108">
                  <c:v>4.9149989999999998E-2</c:v>
                </c:pt>
                <c:pt idx="109">
                  <c:v>1.7635399999999999E-2</c:v>
                </c:pt>
                <c:pt idx="110">
                  <c:v>6.4529160000000002E-2</c:v>
                </c:pt>
                <c:pt idx="111">
                  <c:v>2.0164919999999999E-2</c:v>
                </c:pt>
                <c:pt idx="112">
                  <c:v>7.4562110000000001E-2</c:v>
                </c:pt>
                <c:pt idx="113">
                  <c:v>1.2960889999999999E-2</c:v>
                </c:pt>
                <c:pt idx="114">
                  <c:v>3.5883789999999999E-2</c:v>
                </c:pt>
                <c:pt idx="115">
                  <c:v>1.231925E-2</c:v>
                </c:pt>
                <c:pt idx="116">
                  <c:v>3.2244719999999998E-2</c:v>
                </c:pt>
                <c:pt idx="117">
                  <c:v>7.8022569999999999E-3</c:v>
                </c:pt>
                <c:pt idx="118">
                  <c:v>2.1316160000000001E-2</c:v>
                </c:pt>
                <c:pt idx="119">
                  <c:v>5.4672610000000003E-2</c:v>
                </c:pt>
                <c:pt idx="120">
                  <c:v>2.331563E-2</c:v>
                </c:pt>
                <c:pt idx="121">
                  <c:v>5.2850759999999997E-2</c:v>
                </c:pt>
                <c:pt idx="122">
                  <c:v>6.4902329999999998E-3</c:v>
                </c:pt>
                <c:pt idx="123">
                  <c:v>2.167908E-2</c:v>
                </c:pt>
                <c:pt idx="124">
                  <c:v>2.1743700000000001E-2</c:v>
                </c:pt>
                <c:pt idx="125">
                  <c:v>5.6949689999999997E-2</c:v>
                </c:pt>
                <c:pt idx="126">
                  <c:v>2.1303610000000001E-2</c:v>
                </c:pt>
                <c:pt idx="127">
                  <c:v>3.5279439999999999E-3</c:v>
                </c:pt>
                <c:pt idx="128">
                  <c:v>1.346807E-2</c:v>
                </c:pt>
                <c:pt idx="129">
                  <c:v>3.1962020000000001E-2</c:v>
                </c:pt>
                <c:pt idx="130">
                  <c:v>0.16970640000000001</c:v>
                </c:pt>
                <c:pt idx="131">
                  <c:v>3.2337829999999998E-2</c:v>
                </c:pt>
                <c:pt idx="132">
                  <c:v>2.131057E-3</c:v>
                </c:pt>
                <c:pt idx="133">
                  <c:v>4.4400849999999999E-3</c:v>
                </c:pt>
                <c:pt idx="134">
                  <c:v>7.654466E-2</c:v>
                </c:pt>
                <c:pt idx="135">
                  <c:v>1.1954040000000001E-2</c:v>
                </c:pt>
                <c:pt idx="136">
                  <c:v>1.199329E-2</c:v>
                </c:pt>
                <c:pt idx="137">
                  <c:v>2.2584719999999999E-2</c:v>
                </c:pt>
                <c:pt idx="138">
                  <c:v>1.9152260000000001E-2</c:v>
                </c:pt>
                <c:pt idx="139">
                  <c:v>2.90067E-2</c:v>
                </c:pt>
                <c:pt idx="140">
                  <c:v>4.9029629999999998E-3</c:v>
                </c:pt>
                <c:pt idx="141">
                  <c:v>4.1166559999999998E-3</c:v>
                </c:pt>
                <c:pt idx="142">
                  <c:v>2.6308459999999999E-2</c:v>
                </c:pt>
                <c:pt idx="143">
                  <c:v>2.6870939999999999E-2</c:v>
                </c:pt>
                <c:pt idx="144">
                  <c:v>2.4547099999999999E-2</c:v>
                </c:pt>
                <c:pt idx="145">
                  <c:v>3.3558959999999999E-2</c:v>
                </c:pt>
                <c:pt idx="146">
                  <c:v>2.5585469999999999E-2</c:v>
                </c:pt>
                <c:pt idx="147">
                  <c:v>1.2483080000000001E-2</c:v>
                </c:pt>
                <c:pt idx="148">
                  <c:v>3.3737650000000001E-2</c:v>
                </c:pt>
                <c:pt idx="149">
                  <c:v>1.046645E-2</c:v>
                </c:pt>
                <c:pt idx="150">
                  <c:v>2.3647439999999999E-2</c:v>
                </c:pt>
                <c:pt idx="151">
                  <c:v>6.0888790000000002E-3</c:v>
                </c:pt>
                <c:pt idx="152">
                  <c:v>3.8940580000000002E-2</c:v>
                </c:pt>
                <c:pt idx="153">
                  <c:v>7.052572E-2</c:v>
                </c:pt>
                <c:pt idx="154">
                  <c:v>4.5278810000000001E-3</c:v>
                </c:pt>
                <c:pt idx="155">
                  <c:v>2.5912370000000001E-3</c:v>
                </c:pt>
                <c:pt idx="156">
                  <c:v>1.0953930000000001E-2</c:v>
                </c:pt>
                <c:pt idx="157">
                  <c:v>0.11399289999999999</c:v>
                </c:pt>
                <c:pt idx="158">
                  <c:v>3.3527549999999998E-3</c:v>
                </c:pt>
                <c:pt idx="159">
                  <c:v>3.1789909999999999E-3</c:v>
                </c:pt>
                <c:pt idx="160">
                  <c:v>4.0760459999999998E-2</c:v>
                </c:pt>
                <c:pt idx="161">
                  <c:v>5.171775E-3</c:v>
                </c:pt>
                <c:pt idx="162">
                  <c:v>7.2487289999999996E-2</c:v>
                </c:pt>
                <c:pt idx="163">
                  <c:v>4.3848480000000002E-2</c:v>
                </c:pt>
                <c:pt idx="164">
                  <c:v>1.518974E-2</c:v>
                </c:pt>
                <c:pt idx="165">
                  <c:v>8.4436339999999999E-2</c:v>
                </c:pt>
                <c:pt idx="166">
                  <c:v>6.3224300000000004E-3</c:v>
                </c:pt>
                <c:pt idx="167">
                  <c:v>8.3595389999999992E-3</c:v>
                </c:pt>
                <c:pt idx="168">
                  <c:v>4.1077120000000002E-2</c:v>
                </c:pt>
                <c:pt idx="169">
                  <c:v>9.6377400000000002E-2</c:v>
                </c:pt>
                <c:pt idx="170">
                  <c:v>7.9870990000000003E-2</c:v>
                </c:pt>
                <c:pt idx="171">
                  <c:v>1.5544599999999999E-3</c:v>
                </c:pt>
                <c:pt idx="172">
                  <c:v>5.5713280000000004E-3</c:v>
                </c:pt>
                <c:pt idx="173">
                  <c:v>4.1730530000000002E-2</c:v>
                </c:pt>
                <c:pt idx="174">
                  <c:v>7.9050179999999998E-2</c:v>
                </c:pt>
                <c:pt idx="175">
                  <c:v>7.9060050000000007E-2</c:v>
                </c:pt>
                <c:pt idx="176">
                  <c:v>2.0572429999999999E-2</c:v>
                </c:pt>
                <c:pt idx="177">
                  <c:v>3.726119E-3</c:v>
                </c:pt>
                <c:pt idx="178">
                  <c:v>5.7217860000000002E-2</c:v>
                </c:pt>
                <c:pt idx="179">
                  <c:v>1.3168089999999999E-3</c:v>
                </c:pt>
                <c:pt idx="180">
                  <c:v>5.8264240000000002E-2</c:v>
                </c:pt>
                <c:pt idx="181">
                  <c:v>1.7013730000000001E-2</c:v>
                </c:pt>
                <c:pt idx="182">
                  <c:v>2.8610509999999999E-3</c:v>
                </c:pt>
                <c:pt idx="183">
                  <c:v>3.9149520000000002E-3</c:v>
                </c:pt>
                <c:pt idx="184">
                  <c:v>5.025077E-2</c:v>
                </c:pt>
                <c:pt idx="185">
                  <c:v>3.6536450000000001E-3</c:v>
                </c:pt>
                <c:pt idx="186">
                  <c:v>6.6290119999999994E-2</c:v>
                </c:pt>
                <c:pt idx="187">
                  <c:v>3.3989480000000002E-3</c:v>
                </c:pt>
                <c:pt idx="188">
                  <c:v>1.239052E-3</c:v>
                </c:pt>
                <c:pt idx="189">
                  <c:v>1.1052340000000001E-3</c:v>
                </c:pt>
                <c:pt idx="190">
                  <c:v>1.620922E-2</c:v>
                </c:pt>
                <c:pt idx="191">
                  <c:v>4.9843530000000004E-3</c:v>
                </c:pt>
                <c:pt idx="192">
                  <c:v>2.5720029999999998E-3</c:v>
                </c:pt>
                <c:pt idx="193">
                  <c:v>6.3312450000000006E-2</c:v>
                </c:pt>
                <c:pt idx="194">
                  <c:v>5.4366320000000003E-3</c:v>
                </c:pt>
                <c:pt idx="195">
                  <c:v>8.4219909999999995E-2</c:v>
                </c:pt>
                <c:pt idx="196">
                  <c:v>6.4291680000000004E-2</c:v>
                </c:pt>
                <c:pt idx="197">
                  <c:v>1.270866E-2</c:v>
                </c:pt>
                <c:pt idx="198">
                  <c:v>4.7827139999999997E-2</c:v>
                </c:pt>
                <c:pt idx="199">
                  <c:v>1.6932099999999999E-2</c:v>
                </c:pt>
                <c:pt idx="200">
                  <c:v>5.6164329999999998E-2</c:v>
                </c:pt>
                <c:pt idx="201">
                  <c:v>3.3042290000000001E-3</c:v>
                </c:pt>
                <c:pt idx="202">
                  <c:v>2.8049259999999999E-2</c:v>
                </c:pt>
                <c:pt idx="203">
                  <c:v>3.88792E-3</c:v>
                </c:pt>
                <c:pt idx="204">
                  <c:v>4.0354309999999997E-2</c:v>
                </c:pt>
                <c:pt idx="205">
                  <c:v>3.922877E-3</c:v>
                </c:pt>
                <c:pt idx="206">
                  <c:v>2.8437369999999998E-3</c:v>
                </c:pt>
                <c:pt idx="207">
                  <c:v>0.13431969999999999</c:v>
                </c:pt>
                <c:pt idx="208">
                  <c:v>1.752652E-2</c:v>
                </c:pt>
                <c:pt idx="209">
                  <c:v>1.5859890000000001E-2</c:v>
                </c:pt>
                <c:pt idx="210">
                  <c:v>6.6814040000000005E-2</c:v>
                </c:pt>
                <c:pt idx="211">
                  <c:v>2.7769520000000001E-3</c:v>
                </c:pt>
                <c:pt idx="212">
                  <c:v>5.0510480000000003E-2</c:v>
                </c:pt>
                <c:pt idx="213">
                  <c:v>3.6128269999999999E-3</c:v>
                </c:pt>
                <c:pt idx="214">
                  <c:v>1.488184E-2</c:v>
                </c:pt>
                <c:pt idx="215">
                  <c:v>1.695062E-3</c:v>
                </c:pt>
                <c:pt idx="216">
                  <c:v>4.9704909999999996E-3</c:v>
                </c:pt>
                <c:pt idx="217">
                  <c:v>2.6528369999999999E-3</c:v>
                </c:pt>
                <c:pt idx="218">
                  <c:v>3.0793350000000001E-2</c:v>
                </c:pt>
                <c:pt idx="219">
                  <c:v>8.802016E-2</c:v>
                </c:pt>
                <c:pt idx="220">
                  <c:v>1.793979E-3</c:v>
                </c:pt>
                <c:pt idx="221">
                  <c:v>1.1322219999999999E-2</c:v>
                </c:pt>
                <c:pt idx="222">
                  <c:v>6.9339689999999999E-3</c:v>
                </c:pt>
                <c:pt idx="223">
                  <c:v>1.15365E-2</c:v>
                </c:pt>
                <c:pt idx="224">
                  <c:v>7.0964540000000003E-3</c:v>
                </c:pt>
                <c:pt idx="225">
                  <c:v>7.0964540000000003E-3</c:v>
                </c:pt>
                <c:pt idx="226">
                  <c:v>2.637983E-3</c:v>
                </c:pt>
                <c:pt idx="227">
                  <c:v>1.2824760000000001E-3</c:v>
                </c:pt>
                <c:pt idx="228">
                  <c:v>2.411659E-3</c:v>
                </c:pt>
                <c:pt idx="229">
                  <c:v>6.8490219999999997E-3</c:v>
                </c:pt>
                <c:pt idx="230">
                  <c:v>2.1760149999999999E-3</c:v>
                </c:pt>
                <c:pt idx="231">
                  <c:v>2.4250510000000001E-3</c:v>
                </c:pt>
                <c:pt idx="232">
                  <c:v>1.1048219999999999E-2</c:v>
                </c:pt>
                <c:pt idx="233">
                  <c:v>1.6121699999999999E-2</c:v>
                </c:pt>
                <c:pt idx="234">
                  <c:v>0.1341379</c:v>
                </c:pt>
                <c:pt idx="235">
                  <c:v>1.3800659999999999E-2</c:v>
                </c:pt>
                <c:pt idx="236">
                  <c:v>3.213481E-2</c:v>
                </c:pt>
                <c:pt idx="237">
                  <c:v>2.827286E-3</c:v>
                </c:pt>
                <c:pt idx="238">
                  <c:v>3.112938E-3</c:v>
                </c:pt>
                <c:pt idx="239">
                  <c:v>6.4216059999999998E-3</c:v>
                </c:pt>
                <c:pt idx="240">
                  <c:v>1.1314090000000001E-2</c:v>
                </c:pt>
                <c:pt idx="241">
                  <c:v>3.7658510000000002E-3</c:v>
                </c:pt>
                <c:pt idx="242">
                  <c:v>7.1458010000000002E-2</c:v>
                </c:pt>
                <c:pt idx="243">
                  <c:v>2.6680739999999999E-3</c:v>
                </c:pt>
                <c:pt idx="244">
                  <c:v>7.340816E-3</c:v>
                </c:pt>
                <c:pt idx="245">
                  <c:v>7.3505529999999997E-4</c:v>
                </c:pt>
                <c:pt idx="246">
                  <c:v>7.3505529999999997E-4</c:v>
                </c:pt>
                <c:pt idx="247">
                  <c:v>4.5270320000000003E-2</c:v>
                </c:pt>
                <c:pt idx="248">
                  <c:v>1.9224349999999999E-3</c:v>
                </c:pt>
                <c:pt idx="249">
                  <c:v>5.2243459999999999E-2</c:v>
                </c:pt>
                <c:pt idx="250">
                  <c:v>5.6717950000000003E-2</c:v>
                </c:pt>
                <c:pt idx="251">
                  <c:v>2.1927269999999998E-3</c:v>
                </c:pt>
                <c:pt idx="252">
                  <c:v>1.538456E-2</c:v>
                </c:pt>
                <c:pt idx="253">
                  <c:v>7.5876280000000001E-4</c:v>
                </c:pt>
                <c:pt idx="254">
                  <c:v>7.6223389999999995E-4</c:v>
                </c:pt>
                <c:pt idx="255">
                  <c:v>2.199947E-2</c:v>
                </c:pt>
                <c:pt idx="256">
                  <c:v>7.6534689999999996E-4</c:v>
                </c:pt>
                <c:pt idx="257">
                  <c:v>2.4896290000000001E-3</c:v>
                </c:pt>
                <c:pt idx="258">
                  <c:v>2.422121E-2</c:v>
                </c:pt>
                <c:pt idx="259">
                  <c:v>2.7521400000000001E-2</c:v>
                </c:pt>
                <c:pt idx="260">
                  <c:v>6.7861409999999999E-3</c:v>
                </c:pt>
                <c:pt idx="261">
                  <c:v>6.9157579999999996E-2</c:v>
                </c:pt>
                <c:pt idx="262">
                  <c:v>6.0819610000000003E-3</c:v>
                </c:pt>
                <c:pt idx="263">
                  <c:v>1.7108620000000001E-2</c:v>
                </c:pt>
                <c:pt idx="264">
                  <c:v>9.3520259999999994E-2</c:v>
                </c:pt>
                <c:pt idx="265">
                  <c:v>2.5570390000000001E-3</c:v>
                </c:pt>
                <c:pt idx="266">
                  <c:v>1.47289E-2</c:v>
                </c:pt>
                <c:pt idx="267">
                  <c:v>1.335835E-2</c:v>
                </c:pt>
                <c:pt idx="268">
                  <c:v>3.4786869999999998E-2</c:v>
                </c:pt>
                <c:pt idx="269">
                  <c:v>0.13777619999999999</c:v>
                </c:pt>
                <c:pt idx="270">
                  <c:v>3.373777E-2</c:v>
                </c:pt>
                <c:pt idx="271">
                  <c:v>3.3236620000000001E-2</c:v>
                </c:pt>
                <c:pt idx="272">
                  <c:v>4.157511E-3</c:v>
                </c:pt>
                <c:pt idx="273">
                  <c:v>1.26222E-2</c:v>
                </c:pt>
                <c:pt idx="274">
                  <c:v>6.3367279999999998E-3</c:v>
                </c:pt>
                <c:pt idx="275">
                  <c:v>7.9468200000000003E-3</c:v>
                </c:pt>
                <c:pt idx="276">
                  <c:v>8.7344219999999995E-4</c:v>
                </c:pt>
                <c:pt idx="277">
                  <c:v>2.726736E-3</c:v>
                </c:pt>
                <c:pt idx="278">
                  <c:v>0.1007627</c:v>
                </c:pt>
                <c:pt idx="279">
                  <c:v>2.6316699999999998E-2</c:v>
                </c:pt>
                <c:pt idx="280">
                  <c:v>8.4509489999999993E-3</c:v>
                </c:pt>
                <c:pt idx="281">
                  <c:v>2.7721009999999999E-3</c:v>
                </c:pt>
                <c:pt idx="282">
                  <c:v>1.7401719999999999E-3</c:v>
                </c:pt>
                <c:pt idx="283">
                  <c:v>4.3640160000000001E-3</c:v>
                </c:pt>
                <c:pt idx="284">
                  <c:v>5.0808270000000004E-3</c:v>
                </c:pt>
                <c:pt idx="285">
                  <c:v>6.9688830000000004E-3</c:v>
                </c:pt>
                <c:pt idx="286">
                  <c:v>5.9535640000000004E-4</c:v>
                </c:pt>
                <c:pt idx="287">
                  <c:v>5.9744949999999996E-4</c:v>
                </c:pt>
                <c:pt idx="288">
                  <c:v>6.6084120000000001E-3</c:v>
                </c:pt>
                <c:pt idx="289">
                  <c:v>4.0964290000000004E-3</c:v>
                </c:pt>
                <c:pt idx="290">
                  <c:v>1.128403E-3</c:v>
                </c:pt>
                <c:pt idx="291">
                  <c:v>9.6762720000000005E-4</c:v>
                </c:pt>
                <c:pt idx="292">
                  <c:v>1.374449E-3</c:v>
                </c:pt>
                <c:pt idx="293">
                  <c:v>2.3590120000000002E-3</c:v>
                </c:pt>
                <c:pt idx="294">
                  <c:v>1.1960119999999999E-2</c:v>
                </c:pt>
                <c:pt idx="295">
                  <c:v>1.015626E-2</c:v>
                </c:pt>
                <c:pt idx="296">
                  <c:v>1.3883890000000001E-3</c:v>
                </c:pt>
                <c:pt idx="297">
                  <c:v>6.3994270000000003E-4</c:v>
                </c:pt>
                <c:pt idx="298">
                  <c:v>3.2776179999999999E-3</c:v>
                </c:pt>
                <c:pt idx="299">
                  <c:v>8.6084179999999996E-3</c:v>
                </c:pt>
                <c:pt idx="300">
                  <c:v>4.3529270000000004E-3</c:v>
                </c:pt>
                <c:pt idx="301">
                  <c:v>2.359878E-2</c:v>
                </c:pt>
                <c:pt idx="302">
                  <c:v>1.0327649999999999E-3</c:v>
                </c:pt>
                <c:pt idx="303">
                  <c:v>1.0343349999999999E-3</c:v>
                </c:pt>
                <c:pt idx="304">
                  <c:v>2.2066870000000001E-3</c:v>
                </c:pt>
                <c:pt idx="305">
                  <c:v>2.2212120000000002E-3</c:v>
                </c:pt>
                <c:pt idx="306">
                  <c:v>3.1821380000000003E-2</c:v>
                </c:pt>
                <c:pt idx="307">
                  <c:v>1.061345E-3</c:v>
                </c:pt>
                <c:pt idx="308">
                  <c:v>1.0555190000000001E-2</c:v>
                </c:pt>
                <c:pt idx="309">
                  <c:v>5.200489E-3</c:v>
                </c:pt>
                <c:pt idx="310">
                  <c:v>5.9615110000000001E-3</c:v>
                </c:pt>
                <c:pt idx="311">
                  <c:v>1.7584040000000001E-3</c:v>
                </c:pt>
                <c:pt idx="312">
                  <c:v>6.7627520000000003E-3</c:v>
                </c:pt>
                <c:pt idx="313">
                  <c:v>1.908174E-2</c:v>
                </c:pt>
                <c:pt idx="314">
                  <c:v>8.4422390000000007E-3</c:v>
                </c:pt>
                <c:pt idx="315">
                  <c:v>8.2114560000000003E-2</c:v>
                </c:pt>
                <c:pt idx="316">
                  <c:v>7.3764529999999995E-2</c:v>
                </c:pt>
                <c:pt idx="317">
                  <c:v>5.6860530000000002E-4</c:v>
                </c:pt>
                <c:pt idx="318">
                  <c:v>4.8351940000000003E-2</c:v>
                </c:pt>
                <c:pt idx="319">
                  <c:v>7.2745739999999998E-3</c:v>
                </c:pt>
                <c:pt idx="320">
                  <c:v>8.1599189999999999E-3</c:v>
                </c:pt>
                <c:pt idx="321">
                  <c:v>0.14704990000000001</c:v>
                </c:pt>
                <c:pt idx="322">
                  <c:v>2.1015980000000001E-3</c:v>
                </c:pt>
                <c:pt idx="323">
                  <c:v>3.9234529999999997E-2</c:v>
                </c:pt>
                <c:pt idx="324">
                  <c:v>1.1626410000000001E-3</c:v>
                </c:pt>
                <c:pt idx="325">
                  <c:v>1.399391E-3</c:v>
                </c:pt>
                <c:pt idx="326">
                  <c:v>6.2543120000000004E-4</c:v>
                </c:pt>
                <c:pt idx="327">
                  <c:v>6.2705759999999997E-4</c:v>
                </c:pt>
                <c:pt idx="328">
                  <c:v>9.3039739999999996E-3</c:v>
                </c:pt>
                <c:pt idx="329">
                  <c:v>2.422639E-2</c:v>
                </c:pt>
                <c:pt idx="330">
                  <c:v>7.1606559999999996E-3</c:v>
                </c:pt>
                <c:pt idx="331">
                  <c:v>6.4134309999999998E-4</c:v>
                </c:pt>
                <c:pt idx="332">
                  <c:v>1.07388E-2</c:v>
                </c:pt>
                <c:pt idx="333">
                  <c:v>1.7294509999999999E-2</c:v>
                </c:pt>
                <c:pt idx="334">
                  <c:v>5.2688240000000001E-3</c:v>
                </c:pt>
                <c:pt idx="335">
                  <c:v>4.5493349999999998E-3</c:v>
                </c:pt>
                <c:pt idx="336">
                  <c:v>3.192926E-3</c:v>
                </c:pt>
                <c:pt idx="337">
                  <c:v>1.43371E-2</c:v>
                </c:pt>
                <c:pt idx="338">
                  <c:v>1.2707409999999999E-3</c:v>
                </c:pt>
                <c:pt idx="339">
                  <c:v>1.5060150000000001E-3</c:v>
                </c:pt>
                <c:pt idx="340">
                  <c:v>4.5472659999999998E-2</c:v>
                </c:pt>
                <c:pt idx="341">
                  <c:v>1.29362E-2</c:v>
                </c:pt>
                <c:pt idx="342">
                  <c:v>1.5268580000000001E-3</c:v>
                </c:pt>
                <c:pt idx="343">
                  <c:v>2.364376E-2</c:v>
                </c:pt>
                <c:pt idx="344">
                  <c:v>3.8749739999999998E-2</c:v>
                </c:pt>
                <c:pt idx="345">
                  <c:v>3.6916030000000002E-2</c:v>
                </c:pt>
                <c:pt idx="346">
                  <c:v>7.097608E-3</c:v>
                </c:pt>
                <c:pt idx="347">
                  <c:v>4.7210459999999996E-3</c:v>
                </c:pt>
                <c:pt idx="348">
                  <c:v>1.57008E-3</c:v>
                </c:pt>
                <c:pt idx="349">
                  <c:v>9.0010039999999995E-4</c:v>
                </c:pt>
                <c:pt idx="350">
                  <c:v>4.3632649999999999E-3</c:v>
                </c:pt>
                <c:pt idx="351">
                  <c:v>2.3902559999999999E-3</c:v>
                </c:pt>
                <c:pt idx="352">
                  <c:v>1.831903E-3</c:v>
                </c:pt>
                <c:pt idx="353">
                  <c:v>1.225737E-2</c:v>
                </c:pt>
                <c:pt idx="354">
                  <c:v>4.7964649999999998E-3</c:v>
                </c:pt>
                <c:pt idx="355">
                  <c:v>2.5819669999999999E-2</c:v>
                </c:pt>
                <c:pt idx="356">
                  <c:v>1.364297E-3</c:v>
                </c:pt>
                <c:pt idx="357">
                  <c:v>8.0966949999999992E-3</c:v>
                </c:pt>
                <c:pt idx="358">
                  <c:v>1.490874E-2</c:v>
                </c:pt>
                <c:pt idx="359">
                  <c:v>1.6483870000000001E-3</c:v>
                </c:pt>
                <c:pt idx="360">
                  <c:v>1.6483870000000001E-3</c:v>
                </c:pt>
                <c:pt idx="361">
                  <c:v>1.411147E-3</c:v>
                </c:pt>
                <c:pt idx="362">
                  <c:v>0.1006558</c:v>
                </c:pt>
                <c:pt idx="363">
                  <c:v>5.3068430000000003E-3</c:v>
                </c:pt>
                <c:pt idx="364">
                  <c:v>9.6278179999999998E-3</c:v>
                </c:pt>
                <c:pt idx="365">
                  <c:v>4.8113580000000003E-2</c:v>
                </c:pt>
                <c:pt idx="366">
                  <c:v>1.158988E-2</c:v>
                </c:pt>
                <c:pt idx="367">
                  <c:v>1.9674179999999999E-3</c:v>
                </c:pt>
                <c:pt idx="368">
                  <c:v>1.2076120000000001E-3</c:v>
                </c:pt>
                <c:pt idx="369">
                  <c:v>9.9170479999999999E-4</c:v>
                </c:pt>
                <c:pt idx="370">
                  <c:v>4.2747740000000003E-3</c:v>
                </c:pt>
                <c:pt idx="371">
                  <c:v>1.7363409999999999E-2</c:v>
                </c:pt>
                <c:pt idx="372">
                  <c:v>1.4669500000000001E-3</c:v>
                </c:pt>
                <c:pt idx="373">
                  <c:v>1.227817E-3</c:v>
                </c:pt>
                <c:pt idx="374">
                  <c:v>4.2915460000000002E-3</c:v>
                </c:pt>
                <c:pt idx="375">
                  <c:v>0.105989</c:v>
                </c:pt>
                <c:pt idx="376">
                  <c:v>2.3142779999999999E-3</c:v>
                </c:pt>
                <c:pt idx="377">
                  <c:v>8.2473599999999996E-4</c:v>
                </c:pt>
                <c:pt idx="378">
                  <c:v>1.050605E-3</c:v>
                </c:pt>
                <c:pt idx="379">
                  <c:v>1.810428E-3</c:v>
                </c:pt>
                <c:pt idx="380">
                  <c:v>1.4104179999999999E-2</c:v>
                </c:pt>
                <c:pt idx="381">
                  <c:v>1.0919129999999999E-3</c:v>
                </c:pt>
                <c:pt idx="382">
                  <c:v>5.0035379999999997E-2</c:v>
                </c:pt>
                <c:pt idx="383">
                  <c:v>1.162348E-2</c:v>
                </c:pt>
                <c:pt idx="384">
                  <c:v>2.139714E-3</c:v>
                </c:pt>
                <c:pt idx="385">
                  <c:v>4.145035E-3</c:v>
                </c:pt>
                <c:pt idx="386">
                  <c:v>9.2483719999999995E-3</c:v>
                </c:pt>
                <c:pt idx="387">
                  <c:v>4.1626149999999997E-3</c:v>
                </c:pt>
                <c:pt idx="388">
                  <c:v>8.9001450000000001E-4</c:v>
                </c:pt>
                <c:pt idx="389">
                  <c:v>1.8823430000000001E-3</c:v>
                </c:pt>
                <c:pt idx="390">
                  <c:v>2.7946910000000002E-3</c:v>
                </c:pt>
                <c:pt idx="391">
                  <c:v>9.3034250000000006E-3</c:v>
                </c:pt>
                <c:pt idx="392">
                  <c:v>5.3091430000000005E-4</c:v>
                </c:pt>
                <c:pt idx="393">
                  <c:v>1.616391E-3</c:v>
                </c:pt>
                <c:pt idx="394">
                  <c:v>9.086834E-4</c:v>
                </c:pt>
                <c:pt idx="395">
                  <c:v>1.625484E-3</c:v>
                </c:pt>
                <c:pt idx="396">
                  <c:v>9.1771330000000001E-4</c:v>
                </c:pt>
                <c:pt idx="397">
                  <c:v>3.5502060000000002E-2</c:v>
                </c:pt>
                <c:pt idx="398">
                  <c:v>5.437377E-4</c:v>
                </c:pt>
                <c:pt idx="399">
                  <c:v>1.6480030000000001E-3</c:v>
                </c:pt>
                <c:pt idx="400">
                  <c:v>1.397887E-3</c:v>
                </c:pt>
                <c:pt idx="401">
                  <c:v>1.6652420000000001E-2</c:v>
                </c:pt>
                <c:pt idx="402">
                  <c:v>1.6754680000000001E-3</c:v>
                </c:pt>
                <c:pt idx="403">
                  <c:v>3.9465910000000002E-3</c:v>
                </c:pt>
                <c:pt idx="404">
                  <c:v>2.7673980000000001E-2</c:v>
                </c:pt>
                <c:pt idx="405">
                  <c:v>2.4140470000000001E-2</c:v>
                </c:pt>
                <c:pt idx="406">
                  <c:v>5.2283459999999997E-2</c:v>
                </c:pt>
                <c:pt idx="407">
                  <c:v>2.9346279999999999E-3</c:v>
                </c:pt>
                <c:pt idx="408">
                  <c:v>2.0100729999999998E-3</c:v>
                </c:pt>
                <c:pt idx="409">
                  <c:v>1.7371610000000001E-3</c:v>
                </c:pt>
                <c:pt idx="410">
                  <c:v>2.9838970000000001E-3</c:v>
                </c:pt>
                <c:pt idx="411">
                  <c:v>1.5385050000000001E-2</c:v>
                </c:pt>
                <c:pt idx="412">
                  <c:v>7.8669670000000008E-3</c:v>
                </c:pt>
                <c:pt idx="413">
                  <c:v>4.3573160000000001E-4</c:v>
                </c:pt>
                <c:pt idx="414">
                  <c:v>4.8777569999999999E-3</c:v>
                </c:pt>
                <c:pt idx="415">
                  <c:v>7.9812999999999998E-4</c:v>
                </c:pt>
                <c:pt idx="416">
                  <c:v>1.6641920000000001E-2</c:v>
                </c:pt>
                <c:pt idx="417">
                  <c:v>3.0692610000000002E-3</c:v>
                </c:pt>
                <c:pt idx="418">
                  <c:v>2.4125050000000001E-3</c:v>
                </c:pt>
                <c:pt idx="419">
                  <c:v>7.1024340000000004E-3</c:v>
                </c:pt>
                <c:pt idx="420">
                  <c:v>2.5416330000000001E-2</c:v>
                </c:pt>
                <c:pt idx="421">
                  <c:v>6.3339120000000004E-4</c:v>
                </c:pt>
                <c:pt idx="422">
                  <c:v>1.095367E-2</c:v>
                </c:pt>
                <c:pt idx="423">
                  <c:v>1.0974100000000001E-2</c:v>
                </c:pt>
                <c:pt idx="424">
                  <c:v>3.8689040000000001E-2</c:v>
                </c:pt>
                <c:pt idx="425">
                  <c:v>3.8795520000000001E-3</c:v>
                </c:pt>
                <c:pt idx="426">
                  <c:v>5.0636680000000003E-3</c:v>
                </c:pt>
                <c:pt idx="427">
                  <c:v>8.5217029999999996E-4</c:v>
                </c:pt>
                <c:pt idx="428">
                  <c:v>6.0838660000000003E-2</c:v>
                </c:pt>
                <c:pt idx="429">
                  <c:v>9.1991299999999998E-3</c:v>
                </c:pt>
                <c:pt idx="430">
                  <c:v>3.2237820000000001E-3</c:v>
                </c:pt>
                <c:pt idx="431">
                  <c:v>1.9277109999999999E-3</c:v>
                </c:pt>
                <c:pt idx="432">
                  <c:v>2.7758990000000001E-2</c:v>
                </c:pt>
                <c:pt idx="433">
                  <c:v>1.3745529999999999E-3</c:v>
                </c:pt>
                <c:pt idx="434">
                  <c:v>1.9376249999999999E-3</c:v>
                </c:pt>
                <c:pt idx="435">
                  <c:v>1.1275020000000001E-3</c:v>
                </c:pt>
                <c:pt idx="436">
                  <c:v>1.4439199999999999E-2</c:v>
                </c:pt>
                <c:pt idx="437">
                  <c:v>9.320587E-3</c:v>
                </c:pt>
                <c:pt idx="438">
                  <c:v>5.7030320000000002E-2</c:v>
                </c:pt>
                <c:pt idx="439">
                  <c:v>2.6073079999999998E-2</c:v>
                </c:pt>
                <c:pt idx="440">
                  <c:v>1.1861E-2</c:v>
                </c:pt>
                <c:pt idx="441">
                  <c:v>8.8643260000000005E-3</c:v>
                </c:pt>
                <c:pt idx="442">
                  <c:v>5.6789170000000003E-3</c:v>
                </c:pt>
                <c:pt idx="443">
                  <c:v>1.7289880000000001E-2</c:v>
                </c:pt>
                <c:pt idx="444">
                  <c:v>7.9353340000000005E-3</c:v>
                </c:pt>
                <c:pt idx="445">
                  <c:v>2.803081E-2</c:v>
                </c:pt>
                <c:pt idx="446">
                  <c:v>1.6897030000000001E-3</c:v>
                </c:pt>
                <c:pt idx="447">
                  <c:v>1.414013E-3</c:v>
                </c:pt>
                <c:pt idx="448">
                  <c:v>3.709852E-3</c:v>
                </c:pt>
                <c:pt idx="449">
                  <c:v>1.176016E-3</c:v>
                </c:pt>
                <c:pt idx="450">
                  <c:v>1.4406569999999999E-3</c:v>
                </c:pt>
                <c:pt idx="451">
                  <c:v>1.722403E-3</c:v>
                </c:pt>
                <c:pt idx="452">
                  <c:v>2.8239799999999999E-2</c:v>
                </c:pt>
                <c:pt idx="453">
                  <c:v>7.3111339999999995E-4</c:v>
                </c:pt>
                <c:pt idx="454">
                  <c:v>6.5366590000000002E-2</c:v>
                </c:pt>
                <c:pt idx="455">
                  <c:v>3.0373010000000001E-3</c:v>
                </c:pt>
                <c:pt idx="456">
                  <c:v>3.8570340000000002E-2</c:v>
                </c:pt>
                <c:pt idx="457">
                  <c:v>1.15695E-2</c:v>
                </c:pt>
                <c:pt idx="458">
                  <c:v>9.5712460000000003E-3</c:v>
                </c:pt>
                <c:pt idx="459">
                  <c:v>1.2114090000000001E-3</c:v>
                </c:pt>
                <c:pt idx="460">
                  <c:v>9.416099E-2</c:v>
                </c:pt>
                <c:pt idx="461">
                  <c:v>1.2205580000000001E-2</c:v>
                </c:pt>
                <c:pt idx="462">
                  <c:v>3.457346E-3</c:v>
                </c:pt>
                <c:pt idx="463">
                  <c:v>1.7772770000000001E-3</c:v>
                </c:pt>
                <c:pt idx="464">
                  <c:v>5.9009170000000003E-3</c:v>
                </c:pt>
                <c:pt idx="465">
                  <c:v>1.016617E-2</c:v>
                </c:pt>
                <c:pt idx="466">
                  <c:v>5.3888730000000003E-2</c:v>
                </c:pt>
                <c:pt idx="467">
                  <c:v>2.1112739999999998E-3</c:v>
                </c:pt>
                <c:pt idx="468">
                  <c:v>7.1753329999999998E-5</c:v>
                </c:pt>
                <c:pt idx="469">
                  <c:v>1.341879E-2</c:v>
                </c:pt>
                <c:pt idx="470">
                  <c:v>1.534695E-3</c:v>
                </c:pt>
                <c:pt idx="471">
                  <c:v>2.139031E-3</c:v>
                </c:pt>
                <c:pt idx="472">
                  <c:v>8.8061690000000008E-3</c:v>
                </c:pt>
                <c:pt idx="473">
                  <c:v>2.8099010000000001E-3</c:v>
                </c:pt>
                <c:pt idx="474">
                  <c:v>3.7838289999999997E-2</c:v>
                </c:pt>
                <c:pt idx="475">
                  <c:v>2.4790889999999999E-3</c:v>
                </c:pt>
                <c:pt idx="476">
                  <c:v>1.552758E-3</c:v>
                </c:pt>
                <c:pt idx="477">
                  <c:v>0.1056375</c:v>
                </c:pt>
                <c:pt idx="478">
                  <c:v>2.8363479999999998E-3</c:v>
                </c:pt>
                <c:pt idx="479">
                  <c:v>2.49183E-3</c:v>
                </c:pt>
                <c:pt idx="480">
                  <c:v>4.1927739999999999E-4</c:v>
                </c:pt>
                <c:pt idx="481">
                  <c:v>5.9645520000000004E-4</c:v>
                </c:pt>
                <c:pt idx="482">
                  <c:v>8.8776270000000008E-3</c:v>
                </c:pt>
                <c:pt idx="483">
                  <c:v>8.0356009999999996E-4</c:v>
                </c:pt>
                <c:pt idx="484">
                  <c:v>3.5856429999999999E-3</c:v>
                </c:pt>
                <c:pt idx="485">
                  <c:v>1.2919240000000001E-3</c:v>
                </c:pt>
                <c:pt idx="486">
                  <c:v>3.8722550000000001E-2</c:v>
                </c:pt>
                <c:pt idx="487">
                  <c:v>2.5191699999999998E-3</c:v>
                </c:pt>
                <c:pt idx="488">
                  <c:v>1.5794310000000001E-3</c:v>
                </c:pt>
                <c:pt idx="489">
                  <c:v>7.4923120000000001E-3</c:v>
                </c:pt>
                <c:pt idx="490">
                  <c:v>4.0792219999999997E-2</c:v>
                </c:pt>
                <c:pt idx="491">
                  <c:v>6.156851E-2</c:v>
                </c:pt>
                <c:pt idx="492">
                  <c:v>1.10294E-2</c:v>
                </c:pt>
                <c:pt idx="493">
                  <c:v>7.7715060000000002E-2</c:v>
                </c:pt>
                <c:pt idx="494">
                  <c:v>2.2341729999999999E-3</c:v>
                </c:pt>
                <c:pt idx="495">
                  <c:v>3.674961E-3</c:v>
                </c:pt>
                <c:pt idx="496">
                  <c:v>1.339359E-3</c:v>
                </c:pt>
                <c:pt idx="497">
                  <c:v>1.341053E-3</c:v>
                </c:pt>
                <c:pt idx="498">
                  <c:v>1.3779359999999999E-2</c:v>
                </c:pt>
                <c:pt idx="499">
                  <c:v>1.269503E-2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4.6385337707885506E-2</c:v>
                </c:pt>
                <c:pt idx="1">
                  <c:v>4.502771806765471E-2</c:v>
                </c:pt>
                <c:pt idx="2">
                  <c:v>4.1181129087000792E-2</c:v>
                </c:pt>
                <c:pt idx="3">
                  <c:v>3.6768865256250706E-2</c:v>
                </c:pt>
                <c:pt idx="4">
                  <c:v>2.964136214503903E-2</c:v>
                </c:pt>
                <c:pt idx="5">
                  <c:v>1.9119809933250367E-2</c:v>
                </c:pt>
                <c:pt idx="6">
                  <c:v>1.8214730173096504E-2</c:v>
                </c:pt>
                <c:pt idx="7">
                  <c:v>1.6291435682769546E-2</c:v>
                </c:pt>
                <c:pt idx="8">
                  <c:v>2.0477429573481164E-2</c:v>
                </c:pt>
                <c:pt idx="9">
                  <c:v>1.5160085982577214E-2</c:v>
                </c:pt>
                <c:pt idx="10">
                  <c:v>1.2444846702115623E-2</c:v>
                </c:pt>
                <c:pt idx="11">
                  <c:v>1.7988460233058039E-2</c:v>
                </c:pt>
                <c:pt idx="12">
                  <c:v>1.5273220952596447E-2</c:v>
                </c:pt>
                <c:pt idx="13">
                  <c:v>1.3689331372327185E-2</c:v>
                </c:pt>
                <c:pt idx="14">
                  <c:v>1.5499490892634913E-2</c:v>
                </c:pt>
                <c:pt idx="15">
                  <c:v>1.8214730173096504E-2</c:v>
                </c:pt>
                <c:pt idx="16">
                  <c:v>2.9188822264962101E-2</c:v>
                </c:pt>
                <c:pt idx="17">
                  <c:v>1.3689331372327185E-2</c:v>
                </c:pt>
                <c:pt idx="18">
                  <c:v>9.7296074216540341E-3</c:v>
                </c:pt>
                <c:pt idx="19">
                  <c:v>1.3236791492250254E-2</c:v>
                </c:pt>
                <c:pt idx="20">
                  <c:v>1.3236791492250254E-2</c:v>
                </c:pt>
                <c:pt idx="21">
                  <c:v>1.3236791492250254E-2</c:v>
                </c:pt>
                <c:pt idx="22">
                  <c:v>1.3349926462269488E-2</c:v>
                </c:pt>
                <c:pt idx="23">
                  <c:v>1.1652901911980993E-2</c:v>
                </c:pt>
                <c:pt idx="24">
                  <c:v>1.1652901911980993E-2</c:v>
                </c:pt>
                <c:pt idx="25">
                  <c:v>9.955877361692499E-3</c:v>
                </c:pt>
                <c:pt idx="26">
                  <c:v>3.1225251725308292E-2</c:v>
                </c:pt>
                <c:pt idx="27">
                  <c:v>3.2922276275596789E-2</c:v>
                </c:pt>
                <c:pt idx="28">
                  <c:v>4.412263830750085E-2</c:v>
                </c:pt>
                <c:pt idx="29">
                  <c:v>1.0408417241769431E-2</c:v>
                </c:pt>
                <c:pt idx="30">
                  <c:v>1.1313497001923295E-2</c:v>
                </c:pt>
                <c:pt idx="31">
                  <c:v>3.3940491005769881E-2</c:v>
                </c:pt>
                <c:pt idx="32">
                  <c:v>2.0477429573481164E-2</c:v>
                </c:pt>
                <c:pt idx="33">
                  <c:v>1.9798619753365766E-2</c:v>
                </c:pt>
                <c:pt idx="34">
                  <c:v>1.9911754723384998E-2</c:v>
                </c:pt>
                <c:pt idx="35">
                  <c:v>1.4820681072519515E-2</c:v>
                </c:pt>
                <c:pt idx="36">
                  <c:v>8.1457178413847729E-3</c:v>
                </c:pt>
                <c:pt idx="37">
                  <c:v>1.9798619753365766E-2</c:v>
                </c:pt>
                <c:pt idx="38">
                  <c:v>3.1677791605385225E-2</c:v>
                </c:pt>
                <c:pt idx="39">
                  <c:v>3.4619300825885282E-2</c:v>
                </c:pt>
                <c:pt idx="40">
                  <c:v>1.380246634234642E-2</c:v>
                </c:pt>
                <c:pt idx="41">
                  <c:v>3.7673945016404572E-2</c:v>
                </c:pt>
                <c:pt idx="42">
                  <c:v>1.4707546102500283E-2</c:v>
                </c:pt>
                <c:pt idx="43">
                  <c:v>6.6749632311347441E-3</c:v>
                </c:pt>
                <c:pt idx="44">
                  <c:v>1.4820681072519515E-2</c:v>
                </c:pt>
                <c:pt idx="45">
                  <c:v>1.4481276162461816E-2</c:v>
                </c:pt>
                <c:pt idx="46">
                  <c:v>3.0998981785269827E-2</c:v>
                </c:pt>
                <c:pt idx="47">
                  <c:v>2.7491797714673607E-2</c:v>
                </c:pt>
                <c:pt idx="48">
                  <c:v>7.3537730512501414E-3</c:v>
                </c:pt>
                <c:pt idx="49">
                  <c:v>7.3537730512501414E-3</c:v>
                </c:pt>
                <c:pt idx="50">
                  <c:v>3.801334992646227E-2</c:v>
                </c:pt>
                <c:pt idx="51">
                  <c:v>8.3719877814232378E-3</c:v>
                </c:pt>
                <c:pt idx="52">
                  <c:v>6.2224233510578117E-3</c:v>
                </c:pt>
                <c:pt idx="53">
                  <c:v>7.240638081230908E-3</c:v>
                </c:pt>
                <c:pt idx="54">
                  <c:v>7.0143681411924423E-3</c:v>
                </c:pt>
                <c:pt idx="55">
                  <c:v>6.2224233510578117E-3</c:v>
                </c:pt>
                <c:pt idx="56">
                  <c:v>7.9194479013463062E-3</c:v>
                </c:pt>
                <c:pt idx="57">
                  <c:v>1.5499490892634913E-2</c:v>
                </c:pt>
                <c:pt idx="58">
                  <c:v>2.4550288494173549E-2</c:v>
                </c:pt>
                <c:pt idx="59">
                  <c:v>7.5800429912886071E-3</c:v>
                </c:pt>
                <c:pt idx="60">
                  <c:v>7.3537730512501414E-3</c:v>
                </c:pt>
                <c:pt idx="61">
                  <c:v>1.0182147301730966E-2</c:v>
                </c:pt>
                <c:pt idx="62">
                  <c:v>2.5568503224346645E-2</c:v>
                </c:pt>
                <c:pt idx="63">
                  <c:v>1.3463061432288721E-2</c:v>
                </c:pt>
                <c:pt idx="64">
                  <c:v>2.1043104423577329E-2</c:v>
                </c:pt>
                <c:pt idx="65">
                  <c:v>2.2966398913904288E-2</c:v>
                </c:pt>
                <c:pt idx="66">
                  <c:v>2.0477429573481164E-2</c:v>
                </c:pt>
                <c:pt idx="67">
                  <c:v>2.6247313044462043E-2</c:v>
                </c:pt>
                <c:pt idx="68">
                  <c:v>2.964136214503903E-2</c:v>
                </c:pt>
                <c:pt idx="69">
                  <c:v>1.4028736282384885E-2</c:v>
                </c:pt>
                <c:pt idx="70">
                  <c:v>5.8830184410001134E-3</c:v>
                </c:pt>
                <c:pt idx="71">
                  <c:v>2.1043104423577329E-2</c:v>
                </c:pt>
                <c:pt idx="72">
                  <c:v>9.390202511596335E-3</c:v>
                </c:pt>
                <c:pt idx="73">
                  <c:v>2.3984613644077384E-2</c:v>
                </c:pt>
                <c:pt idx="74">
                  <c:v>1.3010521552211789E-2</c:v>
                </c:pt>
                <c:pt idx="75">
                  <c:v>7.9194479013463062E-3</c:v>
                </c:pt>
                <c:pt idx="76">
                  <c:v>1.8893539993211902E-2</c:v>
                </c:pt>
                <c:pt idx="77">
                  <c:v>7.1275031112116756E-3</c:v>
                </c:pt>
                <c:pt idx="78">
                  <c:v>2.5681638194365877E-2</c:v>
                </c:pt>
                <c:pt idx="79">
                  <c:v>6.7880982011539765E-3</c:v>
                </c:pt>
                <c:pt idx="80">
                  <c:v>7.1275031112116756E-3</c:v>
                </c:pt>
                <c:pt idx="81">
                  <c:v>7.1275031112116756E-3</c:v>
                </c:pt>
                <c:pt idx="82">
                  <c:v>1.267111664215409E-2</c:v>
                </c:pt>
                <c:pt idx="83">
                  <c:v>2.0477429573481164E-2</c:v>
                </c:pt>
                <c:pt idx="84">
                  <c:v>9.5033374816155675E-3</c:v>
                </c:pt>
                <c:pt idx="85">
                  <c:v>6.7880982011539765E-3</c:v>
                </c:pt>
                <c:pt idx="86">
                  <c:v>1.7309650412942641E-2</c:v>
                </c:pt>
                <c:pt idx="87">
                  <c:v>1.5386355922615681E-2</c:v>
                </c:pt>
                <c:pt idx="88">
                  <c:v>6.9012331711732098E-3</c:v>
                </c:pt>
                <c:pt idx="89">
                  <c:v>5.2042086208847153E-3</c:v>
                </c:pt>
                <c:pt idx="90">
                  <c:v>2.4097748614096616E-2</c:v>
                </c:pt>
                <c:pt idx="91">
                  <c:v>7.0143681411924423E-3</c:v>
                </c:pt>
                <c:pt idx="92">
                  <c:v>1.6743975562846476E-2</c:v>
                </c:pt>
                <c:pt idx="93">
                  <c:v>7.8063129313270729E-3</c:v>
                </c:pt>
                <c:pt idx="94">
                  <c:v>7.1275031112116756E-3</c:v>
                </c:pt>
                <c:pt idx="95">
                  <c:v>8.5982577214617044E-3</c:v>
                </c:pt>
                <c:pt idx="96">
                  <c:v>7.1275031112116756E-3</c:v>
                </c:pt>
                <c:pt idx="97">
                  <c:v>7.1275031112116756E-3</c:v>
                </c:pt>
                <c:pt idx="98">
                  <c:v>1.2444846702115623E-2</c:v>
                </c:pt>
                <c:pt idx="99">
                  <c:v>9.955877361692499E-3</c:v>
                </c:pt>
                <c:pt idx="100">
                  <c:v>1.6291435682769546E-2</c:v>
                </c:pt>
                <c:pt idx="101">
                  <c:v>2.0816834483538861E-2</c:v>
                </c:pt>
                <c:pt idx="102">
                  <c:v>6.4486932910962783E-3</c:v>
                </c:pt>
                <c:pt idx="103">
                  <c:v>6.9012331711732098E-3</c:v>
                </c:pt>
                <c:pt idx="104">
                  <c:v>1.2897386582192557E-2</c:v>
                </c:pt>
                <c:pt idx="105">
                  <c:v>1.0069012331711731E-2</c:v>
                </c:pt>
                <c:pt idx="106">
                  <c:v>1.2897386582192557E-2</c:v>
                </c:pt>
                <c:pt idx="107">
                  <c:v>1.2444846702115623E-2</c:v>
                </c:pt>
                <c:pt idx="108">
                  <c:v>1.697024550288494E-2</c:v>
                </c:pt>
                <c:pt idx="109">
                  <c:v>9.6164724516347999E-3</c:v>
                </c:pt>
                <c:pt idx="110">
                  <c:v>2.002488969340423E-2</c:v>
                </c:pt>
                <c:pt idx="111">
                  <c:v>1.0295282271750198E-2</c:v>
                </c:pt>
                <c:pt idx="112">
                  <c:v>2.183504921371196E-2</c:v>
                </c:pt>
                <c:pt idx="113">
                  <c:v>8.1457178413847729E-3</c:v>
                </c:pt>
                <c:pt idx="114">
                  <c:v>1.3915601312365652E-2</c:v>
                </c:pt>
                <c:pt idx="115">
                  <c:v>7.9194479013463062E-3</c:v>
                </c:pt>
                <c:pt idx="116">
                  <c:v>1.3010521552211789E-2</c:v>
                </c:pt>
                <c:pt idx="117">
                  <c:v>6.335558321077045E-3</c:v>
                </c:pt>
                <c:pt idx="118">
                  <c:v>1.0295282271750198E-2</c:v>
                </c:pt>
                <c:pt idx="119">
                  <c:v>1.7649055323000339E-2</c:v>
                </c:pt>
                <c:pt idx="120">
                  <c:v>1.074782215182713E-2</c:v>
                </c:pt>
                <c:pt idx="121">
                  <c:v>1.7196515442923409E-2</c:v>
                </c:pt>
                <c:pt idx="122">
                  <c:v>5.7698834709808801E-3</c:v>
                </c:pt>
                <c:pt idx="123">
                  <c:v>1.0295282271750198E-2</c:v>
                </c:pt>
                <c:pt idx="124">
                  <c:v>1.0295282271750198E-2</c:v>
                </c:pt>
                <c:pt idx="125">
                  <c:v>1.7875325263038807E-2</c:v>
                </c:pt>
                <c:pt idx="126">
                  <c:v>1.0069012331711731E-2</c:v>
                </c:pt>
                <c:pt idx="127">
                  <c:v>4.4122638307500846E-3</c:v>
                </c:pt>
                <c:pt idx="128">
                  <c:v>7.9194479013463062E-3</c:v>
                </c:pt>
                <c:pt idx="129">
                  <c:v>1.2557981672134857E-2</c:v>
                </c:pt>
                <c:pt idx="130">
                  <c:v>3.6768865256250706E-2</c:v>
                </c:pt>
                <c:pt idx="131">
                  <c:v>1.2557981672134857E-2</c:v>
                </c:pt>
                <c:pt idx="132">
                  <c:v>3.620319040615454E-3</c:v>
                </c:pt>
                <c:pt idx="133">
                  <c:v>4.7516687408077837E-3</c:v>
                </c:pt>
                <c:pt idx="134">
                  <c:v>2.1269374363615794E-2</c:v>
                </c:pt>
                <c:pt idx="135">
                  <c:v>7.3537730512501414E-3</c:v>
                </c:pt>
                <c:pt idx="136">
                  <c:v>7.3537730512501414E-3</c:v>
                </c:pt>
                <c:pt idx="137">
                  <c:v>1.0182147301730966E-2</c:v>
                </c:pt>
                <c:pt idx="138">
                  <c:v>9.2770675415771008E-3</c:v>
                </c:pt>
                <c:pt idx="139">
                  <c:v>1.1652901911980993E-2</c:v>
                </c:pt>
                <c:pt idx="140">
                  <c:v>4.864803710827017E-3</c:v>
                </c:pt>
                <c:pt idx="141">
                  <c:v>4.525398800769318E-3</c:v>
                </c:pt>
                <c:pt idx="142">
                  <c:v>1.0974092091865596E-2</c:v>
                </c:pt>
                <c:pt idx="143">
                  <c:v>1.1087227061884829E-2</c:v>
                </c:pt>
                <c:pt idx="144">
                  <c:v>1.0521552211788665E-2</c:v>
                </c:pt>
                <c:pt idx="145">
                  <c:v>1.2557981672134857E-2</c:v>
                </c:pt>
                <c:pt idx="146">
                  <c:v>1.074782215182713E-2</c:v>
                </c:pt>
                <c:pt idx="147">
                  <c:v>7.3537730512501414E-3</c:v>
                </c:pt>
                <c:pt idx="148">
                  <c:v>1.2557981672134857E-2</c:v>
                </c:pt>
                <c:pt idx="149">
                  <c:v>6.6749632311347441E-3</c:v>
                </c:pt>
                <c:pt idx="150">
                  <c:v>1.0182147301730966E-2</c:v>
                </c:pt>
                <c:pt idx="151">
                  <c:v>5.2042086208847153E-3</c:v>
                </c:pt>
                <c:pt idx="152">
                  <c:v>1.3463061432288721E-2</c:v>
                </c:pt>
                <c:pt idx="153">
                  <c:v>1.9572349813327301E-2</c:v>
                </c:pt>
                <c:pt idx="154">
                  <c:v>4.525398800769318E-3</c:v>
                </c:pt>
                <c:pt idx="155">
                  <c:v>3.620319040615454E-3</c:v>
                </c:pt>
                <c:pt idx="156">
                  <c:v>6.6749632311347441E-3</c:v>
                </c:pt>
                <c:pt idx="157">
                  <c:v>2.6926122864577441E-2</c:v>
                </c:pt>
                <c:pt idx="158">
                  <c:v>3.9597239506731531E-3</c:v>
                </c:pt>
                <c:pt idx="159">
                  <c:v>3.8465889806539202E-3</c:v>
                </c:pt>
                <c:pt idx="160">
                  <c:v>1.3576196402307953E-2</c:v>
                </c:pt>
                <c:pt idx="161">
                  <c:v>4.6385337707885504E-3</c:v>
                </c:pt>
                <c:pt idx="162">
                  <c:v>1.9572349813327301E-2</c:v>
                </c:pt>
                <c:pt idx="163">
                  <c:v>1.4141871252404119E-2</c:v>
                </c:pt>
                <c:pt idx="164">
                  <c:v>7.6931779613078404E-3</c:v>
                </c:pt>
                <c:pt idx="165">
                  <c:v>2.1608779273673492E-2</c:v>
                </c:pt>
                <c:pt idx="166">
                  <c:v>4.9779386808462495E-3</c:v>
                </c:pt>
                <c:pt idx="167">
                  <c:v>5.6567485009616477E-3</c:v>
                </c:pt>
                <c:pt idx="168">
                  <c:v>1.3463061432288721E-2</c:v>
                </c:pt>
                <c:pt idx="169">
                  <c:v>2.3418938793981221E-2</c:v>
                </c:pt>
                <c:pt idx="170">
                  <c:v>2.0590564543500396E-2</c:v>
                </c:pt>
                <c:pt idx="171">
                  <c:v>2.8283742504808238E-3</c:v>
                </c:pt>
                <c:pt idx="172">
                  <c:v>4.6385337707885504E-3</c:v>
                </c:pt>
                <c:pt idx="173">
                  <c:v>1.3463061432288721E-2</c:v>
                </c:pt>
                <c:pt idx="174">
                  <c:v>2.0364294603461931E-2</c:v>
                </c:pt>
                <c:pt idx="175">
                  <c:v>2.0364294603461931E-2</c:v>
                </c:pt>
                <c:pt idx="176">
                  <c:v>8.8245276615001693E-3</c:v>
                </c:pt>
                <c:pt idx="177">
                  <c:v>3.8465889806539202E-3</c:v>
                </c:pt>
                <c:pt idx="178">
                  <c:v>1.6291435682769546E-2</c:v>
                </c:pt>
                <c:pt idx="179">
                  <c:v>2.6021043104423576E-3</c:v>
                </c:pt>
                <c:pt idx="180">
                  <c:v>1.6404570652788778E-2</c:v>
                </c:pt>
                <c:pt idx="181">
                  <c:v>7.8063129313270729E-3</c:v>
                </c:pt>
                <c:pt idx="182">
                  <c:v>3.3940491005769883E-3</c:v>
                </c:pt>
                <c:pt idx="183">
                  <c:v>3.8465889806539202E-3</c:v>
                </c:pt>
                <c:pt idx="184">
                  <c:v>1.4820681072519515E-2</c:v>
                </c:pt>
                <c:pt idx="185">
                  <c:v>3.7334540106346873E-3</c:v>
                </c:pt>
                <c:pt idx="186">
                  <c:v>1.7762190293019571E-2</c:v>
                </c:pt>
                <c:pt idx="187">
                  <c:v>3.620319040615454E-3</c:v>
                </c:pt>
                <c:pt idx="188">
                  <c:v>2.4889693404231247E-3</c:v>
                </c:pt>
                <c:pt idx="189">
                  <c:v>2.3758343704038919E-3</c:v>
                </c:pt>
                <c:pt idx="190">
                  <c:v>7.4669080212693747E-3</c:v>
                </c:pt>
                <c:pt idx="191">
                  <c:v>4.1859938907116189E-3</c:v>
                </c:pt>
                <c:pt idx="192">
                  <c:v>3.1677791605385225E-3</c:v>
                </c:pt>
                <c:pt idx="193">
                  <c:v>1.697024550288494E-2</c:v>
                </c:pt>
                <c:pt idx="194">
                  <c:v>4.2991288607308522E-3</c:v>
                </c:pt>
                <c:pt idx="195">
                  <c:v>2.0590564543500396E-2</c:v>
                </c:pt>
                <c:pt idx="196">
                  <c:v>1.7083380472904176E-2</c:v>
                </c:pt>
                <c:pt idx="197">
                  <c:v>6.4486932910962783E-3</c:v>
                </c:pt>
                <c:pt idx="198">
                  <c:v>1.4028736282384885E-2</c:v>
                </c:pt>
                <c:pt idx="199">
                  <c:v>7.4669080212693747E-3</c:v>
                </c:pt>
                <c:pt idx="200">
                  <c:v>1.5499490892634913E-2</c:v>
                </c:pt>
                <c:pt idx="201">
                  <c:v>3.3940491005769883E-3</c:v>
                </c:pt>
                <c:pt idx="202">
                  <c:v>9.955877361692499E-3</c:v>
                </c:pt>
                <c:pt idx="203">
                  <c:v>3.620319040615454E-3</c:v>
                </c:pt>
                <c:pt idx="204">
                  <c:v>1.2444846702115623E-2</c:v>
                </c:pt>
                <c:pt idx="205">
                  <c:v>3.620319040615454E-3</c:v>
                </c:pt>
                <c:pt idx="206">
                  <c:v>3.1677791605385225E-3</c:v>
                </c:pt>
                <c:pt idx="207">
                  <c:v>2.8283742504808237E-2</c:v>
                </c:pt>
                <c:pt idx="208">
                  <c:v>7.4669080212693747E-3</c:v>
                </c:pt>
                <c:pt idx="209">
                  <c:v>7.0143681411924423E-3</c:v>
                </c:pt>
                <c:pt idx="210">
                  <c:v>1.7083380472904176E-2</c:v>
                </c:pt>
                <c:pt idx="211">
                  <c:v>3.0546441905192896E-3</c:v>
                </c:pt>
                <c:pt idx="212">
                  <c:v>1.4141871252404119E-2</c:v>
                </c:pt>
                <c:pt idx="213">
                  <c:v>3.3940491005769883E-3</c:v>
                </c:pt>
                <c:pt idx="214">
                  <c:v>6.6749632311347441E-3</c:v>
                </c:pt>
                <c:pt idx="215">
                  <c:v>2.4889693404231247E-3</c:v>
                </c:pt>
                <c:pt idx="216">
                  <c:v>3.8465889806539202E-3</c:v>
                </c:pt>
                <c:pt idx="217">
                  <c:v>2.9415092205000567E-3</c:v>
                </c:pt>
                <c:pt idx="218">
                  <c:v>1.0182147301730966E-2</c:v>
                </c:pt>
                <c:pt idx="219">
                  <c:v>2.0477429573481164E-2</c:v>
                </c:pt>
                <c:pt idx="220">
                  <c:v>2.4889693404231247E-3</c:v>
                </c:pt>
                <c:pt idx="221">
                  <c:v>5.6567485009616477E-3</c:v>
                </c:pt>
                <c:pt idx="222">
                  <c:v>4.4122638307500846E-3</c:v>
                </c:pt>
                <c:pt idx="223">
                  <c:v>5.6567485009616477E-3</c:v>
                </c:pt>
                <c:pt idx="224">
                  <c:v>4.4122638307500846E-3</c:v>
                </c:pt>
                <c:pt idx="225">
                  <c:v>4.4122638307500846E-3</c:v>
                </c:pt>
                <c:pt idx="226">
                  <c:v>2.8283742504808238E-3</c:v>
                </c:pt>
                <c:pt idx="227">
                  <c:v>2.1495644303654261E-3</c:v>
                </c:pt>
                <c:pt idx="228">
                  <c:v>2.7152392804615905E-3</c:v>
                </c:pt>
                <c:pt idx="229">
                  <c:v>4.2991288607308522E-3</c:v>
                </c:pt>
                <c:pt idx="230">
                  <c:v>2.6021043104423576E-3</c:v>
                </c:pt>
                <c:pt idx="231">
                  <c:v>2.7152392804615905E-3</c:v>
                </c:pt>
                <c:pt idx="232">
                  <c:v>5.430478560923181E-3</c:v>
                </c:pt>
                <c:pt idx="233">
                  <c:v>6.6749632311347441E-3</c:v>
                </c:pt>
                <c:pt idx="234">
                  <c:v>2.7265527774635138E-2</c:v>
                </c:pt>
                <c:pt idx="235">
                  <c:v>6.1092883810385792E-3</c:v>
                </c:pt>
                <c:pt idx="236">
                  <c:v>1.0069012331711731E-2</c:v>
                </c:pt>
                <c:pt idx="237">
                  <c:v>2.8283742504808238E-3</c:v>
                </c:pt>
                <c:pt idx="238">
                  <c:v>2.9415092205000567E-3</c:v>
                </c:pt>
                <c:pt idx="239">
                  <c:v>4.0728589206923864E-3</c:v>
                </c:pt>
                <c:pt idx="240">
                  <c:v>5.430478560923181E-3</c:v>
                </c:pt>
                <c:pt idx="241">
                  <c:v>3.1677791605385225E-3</c:v>
                </c:pt>
                <c:pt idx="242">
                  <c:v>1.7083380472904176E-2</c:v>
                </c:pt>
                <c:pt idx="243">
                  <c:v>2.7152392804615905E-3</c:v>
                </c:pt>
                <c:pt idx="244">
                  <c:v>4.2991288607308522E-3</c:v>
                </c:pt>
                <c:pt idx="245">
                  <c:v>1.6970245502884941E-3</c:v>
                </c:pt>
                <c:pt idx="246">
                  <c:v>1.6970245502884941E-3</c:v>
                </c:pt>
                <c:pt idx="247">
                  <c:v>1.2444846702115623E-2</c:v>
                </c:pt>
                <c:pt idx="248">
                  <c:v>2.3758343704038919E-3</c:v>
                </c:pt>
                <c:pt idx="249">
                  <c:v>1.3689331372327185E-2</c:v>
                </c:pt>
                <c:pt idx="250">
                  <c:v>1.4481276162461816E-2</c:v>
                </c:pt>
                <c:pt idx="251">
                  <c:v>2.4889693404231247E-3</c:v>
                </c:pt>
                <c:pt idx="252">
                  <c:v>6.335558321077045E-3</c:v>
                </c:pt>
                <c:pt idx="253">
                  <c:v>1.6970245502884941E-3</c:v>
                </c:pt>
                <c:pt idx="254">
                  <c:v>1.6970245502884941E-3</c:v>
                </c:pt>
                <c:pt idx="255">
                  <c:v>7.8063129313270729E-3</c:v>
                </c:pt>
                <c:pt idx="256">
                  <c:v>1.6970245502884941E-3</c:v>
                </c:pt>
                <c:pt idx="257">
                  <c:v>2.6021043104423576E-3</c:v>
                </c:pt>
                <c:pt idx="258">
                  <c:v>8.2588528114040053E-3</c:v>
                </c:pt>
                <c:pt idx="259">
                  <c:v>8.9376626315194035E-3</c:v>
                </c:pt>
                <c:pt idx="260">
                  <c:v>4.0728589206923864E-3</c:v>
                </c:pt>
                <c:pt idx="261">
                  <c:v>1.6517705622808011E-2</c:v>
                </c:pt>
                <c:pt idx="262">
                  <c:v>3.8465889806539202E-3</c:v>
                </c:pt>
                <c:pt idx="263">
                  <c:v>6.6749632311347441E-3</c:v>
                </c:pt>
                <c:pt idx="264">
                  <c:v>2.0477429573481164E-2</c:v>
                </c:pt>
                <c:pt idx="265">
                  <c:v>2.6021043104423576E-3</c:v>
                </c:pt>
                <c:pt idx="266">
                  <c:v>6.1092883810385792E-3</c:v>
                </c:pt>
                <c:pt idx="267">
                  <c:v>5.7698834709808801E-3</c:v>
                </c:pt>
                <c:pt idx="268">
                  <c:v>1.0295282271750198E-2</c:v>
                </c:pt>
                <c:pt idx="269">
                  <c:v>2.7265527774635138E-2</c:v>
                </c:pt>
                <c:pt idx="270">
                  <c:v>1.0069012331711731E-2</c:v>
                </c:pt>
                <c:pt idx="271">
                  <c:v>9.955877361692499E-3</c:v>
                </c:pt>
                <c:pt idx="272">
                  <c:v>3.1677791605385225E-3</c:v>
                </c:pt>
                <c:pt idx="273">
                  <c:v>5.5436135309424144E-3</c:v>
                </c:pt>
                <c:pt idx="274">
                  <c:v>3.8465889806539202E-3</c:v>
                </c:pt>
                <c:pt idx="275">
                  <c:v>4.2991288607308522E-3</c:v>
                </c:pt>
                <c:pt idx="276">
                  <c:v>1.6970245502884941E-3</c:v>
                </c:pt>
                <c:pt idx="277">
                  <c:v>2.6021043104423576E-3</c:v>
                </c:pt>
                <c:pt idx="278">
                  <c:v>2.1382509333635027E-2</c:v>
                </c:pt>
                <c:pt idx="279">
                  <c:v>8.4851227514424702E-3</c:v>
                </c:pt>
                <c:pt idx="280">
                  <c:v>4.4122638307500846E-3</c:v>
                </c:pt>
                <c:pt idx="281">
                  <c:v>2.6021043104423576E-3</c:v>
                </c:pt>
                <c:pt idx="282">
                  <c:v>2.1495644303654261E-3</c:v>
                </c:pt>
                <c:pt idx="283">
                  <c:v>3.1677791605385225E-3</c:v>
                </c:pt>
                <c:pt idx="284">
                  <c:v>3.3940491005769883E-3</c:v>
                </c:pt>
                <c:pt idx="285">
                  <c:v>3.9597239506731531E-3</c:v>
                </c:pt>
                <c:pt idx="286">
                  <c:v>1.4707546102500284E-3</c:v>
                </c:pt>
                <c:pt idx="287">
                  <c:v>1.4707546102500284E-3</c:v>
                </c:pt>
                <c:pt idx="288">
                  <c:v>3.8465889806539202E-3</c:v>
                </c:pt>
                <c:pt idx="289">
                  <c:v>3.0546441905192896E-3</c:v>
                </c:pt>
                <c:pt idx="290">
                  <c:v>1.810159520307727E-3</c:v>
                </c:pt>
                <c:pt idx="291">
                  <c:v>1.6970245502884941E-3</c:v>
                </c:pt>
                <c:pt idx="292">
                  <c:v>1.9232944903269601E-3</c:v>
                </c:pt>
                <c:pt idx="293">
                  <c:v>2.3758343704038919E-3</c:v>
                </c:pt>
                <c:pt idx="294">
                  <c:v>5.2042086208847153E-3</c:v>
                </c:pt>
                <c:pt idx="295">
                  <c:v>4.7516687408077837E-3</c:v>
                </c:pt>
                <c:pt idx="296">
                  <c:v>1.9232944903269601E-3</c:v>
                </c:pt>
                <c:pt idx="297">
                  <c:v>1.4707546102500284E-3</c:v>
                </c:pt>
                <c:pt idx="298">
                  <c:v>2.7152392804615905E-3</c:v>
                </c:pt>
                <c:pt idx="299">
                  <c:v>4.2991288607308522E-3</c:v>
                </c:pt>
                <c:pt idx="300">
                  <c:v>3.0546441905192896E-3</c:v>
                </c:pt>
                <c:pt idx="301">
                  <c:v>7.6931779613078404E-3</c:v>
                </c:pt>
                <c:pt idx="302">
                  <c:v>1.6970245502884941E-3</c:v>
                </c:pt>
                <c:pt idx="303">
                  <c:v>1.6970245502884941E-3</c:v>
                </c:pt>
                <c:pt idx="304">
                  <c:v>2.262699400384659E-3</c:v>
                </c:pt>
                <c:pt idx="305">
                  <c:v>2.262699400384659E-3</c:v>
                </c:pt>
                <c:pt idx="306">
                  <c:v>9.2770675415771008E-3</c:v>
                </c:pt>
                <c:pt idx="307">
                  <c:v>1.6970245502884941E-3</c:v>
                </c:pt>
                <c:pt idx="308">
                  <c:v>4.7516687408077837E-3</c:v>
                </c:pt>
                <c:pt idx="309">
                  <c:v>3.2809141305577554E-3</c:v>
                </c:pt>
                <c:pt idx="310">
                  <c:v>3.5071840705962211E-3</c:v>
                </c:pt>
                <c:pt idx="311">
                  <c:v>2.0364294603461932E-3</c:v>
                </c:pt>
                <c:pt idx="312">
                  <c:v>3.7334540106346873E-3</c:v>
                </c:pt>
                <c:pt idx="313">
                  <c:v>6.6749632311347441E-3</c:v>
                </c:pt>
                <c:pt idx="314">
                  <c:v>4.1859938907116189E-3</c:v>
                </c:pt>
                <c:pt idx="315">
                  <c:v>1.7875325263038807E-2</c:v>
                </c:pt>
                <c:pt idx="316">
                  <c:v>1.6517705622808011E-2</c:v>
                </c:pt>
                <c:pt idx="317">
                  <c:v>1.3576196402307953E-3</c:v>
                </c:pt>
                <c:pt idx="318">
                  <c:v>1.2218576762077158E-2</c:v>
                </c:pt>
                <c:pt idx="319">
                  <c:v>3.8465889806539202E-3</c:v>
                </c:pt>
                <c:pt idx="320">
                  <c:v>4.0728589206923864E-3</c:v>
                </c:pt>
                <c:pt idx="321">
                  <c:v>2.7718067654712072E-2</c:v>
                </c:pt>
                <c:pt idx="322">
                  <c:v>2.1495644303654261E-3</c:v>
                </c:pt>
                <c:pt idx="323">
                  <c:v>1.0521552211788665E-2</c:v>
                </c:pt>
                <c:pt idx="324">
                  <c:v>1.6970245502884941E-3</c:v>
                </c:pt>
                <c:pt idx="325">
                  <c:v>1.810159520307727E-3</c:v>
                </c:pt>
                <c:pt idx="326">
                  <c:v>1.3576196402307953E-3</c:v>
                </c:pt>
                <c:pt idx="327">
                  <c:v>1.3576196402307953E-3</c:v>
                </c:pt>
                <c:pt idx="328">
                  <c:v>4.2991288607308522E-3</c:v>
                </c:pt>
                <c:pt idx="329">
                  <c:v>7.5800429912886071E-3</c:v>
                </c:pt>
                <c:pt idx="330">
                  <c:v>3.7334540106346873E-3</c:v>
                </c:pt>
                <c:pt idx="331">
                  <c:v>1.3576196402307953E-3</c:v>
                </c:pt>
                <c:pt idx="332">
                  <c:v>4.6385337707885504E-3</c:v>
                </c:pt>
                <c:pt idx="333">
                  <c:v>6.1092883810385792E-3</c:v>
                </c:pt>
                <c:pt idx="334">
                  <c:v>3.1677791605385225E-3</c:v>
                </c:pt>
                <c:pt idx="335">
                  <c:v>2.9415092205000567E-3</c:v>
                </c:pt>
                <c:pt idx="336">
                  <c:v>2.4889693404231247E-3</c:v>
                </c:pt>
                <c:pt idx="337">
                  <c:v>5.430478560923181E-3</c:v>
                </c:pt>
                <c:pt idx="338">
                  <c:v>1.6970245502884941E-3</c:v>
                </c:pt>
                <c:pt idx="339">
                  <c:v>1.810159520307727E-3</c:v>
                </c:pt>
                <c:pt idx="340">
                  <c:v>1.1426631971942528E-2</c:v>
                </c:pt>
                <c:pt idx="341">
                  <c:v>5.0910736508654828E-3</c:v>
                </c:pt>
                <c:pt idx="342">
                  <c:v>1.810159520307727E-3</c:v>
                </c:pt>
                <c:pt idx="343">
                  <c:v>7.3537730512501414E-3</c:v>
                </c:pt>
                <c:pt idx="344">
                  <c:v>1.0182147301730966E-2</c:v>
                </c:pt>
                <c:pt idx="345">
                  <c:v>9.8427423916732665E-3</c:v>
                </c:pt>
                <c:pt idx="346">
                  <c:v>3.620319040615454E-3</c:v>
                </c:pt>
                <c:pt idx="347">
                  <c:v>2.9415092205000567E-3</c:v>
                </c:pt>
                <c:pt idx="348">
                  <c:v>1.810159520307727E-3</c:v>
                </c:pt>
                <c:pt idx="349">
                  <c:v>1.4707546102500284E-3</c:v>
                </c:pt>
                <c:pt idx="350">
                  <c:v>2.8283742504808238E-3</c:v>
                </c:pt>
                <c:pt idx="351">
                  <c:v>2.1495644303654261E-3</c:v>
                </c:pt>
                <c:pt idx="352">
                  <c:v>1.9232944903269601E-3</c:v>
                </c:pt>
                <c:pt idx="353">
                  <c:v>4.864803710827017E-3</c:v>
                </c:pt>
                <c:pt idx="354">
                  <c:v>2.9415092205000567E-3</c:v>
                </c:pt>
                <c:pt idx="355">
                  <c:v>7.6931779613078404E-3</c:v>
                </c:pt>
                <c:pt idx="356">
                  <c:v>1.6970245502884941E-3</c:v>
                </c:pt>
                <c:pt idx="357">
                  <c:v>3.8465889806539202E-3</c:v>
                </c:pt>
                <c:pt idx="358">
                  <c:v>5.430478560923181E-3</c:v>
                </c:pt>
                <c:pt idx="359">
                  <c:v>1.810159520307727E-3</c:v>
                </c:pt>
                <c:pt idx="360">
                  <c:v>1.810159520307727E-3</c:v>
                </c:pt>
                <c:pt idx="361">
                  <c:v>1.6970245502884941E-3</c:v>
                </c:pt>
                <c:pt idx="362">
                  <c:v>2.0138024663423463E-2</c:v>
                </c:pt>
                <c:pt idx="363">
                  <c:v>3.0546441905192896E-3</c:v>
                </c:pt>
                <c:pt idx="364">
                  <c:v>4.1859938907116189E-3</c:v>
                </c:pt>
                <c:pt idx="365">
                  <c:v>1.1652901911980993E-2</c:v>
                </c:pt>
                <c:pt idx="366">
                  <c:v>4.6385337707885504E-3</c:v>
                </c:pt>
                <c:pt idx="367">
                  <c:v>1.9232944903269601E-3</c:v>
                </c:pt>
                <c:pt idx="368">
                  <c:v>1.5838895802692612E-3</c:v>
                </c:pt>
                <c:pt idx="369">
                  <c:v>1.4707546102500284E-3</c:v>
                </c:pt>
                <c:pt idx="370">
                  <c:v>2.7152392804615905E-3</c:v>
                </c:pt>
                <c:pt idx="371">
                  <c:v>5.8830184410001134E-3</c:v>
                </c:pt>
                <c:pt idx="372">
                  <c:v>1.6970245502884941E-3</c:v>
                </c:pt>
                <c:pt idx="373">
                  <c:v>1.5838895802692612E-3</c:v>
                </c:pt>
                <c:pt idx="374">
                  <c:v>2.7152392804615905E-3</c:v>
                </c:pt>
                <c:pt idx="375">
                  <c:v>2.0816834483538861E-2</c:v>
                </c:pt>
                <c:pt idx="376">
                  <c:v>2.0364294603461932E-3</c:v>
                </c:pt>
                <c:pt idx="377">
                  <c:v>1.3576196402307953E-3</c:v>
                </c:pt>
                <c:pt idx="378">
                  <c:v>1.4707546102500284E-3</c:v>
                </c:pt>
                <c:pt idx="379">
                  <c:v>1.810159520307727E-3</c:v>
                </c:pt>
                <c:pt idx="380">
                  <c:v>5.0910736508654828E-3</c:v>
                </c:pt>
                <c:pt idx="381">
                  <c:v>1.4707546102500284E-3</c:v>
                </c:pt>
                <c:pt idx="382">
                  <c:v>1.1766036882000227E-2</c:v>
                </c:pt>
                <c:pt idx="383">
                  <c:v>4.525398800769318E-3</c:v>
                </c:pt>
                <c:pt idx="384">
                  <c:v>1.9232944903269601E-3</c:v>
                </c:pt>
                <c:pt idx="385">
                  <c:v>2.6021043104423576E-3</c:v>
                </c:pt>
                <c:pt idx="386">
                  <c:v>3.9597239506731531E-3</c:v>
                </c:pt>
                <c:pt idx="387">
                  <c:v>2.6021043104423576E-3</c:v>
                </c:pt>
                <c:pt idx="388">
                  <c:v>1.3576196402307953E-3</c:v>
                </c:pt>
                <c:pt idx="389">
                  <c:v>1.810159520307727E-3</c:v>
                </c:pt>
                <c:pt idx="390">
                  <c:v>2.1495644303654261E-3</c:v>
                </c:pt>
                <c:pt idx="391">
                  <c:v>3.9597239506731531E-3</c:v>
                </c:pt>
                <c:pt idx="392">
                  <c:v>1.1313497001923295E-3</c:v>
                </c:pt>
                <c:pt idx="393">
                  <c:v>1.6970245502884941E-3</c:v>
                </c:pt>
                <c:pt idx="394">
                  <c:v>1.3576196402307953E-3</c:v>
                </c:pt>
                <c:pt idx="395">
                  <c:v>1.6970245502884941E-3</c:v>
                </c:pt>
                <c:pt idx="396">
                  <c:v>1.3576196402307953E-3</c:v>
                </c:pt>
                <c:pt idx="397">
                  <c:v>9.1639325715578684E-3</c:v>
                </c:pt>
                <c:pt idx="398">
                  <c:v>1.1313497001923295E-3</c:v>
                </c:pt>
                <c:pt idx="399">
                  <c:v>1.6970245502884941E-3</c:v>
                </c:pt>
                <c:pt idx="400">
                  <c:v>1.5838895802692612E-3</c:v>
                </c:pt>
                <c:pt idx="401">
                  <c:v>5.5436135309424144E-3</c:v>
                </c:pt>
                <c:pt idx="402">
                  <c:v>1.6970245502884941E-3</c:v>
                </c:pt>
                <c:pt idx="403">
                  <c:v>2.4889693404231247E-3</c:v>
                </c:pt>
                <c:pt idx="404">
                  <c:v>7.6931779613078404E-3</c:v>
                </c:pt>
                <c:pt idx="405">
                  <c:v>7.0143681411924423E-3</c:v>
                </c:pt>
                <c:pt idx="406">
                  <c:v>1.1992306822038692E-2</c:v>
                </c:pt>
                <c:pt idx="407">
                  <c:v>2.1495644303654261E-3</c:v>
                </c:pt>
                <c:pt idx="408">
                  <c:v>1.810159520307727E-3</c:v>
                </c:pt>
                <c:pt idx="409">
                  <c:v>1.6970245502884941E-3</c:v>
                </c:pt>
                <c:pt idx="410">
                  <c:v>2.1495644303654261E-3</c:v>
                </c:pt>
                <c:pt idx="411">
                  <c:v>5.2042086208847153E-3</c:v>
                </c:pt>
                <c:pt idx="412">
                  <c:v>3.5071840705962211E-3</c:v>
                </c:pt>
                <c:pt idx="413">
                  <c:v>1.0182147301730966E-3</c:v>
                </c:pt>
                <c:pt idx="414">
                  <c:v>2.7152392804615905E-3</c:v>
                </c:pt>
                <c:pt idx="415">
                  <c:v>1.2444846702115624E-3</c:v>
                </c:pt>
                <c:pt idx="416">
                  <c:v>5.430478560923181E-3</c:v>
                </c:pt>
                <c:pt idx="417">
                  <c:v>2.1495644303654261E-3</c:v>
                </c:pt>
                <c:pt idx="418">
                  <c:v>1.9232944903269601E-3</c:v>
                </c:pt>
                <c:pt idx="419">
                  <c:v>3.2809141305577554E-3</c:v>
                </c:pt>
                <c:pt idx="420">
                  <c:v>7.1275031112116756E-3</c:v>
                </c:pt>
                <c:pt idx="421">
                  <c:v>1.1313497001923295E-3</c:v>
                </c:pt>
                <c:pt idx="422">
                  <c:v>4.1859938907116189E-3</c:v>
                </c:pt>
                <c:pt idx="423">
                  <c:v>4.1859938907116189E-3</c:v>
                </c:pt>
                <c:pt idx="424">
                  <c:v>9.5033374816155675E-3</c:v>
                </c:pt>
                <c:pt idx="425">
                  <c:v>2.3758343704038919E-3</c:v>
                </c:pt>
                <c:pt idx="426">
                  <c:v>2.7152392804615905E-3</c:v>
                </c:pt>
                <c:pt idx="427">
                  <c:v>1.2444846702115624E-3</c:v>
                </c:pt>
                <c:pt idx="428">
                  <c:v>1.3123656522231021E-2</c:v>
                </c:pt>
                <c:pt idx="429">
                  <c:v>3.7334540106346873E-3</c:v>
                </c:pt>
                <c:pt idx="430">
                  <c:v>2.1495644303654261E-3</c:v>
                </c:pt>
                <c:pt idx="431">
                  <c:v>1.6970245502884941E-3</c:v>
                </c:pt>
                <c:pt idx="432">
                  <c:v>7.4669080212693747E-3</c:v>
                </c:pt>
                <c:pt idx="433">
                  <c:v>1.4707546102500284E-3</c:v>
                </c:pt>
                <c:pt idx="434">
                  <c:v>1.6970245502884941E-3</c:v>
                </c:pt>
                <c:pt idx="435">
                  <c:v>1.3576196402307953E-3</c:v>
                </c:pt>
                <c:pt idx="436">
                  <c:v>4.864803710827017E-3</c:v>
                </c:pt>
                <c:pt idx="437">
                  <c:v>3.7334540106346873E-3</c:v>
                </c:pt>
                <c:pt idx="438">
                  <c:v>1.2444846702115623E-2</c:v>
                </c:pt>
                <c:pt idx="439">
                  <c:v>7.1275031112116756E-3</c:v>
                </c:pt>
                <c:pt idx="440">
                  <c:v>4.2991288607308522E-3</c:v>
                </c:pt>
                <c:pt idx="441">
                  <c:v>3.620319040615454E-3</c:v>
                </c:pt>
                <c:pt idx="442">
                  <c:v>2.8283742504808238E-3</c:v>
                </c:pt>
                <c:pt idx="443">
                  <c:v>5.430478560923181E-3</c:v>
                </c:pt>
                <c:pt idx="444">
                  <c:v>3.3940491005769883E-3</c:v>
                </c:pt>
                <c:pt idx="445">
                  <c:v>7.4669080212693747E-3</c:v>
                </c:pt>
                <c:pt idx="446">
                  <c:v>1.5838895802692612E-3</c:v>
                </c:pt>
                <c:pt idx="447">
                  <c:v>1.4707546102500284E-3</c:v>
                </c:pt>
                <c:pt idx="448">
                  <c:v>2.262699400384659E-3</c:v>
                </c:pt>
                <c:pt idx="449">
                  <c:v>1.3576196402307953E-3</c:v>
                </c:pt>
                <c:pt idx="450">
                  <c:v>1.4707546102500284E-3</c:v>
                </c:pt>
                <c:pt idx="451">
                  <c:v>1.5838895802692612E-3</c:v>
                </c:pt>
                <c:pt idx="452">
                  <c:v>7.4669080212693747E-3</c:v>
                </c:pt>
                <c:pt idx="453">
                  <c:v>1.1313497001923295E-3</c:v>
                </c:pt>
                <c:pt idx="454">
                  <c:v>1.3689331372327185E-2</c:v>
                </c:pt>
                <c:pt idx="455">
                  <c:v>2.0364294603461932E-3</c:v>
                </c:pt>
                <c:pt idx="456">
                  <c:v>9.2770675415771008E-3</c:v>
                </c:pt>
                <c:pt idx="457">
                  <c:v>4.1859938907116189E-3</c:v>
                </c:pt>
                <c:pt idx="458">
                  <c:v>3.7334540106346873E-3</c:v>
                </c:pt>
                <c:pt idx="459">
                  <c:v>1.3576196402307953E-3</c:v>
                </c:pt>
                <c:pt idx="460">
                  <c:v>1.8101595203077272E-2</c:v>
                </c:pt>
                <c:pt idx="461">
                  <c:v>4.2991288607308522E-3</c:v>
                </c:pt>
                <c:pt idx="462">
                  <c:v>2.1495644303654261E-3</c:v>
                </c:pt>
                <c:pt idx="463">
                  <c:v>1.5838895802692612E-3</c:v>
                </c:pt>
                <c:pt idx="464">
                  <c:v>2.8283742504808238E-3</c:v>
                </c:pt>
                <c:pt idx="465">
                  <c:v>3.8465889806539202E-3</c:v>
                </c:pt>
                <c:pt idx="466">
                  <c:v>1.1766036882000227E-2</c:v>
                </c:pt>
                <c:pt idx="467">
                  <c:v>1.6970245502884941E-3</c:v>
                </c:pt>
                <c:pt idx="468">
                  <c:v>5.6567485009616475E-4</c:v>
                </c:pt>
                <c:pt idx="469">
                  <c:v>4.525398800769318E-3</c:v>
                </c:pt>
                <c:pt idx="470">
                  <c:v>1.4707546102500284E-3</c:v>
                </c:pt>
                <c:pt idx="471">
                  <c:v>1.6970245502884941E-3</c:v>
                </c:pt>
                <c:pt idx="472">
                  <c:v>3.5071840705962211E-3</c:v>
                </c:pt>
                <c:pt idx="473">
                  <c:v>1.9232944903269601E-3</c:v>
                </c:pt>
                <c:pt idx="474">
                  <c:v>9.0507976015386359E-3</c:v>
                </c:pt>
                <c:pt idx="475">
                  <c:v>1.810159520307727E-3</c:v>
                </c:pt>
                <c:pt idx="476">
                  <c:v>1.4707546102500284E-3</c:v>
                </c:pt>
                <c:pt idx="477">
                  <c:v>1.9685484783346533E-2</c:v>
                </c:pt>
                <c:pt idx="478">
                  <c:v>1.9232944903269601E-3</c:v>
                </c:pt>
                <c:pt idx="479">
                  <c:v>1.810159520307727E-3</c:v>
                </c:pt>
                <c:pt idx="480">
                  <c:v>9.0507976015386351E-4</c:v>
                </c:pt>
                <c:pt idx="481">
                  <c:v>1.0182147301730966E-3</c:v>
                </c:pt>
                <c:pt idx="482">
                  <c:v>3.5071840705962211E-3</c:v>
                </c:pt>
                <c:pt idx="483">
                  <c:v>1.1313497001923295E-3</c:v>
                </c:pt>
                <c:pt idx="484">
                  <c:v>2.1495644303654261E-3</c:v>
                </c:pt>
                <c:pt idx="485">
                  <c:v>1.3576196402307953E-3</c:v>
                </c:pt>
                <c:pt idx="486">
                  <c:v>9.1639325715578684E-3</c:v>
                </c:pt>
                <c:pt idx="487">
                  <c:v>1.810159520307727E-3</c:v>
                </c:pt>
                <c:pt idx="488">
                  <c:v>1.4707546102500284E-3</c:v>
                </c:pt>
                <c:pt idx="489">
                  <c:v>3.1677791605385225E-3</c:v>
                </c:pt>
                <c:pt idx="490">
                  <c:v>9.5033374816155675E-3</c:v>
                </c:pt>
                <c:pt idx="491">
                  <c:v>1.2897386582192557E-2</c:v>
                </c:pt>
                <c:pt idx="492">
                  <c:v>3.9597239506731531E-3</c:v>
                </c:pt>
                <c:pt idx="493">
                  <c:v>1.5386355922615681E-2</c:v>
                </c:pt>
                <c:pt idx="494">
                  <c:v>1.6970245502884941E-3</c:v>
                </c:pt>
                <c:pt idx="495">
                  <c:v>2.1495644303654261E-3</c:v>
                </c:pt>
                <c:pt idx="496">
                  <c:v>1.3576196402307953E-3</c:v>
                </c:pt>
                <c:pt idx="497">
                  <c:v>1.3576196402307953E-3</c:v>
                </c:pt>
                <c:pt idx="498">
                  <c:v>4.525398800769318E-3</c:v>
                </c:pt>
                <c:pt idx="499">
                  <c:v>4.2991288607308522E-3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6283640"/>
        <c:axId val="286284424"/>
      </c:scatterChart>
      <c:valAx>
        <c:axId val="28628364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35243975472901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84424"/>
        <c:crosses val="autoZero"/>
        <c:crossBetween val="midCat"/>
      </c:valAx>
      <c:valAx>
        <c:axId val="2862844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49763699087894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836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Cellular Component: GRN23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5297111594742664"/>
          <c:y val="1.616711964305036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4954808445092266E-2"/>
          <c:w val="0.80196442072682694"/>
          <c:h val="0.7908514152594695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7.668728826773127E-3"/>
                  <c:y val="0.44994096455327198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Sheet6!$K$5:$K$122</c:f>
              <c:numCache>
                <c:formatCode>0.00E+00</c:formatCode>
                <c:ptCount val="118"/>
                <c:pt idx="0">
                  <c:v>0.138493</c:v>
                </c:pt>
                <c:pt idx="1">
                  <c:v>0.1124284</c:v>
                </c:pt>
                <c:pt idx="2">
                  <c:v>6.5344949999999999E-2</c:v>
                </c:pt>
                <c:pt idx="3">
                  <c:v>8.2432699999999998E-2</c:v>
                </c:pt>
                <c:pt idx="4">
                  <c:v>4.9321480000000001E-2</c:v>
                </c:pt>
                <c:pt idx="5">
                  <c:v>3.8939010000000003E-2</c:v>
                </c:pt>
                <c:pt idx="6">
                  <c:v>3.9220610000000003E-2</c:v>
                </c:pt>
                <c:pt idx="7">
                  <c:v>0.13484940000000001</c:v>
                </c:pt>
                <c:pt idx="8">
                  <c:v>3.6520730000000001E-2</c:v>
                </c:pt>
                <c:pt idx="9">
                  <c:v>3.6561799999999998E-2</c:v>
                </c:pt>
                <c:pt idx="10">
                  <c:v>5.373228E-2</c:v>
                </c:pt>
                <c:pt idx="11">
                  <c:v>0.1508574</c:v>
                </c:pt>
                <c:pt idx="12">
                  <c:v>0.1026741</c:v>
                </c:pt>
                <c:pt idx="13">
                  <c:v>1.6649560000000001E-2</c:v>
                </c:pt>
                <c:pt idx="14">
                  <c:v>7.668266E-2</c:v>
                </c:pt>
                <c:pt idx="15">
                  <c:v>6.9673319999999997E-3</c:v>
                </c:pt>
                <c:pt idx="16">
                  <c:v>6.5467520000000001E-2</c:v>
                </c:pt>
                <c:pt idx="17">
                  <c:v>2.2365589999999999E-3</c:v>
                </c:pt>
                <c:pt idx="18">
                  <c:v>1.6592880000000001E-3</c:v>
                </c:pt>
                <c:pt idx="19">
                  <c:v>1.7407550000000001E-3</c:v>
                </c:pt>
                <c:pt idx="20">
                  <c:v>3.102484E-3</c:v>
                </c:pt>
                <c:pt idx="21">
                  <c:v>2.4708320000000001E-3</c:v>
                </c:pt>
                <c:pt idx="22">
                  <c:v>2.6132600000000001E-3</c:v>
                </c:pt>
                <c:pt idx="23">
                  <c:v>1.988496E-2</c:v>
                </c:pt>
                <c:pt idx="24">
                  <c:v>1.7109800000000001E-2</c:v>
                </c:pt>
                <c:pt idx="25">
                  <c:v>2.2599950000000001E-2</c:v>
                </c:pt>
                <c:pt idx="26">
                  <c:v>2.2871840000000001E-2</c:v>
                </c:pt>
                <c:pt idx="27">
                  <c:v>7.8448089999999995E-3</c:v>
                </c:pt>
                <c:pt idx="28">
                  <c:v>7.1187860000000006E-2</c:v>
                </c:pt>
                <c:pt idx="29">
                  <c:v>8.9970080000000008E-3</c:v>
                </c:pt>
                <c:pt idx="30">
                  <c:v>2.537095E-2</c:v>
                </c:pt>
                <c:pt idx="31">
                  <c:v>9.2085730000000005E-2</c:v>
                </c:pt>
                <c:pt idx="32">
                  <c:v>6.3843899999999995E-2</c:v>
                </c:pt>
                <c:pt idx="33">
                  <c:v>5.1945660000000003E-3</c:v>
                </c:pt>
                <c:pt idx="34">
                  <c:v>1.154109E-2</c:v>
                </c:pt>
                <c:pt idx="35">
                  <c:v>4.8777260000000003E-2</c:v>
                </c:pt>
                <c:pt idx="36">
                  <c:v>1.699571E-3</c:v>
                </c:pt>
                <c:pt idx="37">
                  <c:v>9.1515940000000007E-3</c:v>
                </c:pt>
                <c:pt idx="38">
                  <c:v>2.7944480000000001E-2</c:v>
                </c:pt>
                <c:pt idx="39">
                  <c:v>1.5805219999999998E-2</c:v>
                </c:pt>
                <c:pt idx="40">
                  <c:v>2.8406480000000001E-2</c:v>
                </c:pt>
                <c:pt idx="41">
                  <c:v>2.6913420000000002E-3</c:v>
                </c:pt>
                <c:pt idx="42">
                  <c:v>1.732419E-2</c:v>
                </c:pt>
                <c:pt idx="43">
                  <c:v>9.948610000000001E-4</c:v>
                </c:pt>
                <c:pt idx="44">
                  <c:v>5.7934170000000004E-3</c:v>
                </c:pt>
                <c:pt idx="45">
                  <c:v>1.214314E-3</c:v>
                </c:pt>
                <c:pt idx="46">
                  <c:v>3.4260829999999999E-3</c:v>
                </c:pt>
                <c:pt idx="47">
                  <c:v>6.5782710000000001E-3</c:v>
                </c:pt>
                <c:pt idx="48">
                  <c:v>1.90315E-2</c:v>
                </c:pt>
                <c:pt idx="49">
                  <c:v>2.4466020000000002E-2</c:v>
                </c:pt>
                <c:pt idx="50">
                  <c:v>1.002548E-3</c:v>
                </c:pt>
                <c:pt idx="51">
                  <c:v>3.1482389999999999E-2</c:v>
                </c:pt>
                <c:pt idx="52">
                  <c:v>3.4538340000000001E-2</c:v>
                </c:pt>
                <c:pt idx="53">
                  <c:v>1.4888010000000001E-3</c:v>
                </c:pt>
                <c:pt idx="54">
                  <c:v>1.60059E-2</c:v>
                </c:pt>
                <c:pt idx="55">
                  <c:v>3.9830669999999999E-2</c:v>
                </c:pt>
                <c:pt idx="56">
                  <c:v>2.024667E-3</c:v>
                </c:pt>
                <c:pt idx="57">
                  <c:v>2.065735E-3</c:v>
                </c:pt>
                <c:pt idx="58">
                  <c:v>8.2881369999999992E-3</c:v>
                </c:pt>
                <c:pt idx="59">
                  <c:v>2.8985109999999999E-3</c:v>
                </c:pt>
                <c:pt idx="60">
                  <c:v>3.023417E-3</c:v>
                </c:pt>
                <c:pt idx="61">
                  <c:v>2.2465559999999998E-3</c:v>
                </c:pt>
                <c:pt idx="62">
                  <c:v>7.0269060000000005E-4</c:v>
                </c:pt>
                <c:pt idx="63">
                  <c:v>7.3296419999999997E-4</c:v>
                </c:pt>
                <c:pt idx="64">
                  <c:v>2.3898880000000002E-3</c:v>
                </c:pt>
                <c:pt idx="65">
                  <c:v>7.5605690000000005E-4</c:v>
                </c:pt>
                <c:pt idx="66">
                  <c:v>1.1114269999999999E-3</c:v>
                </c:pt>
                <c:pt idx="67">
                  <c:v>7.8962430000000005E-4</c:v>
                </c:pt>
                <c:pt idx="68">
                  <c:v>7.4642280000000005E-2</c:v>
                </c:pt>
                <c:pt idx="69">
                  <c:v>4.5611190000000003E-2</c:v>
                </c:pt>
                <c:pt idx="70">
                  <c:v>5.2540449999999999E-4</c:v>
                </c:pt>
                <c:pt idx="71">
                  <c:v>2.6798909999999999E-2</c:v>
                </c:pt>
                <c:pt idx="72">
                  <c:v>1.634012E-2</c:v>
                </c:pt>
                <c:pt idx="73">
                  <c:v>1.6681999999999999E-2</c:v>
                </c:pt>
                <c:pt idx="74">
                  <c:v>6.8059239999999997E-3</c:v>
                </c:pt>
                <c:pt idx="75">
                  <c:v>2.7729159999999999E-2</c:v>
                </c:pt>
                <c:pt idx="76">
                  <c:v>2.663099E-2</c:v>
                </c:pt>
                <c:pt idx="77">
                  <c:v>2.9061590000000002E-3</c:v>
                </c:pt>
                <c:pt idx="78">
                  <c:v>6.5156640000000002E-2</c:v>
                </c:pt>
                <c:pt idx="79">
                  <c:v>1.052533E-3</c:v>
                </c:pt>
                <c:pt idx="80">
                  <c:v>7.3899500000000002E-3</c:v>
                </c:pt>
                <c:pt idx="81">
                  <c:v>4.8646710000000003E-2</c:v>
                </c:pt>
                <c:pt idx="82">
                  <c:v>8.3093950000000007E-3</c:v>
                </c:pt>
                <c:pt idx="83">
                  <c:v>4.8866930000000003E-2</c:v>
                </c:pt>
                <c:pt idx="84">
                  <c:v>1.400302E-2</c:v>
                </c:pt>
                <c:pt idx="85">
                  <c:v>1.590798E-3</c:v>
                </c:pt>
                <c:pt idx="86">
                  <c:v>1.1236019999999999E-2</c:v>
                </c:pt>
                <c:pt idx="87">
                  <c:v>1.153346E-3</c:v>
                </c:pt>
                <c:pt idx="88">
                  <c:v>1.561919E-2</c:v>
                </c:pt>
                <c:pt idx="89">
                  <c:v>1.2745370000000001E-3</c:v>
                </c:pt>
                <c:pt idx="90">
                  <c:v>5.5155069999999996E-4</c:v>
                </c:pt>
                <c:pt idx="91">
                  <c:v>2.3794929999999999E-3</c:v>
                </c:pt>
                <c:pt idx="92">
                  <c:v>5.7889539999999998E-4</c:v>
                </c:pt>
                <c:pt idx="93">
                  <c:v>1.3530269999999999E-3</c:v>
                </c:pt>
                <c:pt idx="94">
                  <c:v>1.3798879999999999E-3</c:v>
                </c:pt>
                <c:pt idx="95">
                  <c:v>6.2143859999999997E-4</c:v>
                </c:pt>
                <c:pt idx="96">
                  <c:v>1.458928E-3</c:v>
                </c:pt>
                <c:pt idx="97">
                  <c:v>2.5536399999999998E-3</c:v>
                </c:pt>
                <c:pt idx="98">
                  <c:v>8.8469320000000001E-3</c:v>
                </c:pt>
                <c:pt idx="99">
                  <c:v>1.5131280000000001E-3</c:v>
                </c:pt>
                <c:pt idx="100">
                  <c:v>5.4673329999999996E-3</c:v>
                </c:pt>
                <c:pt idx="101">
                  <c:v>2.8600639999999998E-3</c:v>
                </c:pt>
                <c:pt idx="102">
                  <c:v>2.2566779999999998E-3</c:v>
                </c:pt>
                <c:pt idx="103">
                  <c:v>4.4100959999999996E-3</c:v>
                </c:pt>
                <c:pt idx="104">
                  <c:v>2.6326180000000001E-2</c:v>
                </c:pt>
                <c:pt idx="105">
                  <c:v>1.4013019999999999E-2</c:v>
                </c:pt>
                <c:pt idx="106">
                  <c:v>2.369451E-4</c:v>
                </c:pt>
                <c:pt idx="107">
                  <c:v>1.920693E-3</c:v>
                </c:pt>
                <c:pt idx="108">
                  <c:v>2.0349360000000002E-3</c:v>
                </c:pt>
                <c:pt idx="109">
                  <c:v>1.5721550000000001E-2</c:v>
                </c:pt>
                <c:pt idx="110">
                  <c:v>1.0080079999999999E-3</c:v>
                </c:pt>
                <c:pt idx="111">
                  <c:v>3.6933800000000003E-2</c:v>
                </c:pt>
                <c:pt idx="112">
                  <c:v>3.7005860000000002E-2</c:v>
                </c:pt>
                <c:pt idx="113">
                  <c:v>1.0893000000000001E-3</c:v>
                </c:pt>
                <c:pt idx="114">
                  <c:v>2.9699799999999998E-2</c:v>
                </c:pt>
                <c:pt idx="115">
                  <c:v>6.971859E-4</c:v>
                </c:pt>
                <c:pt idx="116">
                  <c:v>9.2884579999999994E-3</c:v>
                </c:pt>
                <c:pt idx="117">
                  <c:v>9.4661499999999996E-3</c:v>
                </c:pt>
              </c:numCache>
            </c:numRef>
          </c:xVal>
          <c:yVal>
            <c:numRef>
              <c:f>Sheet6!$L$5:$L$122</c:f>
              <c:numCache>
                <c:formatCode>0.00E+00</c:formatCode>
                <c:ptCount val="118"/>
                <c:pt idx="0">
                  <c:v>4.412263830750085E-2</c:v>
                </c:pt>
                <c:pt idx="1">
                  <c:v>4.1181129087000792E-2</c:v>
                </c:pt>
                <c:pt idx="2">
                  <c:v>2.9867632085077499E-2</c:v>
                </c:pt>
                <c:pt idx="3">
                  <c:v>2.9528227175019798E-2</c:v>
                </c:pt>
                <c:pt idx="4">
                  <c:v>2.4097748614096616E-2</c:v>
                </c:pt>
                <c:pt idx="5">
                  <c:v>2.1043104423577329E-2</c:v>
                </c:pt>
                <c:pt idx="6">
                  <c:v>2.1043104423577329E-2</c:v>
                </c:pt>
                <c:pt idx="7">
                  <c:v>3.3940491005769881E-2</c:v>
                </c:pt>
                <c:pt idx="8">
                  <c:v>1.878040502319267E-2</c:v>
                </c:pt>
                <c:pt idx="9">
                  <c:v>1.878040502319267E-2</c:v>
                </c:pt>
                <c:pt idx="10">
                  <c:v>2.1608779273673492E-2</c:v>
                </c:pt>
                <c:pt idx="11">
                  <c:v>3.3261681185654486E-2</c:v>
                </c:pt>
                <c:pt idx="12">
                  <c:v>2.6473582984500508E-2</c:v>
                </c:pt>
                <c:pt idx="13">
                  <c:v>1.2897386582192557E-2</c:v>
                </c:pt>
                <c:pt idx="14">
                  <c:v>2.1269374363615794E-2</c:v>
                </c:pt>
                <c:pt idx="15">
                  <c:v>8.4851227514424702E-3</c:v>
                </c:pt>
                <c:pt idx="16">
                  <c:v>1.92329449032696E-2</c:v>
                </c:pt>
                <c:pt idx="17">
                  <c:v>5.8830184410001134E-3</c:v>
                </c:pt>
                <c:pt idx="18">
                  <c:v>5.0910736508654828E-3</c:v>
                </c:pt>
                <c:pt idx="19">
                  <c:v>5.0910736508654828E-3</c:v>
                </c:pt>
                <c:pt idx="20">
                  <c:v>5.8830184410001134E-3</c:v>
                </c:pt>
                <c:pt idx="21">
                  <c:v>5.2042086208847153E-3</c:v>
                </c:pt>
                <c:pt idx="22">
                  <c:v>5.2042086208847153E-3</c:v>
                </c:pt>
                <c:pt idx="23">
                  <c:v>9.7296074216540341E-3</c:v>
                </c:pt>
                <c:pt idx="24">
                  <c:v>9.0507976015386359E-3</c:v>
                </c:pt>
                <c:pt idx="25">
                  <c:v>9.955877361692499E-3</c:v>
                </c:pt>
                <c:pt idx="26">
                  <c:v>9.955877361692499E-3</c:v>
                </c:pt>
                <c:pt idx="27">
                  <c:v>6.1092883810385792E-3</c:v>
                </c:pt>
                <c:pt idx="28">
                  <c:v>1.5612625862654146E-2</c:v>
                </c:pt>
                <c:pt idx="29">
                  <c:v>5.9961534110193459E-3</c:v>
                </c:pt>
                <c:pt idx="30">
                  <c:v>8.8245276615001693E-3</c:v>
                </c:pt>
                <c:pt idx="31">
                  <c:v>1.6404570652788778E-2</c:v>
                </c:pt>
                <c:pt idx="32">
                  <c:v>1.3349926462269488E-2</c:v>
                </c:pt>
                <c:pt idx="33">
                  <c:v>3.8465889806539202E-3</c:v>
                </c:pt>
                <c:pt idx="34">
                  <c:v>5.0910736508654828E-3</c:v>
                </c:pt>
                <c:pt idx="35">
                  <c:v>9.7296074216540341E-3</c:v>
                </c:pt>
                <c:pt idx="36">
                  <c:v>2.3758343704038919E-3</c:v>
                </c:pt>
                <c:pt idx="37">
                  <c:v>4.0728589206923864E-3</c:v>
                </c:pt>
                <c:pt idx="38">
                  <c:v>6.7880982011539765E-3</c:v>
                </c:pt>
                <c:pt idx="39">
                  <c:v>5.0910736508654828E-3</c:v>
                </c:pt>
                <c:pt idx="40">
                  <c:v>6.7880982011539765E-3</c:v>
                </c:pt>
                <c:pt idx="41">
                  <c:v>2.3758343704038919E-3</c:v>
                </c:pt>
                <c:pt idx="42">
                  <c:v>5.0910736508654828E-3</c:v>
                </c:pt>
                <c:pt idx="43">
                  <c:v>1.6970245502884941E-3</c:v>
                </c:pt>
                <c:pt idx="44">
                  <c:v>2.9415092205000567E-3</c:v>
                </c:pt>
                <c:pt idx="45">
                  <c:v>1.6970245502884941E-3</c:v>
                </c:pt>
                <c:pt idx="46">
                  <c:v>2.3758343704038919E-3</c:v>
                </c:pt>
                <c:pt idx="47">
                  <c:v>3.0546441905192896E-3</c:v>
                </c:pt>
                <c:pt idx="48">
                  <c:v>4.9779386808462495E-3</c:v>
                </c:pt>
                <c:pt idx="49">
                  <c:v>5.6567485009616477E-3</c:v>
                </c:pt>
                <c:pt idx="50">
                  <c:v>1.4707546102500284E-3</c:v>
                </c:pt>
                <c:pt idx="51">
                  <c:v>6.1092883810385792E-3</c:v>
                </c:pt>
                <c:pt idx="52">
                  <c:v>6.335558321077045E-3</c:v>
                </c:pt>
                <c:pt idx="53">
                  <c:v>1.4707546102500284E-3</c:v>
                </c:pt>
                <c:pt idx="54">
                  <c:v>3.9597239506731531E-3</c:v>
                </c:pt>
                <c:pt idx="55">
                  <c:v>6.5618282611155107E-3</c:v>
                </c:pt>
                <c:pt idx="56">
                  <c:v>1.5838895802692612E-3</c:v>
                </c:pt>
                <c:pt idx="57">
                  <c:v>1.5838895802692612E-3</c:v>
                </c:pt>
                <c:pt idx="58">
                  <c:v>2.7152392804615905E-3</c:v>
                </c:pt>
                <c:pt idx="59">
                  <c:v>1.6970245502884941E-3</c:v>
                </c:pt>
                <c:pt idx="60">
                  <c:v>1.5838895802692612E-3</c:v>
                </c:pt>
                <c:pt idx="61">
                  <c:v>1.3576196402307953E-3</c:v>
                </c:pt>
                <c:pt idx="62">
                  <c:v>9.0507976015386351E-4</c:v>
                </c:pt>
                <c:pt idx="63">
                  <c:v>9.0507976015386351E-4</c:v>
                </c:pt>
                <c:pt idx="64">
                  <c:v>1.3576196402307953E-3</c:v>
                </c:pt>
                <c:pt idx="65">
                  <c:v>9.0507976015386351E-4</c:v>
                </c:pt>
                <c:pt idx="66">
                  <c:v>1.0182147301730966E-3</c:v>
                </c:pt>
                <c:pt idx="67">
                  <c:v>9.0507976015386351E-4</c:v>
                </c:pt>
                <c:pt idx="68">
                  <c:v>8.7113926914809368E-3</c:v>
                </c:pt>
                <c:pt idx="69">
                  <c:v>6.2224233510578117E-3</c:v>
                </c:pt>
                <c:pt idx="70">
                  <c:v>7.9194479013463062E-4</c:v>
                </c:pt>
                <c:pt idx="71">
                  <c:v>4.4122638307500846E-3</c:v>
                </c:pt>
                <c:pt idx="72">
                  <c:v>3.2809141305577554E-3</c:v>
                </c:pt>
                <c:pt idx="73">
                  <c:v>3.2809141305577554E-3</c:v>
                </c:pt>
                <c:pt idx="74">
                  <c:v>2.0364294603461932E-3</c:v>
                </c:pt>
                <c:pt idx="75">
                  <c:v>4.4122638307500846E-3</c:v>
                </c:pt>
                <c:pt idx="76">
                  <c:v>4.2991288607308522E-3</c:v>
                </c:pt>
                <c:pt idx="77">
                  <c:v>1.3576196402307953E-3</c:v>
                </c:pt>
                <c:pt idx="78">
                  <c:v>7.6931779613078404E-3</c:v>
                </c:pt>
                <c:pt idx="79">
                  <c:v>9.0507976015386351E-4</c:v>
                </c:pt>
                <c:pt idx="80">
                  <c:v>2.0364294603461932E-3</c:v>
                </c:pt>
                <c:pt idx="81">
                  <c:v>6.2224233510578117E-3</c:v>
                </c:pt>
                <c:pt idx="82">
                  <c:v>2.1495644303654261E-3</c:v>
                </c:pt>
                <c:pt idx="83">
                  <c:v>6.2224233510578117E-3</c:v>
                </c:pt>
                <c:pt idx="84">
                  <c:v>2.8283742504808238E-3</c:v>
                </c:pt>
                <c:pt idx="85">
                  <c:v>1.0182147301730966E-3</c:v>
                </c:pt>
                <c:pt idx="86">
                  <c:v>2.4889693404231247E-3</c:v>
                </c:pt>
                <c:pt idx="87">
                  <c:v>9.0507976015386351E-4</c:v>
                </c:pt>
                <c:pt idx="88">
                  <c:v>2.9415092205000567E-3</c:v>
                </c:pt>
                <c:pt idx="89">
                  <c:v>9.0507976015386351E-4</c:v>
                </c:pt>
                <c:pt idx="90">
                  <c:v>6.7880982011539763E-4</c:v>
                </c:pt>
                <c:pt idx="91">
                  <c:v>1.1313497001923295E-3</c:v>
                </c:pt>
                <c:pt idx="92">
                  <c:v>6.7880982011539763E-4</c:v>
                </c:pt>
                <c:pt idx="93">
                  <c:v>9.0507976015386351E-4</c:v>
                </c:pt>
                <c:pt idx="94">
                  <c:v>9.0507976015386351E-4</c:v>
                </c:pt>
                <c:pt idx="95">
                  <c:v>6.7880982011539763E-4</c:v>
                </c:pt>
                <c:pt idx="96">
                  <c:v>9.0507976015386351E-4</c:v>
                </c:pt>
                <c:pt idx="97">
                  <c:v>1.1313497001923295E-3</c:v>
                </c:pt>
                <c:pt idx="98">
                  <c:v>2.0364294603461932E-3</c:v>
                </c:pt>
                <c:pt idx="99">
                  <c:v>9.0507976015386351E-4</c:v>
                </c:pt>
                <c:pt idx="100">
                  <c:v>1.5838895802692612E-3</c:v>
                </c:pt>
                <c:pt idx="101">
                  <c:v>1.1313497001923295E-3</c:v>
                </c:pt>
                <c:pt idx="102">
                  <c:v>1.0182147301730966E-3</c:v>
                </c:pt>
                <c:pt idx="103">
                  <c:v>1.3576196402307953E-3</c:v>
                </c:pt>
                <c:pt idx="104">
                  <c:v>3.7334540106346873E-3</c:v>
                </c:pt>
                <c:pt idx="105">
                  <c:v>2.4889693404231247E-3</c:v>
                </c:pt>
                <c:pt idx="106">
                  <c:v>4.5253988007693175E-4</c:v>
                </c:pt>
                <c:pt idx="107">
                  <c:v>9.0507976015386351E-4</c:v>
                </c:pt>
                <c:pt idx="108">
                  <c:v>9.0507976015386351E-4</c:v>
                </c:pt>
                <c:pt idx="109">
                  <c:v>2.6021043104423576E-3</c:v>
                </c:pt>
                <c:pt idx="110">
                  <c:v>6.7880982011539763E-4</c:v>
                </c:pt>
                <c:pt idx="111">
                  <c:v>4.525398800769318E-3</c:v>
                </c:pt>
                <c:pt idx="112">
                  <c:v>4.525398800769318E-3</c:v>
                </c:pt>
                <c:pt idx="113">
                  <c:v>6.7880982011539763E-4</c:v>
                </c:pt>
                <c:pt idx="114">
                  <c:v>3.8465889806539202E-3</c:v>
                </c:pt>
                <c:pt idx="115">
                  <c:v>5.6567485009616475E-4</c:v>
                </c:pt>
                <c:pt idx="116">
                  <c:v>1.810159520307727E-3</c:v>
                </c:pt>
                <c:pt idx="117">
                  <c:v>1.810159520307727E-3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1632080"/>
        <c:axId val="331630120"/>
      </c:scatterChart>
      <c:valAx>
        <c:axId val="3316320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416174709352678"/>
              <c:y val="0.932896269468967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30120"/>
        <c:crosses val="autoZero"/>
        <c:crossBetween val="midCat"/>
      </c:valAx>
      <c:valAx>
        <c:axId val="3316301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86166834727157E-2"/>
              <c:y val="0.368962153664016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320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Molecular Function: GRN23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562796935878529"/>
          <c:y val="7.4954808445092266E-2"/>
          <c:w val="0.7946356984485845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2.5448209073789155E-2"/>
                  <c:y val="0.5284054382626074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Sheet8!$K$5:$K$165</c:f>
              <c:numCache>
                <c:formatCode>0.00E+00</c:formatCode>
                <c:ptCount val="161"/>
                <c:pt idx="0">
                  <c:v>1.040632E-2</c:v>
                </c:pt>
                <c:pt idx="1">
                  <c:v>3.1930539999999999E-3</c:v>
                </c:pt>
                <c:pt idx="2">
                  <c:v>8.6559189999999998E-3</c:v>
                </c:pt>
                <c:pt idx="3">
                  <c:v>1.153263E-2</c:v>
                </c:pt>
                <c:pt idx="4">
                  <c:v>1.7625499999999999E-2</c:v>
                </c:pt>
                <c:pt idx="5">
                  <c:v>6.7538750000000003E-3</c:v>
                </c:pt>
                <c:pt idx="6">
                  <c:v>7.1606869999999998E-3</c:v>
                </c:pt>
                <c:pt idx="7">
                  <c:v>7.2124590000000001E-3</c:v>
                </c:pt>
                <c:pt idx="8">
                  <c:v>8.95081E-3</c:v>
                </c:pt>
                <c:pt idx="9">
                  <c:v>6.4359169999999993E-2</c:v>
                </c:pt>
                <c:pt idx="10">
                  <c:v>1.5929579999999999E-2</c:v>
                </c:pt>
                <c:pt idx="11">
                  <c:v>9.7873030000000007E-3</c:v>
                </c:pt>
                <c:pt idx="12">
                  <c:v>2.1798070000000002E-3</c:v>
                </c:pt>
                <c:pt idx="13">
                  <c:v>9.2151990000000003E-3</c:v>
                </c:pt>
                <c:pt idx="14">
                  <c:v>1.221642E-2</c:v>
                </c:pt>
                <c:pt idx="15">
                  <c:v>1.515169E-3</c:v>
                </c:pt>
                <c:pt idx="16">
                  <c:v>1.515742E-2</c:v>
                </c:pt>
                <c:pt idx="17">
                  <c:v>1.1260720000000001E-3</c:v>
                </c:pt>
                <c:pt idx="18">
                  <c:v>1.1260720000000001E-3</c:v>
                </c:pt>
                <c:pt idx="19">
                  <c:v>7.5829469999999998E-4</c:v>
                </c:pt>
                <c:pt idx="20">
                  <c:v>5.4776140000000001E-2</c:v>
                </c:pt>
                <c:pt idx="21">
                  <c:v>8.1698060000000002E-4</c:v>
                </c:pt>
                <c:pt idx="22">
                  <c:v>1.2524280000000001E-3</c:v>
                </c:pt>
                <c:pt idx="23">
                  <c:v>6.9308839999999997E-2</c:v>
                </c:pt>
                <c:pt idx="24">
                  <c:v>1.948459E-2</c:v>
                </c:pt>
                <c:pt idx="25">
                  <c:v>1.5737500000000001E-3</c:v>
                </c:pt>
                <c:pt idx="26">
                  <c:v>7.3505529999999997E-4</c:v>
                </c:pt>
                <c:pt idx="27">
                  <c:v>2.3270700000000001E-3</c:v>
                </c:pt>
                <c:pt idx="28">
                  <c:v>1.740024E-3</c:v>
                </c:pt>
                <c:pt idx="29">
                  <c:v>1.004748E-3</c:v>
                </c:pt>
                <c:pt idx="30">
                  <c:v>8.5044089999999992E-3</c:v>
                </c:pt>
                <c:pt idx="31">
                  <c:v>2.1043530000000001E-2</c:v>
                </c:pt>
                <c:pt idx="32">
                  <c:v>8.7727349999999998E-4</c:v>
                </c:pt>
                <c:pt idx="33">
                  <c:v>2.4694310000000001E-2</c:v>
                </c:pt>
                <c:pt idx="34">
                  <c:v>5.9535640000000004E-4</c:v>
                </c:pt>
                <c:pt idx="35">
                  <c:v>5.9535640000000004E-4</c:v>
                </c:pt>
                <c:pt idx="36">
                  <c:v>4.7998320000000004E-3</c:v>
                </c:pt>
                <c:pt idx="37">
                  <c:v>1.0810590000000001E-3</c:v>
                </c:pt>
                <c:pt idx="38">
                  <c:v>1.6472979999999999E-3</c:v>
                </c:pt>
                <c:pt idx="39">
                  <c:v>1.151334E-3</c:v>
                </c:pt>
                <c:pt idx="40">
                  <c:v>1.2405599999999999E-3</c:v>
                </c:pt>
                <c:pt idx="41">
                  <c:v>5.6860530000000002E-4</c:v>
                </c:pt>
                <c:pt idx="42">
                  <c:v>1.309111E-3</c:v>
                </c:pt>
                <c:pt idx="43">
                  <c:v>7.9339080000000006E-2</c:v>
                </c:pt>
                <c:pt idx="44">
                  <c:v>1.365364E-3</c:v>
                </c:pt>
                <c:pt idx="45">
                  <c:v>1.369706E-3</c:v>
                </c:pt>
                <c:pt idx="46">
                  <c:v>1.6421939999999999E-2</c:v>
                </c:pt>
                <c:pt idx="47">
                  <c:v>2.0682389999999999E-3</c:v>
                </c:pt>
                <c:pt idx="48">
                  <c:v>1.423278E-3</c:v>
                </c:pt>
                <c:pt idx="49">
                  <c:v>2.971844E-3</c:v>
                </c:pt>
                <c:pt idx="50">
                  <c:v>3.4195010000000001E-3</c:v>
                </c:pt>
                <c:pt idx="51">
                  <c:v>1.5868169999999999E-3</c:v>
                </c:pt>
                <c:pt idx="52">
                  <c:v>1.6027490000000001E-3</c:v>
                </c:pt>
                <c:pt idx="53">
                  <c:v>2.4428729999999999E-3</c:v>
                </c:pt>
                <c:pt idx="54">
                  <c:v>9.086834E-4</c:v>
                </c:pt>
                <c:pt idx="55">
                  <c:v>9.6627989999999999E-4</c:v>
                </c:pt>
                <c:pt idx="56">
                  <c:v>9.7238200000000004E-4</c:v>
                </c:pt>
                <c:pt idx="57">
                  <c:v>1.003106E-2</c:v>
                </c:pt>
                <c:pt idx="58">
                  <c:v>2.375935E-3</c:v>
                </c:pt>
                <c:pt idx="59">
                  <c:v>5.4595219999999996E-3</c:v>
                </c:pt>
                <c:pt idx="60">
                  <c:v>1.3537250000000001E-3</c:v>
                </c:pt>
                <c:pt idx="61">
                  <c:v>1.159939E-3</c:v>
                </c:pt>
                <c:pt idx="62">
                  <c:v>2.336547E-3</c:v>
                </c:pt>
                <c:pt idx="63">
                  <c:v>2.7907209999999999E-3</c:v>
                </c:pt>
                <c:pt idx="64">
                  <c:v>1.6224480000000001E-3</c:v>
                </c:pt>
                <c:pt idx="65">
                  <c:v>2.0311249999999999E-3</c:v>
                </c:pt>
                <c:pt idx="66">
                  <c:v>3.1122860000000001E-3</c:v>
                </c:pt>
                <c:pt idx="67">
                  <c:v>1.778165E-3</c:v>
                </c:pt>
                <c:pt idx="68">
                  <c:v>1.420113E-3</c:v>
                </c:pt>
                <c:pt idx="69">
                  <c:v>2.0738540000000001E-4</c:v>
                </c:pt>
                <c:pt idx="70">
                  <c:v>2.4454920000000001E-3</c:v>
                </c:pt>
                <c:pt idx="71">
                  <c:v>2.9838730000000002E-3</c:v>
                </c:pt>
                <c:pt idx="72">
                  <c:v>3.147726E-3</c:v>
                </c:pt>
                <c:pt idx="73">
                  <c:v>1.455675E-3</c:v>
                </c:pt>
                <c:pt idx="74">
                  <c:v>1.877735E-3</c:v>
                </c:pt>
                <c:pt idx="75">
                  <c:v>3.3602010000000002E-3</c:v>
                </c:pt>
                <c:pt idx="76">
                  <c:v>4.651189E-3</c:v>
                </c:pt>
                <c:pt idx="77">
                  <c:v>1.172677E-3</c:v>
                </c:pt>
                <c:pt idx="78">
                  <c:v>2.5885779999999998E-3</c:v>
                </c:pt>
                <c:pt idx="79">
                  <c:v>2.16497E-3</c:v>
                </c:pt>
                <c:pt idx="80">
                  <c:v>9.6686759999999997E-2</c:v>
                </c:pt>
                <c:pt idx="81">
                  <c:v>1.1237560000000001E-2</c:v>
                </c:pt>
                <c:pt idx="82">
                  <c:v>9.8338390000000009E-4</c:v>
                </c:pt>
                <c:pt idx="83">
                  <c:v>2.3391689999999999E-3</c:v>
                </c:pt>
                <c:pt idx="84">
                  <c:v>1.0571249999999999E-3</c:v>
                </c:pt>
                <c:pt idx="85">
                  <c:v>5.4345009999999996E-3</c:v>
                </c:pt>
                <c:pt idx="86">
                  <c:v>8.4588059999999993E-3</c:v>
                </c:pt>
                <c:pt idx="87">
                  <c:v>8.4818289999999998E-3</c:v>
                </c:pt>
                <c:pt idx="88">
                  <c:v>2.4440859999999998E-3</c:v>
                </c:pt>
                <c:pt idx="89">
                  <c:v>1.9787149999999998E-3</c:v>
                </c:pt>
                <c:pt idx="90">
                  <c:v>3.6251579999999999E-3</c:v>
                </c:pt>
                <c:pt idx="91">
                  <c:v>7.9826020000000001E-3</c:v>
                </c:pt>
                <c:pt idx="92">
                  <c:v>5.7331910000000003E-3</c:v>
                </c:pt>
                <c:pt idx="93">
                  <c:v>2.1066769999999999E-3</c:v>
                </c:pt>
                <c:pt idx="94">
                  <c:v>1.2216939999999999E-3</c:v>
                </c:pt>
                <c:pt idx="95">
                  <c:v>2.1202360000000002E-3</c:v>
                </c:pt>
                <c:pt idx="96">
                  <c:v>4.0197940000000001E-3</c:v>
                </c:pt>
                <c:pt idx="97">
                  <c:v>4.1503599999999996E-3</c:v>
                </c:pt>
                <c:pt idx="98">
                  <c:v>1.6217499999999999E-2</c:v>
                </c:pt>
                <c:pt idx="99">
                  <c:v>1.6235200000000002E-2</c:v>
                </c:pt>
                <c:pt idx="100">
                  <c:v>1.0000460000000001E-3</c:v>
                </c:pt>
                <c:pt idx="101">
                  <c:v>7.0640510000000004E-4</c:v>
                </c:pt>
                <c:pt idx="102">
                  <c:v>2.491226E-3</c:v>
                </c:pt>
                <c:pt idx="103">
                  <c:v>4.994879E-2</c:v>
                </c:pt>
                <c:pt idx="104">
                  <c:v>2.7708880000000002E-2</c:v>
                </c:pt>
                <c:pt idx="105">
                  <c:v>2.2205969999999998E-2</c:v>
                </c:pt>
                <c:pt idx="106">
                  <c:v>1.0976040000000001E-3</c:v>
                </c:pt>
                <c:pt idx="107">
                  <c:v>9.3398470000000001E-3</c:v>
                </c:pt>
                <c:pt idx="108">
                  <c:v>5.2941189999999999E-3</c:v>
                </c:pt>
                <c:pt idx="109">
                  <c:v>4.437924E-2</c:v>
                </c:pt>
                <c:pt idx="110">
                  <c:v>3.2899100000000001E-3</c:v>
                </c:pt>
                <c:pt idx="111">
                  <c:v>5.7737419999999998E-2</c:v>
                </c:pt>
                <c:pt idx="112">
                  <c:v>4.6938700000000002E-3</c:v>
                </c:pt>
                <c:pt idx="113">
                  <c:v>1.2042680000000001E-3</c:v>
                </c:pt>
                <c:pt idx="114">
                  <c:v>5.8319389999999999E-2</c:v>
                </c:pt>
                <c:pt idx="115">
                  <c:v>3.413017E-3</c:v>
                </c:pt>
                <c:pt idx="116">
                  <c:v>2.8606619999999999E-3</c:v>
                </c:pt>
                <c:pt idx="117">
                  <c:v>1.2456580000000001E-4</c:v>
                </c:pt>
                <c:pt idx="118">
                  <c:v>2.9567889999999999E-2</c:v>
                </c:pt>
                <c:pt idx="119">
                  <c:v>3.0648209999999999E-4</c:v>
                </c:pt>
                <c:pt idx="120">
                  <c:v>1.8455769999999999E-3</c:v>
                </c:pt>
                <c:pt idx="121">
                  <c:v>6.0506000000000004E-4</c:v>
                </c:pt>
                <c:pt idx="122">
                  <c:v>2.486795E-3</c:v>
                </c:pt>
                <c:pt idx="123">
                  <c:v>3.13547E-3</c:v>
                </c:pt>
                <c:pt idx="124">
                  <c:v>6.0718389999999997E-2</c:v>
                </c:pt>
                <c:pt idx="125">
                  <c:v>6.0740750000000003E-2</c:v>
                </c:pt>
                <c:pt idx="126">
                  <c:v>1.028936E-3</c:v>
                </c:pt>
                <c:pt idx="127">
                  <c:v>3.9795239999999999E-3</c:v>
                </c:pt>
                <c:pt idx="128">
                  <c:v>3.787436E-4</c:v>
                </c:pt>
                <c:pt idx="129">
                  <c:v>2.0863140000000001E-3</c:v>
                </c:pt>
                <c:pt idx="130">
                  <c:v>1.5857989999999999E-3</c:v>
                </c:pt>
                <c:pt idx="131">
                  <c:v>4.0528979999999998E-4</c:v>
                </c:pt>
                <c:pt idx="132">
                  <c:v>7.4786749999999997E-3</c:v>
                </c:pt>
                <c:pt idx="133">
                  <c:v>5.8142530000000001E-3</c:v>
                </c:pt>
                <c:pt idx="134">
                  <c:v>1.6904960000000001E-3</c:v>
                </c:pt>
                <c:pt idx="135">
                  <c:v>2.2694719999999998E-3</c:v>
                </c:pt>
                <c:pt idx="136">
                  <c:v>1.662976E-2</c:v>
                </c:pt>
                <c:pt idx="137">
                  <c:v>3.9796739999999997E-2</c:v>
                </c:pt>
                <c:pt idx="138">
                  <c:v>4.5091739999999998E-4</c:v>
                </c:pt>
                <c:pt idx="139">
                  <c:v>5.7654530000000002E-2</c:v>
                </c:pt>
                <c:pt idx="140">
                  <c:v>4.1330220000000001E-2</c:v>
                </c:pt>
                <c:pt idx="141">
                  <c:v>8.2123799999999996E-4</c:v>
                </c:pt>
                <c:pt idx="142">
                  <c:v>4.8430020000000002E-4</c:v>
                </c:pt>
                <c:pt idx="143">
                  <c:v>2.4118049999999999E-3</c:v>
                </c:pt>
                <c:pt idx="144">
                  <c:v>6.2045800000000003E-3</c:v>
                </c:pt>
                <c:pt idx="145">
                  <c:v>1.852596E-3</c:v>
                </c:pt>
                <c:pt idx="146">
                  <c:v>9.7080310000000003E-2</c:v>
                </c:pt>
                <c:pt idx="147">
                  <c:v>7.3426280000000003E-3</c:v>
                </c:pt>
                <c:pt idx="148">
                  <c:v>1.446513E-2</c:v>
                </c:pt>
                <c:pt idx="149">
                  <c:v>6.5324839999999995E-2</c:v>
                </c:pt>
                <c:pt idx="150">
                  <c:v>4.9258629999999999E-3</c:v>
                </c:pt>
                <c:pt idx="151">
                  <c:v>4.1482510000000004E-3</c:v>
                </c:pt>
                <c:pt idx="152">
                  <c:v>4.2116030000000004E-3</c:v>
                </c:pt>
                <c:pt idx="153">
                  <c:v>4.2405279999999997E-2</c:v>
                </c:pt>
                <c:pt idx="154">
                  <c:v>6.2367330000000004E-4</c:v>
                </c:pt>
                <c:pt idx="155">
                  <c:v>3.0452069999999999E-4</c:v>
                </c:pt>
                <c:pt idx="156">
                  <c:v>5.1298689999999996E-3</c:v>
                </c:pt>
                <c:pt idx="157">
                  <c:v>8.7855069999999997E-3</c:v>
                </c:pt>
                <c:pt idx="158">
                  <c:v>6.3586429999999998E-4</c:v>
                </c:pt>
                <c:pt idx="159">
                  <c:v>0.10136969999999999</c:v>
                </c:pt>
                <c:pt idx="160">
                  <c:v>3.6473449999999998E-2</c:v>
                </c:pt>
              </c:numCache>
            </c:numRef>
          </c:xVal>
          <c:yVal>
            <c:numRef>
              <c:f>Sheet8!$L$5:$L$165</c:f>
              <c:numCache>
                <c:formatCode>0.00E+00</c:formatCode>
                <c:ptCount val="161"/>
                <c:pt idx="0">
                  <c:v>1.074782215182713E-2</c:v>
                </c:pt>
                <c:pt idx="1">
                  <c:v>5.9961534110193459E-3</c:v>
                </c:pt>
                <c:pt idx="2">
                  <c:v>8.0325828713655387E-3</c:v>
                </c:pt>
                <c:pt idx="3">
                  <c:v>8.3719877814232378E-3</c:v>
                </c:pt>
                <c:pt idx="4">
                  <c:v>8.5982577214617044E-3</c:v>
                </c:pt>
                <c:pt idx="5">
                  <c:v>5.0910736508654828E-3</c:v>
                </c:pt>
                <c:pt idx="6">
                  <c:v>5.0910736508654828E-3</c:v>
                </c:pt>
                <c:pt idx="7">
                  <c:v>5.0910736508654828E-3</c:v>
                </c:pt>
                <c:pt idx="8">
                  <c:v>5.3173435909039486E-3</c:v>
                </c:pt>
                <c:pt idx="9">
                  <c:v>1.3010521552211789E-2</c:v>
                </c:pt>
                <c:pt idx="10">
                  <c:v>6.5618282611155107E-3</c:v>
                </c:pt>
                <c:pt idx="11">
                  <c:v>5.3173435909039486E-3</c:v>
                </c:pt>
                <c:pt idx="12">
                  <c:v>3.1677791605385225E-3</c:v>
                </c:pt>
                <c:pt idx="13">
                  <c:v>4.9779386808462495E-3</c:v>
                </c:pt>
                <c:pt idx="14">
                  <c:v>5.3173435909039486E-3</c:v>
                </c:pt>
                <c:pt idx="15">
                  <c:v>2.4889693404231247E-3</c:v>
                </c:pt>
                <c:pt idx="16">
                  <c:v>5.430478560923181E-3</c:v>
                </c:pt>
                <c:pt idx="17">
                  <c:v>2.1495644303654261E-3</c:v>
                </c:pt>
                <c:pt idx="18">
                  <c:v>2.1495644303654261E-3</c:v>
                </c:pt>
                <c:pt idx="19">
                  <c:v>1.9232944903269601E-3</c:v>
                </c:pt>
                <c:pt idx="20">
                  <c:v>1.0295282271750198E-2</c:v>
                </c:pt>
                <c:pt idx="21">
                  <c:v>1.9232944903269601E-3</c:v>
                </c:pt>
                <c:pt idx="22">
                  <c:v>2.1495644303654261E-3</c:v>
                </c:pt>
                <c:pt idx="23">
                  <c:v>1.1652901911980993E-2</c:v>
                </c:pt>
                <c:pt idx="24">
                  <c:v>5.7698834709808801E-3</c:v>
                </c:pt>
                <c:pt idx="25">
                  <c:v>2.1495644303654261E-3</c:v>
                </c:pt>
                <c:pt idx="26">
                  <c:v>1.6970245502884941E-3</c:v>
                </c:pt>
                <c:pt idx="27">
                  <c:v>2.3758343704038919E-3</c:v>
                </c:pt>
                <c:pt idx="28">
                  <c:v>2.1495644303654261E-3</c:v>
                </c:pt>
                <c:pt idx="29">
                  <c:v>1.810159520307727E-3</c:v>
                </c:pt>
                <c:pt idx="30">
                  <c:v>3.7334540106346873E-3</c:v>
                </c:pt>
                <c:pt idx="31">
                  <c:v>5.6567485009616477E-3</c:v>
                </c:pt>
                <c:pt idx="32">
                  <c:v>1.6970245502884941E-3</c:v>
                </c:pt>
                <c:pt idx="33">
                  <c:v>5.9961534110193459E-3</c:v>
                </c:pt>
                <c:pt idx="34">
                  <c:v>1.4707546102500284E-3</c:v>
                </c:pt>
                <c:pt idx="35">
                  <c:v>1.4707546102500284E-3</c:v>
                </c:pt>
                <c:pt idx="36">
                  <c:v>2.8283742504808238E-3</c:v>
                </c:pt>
                <c:pt idx="37">
                  <c:v>1.6970245502884941E-3</c:v>
                </c:pt>
                <c:pt idx="38">
                  <c:v>1.9232944903269601E-3</c:v>
                </c:pt>
                <c:pt idx="39">
                  <c:v>1.6970245502884941E-3</c:v>
                </c:pt>
                <c:pt idx="40">
                  <c:v>1.6970245502884941E-3</c:v>
                </c:pt>
                <c:pt idx="41">
                  <c:v>1.3576196402307953E-3</c:v>
                </c:pt>
                <c:pt idx="42">
                  <c:v>1.6970245502884941E-3</c:v>
                </c:pt>
                <c:pt idx="43">
                  <c:v>1.1200362031904061E-2</c:v>
                </c:pt>
                <c:pt idx="44">
                  <c:v>1.6970245502884941E-3</c:v>
                </c:pt>
                <c:pt idx="45">
                  <c:v>1.6970245502884941E-3</c:v>
                </c:pt>
                <c:pt idx="46">
                  <c:v>4.525398800769318E-3</c:v>
                </c:pt>
                <c:pt idx="47">
                  <c:v>1.9232944903269601E-3</c:v>
                </c:pt>
                <c:pt idx="48">
                  <c:v>1.6970245502884941E-3</c:v>
                </c:pt>
                <c:pt idx="49">
                  <c:v>2.1495644303654261E-3</c:v>
                </c:pt>
                <c:pt idx="50">
                  <c:v>2.262699400384659E-3</c:v>
                </c:pt>
                <c:pt idx="51">
                  <c:v>1.6970245502884941E-3</c:v>
                </c:pt>
                <c:pt idx="52">
                  <c:v>1.6970245502884941E-3</c:v>
                </c:pt>
                <c:pt idx="53">
                  <c:v>1.9232944903269601E-3</c:v>
                </c:pt>
                <c:pt idx="54">
                  <c:v>1.3576196402307953E-3</c:v>
                </c:pt>
                <c:pt idx="55">
                  <c:v>1.3576196402307953E-3</c:v>
                </c:pt>
                <c:pt idx="56">
                  <c:v>1.3576196402307953E-3</c:v>
                </c:pt>
                <c:pt idx="57">
                  <c:v>3.2809141305577554E-3</c:v>
                </c:pt>
                <c:pt idx="58">
                  <c:v>1.810159520307727E-3</c:v>
                </c:pt>
                <c:pt idx="59">
                  <c:v>2.4889693404231247E-3</c:v>
                </c:pt>
                <c:pt idx="60">
                  <c:v>1.4707546102500284E-3</c:v>
                </c:pt>
                <c:pt idx="61">
                  <c:v>1.3576196402307953E-3</c:v>
                </c:pt>
                <c:pt idx="62">
                  <c:v>1.6970245502884941E-3</c:v>
                </c:pt>
                <c:pt idx="63">
                  <c:v>1.810159520307727E-3</c:v>
                </c:pt>
                <c:pt idx="64">
                  <c:v>1.4707546102500284E-3</c:v>
                </c:pt>
                <c:pt idx="65">
                  <c:v>1.5838895802692612E-3</c:v>
                </c:pt>
                <c:pt idx="66">
                  <c:v>1.810159520307727E-3</c:v>
                </c:pt>
                <c:pt idx="67">
                  <c:v>1.4707546102500284E-3</c:v>
                </c:pt>
                <c:pt idx="68">
                  <c:v>1.3576196402307953E-3</c:v>
                </c:pt>
                <c:pt idx="69">
                  <c:v>7.9194479013463062E-4</c:v>
                </c:pt>
                <c:pt idx="70">
                  <c:v>1.5838895802692612E-3</c:v>
                </c:pt>
                <c:pt idx="71">
                  <c:v>1.6970245502884941E-3</c:v>
                </c:pt>
                <c:pt idx="72">
                  <c:v>1.6970245502884941E-3</c:v>
                </c:pt>
                <c:pt idx="73">
                  <c:v>1.2444846702115624E-3</c:v>
                </c:pt>
                <c:pt idx="74">
                  <c:v>1.3576196402307953E-3</c:v>
                </c:pt>
                <c:pt idx="75">
                  <c:v>1.6970245502884941E-3</c:v>
                </c:pt>
                <c:pt idx="76">
                  <c:v>1.9232944903269601E-3</c:v>
                </c:pt>
                <c:pt idx="77">
                  <c:v>1.1313497001923295E-3</c:v>
                </c:pt>
                <c:pt idx="78">
                  <c:v>1.4707546102500284E-3</c:v>
                </c:pt>
                <c:pt idx="79">
                  <c:v>1.3576196402307953E-3</c:v>
                </c:pt>
                <c:pt idx="80">
                  <c:v>1.074782215182713E-2</c:v>
                </c:pt>
                <c:pt idx="81">
                  <c:v>2.8283742504808238E-3</c:v>
                </c:pt>
                <c:pt idx="82">
                  <c:v>1.0182147301730966E-3</c:v>
                </c:pt>
                <c:pt idx="83">
                  <c:v>1.3576196402307953E-3</c:v>
                </c:pt>
                <c:pt idx="84">
                  <c:v>1.0182147301730966E-3</c:v>
                </c:pt>
                <c:pt idx="85">
                  <c:v>1.9232944903269601E-3</c:v>
                </c:pt>
                <c:pt idx="86">
                  <c:v>2.3758343704038919E-3</c:v>
                </c:pt>
                <c:pt idx="87">
                  <c:v>2.3758343704038919E-3</c:v>
                </c:pt>
                <c:pt idx="88">
                  <c:v>1.3576196402307953E-3</c:v>
                </c:pt>
                <c:pt idx="89">
                  <c:v>1.2444846702115624E-3</c:v>
                </c:pt>
                <c:pt idx="90">
                  <c:v>1.5838895802692612E-3</c:v>
                </c:pt>
                <c:pt idx="91">
                  <c:v>2.262699400384659E-3</c:v>
                </c:pt>
                <c:pt idx="92">
                  <c:v>1.9232944903269601E-3</c:v>
                </c:pt>
                <c:pt idx="93">
                  <c:v>1.2444846702115624E-3</c:v>
                </c:pt>
                <c:pt idx="94">
                  <c:v>1.0182147301730966E-3</c:v>
                </c:pt>
                <c:pt idx="95">
                  <c:v>1.2444846702115624E-3</c:v>
                </c:pt>
                <c:pt idx="96">
                  <c:v>1.5838895802692612E-3</c:v>
                </c:pt>
                <c:pt idx="97">
                  <c:v>1.5838895802692612E-3</c:v>
                </c:pt>
                <c:pt idx="98">
                  <c:v>3.1677791605385225E-3</c:v>
                </c:pt>
                <c:pt idx="99">
                  <c:v>3.1677791605385225E-3</c:v>
                </c:pt>
                <c:pt idx="100">
                  <c:v>9.0507976015386351E-4</c:v>
                </c:pt>
                <c:pt idx="101">
                  <c:v>7.9194479013463062E-4</c:v>
                </c:pt>
                <c:pt idx="102">
                  <c:v>1.2444846702115624E-3</c:v>
                </c:pt>
                <c:pt idx="103">
                  <c:v>6.335558321077045E-3</c:v>
                </c:pt>
                <c:pt idx="104">
                  <c:v>4.2991288607308522E-3</c:v>
                </c:pt>
                <c:pt idx="105">
                  <c:v>3.7334540106346873E-3</c:v>
                </c:pt>
                <c:pt idx="106">
                  <c:v>9.0507976015386351E-4</c:v>
                </c:pt>
                <c:pt idx="107">
                  <c:v>2.262699400384659E-3</c:v>
                </c:pt>
                <c:pt idx="108">
                  <c:v>1.6970245502884941E-3</c:v>
                </c:pt>
                <c:pt idx="109">
                  <c:v>5.7698834709808801E-3</c:v>
                </c:pt>
                <c:pt idx="110">
                  <c:v>1.3576196402307953E-3</c:v>
                </c:pt>
                <c:pt idx="111">
                  <c:v>6.9012331711732098E-3</c:v>
                </c:pt>
                <c:pt idx="112">
                  <c:v>1.5838895802692612E-3</c:v>
                </c:pt>
                <c:pt idx="113">
                  <c:v>9.0507976015386351E-4</c:v>
                </c:pt>
                <c:pt idx="114">
                  <c:v>6.9012331711732098E-3</c:v>
                </c:pt>
                <c:pt idx="115">
                  <c:v>1.3576196402307953E-3</c:v>
                </c:pt>
                <c:pt idx="116">
                  <c:v>1.2444846702115624E-3</c:v>
                </c:pt>
                <c:pt idx="117">
                  <c:v>4.5253988007693175E-4</c:v>
                </c:pt>
                <c:pt idx="118">
                  <c:v>4.2991288607308522E-3</c:v>
                </c:pt>
                <c:pt idx="119">
                  <c:v>5.6567485009616475E-4</c:v>
                </c:pt>
                <c:pt idx="120">
                  <c:v>1.0182147301730966E-3</c:v>
                </c:pt>
                <c:pt idx="121">
                  <c:v>6.7880982011539763E-4</c:v>
                </c:pt>
                <c:pt idx="122">
                  <c:v>1.1313497001923295E-3</c:v>
                </c:pt>
                <c:pt idx="123">
                  <c:v>1.2444846702115624E-3</c:v>
                </c:pt>
                <c:pt idx="124">
                  <c:v>6.9012331711732098E-3</c:v>
                </c:pt>
                <c:pt idx="125">
                  <c:v>6.9012331711732098E-3</c:v>
                </c:pt>
                <c:pt idx="126">
                  <c:v>7.9194479013463062E-4</c:v>
                </c:pt>
                <c:pt idx="127">
                  <c:v>1.3576196402307953E-3</c:v>
                </c:pt>
                <c:pt idx="128">
                  <c:v>5.6567485009616475E-4</c:v>
                </c:pt>
                <c:pt idx="129">
                  <c:v>1.0182147301730966E-3</c:v>
                </c:pt>
                <c:pt idx="130">
                  <c:v>9.0507976015386351E-4</c:v>
                </c:pt>
                <c:pt idx="131">
                  <c:v>5.6567485009616475E-4</c:v>
                </c:pt>
                <c:pt idx="132">
                  <c:v>1.810159520307727E-3</c:v>
                </c:pt>
                <c:pt idx="133">
                  <c:v>1.5838895802692612E-3</c:v>
                </c:pt>
                <c:pt idx="134">
                  <c:v>9.0507976015386351E-4</c:v>
                </c:pt>
                <c:pt idx="135">
                  <c:v>1.0182147301730966E-3</c:v>
                </c:pt>
                <c:pt idx="136">
                  <c:v>2.8283742504808238E-3</c:v>
                </c:pt>
                <c:pt idx="137">
                  <c:v>4.9779386808462495E-3</c:v>
                </c:pt>
                <c:pt idx="138">
                  <c:v>5.6567485009616475E-4</c:v>
                </c:pt>
                <c:pt idx="139">
                  <c:v>6.4486932910962783E-3</c:v>
                </c:pt>
                <c:pt idx="140">
                  <c:v>5.0910736508654828E-3</c:v>
                </c:pt>
                <c:pt idx="141">
                  <c:v>6.7880982011539763E-4</c:v>
                </c:pt>
                <c:pt idx="142">
                  <c:v>5.6567485009616475E-4</c:v>
                </c:pt>
                <c:pt idx="143">
                  <c:v>1.0182147301730966E-3</c:v>
                </c:pt>
                <c:pt idx="144">
                  <c:v>1.5838895802692612E-3</c:v>
                </c:pt>
                <c:pt idx="145">
                  <c:v>9.0507976015386351E-4</c:v>
                </c:pt>
                <c:pt idx="146">
                  <c:v>9.390202511596335E-3</c:v>
                </c:pt>
                <c:pt idx="147">
                  <c:v>1.6970245502884941E-3</c:v>
                </c:pt>
                <c:pt idx="148">
                  <c:v>2.4889693404231247E-3</c:v>
                </c:pt>
                <c:pt idx="149">
                  <c:v>6.9012331711732098E-3</c:v>
                </c:pt>
                <c:pt idx="150">
                  <c:v>1.3576196402307953E-3</c:v>
                </c:pt>
                <c:pt idx="151">
                  <c:v>1.2444846702115624E-3</c:v>
                </c:pt>
                <c:pt idx="152">
                  <c:v>1.2444846702115624E-3</c:v>
                </c:pt>
                <c:pt idx="153">
                  <c:v>4.9779386808462495E-3</c:v>
                </c:pt>
                <c:pt idx="154">
                  <c:v>5.6567485009616475E-4</c:v>
                </c:pt>
                <c:pt idx="155">
                  <c:v>4.5253988007693175E-4</c:v>
                </c:pt>
                <c:pt idx="156">
                  <c:v>1.3576196402307953E-3</c:v>
                </c:pt>
                <c:pt idx="157">
                  <c:v>1.810159520307727E-3</c:v>
                </c:pt>
                <c:pt idx="158">
                  <c:v>5.6567485009616475E-4</c:v>
                </c:pt>
                <c:pt idx="159">
                  <c:v>9.5033374816155675E-3</c:v>
                </c:pt>
                <c:pt idx="160">
                  <c:v>4.4122638307500846E-3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1630904"/>
        <c:axId val="331629728"/>
      </c:scatterChart>
      <c:valAx>
        <c:axId val="3316309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196313041005407"/>
              <c:y val="0.9349171594243487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9728"/>
        <c:crosses val="autoZero"/>
        <c:crossBetween val="midCat"/>
      </c:valAx>
      <c:valAx>
        <c:axId val="33162972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3.3712122479914973E-2"/>
              <c:y val="0.3588577038871102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309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GRN24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3613696864948"/>
          <c:y val="1.2121212121212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243626925794901"/>
          <c:y val="7.4954808445092266E-2"/>
          <c:w val="0.80782739854942076"/>
          <c:h val="0.80095586503637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9.4998424199491615E-4"/>
                  <c:y val="0.54500851029984898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0.14704990000000001</c:v>
                </c:pt>
                <c:pt idx="1">
                  <c:v>7.654466E-2</c:v>
                </c:pt>
                <c:pt idx="2">
                  <c:v>6.4529160000000002E-2</c:v>
                </c:pt>
                <c:pt idx="3">
                  <c:v>9.6185090000000001E-2</c:v>
                </c:pt>
                <c:pt idx="4">
                  <c:v>8.4436339999999999E-2</c:v>
                </c:pt>
                <c:pt idx="5">
                  <c:v>0.105989</c:v>
                </c:pt>
                <c:pt idx="6">
                  <c:v>0.13777619999999999</c:v>
                </c:pt>
                <c:pt idx="7">
                  <c:v>0.1341379</c:v>
                </c:pt>
                <c:pt idx="8">
                  <c:v>5.8569950000000003E-2</c:v>
                </c:pt>
                <c:pt idx="9">
                  <c:v>0.148836</c:v>
                </c:pt>
                <c:pt idx="10">
                  <c:v>0.12999939999999999</c:v>
                </c:pt>
                <c:pt idx="11">
                  <c:v>0.11008419999999999</c:v>
                </c:pt>
                <c:pt idx="12">
                  <c:v>0.1006558</c:v>
                </c:pt>
                <c:pt idx="13">
                  <c:v>0.1421857</c:v>
                </c:pt>
                <c:pt idx="14">
                  <c:v>0.11576640000000001</c:v>
                </c:pt>
                <c:pt idx="15">
                  <c:v>3.9871980000000001E-2</c:v>
                </c:pt>
                <c:pt idx="16">
                  <c:v>8.9194339999999997E-2</c:v>
                </c:pt>
                <c:pt idx="17">
                  <c:v>5.1462090000000002E-2</c:v>
                </c:pt>
                <c:pt idx="18">
                  <c:v>9.2336940000000006E-2</c:v>
                </c:pt>
                <c:pt idx="19">
                  <c:v>6.7069279999999995E-2</c:v>
                </c:pt>
                <c:pt idx="20">
                  <c:v>0.1200721</c:v>
                </c:pt>
                <c:pt idx="21">
                  <c:v>7.052572E-2</c:v>
                </c:pt>
                <c:pt idx="22">
                  <c:v>0.16970640000000001</c:v>
                </c:pt>
                <c:pt idx="23">
                  <c:v>5.8176029999999997E-2</c:v>
                </c:pt>
                <c:pt idx="24">
                  <c:v>4.6338829999999998E-2</c:v>
                </c:pt>
                <c:pt idx="25">
                  <c:v>5.9435229999999999E-2</c:v>
                </c:pt>
                <c:pt idx="26">
                  <c:v>9.7348160000000003E-2</c:v>
                </c:pt>
                <c:pt idx="27">
                  <c:v>2.6308459999999999E-2</c:v>
                </c:pt>
                <c:pt idx="28">
                  <c:v>7.816178E-2</c:v>
                </c:pt>
                <c:pt idx="29">
                  <c:v>5.6949689999999997E-2</c:v>
                </c:pt>
                <c:pt idx="30">
                  <c:v>1.4511649999999999E-2</c:v>
                </c:pt>
                <c:pt idx="31">
                  <c:v>8.3588570000000001E-2</c:v>
                </c:pt>
                <c:pt idx="32">
                  <c:v>8.0325019999999997E-2</c:v>
                </c:pt>
                <c:pt idx="33">
                  <c:v>1.465258E-2</c:v>
                </c:pt>
                <c:pt idx="34">
                  <c:v>3.4055330000000001E-3</c:v>
                </c:pt>
                <c:pt idx="35">
                  <c:v>9.2483719999999995E-3</c:v>
                </c:pt>
                <c:pt idx="36">
                  <c:v>1.579117E-2</c:v>
                </c:pt>
                <c:pt idx="37">
                  <c:v>1.908174E-2</c:v>
                </c:pt>
                <c:pt idx="38">
                  <c:v>8.8781440000000003E-2</c:v>
                </c:pt>
                <c:pt idx="39">
                  <c:v>9.040318E-2</c:v>
                </c:pt>
                <c:pt idx="40">
                  <c:v>7.8913569999999999E-3</c:v>
                </c:pt>
                <c:pt idx="41">
                  <c:v>1.7108620000000001E-2</c:v>
                </c:pt>
                <c:pt idx="42">
                  <c:v>9.6055760000000004E-2</c:v>
                </c:pt>
                <c:pt idx="43">
                  <c:v>8.8310589999999994E-2</c:v>
                </c:pt>
                <c:pt idx="44">
                  <c:v>0.1034687</c:v>
                </c:pt>
                <c:pt idx="45">
                  <c:v>3.259582E-3</c:v>
                </c:pt>
                <c:pt idx="46">
                  <c:v>5.4782329999999997E-2</c:v>
                </c:pt>
                <c:pt idx="47">
                  <c:v>6.4024090000000002E-4</c:v>
                </c:pt>
                <c:pt idx="48">
                  <c:v>1.6121699999999999E-2</c:v>
                </c:pt>
                <c:pt idx="49">
                  <c:v>2.3964540000000001E-3</c:v>
                </c:pt>
                <c:pt idx="50">
                  <c:v>7.4532539999999994E-2</c:v>
                </c:pt>
                <c:pt idx="51">
                  <c:v>4.7712400000000002E-2</c:v>
                </c:pt>
                <c:pt idx="52">
                  <c:v>1.7471790000000001E-2</c:v>
                </c:pt>
                <c:pt idx="53">
                  <c:v>1.7573829999999999E-2</c:v>
                </c:pt>
                <c:pt idx="54">
                  <c:v>8.8420749999999998E-4</c:v>
                </c:pt>
                <c:pt idx="55">
                  <c:v>8.8776270000000008E-3</c:v>
                </c:pt>
                <c:pt idx="56">
                  <c:v>5.4321179999999997E-3</c:v>
                </c:pt>
                <c:pt idx="57">
                  <c:v>5.4790359999999996E-3</c:v>
                </c:pt>
                <c:pt idx="58">
                  <c:v>3.596957E-3</c:v>
                </c:pt>
                <c:pt idx="59">
                  <c:v>8.2357049999999998E-4</c:v>
                </c:pt>
                <c:pt idx="60">
                  <c:v>4.0354309999999997E-2</c:v>
                </c:pt>
                <c:pt idx="61">
                  <c:v>0.1056375</c:v>
                </c:pt>
                <c:pt idx="62">
                  <c:v>1.7363409999999999E-2</c:v>
                </c:pt>
                <c:pt idx="63">
                  <c:v>1.0090139999999999E-3</c:v>
                </c:pt>
                <c:pt idx="64">
                  <c:v>6.9157579999999996E-2</c:v>
                </c:pt>
                <c:pt idx="65">
                  <c:v>3.8941240000000001E-3</c:v>
                </c:pt>
                <c:pt idx="66">
                  <c:v>4.8872439999999998E-3</c:v>
                </c:pt>
                <c:pt idx="67">
                  <c:v>2.759665E-2</c:v>
                </c:pt>
                <c:pt idx="68">
                  <c:v>7.7663709999999998E-4</c:v>
                </c:pt>
                <c:pt idx="69">
                  <c:v>3.0449839999999999E-2</c:v>
                </c:pt>
                <c:pt idx="70">
                  <c:v>5.2283459999999997E-2</c:v>
                </c:pt>
                <c:pt idx="71">
                  <c:v>2.7174770000000001E-2</c:v>
                </c:pt>
                <c:pt idx="72">
                  <c:v>5.3888730000000003E-2</c:v>
                </c:pt>
                <c:pt idx="73">
                  <c:v>1.29362E-2</c:v>
                </c:pt>
                <c:pt idx="74">
                  <c:v>4.1608460000000002E-3</c:v>
                </c:pt>
                <c:pt idx="75">
                  <c:v>0.11703330000000001</c:v>
                </c:pt>
                <c:pt idx="76">
                  <c:v>8.0167180000000005E-2</c:v>
                </c:pt>
                <c:pt idx="77">
                  <c:v>0.1095467</c:v>
                </c:pt>
                <c:pt idx="78">
                  <c:v>1.017397E-3</c:v>
                </c:pt>
                <c:pt idx="79">
                  <c:v>0.10974390000000001</c:v>
                </c:pt>
                <c:pt idx="80">
                  <c:v>7.8168650000000006E-2</c:v>
                </c:pt>
                <c:pt idx="81">
                  <c:v>2.5068030000000002E-2</c:v>
                </c:pt>
                <c:pt idx="82">
                  <c:v>5.0035379999999997E-2</c:v>
                </c:pt>
                <c:pt idx="83">
                  <c:v>2.422639E-2</c:v>
                </c:pt>
                <c:pt idx="84">
                  <c:v>1.9342390000000001E-2</c:v>
                </c:pt>
                <c:pt idx="85">
                  <c:v>9.4655580000000002E-4</c:v>
                </c:pt>
                <c:pt idx="86">
                  <c:v>1.334043E-2</c:v>
                </c:pt>
                <c:pt idx="87">
                  <c:v>9.7396419999999997E-4</c:v>
                </c:pt>
                <c:pt idx="88">
                  <c:v>1.5638659999999999E-2</c:v>
                </c:pt>
                <c:pt idx="89">
                  <c:v>5.7840729999999998E-3</c:v>
                </c:pt>
                <c:pt idx="90">
                  <c:v>7.0208429999999995E-4</c:v>
                </c:pt>
                <c:pt idx="91">
                  <c:v>7.0208429999999995E-4</c:v>
                </c:pt>
                <c:pt idx="92">
                  <c:v>7.0208429999999995E-4</c:v>
                </c:pt>
                <c:pt idx="93">
                  <c:v>7.0208429999999995E-4</c:v>
                </c:pt>
                <c:pt idx="94">
                  <c:v>7.0515680000000002E-4</c:v>
                </c:pt>
                <c:pt idx="95">
                  <c:v>3.373777E-2</c:v>
                </c:pt>
                <c:pt idx="96">
                  <c:v>9.3903490000000006E-5</c:v>
                </c:pt>
                <c:pt idx="97">
                  <c:v>1.2074099999999999E-3</c:v>
                </c:pt>
                <c:pt idx="98">
                  <c:v>3.7658510000000002E-3</c:v>
                </c:pt>
                <c:pt idx="99">
                  <c:v>1.611129E-3</c:v>
                </c:pt>
                <c:pt idx="100">
                  <c:v>1.6298409999999999E-3</c:v>
                </c:pt>
                <c:pt idx="101">
                  <c:v>1.9084859999999999E-2</c:v>
                </c:pt>
                <c:pt idx="102">
                  <c:v>7.6738149999999996E-3</c:v>
                </c:pt>
                <c:pt idx="103">
                  <c:v>0.10358630000000001</c:v>
                </c:pt>
                <c:pt idx="104">
                  <c:v>4.7010089999999997E-2</c:v>
                </c:pt>
                <c:pt idx="105">
                  <c:v>5.2748980000000001E-3</c:v>
                </c:pt>
                <c:pt idx="106">
                  <c:v>7.5211769999999998E-4</c:v>
                </c:pt>
                <c:pt idx="107">
                  <c:v>7.5274610000000003E-4</c:v>
                </c:pt>
                <c:pt idx="108">
                  <c:v>2.359878E-2</c:v>
                </c:pt>
                <c:pt idx="109">
                  <c:v>1.1052340000000001E-3</c:v>
                </c:pt>
                <c:pt idx="110">
                  <c:v>7.7623820000000002E-4</c:v>
                </c:pt>
                <c:pt idx="111">
                  <c:v>7.4149289999999998E-3</c:v>
                </c:pt>
                <c:pt idx="112">
                  <c:v>7.8403139999999995E-4</c:v>
                </c:pt>
                <c:pt idx="113">
                  <c:v>2.1316160000000001E-2</c:v>
                </c:pt>
                <c:pt idx="114">
                  <c:v>4.243719E-2</c:v>
                </c:pt>
                <c:pt idx="115">
                  <c:v>8.0936609999999998E-4</c:v>
                </c:pt>
                <c:pt idx="116">
                  <c:v>1.138567E-4</c:v>
                </c:pt>
                <c:pt idx="117">
                  <c:v>8.1311389999999995E-4</c:v>
                </c:pt>
                <c:pt idx="118">
                  <c:v>1.3547050000000001E-3</c:v>
                </c:pt>
                <c:pt idx="119">
                  <c:v>2.5720029999999998E-3</c:v>
                </c:pt>
                <c:pt idx="120">
                  <c:v>2.6243849999999999E-2</c:v>
                </c:pt>
                <c:pt idx="121">
                  <c:v>6.3104489999999999E-2</c:v>
                </c:pt>
                <c:pt idx="122">
                  <c:v>2.9924329999999999E-2</c:v>
                </c:pt>
                <c:pt idx="123">
                  <c:v>1.412703E-3</c:v>
                </c:pt>
                <c:pt idx="124">
                  <c:v>1.423526E-3</c:v>
                </c:pt>
                <c:pt idx="125">
                  <c:v>1.270866E-2</c:v>
                </c:pt>
                <c:pt idx="126">
                  <c:v>5.0067979999999998E-3</c:v>
                </c:pt>
                <c:pt idx="127">
                  <c:v>3.097188E-2</c:v>
                </c:pt>
                <c:pt idx="128">
                  <c:v>5.803547E-3</c:v>
                </c:pt>
                <c:pt idx="129">
                  <c:v>4.4370529999999998E-2</c:v>
                </c:pt>
                <c:pt idx="130">
                  <c:v>6.0838660000000003E-2</c:v>
                </c:pt>
                <c:pt idx="131">
                  <c:v>2.4732589999999998E-3</c:v>
                </c:pt>
                <c:pt idx="132">
                  <c:v>3.8570340000000002E-2</c:v>
                </c:pt>
                <c:pt idx="133">
                  <c:v>3.715561E-3</c:v>
                </c:pt>
                <c:pt idx="134">
                  <c:v>1.5141589999999999E-3</c:v>
                </c:pt>
                <c:pt idx="135">
                  <c:v>1.5172849999999999E-3</c:v>
                </c:pt>
                <c:pt idx="136">
                  <c:v>8.1186890000000001E-3</c:v>
                </c:pt>
                <c:pt idx="137">
                  <c:v>7.2557060000000007E-2</c:v>
                </c:pt>
                <c:pt idx="138">
                  <c:v>9.4345029999999997E-4</c:v>
                </c:pt>
                <c:pt idx="139">
                  <c:v>6.0651370000000003E-2</c:v>
                </c:pt>
                <c:pt idx="140">
                  <c:v>8.6313360000000006E-2</c:v>
                </c:pt>
                <c:pt idx="141">
                  <c:v>1.490874E-2</c:v>
                </c:pt>
                <c:pt idx="142">
                  <c:v>1.113742E-2</c:v>
                </c:pt>
                <c:pt idx="143">
                  <c:v>7.1170600000000001E-2</c:v>
                </c:pt>
                <c:pt idx="144">
                  <c:v>3.107118E-2</c:v>
                </c:pt>
                <c:pt idx="145">
                  <c:v>9.6532849999999995E-4</c:v>
                </c:pt>
                <c:pt idx="146">
                  <c:v>0.13431969999999999</c:v>
                </c:pt>
                <c:pt idx="147">
                  <c:v>9.7516279999999996E-4</c:v>
                </c:pt>
                <c:pt idx="148">
                  <c:v>3.6318690000000001E-2</c:v>
                </c:pt>
                <c:pt idx="149">
                  <c:v>8.7161710000000003E-2</c:v>
                </c:pt>
                <c:pt idx="150">
                  <c:v>9.0888780000000002E-2</c:v>
                </c:pt>
                <c:pt idx="151">
                  <c:v>9.9885259999999993E-4</c:v>
                </c:pt>
                <c:pt idx="152">
                  <c:v>2.9585570000000001E-3</c:v>
                </c:pt>
                <c:pt idx="153">
                  <c:v>7.9772620000000006E-3</c:v>
                </c:pt>
                <c:pt idx="154">
                  <c:v>6.7605709999999999E-2</c:v>
                </c:pt>
                <c:pt idx="155">
                  <c:v>3.017671E-3</c:v>
                </c:pt>
                <c:pt idx="156">
                  <c:v>1.4280910000000001E-2</c:v>
                </c:pt>
                <c:pt idx="157">
                  <c:v>2.6316699999999998E-2</c:v>
                </c:pt>
                <c:pt idx="158">
                  <c:v>3.0692610000000002E-3</c:v>
                </c:pt>
                <c:pt idx="159">
                  <c:v>3.1962020000000001E-2</c:v>
                </c:pt>
                <c:pt idx="160">
                  <c:v>5.2916480000000002E-2</c:v>
                </c:pt>
                <c:pt idx="161">
                  <c:v>7.4562110000000001E-2</c:v>
                </c:pt>
                <c:pt idx="162">
                  <c:v>1.706525E-3</c:v>
                </c:pt>
                <c:pt idx="163">
                  <c:v>5.3074610000000001E-2</c:v>
                </c:pt>
                <c:pt idx="164">
                  <c:v>1.447878E-2</c:v>
                </c:pt>
                <c:pt idx="165">
                  <c:v>9.7133389999999997E-3</c:v>
                </c:pt>
                <c:pt idx="166">
                  <c:v>6.2491369999999997E-2</c:v>
                </c:pt>
                <c:pt idx="167">
                  <c:v>3.2337829999999998E-2</c:v>
                </c:pt>
                <c:pt idx="168">
                  <c:v>3.3236620000000001E-2</c:v>
                </c:pt>
                <c:pt idx="169">
                  <c:v>4.5875040000000001E-3</c:v>
                </c:pt>
                <c:pt idx="170">
                  <c:v>1.1186690000000001E-3</c:v>
                </c:pt>
                <c:pt idx="171">
                  <c:v>6.8367259999999999E-2</c:v>
                </c:pt>
                <c:pt idx="172">
                  <c:v>3.6345179999999998E-2</c:v>
                </c:pt>
                <c:pt idx="173">
                  <c:v>1.5544599999999999E-3</c:v>
                </c:pt>
                <c:pt idx="174">
                  <c:v>0.12153460000000001</c:v>
                </c:pt>
                <c:pt idx="175">
                  <c:v>1.812459E-3</c:v>
                </c:pt>
                <c:pt idx="176">
                  <c:v>2.965245E-3</c:v>
                </c:pt>
                <c:pt idx="177">
                  <c:v>1.218701E-2</c:v>
                </c:pt>
                <c:pt idx="178">
                  <c:v>1.0135460000000001E-2</c:v>
                </c:pt>
                <c:pt idx="179">
                  <c:v>7.7282130000000003E-3</c:v>
                </c:pt>
                <c:pt idx="180">
                  <c:v>1.122983E-2</c:v>
                </c:pt>
                <c:pt idx="181">
                  <c:v>4.0777369999999997E-3</c:v>
                </c:pt>
                <c:pt idx="182">
                  <c:v>6.0437889999999999E-3</c:v>
                </c:pt>
                <c:pt idx="183">
                  <c:v>1.2289110000000001E-3</c:v>
                </c:pt>
                <c:pt idx="184">
                  <c:v>4.1599949999999997E-3</c:v>
                </c:pt>
                <c:pt idx="185">
                  <c:v>1.458137E-3</c:v>
                </c:pt>
                <c:pt idx="186">
                  <c:v>2.2320249999999999E-3</c:v>
                </c:pt>
                <c:pt idx="187">
                  <c:v>7.8263760000000002E-2</c:v>
                </c:pt>
                <c:pt idx="188">
                  <c:v>3.9919499999999997E-2</c:v>
                </c:pt>
                <c:pt idx="189">
                  <c:v>1.380793E-2</c:v>
                </c:pt>
                <c:pt idx="190">
                  <c:v>8.1294580000000005E-2</c:v>
                </c:pt>
                <c:pt idx="191">
                  <c:v>3.1898809999999999E-3</c:v>
                </c:pt>
                <c:pt idx="192">
                  <c:v>1.3044580000000001E-3</c:v>
                </c:pt>
                <c:pt idx="193">
                  <c:v>1.3026039999999999E-2</c:v>
                </c:pt>
                <c:pt idx="194">
                  <c:v>7.8669670000000008E-3</c:v>
                </c:pt>
                <c:pt idx="195">
                  <c:v>6.4896659999999998E-3</c:v>
                </c:pt>
                <c:pt idx="196">
                  <c:v>7.6334769999999996E-4</c:v>
                </c:pt>
                <c:pt idx="197">
                  <c:v>7.6334769999999996E-4</c:v>
                </c:pt>
                <c:pt idx="198">
                  <c:v>6.4271330000000002E-2</c:v>
                </c:pt>
                <c:pt idx="199">
                  <c:v>7.3296330000000007E-2</c:v>
                </c:pt>
                <c:pt idx="200">
                  <c:v>4.8194939999999999E-2</c:v>
                </c:pt>
                <c:pt idx="201">
                  <c:v>1.046645E-2</c:v>
                </c:pt>
                <c:pt idx="202">
                  <c:v>3.1821380000000003E-2</c:v>
                </c:pt>
                <c:pt idx="203">
                  <c:v>1.87182E-3</c:v>
                </c:pt>
                <c:pt idx="204">
                  <c:v>7.8428639999999995E-4</c:v>
                </c:pt>
                <c:pt idx="205">
                  <c:v>1.6243799999999999E-2</c:v>
                </c:pt>
                <c:pt idx="206">
                  <c:v>1.053071E-2</c:v>
                </c:pt>
                <c:pt idx="207">
                  <c:v>7.9183319999999999E-4</c:v>
                </c:pt>
                <c:pt idx="208">
                  <c:v>7.9255579999999996E-4</c:v>
                </c:pt>
                <c:pt idx="209">
                  <c:v>4.5270320000000003E-2</c:v>
                </c:pt>
                <c:pt idx="210">
                  <c:v>7.1280280000000001E-2</c:v>
                </c:pt>
                <c:pt idx="211">
                  <c:v>1.5829070000000001E-2</c:v>
                </c:pt>
                <c:pt idx="212">
                  <c:v>8.194815E-4</c:v>
                </c:pt>
                <c:pt idx="213">
                  <c:v>1.470105E-2</c:v>
                </c:pt>
                <c:pt idx="214">
                  <c:v>2.167908E-2</c:v>
                </c:pt>
                <c:pt idx="215">
                  <c:v>5.4486639999999998E-3</c:v>
                </c:pt>
                <c:pt idx="216">
                  <c:v>2.1743700000000001E-2</c:v>
                </c:pt>
                <c:pt idx="217">
                  <c:v>1.308609E-2</c:v>
                </c:pt>
                <c:pt idx="218">
                  <c:v>8.5891560000000006E-2</c:v>
                </c:pt>
                <c:pt idx="219">
                  <c:v>1.1961289999999999E-2</c:v>
                </c:pt>
                <c:pt idx="220">
                  <c:v>1.3105790000000001E-2</c:v>
                </c:pt>
                <c:pt idx="221">
                  <c:v>8.7884910000000007E-3</c:v>
                </c:pt>
                <c:pt idx="222">
                  <c:v>3.8790770000000002E-2</c:v>
                </c:pt>
                <c:pt idx="223">
                  <c:v>5.9816419999999997E-3</c:v>
                </c:pt>
                <c:pt idx="224">
                  <c:v>3.243087E-3</c:v>
                </c:pt>
                <c:pt idx="225">
                  <c:v>9.8417320000000006E-3</c:v>
                </c:pt>
                <c:pt idx="226">
                  <c:v>1.091896E-2</c:v>
                </c:pt>
                <c:pt idx="227">
                  <c:v>6.5848820000000002E-2</c:v>
                </c:pt>
                <c:pt idx="228">
                  <c:v>2.2975510000000001E-3</c:v>
                </c:pt>
                <c:pt idx="229">
                  <c:v>3.2730719999999998E-2</c:v>
                </c:pt>
                <c:pt idx="230">
                  <c:v>8.9043399999999995E-2</c:v>
                </c:pt>
                <c:pt idx="231">
                  <c:v>1.5041290000000001E-3</c:v>
                </c:pt>
                <c:pt idx="232">
                  <c:v>6.0888790000000002E-3</c:v>
                </c:pt>
                <c:pt idx="233">
                  <c:v>1.7607129999999999E-2</c:v>
                </c:pt>
                <c:pt idx="234">
                  <c:v>1.5348269999999999E-3</c:v>
                </c:pt>
                <c:pt idx="235">
                  <c:v>9.3509369999999994E-2</c:v>
                </c:pt>
                <c:pt idx="236">
                  <c:v>6.6453949999999998E-2</c:v>
                </c:pt>
                <c:pt idx="237">
                  <c:v>2.5819669999999999E-2</c:v>
                </c:pt>
                <c:pt idx="238">
                  <c:v>1.559389E-3</c:v>
                </c:pt>
                <c:pt idx="239">
                  <c:v>3.5502060000000002E-2</c:v>
                </c:pt>
                <c:pt idx="240">
                  <c:v>7.0961729999999999E-3</c:v>
                </c:pt>
                <c:pt idx="241">
                  <c:v>1.351787E-2</c:v>
                </c:pt>
                <c:pt idx="242">
                  <c:v>1.581196E-3</c:v>
                </c:pt>
                <c:pt idx="243">
                  <c:v>1.2483080000000001E-2</c:v>
                </c:pt>
                <c:pt idx="244">
                  <c:v>2.458535E-3</c:v>
                </c:pt>
                <c:pt idx="245">
                  <c:v>6.3224300000000004E-3</c:v>
                </c:pt>
                <c:pt idx="246">
                  <c:v>6.8050280000000003E-3</c:v>
                </c:pt>
                <c:pt idx="247">
                  <c:v>2.1927269999999998E-3</c:v>
                </c:pt>
                <c:pt idx="248">
                  <c:v>5.6887229999999997E-2</c:v>
                </c:pt>
                <c:pt idx="249">
                  <c:v>2.509201E-3</c:v>
                </c:pt>
                <c:pt idx="250">
                  <c:v>1.3897710000000001E-2</c:v>
                </c:pt>
                <c:pt idx="251">
                  <c:v>1.6666490000000001E-3</c:v>
                </c:pt>
                <c:pt idx="252">
                  <c:v>7.2295970000000001E-2</c:v>
                </c:pt>
                <c:pt idx="253">
                  <c:v>1.4251209999999999E-3</c:v>
                </c:pt>
                <c:pt idx="254">
                  <c:v>7.9052789999999994E-3</c:v>
                </c:pt>
                <c:pt idx="255">
                  <c:v>2.563685E-3</c:v>
                </c:pt>
                <c:pt idx="256">
                  <c:v>1.000901E-3</c:v>
                </c:pt>
                <c:pt idx="257">
                  <c:v>1.9152260000000001E-2</c:v>
                </c:pt>
                <c:pt idx="258">
                  <c:v>4.637235E-2</c:v>
                </c:pt>
                <c:pt idx="259">
                  <c:v>2.7521400000000001E-2</c:v>
                </c:pt>
                <c:pt idx="260">
                  <c:v>7.3764529999999995E-2</c:v>
                </c:pt>
                <c:pt idx="261">
                  <c:v>1.994347E-3</c:v>
                </c:pt>
                <c:pt idx="262">
                  <c:v>2.9343289999999998E-3</c:v>
                </c:pt>
                <c:pt idx="263">
                  <c:v>7.8474150000000006E-2</c:v>
                </c:pt>
                <c:pt idx="264">
                  <c:v>7.5583559999999996E-3</c:v>
                </c:pt>
                <c:pt idx="265">
                  <c:v>3.6744189999999999E-3</c:v>
                </c:pt>
                <c:pt idx="266">
                  <c:v>1.9325539999999999E-2</c:v>
                </c:pt>
                <c:pt idx="267">
                  <c:v>5.8718060000000002E-2</c:v>
                </c:pt>
                <c:pt idx="268">
                  <c:v>6.9584690000000005E-2</c:v>
                </c:pt>
                <c:pt idx="269">
                  <c:v>5.3459129999999999E-3</c:v>
                </c:pt>
                <c:pt idx="270">
                  <c:v>1.752652E-2</c:v>
                </c:pt>
                <c:pt idx="271">
                  <c:v>9.5599279999999995E-2</c:v>
                </c:pt>
                <c:pt idx="272">
                  <c:v>8.9764150000000001E-2</c:v>
                </c:pt>
                <c:pt idx="273">
                  <c:v>6.7627520000000003E-3</c:v>
                </c:pt>
                <c:pt idx="274">
                  <c:v>4.165373E-3</c:v>
                </c:pt>
                <c:pt idx="275">
                  <c:v>4.5714739999999999E-3</c:v>
                </c:pt>
                <c:pt idx="276">
                  <c:v>4.0502679999999999E-2</c:v>
                </c:pt>
                <c:pt idx="277">
                  <c:v>4.3833240000000002E-2</c:v>
                </c:pt>
                <c:pt idx="278">
                  <c:v>2.4479440000000001E-3</c:v>
                </c:pt>
                <c:pt idx="279">
                  <c:v>2.0504060000000001E-2</c:v>
                </c:pt>
                <c:pt idx="280">
                  <c:v>4.0050019999999999E-2</c:v>
                </c:pt>
                <c:pt idx="281">
                  <c:v>2.7673980000000001E-2</c:v>
                </c:pt>
                <c:pt idx="282">
                  <c:v>3.3844310000000002E-2</c:v>
                </c:pt>
                <c:pt idx="283">
                  <c:v>1.538456E-2</c:v>
                </c:pt>
                <c:pt idx="284">
                  <c:v>1.9966359999999999E-2</c:v>
                </c:pt>
                <c:pt idx="285">
                  <c:v>3.9378160000000002E-3</c:v>
                </c:pt>
                <c:pt idx="286">
                  <c:v>1.374449E-3</c:v>
                </c:pt>
                <c:pt idx="287">
                  <c:v>2.502909E-2</c:v>
                </c:pt>
                <c:pt idx="288">
                  <c:v>6.0204380000000002E-2</c:v>
                </c:pt>
                <c:pt idx="289">
                  <c:v>1.3883890000000001E-3</c:v>
                </c:pt>
                <c:pt idx="290">
                  <c:v>2.5580450000000001E-3</c:v>
                </c:pt>
                <c:pt idx="291">
                  <c:v>2.2400200000000001E-3</c:v>
                </c:pt>
                <c:pt idx="292">
                  <c:v>4.826917E-3</c:v>
                </c:pt>
                <c:pt idx="293">
                  <c:v>4.8284870000000002E-3</c:v>
                </c:pt>
                <c:pt idx="294">
                  <c:v>1.199329E-2</c:v>
                </c:pt>
                <c:pt idx="295">
                  <c:v>1.2105990000000001E-2</c:v>
                </c:pt>
                <c:pt idx="296">
                  <c:v>0.1099348</c:v>
                </c:pt>
                <c:pt idx="297">
                  <c:v>1.6500230000000001E-2</c:v>
                </c:pt>
                <c:pt idx="298">
                  <c:v>8.6211789999999996E-2</c:v>
                </c:pt>
                <c:pt idx="299">
                  <c:v>3.3527549999999998E-3</c:v>
                </c:pt>
                <c:pt idx="300">
                  <c:v>3.7315569999999999E-3</c:v>
                </c:pt>
                <c:pt idx="301">
                  <c:v>2.7758990000000001E-2</c:v>
                </c:pt>
                <c:pt idx="302">
                  <c:v>5.0469699999999999E-2</c:v>
                </c:pt>
                <c:pt idx="303">
                  <c:v>1.7234849999999999E-2</c:v>
                </c:pt>
                <c:pt idx="304">
                  <c:v>3.0113800000000001E-3</c:v>
                </c:pt>
                <c:pt idx="305">
                  <c:v>2.0321459999999999E-3</c:v>
                </c:pt>
                <c:pt idx="306">
                  <c:v>1.6001339999999999E-2</c:v>
                </c:pt>
                <c:pt idx="307">
                  <c:v>1.3501040000000001E-2</c:v>
                </c:pt>
                <c:pt idx="308">
                  <c:v>1.539749E-2</c:v>
                </c:pt>
                <c:pt idx="309">
                  <c:v>5.9536319999999997E-2</c:v>
                </c:pt>
                <c:pt idx="310">
                  <c:v>3.0502149999999998E-3</c:v>
                </c:pt>
                <c:pt idx="311">
                  <c:v>7.9156880000000006E-3</c:v>
                </c:pt>
                <c:pt idx="312">
                  <c:v>1.2516039999999999E-3</c:v>
                </c:pt>
                <c:pt idx="313">
                  <c:v>2.803081E-2</c:v>
                </c:pt>
                <c:pt idx="314">
                  <c:v>3.0748899999999998E-3</c:v>
                </c:pt>
                <c:pt idx="315">
                  <c:v>6.3935990000000002E-4</c:v>
                </c:pt>
                <c:pt idx="316">
                  <c:v>6.6290119999999994E-2</c:v>
                </c:pt>
                <c:pt idx="317">
                  <c:v>5.993482E-2</c:v>
                </c:pt>
                <c:pt idx="318">
                  <c:v>2.8239799999999999E-2</c:v>
                </c:pt>
                <c:pt idx="319">
                  <c:v>2.1094289999999999E-3</c:v>
                </c:pt>
                <c:pt idx="320">
                  <c:v>4.286209E-3</c:v>
                </c:pt>
                <c:pt idx="321">
                  <c:v>7.3068640000000004E-2</c:v>
                </c:pt>
                <c:pt idx="322">
                  <c:v>1.2954419999999999E-3</c:v>
                </c:pt>
                <c:pt idx="323">
                  <c:v>7.5597060000000002E-3</c:v>
                </c:pt>
                <c:pt idx="324">
                  <c:v>1.0618069999999999E-3</c:v>
                </c:pt>
                <c:pt idx="325">
                  <c:v>4.3280059999999997E-3</c:v>
                </c:pt>
                <c:pt idx="326">
                  <c:v>0.1064826</c:v>
                </c:pt>
                <c:pt idx="327">
                  <c:v>1.561251E-3</c:v>
                </c:pt>
                <c:pt idx="328">
                  <c:v>3.2290119999999999E-2</c:v>
                </c:pt>
                <c:pt idx="329">
                  <c:v>5.6551769999999999E-3</c:v>
                </c:pt>
                <c:pt idx="330">
                  <c:v>6.7735180000000003E-4</c:v>
                </c:pt>
                <c:pt idx="331">
                  <c:v>8.7010419999999998E-4</c:v>
                </c:pt>
                <c:pt idx="332">
                  <c:v>3.5814179999999998E-3</c:v>
                </c:pt>
                <c:pt idx="333">
                  <c:v>3.9840120000000003E-3</c:v>
                </c:pt>
                <c:pt idx="334">
                  <c:v>1.0957339999999999E-3</c:v>
                </c:pt>
                <c:pt idx="335">
                  <c:v>2.2039059999999998E-3</c:v>
                </c:pt>
                <c:pt idx="336">
                  <c:v>1.3587440000000001E-3</c:v>
                </c:pt>
                <c:pt idx="337">
                  <c:v>9.9265499999999993E-3</c:v>
                </c:pt>
                <c:pt idx="338">
                  <c:v>3.267327E-3</c:v>
                </c:pt>
                <c:pt idx="339">
                  <c:v>2.228397E-3</c:v>
                </c:pt>
                <c:pt idx="340">
                  <c:v>5.4681790000000001E-2</c:v>
                </c:pt>
                <c:pt idx="341">
                  <c:v>2.247621E-3</c:v>
                </c:pt>
                <c:pt idx="342">
                  <c:v>6.2021680000000003E-2</c:v>
                </c:pt>
                <c:pt idx="343">
                  <c:v>1.2960889999999999E-2</c:v>
                </c:pt>
                <c:pt idx="344">
                  <c:v>1.664076E-3</c:v>
                </c:pt>
                <c:pt idx="345">
                  <c:v>1.6204659999999999E-2</c:v>
                </c:pt>
                <c:pt idx="346">
                  <c:v>1.007971E-2</c:v>
                </c:pt>
                <c:pt idx="347">
                  <c:v>2.9652060000000002E-3</c:v>
                </c:pt>
                <c:pt idx="348">
                  <c:v>3.4644319999999999E-2</c:v>
                </c:pt>
                <c:pt idx="349">
                  <c:v>2.6870939999999999E-2</c:v>
                </c:pt>
                <c:pt idx="350">
                  <c:v>1.4082420000000001E-3</c:v>
                </c:pt>
                <c:pt idx="351">
                  <c:v>2.3139380000000002E-3</c:v>
                </c:pt>
                <c:pt idx="352">
                  <c:v>9.6126670000000001E-3</c:v>
                </c:pt>
                <c:pt idx="353">
                  <c:v>1.1954040000000001E-2</c:v>
                </c:pt>
                <c:pt idx="354">
                  <c:v>1.198726E-2</c:v>
                </c:pt>
                <c:pt idx="355">
                  <c:v>1.194189E-3</c:v>
                </c:pt>
                <c:pt idx="356">
                  <c:v>1.194996E-3</c:v>
                </c:pt>
                <c:pt idx="357">
                  <c:v>1.393059E-2</c:v>
                </c:pt>
                <c:pt idx="358">
                  <c:v>1.0325869999999999E-2</c:v>
                </c:pt>
                <c:pt idx="359">
                  <c:v>1.2104450000000001E-3</c:v>
                </c:pt>
                <c:pt idx="360">
                  <c:v>1.4683820000000001E-3</c:v>
                </c:pt>
                <c:pt idx="361">
                  <c:v>3.0859360000000001E-3</c:v>
                </c:pt>
                <c:pt idx="362">
                  <c:v>4.7390050000000001E-3</c:v>
                </c:pt>
                <c:pt idx="363">
                  <c:v>1.799102E-2</c:v>
                </c:pt>
                <c:pt idx="364">
                  <c:v>4.3275220000000003E-3</c:v>
                </c:pt>
                <c:pt idx="365">
                  <c:v>3.8689040000000001E-2</c:v>
                </c:pt>
                <c:pt idx="366">
                  <c:v>4.8113580000000003E-2</c:v>
                </c:pt>
                <c:pt idx="367">
                  <c:v>6.3471040000000006E-2</c:v>
                </c:pt>
                <c:pt idx="368">
                  <c:v>6.7089589999999996E-3</c:v>
                </c:pt>
                <c:pt idx="369">
                  <c:v>2.4609700000000002E-2</c:v>
                </c:pt>
                <c:pt idx="370">
                  <c:v>9.4412140000000006E-2</c:v>
                </c:pt>
                <c:pt idx="371">
                  <c:v>4.0102699999999998E-3</c:v>
                </c:pt>
                <c:pt idx="372">
                  <c:v>1.6992960000000001E-2</c:v>
                </c:pt>
                <c:pt idx="373">
                  <c:v>5.36471E-3</c:v>
                </c:pt>
                <c:pt idx="374">
                  <c:v>3.5883789999999999E-2</c:v>
                </c:pt>
                <c:pt idx="375">
                  <c:v>3.6426739999999998E-3</c:v>
                </c:pt>
                <c:pt idx="376">
                  <c:v>2.517474E-3</c:v>
                </c:pt>
                <c:pt idx="377">
                  <c:v>2.919053E-3</c:v>
                </c:pt>
                <c:pt idx="378">
                  <c:v>1.325905E-2</c:v>
                </c:pt>
                <c:pt idx="379">
                  <c:v>3.8749739999999998E-2</c:v>
                </c:pt>
                <c:pt idx="380">
                  <c:v>4.1589799999999996E-3</c:v>
                </c:pt>
                <c:pt idx="381">
                  <c:v>8.6147700000000008E-3</c:v>
                </c:pt>
                <c:pt idx="382">
                  <c:v>4.1687249999999999E-3</c:v>
                </c:pt>
                <c:pt idx="383">
                  <c:v>3.6406710000000002E-2</c:v>
                </c:pt>
                <c:pt idx="384">
                  <c:v>6.5300649999999998E-3</c:v>
                </c:pt>
                <c:pt idx="385">
                  <c:v>2.6270809999999999E-3</c:v>
                </c:pt>
                <c:pt idx="386">
                  <c:v>1.158988E-2</c:v>
                </c:pt>
                <c:pt idx="387">
                  <c:v>6.5783279999999996E-3</c:v>
                </c:pt>
                <c:pt idx="388">
                  <c:v>2.6550250000000001E-3</c:v>
                </c:pt>
                <c:pt idx="389">
                  <c:v>1.6181750000000002E-2</c:v>
                </c:pt>
                <c:pt idx="390">
                  <c:v>1.6893959999999999E-3</c:v>
                </c:pt>
                <c:pt idx="391">
                  <c:v>2.188903E-2</c:v>
                </c:pt>
                <c:pt idx="392">
                  <c:v>1.972747E-2</c:v>
                </c:pt>
                <c:pt idx="393">
                  <c:v>1.701567E-2</c:v>
                </c:pt>
                <c:pt idx="394">
                  <c:v>7.2313300000000002E-3</c:v>
                </c:pt>
                <c:pt idx="395">
                  <c:v>1.8454620000000001E-2</c:v>
                </c:pt>
                <c:pt idx="396">
                  <c:v>1.7264890000000001E-3</c:v>
                </c:pt>
                <c:pt idx="397">
                  <c:v>4.7964649999999998E-3</c:v>
                </c:pt>
                <c:pt idx="398">
                  <c:v>4.36047E-3</c:v>
                </c:pt>
                <c:pt idx="399">
                  <c:v>3.3779389999999999E-2</c:v>
                </c:pt>
                <c:pt idx="400">
                  <c:v>2.7459260000000001E-3</c:v>
                </c:pt>
                <c:pt idx="401">
                  <c:v>1.738332E-3</c:v>
                </c:pt>
                <c:pt idx="402">
                  <c:v>1.7822350000000001E-2</c:v>
                </c:pt>
                <c:pt idx="403">
                  <c:v>4.3696949999999998E-3</c:v>
                </c:pt>
                <c:pt idx="404">
                  <c:v>6.5657300000000002E-2</c:v>
                </c:pt>
                <c:pt idx="405">
                  <c:v>6.7861409999999999E-3</c:v>
                </c:pt>
                <c:pt idx="406">
                  <c:v>2.823318E-2</c:v>
                </c:pt>
                <c:pt idx="407">
                  <c:v>1.1314090000000001E-2</c:v>
                </c:pt>
                <c:pt idx="408">
                  <c:v>3.5367020000000001E-3</c:v>
                </c:pt>
                <c:pt idx="409">
                  <c:v>3.5390619999999999E-3</c:v>
                </c:pt>
                <c:pt idx="410">
                  <c:v>2.4165520000000002E-3</c:v>
                </c:pt>
                <c:pt idx="411">
                  <c:v>1.2076120000000001E-3</c:v>
                </c:pt>
                <c:pt idx="412">
                  <c:v>2.7946910000000002E-3</c:v>
                </c:pt>
                <c:pt idx="413">
                  <c:v>2.4416030000000001E-3</c:v>
                </c:pt>
                <c:pt idx="414">
                  <c:v>1.4615090000000001E-2</c:v>
                </c:pt>
                <c:pt idx="415">
                  <c:v>3.5934439999999999E-3</c:v>
                </c:pt>
                <c:pt idx="416">
                  <c:v>2.1638669999999999E-2</c:v>
                </c:pt>
                <c:pt idx="417">
                  <c:v>3.614398E-3</c:v>
                </c:pt>
                <c:pt idx="418">
                  <c:v>8.0258069999999994E-3</c:v>
                </c:pt>
                <c:pt idx="419">
                  <c:v>3.2358999999999999E-3</c:v>
                </c:pt>
                <c:pt idx="420">
                  <c:v>2.137417E-3</c:v>
                </c:pt>
                <c:pt idx="421">
                  <c:v>2.328481E-2</c:v>
                </c:pt>
                <c:pt idx="422">
                  <c:v>1.8194689999999999E-2</c:v>
                </c:pt>
                <c:pt idx="423">
                  <c:v>3.4355860000000002E-2</c:v>
                </c:pt>
                <c:pt idx="424">
                  <c:v>1.528391E-3</c:v>
                </c:pt>
                <c:pt idx="425">
                  <c:v>1.159642E-2</c:v>
                </c:pt>
                <c:pt idx="426">
                  <c:v>7.5459109999999998E-3</c:v>
                </c:pt>
                <c:pt idx="427">
                  <c:v>2.1677580000000001E-3</c:v>
                </c:pt>
                <c:pt idx="428">
                  <c:v>0.11399289999999999</c:v>
                </c:pt>
                <c:pt idx="429">
                  <c:v>1.869173E-3</c:v>
                </c:pt>
                <c:pt idx="430">
                  <c:v>7.6446889999999997E-3</c:v>
                </c:pt>
                <c:pt idx="431">
                  <c:v>2.434689E-2</c:v>
                </c:pt>
                <c:pt idx="432">
                  <c:v>3.7590119999999999E-3</c:v>
                </c:pt>
                <c:pt idx="433">
                  <c:v>1.5821559999999999E-3</c:v>
                </c:pt>
                <c:pt idx="434">
                  <c:v>1.5920280000000001E-3</c:v>
                </c:pt>
                <c:pt idx="435">
                  <c:v>7.1697569999999997E-3</c:v>
                </c:pt>
                <c:pt idx="436">
                  <c:v>2.9140579999999999E-2</c:v>
                </c:pt>
                <c:pt idx="437">
                  <c:v>6.6639530000000002E-3</c:v>
                </c:pt>
                <c:pt idx="438">
                  <c:v>1.605165E-3</c:v>
                </c:pt>
                <c:pt idx="439">
                  <c:v>2.3039529999999999E-2</c:v>
                </c:pt>
                <c:pt idx="440">
                  <c:v>2.7673900000000001E-2</c:v>
                </c:pt>
                <c:pt idx="441">
                  <c:v>9.5058139999999999E-2</c:v>
                </c:pt>
                <c:pt idx="442">
                  <c:v>1.051413E-4</c:v>
                </c:pt>
                <c:pt idx="443">
                  <c:v>4.7210459999999996E-3</c:v>
                </c:pt>
                <c:pt idx="444">
                  <c:v>6.4542100000000005E-2</c:v>
                </c:pt>
                <c:pt idx="445">
                  <c:v>9.9206900000000001E-2</c:v>
                </c:pt>
                <c:pt idx="446">
                  <c:v>5.200489E-3</c:v>
                </c:pt>
                <c:pt idx="447">
                  <c:v>3.016024E-3</c:v>
                </c:pt>
                <c:pt idx="448">
                  <c:v>1.1327220000000001E-2</c:v>
                </c:pt>
                <c:pt idx="449">
                  <c:v>5.4364059999999999E-2</c:v>
                </c:pt>
                <c:pt idx="450">
                  <c:v>1.942323E-2</c:v>
                </c:pt>
                <c:pt idx="451">
                  <c:v>4.1876789999999997E-2</c:v>
                </c:pt>
                <c:pt idx="452">
                  <c:v>3.5920069999999998E-2</c:v>
                </c:pt>
                <c:pt idx="453">
                  <c:v>3.026562E-3</c:v>
                </c:pt>
                <c:pt idx="454">
                  <c:v>1.635739E-3</c:v>
                </c:pt>
                <c:pt idx="455">
                  <c:v>1.085496E-3</c:v>
                </c:pt>
                <c:pt idx="456">
                  <c:v>2.6654370000000001E-3</c:v>
                </c:pt>
                <c:pt idx="457">
                  <c:v>8.4343040000000001E-3</c:v>
                </c:pt>
                <c:pt idx="458">
                  <c:v>0.1089517</c:v>
                </c:pt>
                <c:pt idx="459">
                  <c:v>6.2742589999999999E-3</c:v>
                </c:pt>
                <c:pt idx="460">
                  <c:v>8.9467980000000003E-2</c:v>
                </c:pt>
                <c:pt idx="461">
                  <c:v>3.7838289999999997E-2</c:v>
                </c:pt>
                <c:pt idx="462">
                  <c:v>2.9569959999999999E-2</c:v>
                </c:pt>
                <c:pt idx="463">
                  <c:v>1.129247E-4</c:v>
                </c:pt>
                <c:pt idx="464">
                  <c:v>6.5602819999999997E-4</c:v>
                </c:pt>
                <c:pt idx="465">
                  <c:v>1.397887E-3</c:v>
                </c:pt>
                <c:pt idx="466">
                  <c:v>1.699554E-3</c:v>
                </c:pt>
                <c:pt idx="467">
                  <c:v>2.3902559999999999E-3</c:v>
                </c:pt>
                <c:pt idx="468">
                  <c:v>1.722403E-3</c:v>
                </c:pt>
                <c:pt idx="469">
                  <c:v>2.411659E-3</c:v>
                </c:pt>
                <c:pt idx="470">
                  <c:v>4.0929559999999997E-2</c:v>
                </c:pt>
                <c:pt idx="471">
                  <c:v>4.9660110000000002E-3</c:v>
                </c:pt>
                <c:pt idx="472">
                  <c:v>9.086834E-4</c:v>
                </c:pt>
                <c:pt idx="473">
                  <c:v>3.8412920000000003E-2</c:v>
                </c:pt>
                <c:pt idx="474">
                  <c:v>3.2090669999999999E-3</c:v>
                </c:pt>
                <c:pt idx="475">
                  <c:v>2.827286E-3</c:v>
                </c:pt>
                <c:pt idx="476">
                  <c:v>3.430362E-2</c:v>
                </c:pt>
                <c:pt idx="477">
                  <c:v>7.0958210000000004E-3</c:v>
                </c:pt>
                <c:pt idx="478">
                  <c:v>1.797584E-2</c:v>
                </c:pt>
                <c:pt idx="479">
                  <c:v>4.1166559999999998E-3</c:v>
                </c:pt>
                <c:pt idx="480">
                  <c:v>8.2368000000000007E-3</c:v>
                </c:pt>
                <c:pt idx="481">
                  <c:v>1.7289880000000001E-2</c:v>
                </c:pt>
                <c:pt idx="482">
                  <c:v>2.8610509999999999E-3</c:v>
                </c:pt>
                <c:pt idx="483">
                  <c:v>1.064178E-2</c:v>
                </c:pt>
                <c:pt idx="484">
                  <c:v>5.5713280000000004E-3</c:v>
                </c:pt>
                <c:pt idx="485">
                  <c:v>2.131057E-3</c:v>
                </c:pt>
                <c:pt idx="486">
                  <c:v>4.6693060000000002E-2</c:v>
                </c:pt>
                <c:pt idx="487">
                  <c:v>3.2901050000000002E-3</c:v>
                </c:pt>
                <c:pt idx="488">
                  <c:v>1.2130540000000001E-3</c:v>
                </c:pt>
                <c:pt idx="489">
                  <c:v>1.5305569999999999E-2</c:v>
                </c:pt>
                <c:pt idx="490">
                  <c:v>2.567798E-2</c:v>
                </c:pt>
                <c:pt idx="491">
                  <c:v>7.210447E-3</c:v>
                </c:pt>
                <c:pt idx="492">
                  <c:v>5.1468670000000003E-3</c:v>
                </c:pt>
                <c:pt idx="493">
                  <c:v>7.2414209999999996E-3</c:v>
                </c:pt>
                <c:pt idx="494">
                  <c:v>5.6589689999999998E-3</c:v>
                </c:pt>
                <c:pt idx="495">
                  <c:v>1.339515E-2</c:v>
                </c:pt>
                <c:pt idx="496">
                  <c:v>5.4392899999999996E-4</c:v>
                </c:pt>
                <c:pt idx="497">
                  <c:v>1.209437E-2</c:v>
                </c:pt>
                <c:pt idx="498">
                  <c:v>5.7217860000000002E-2</c:v>
                </c:pt>
                <c:pt idx="499">
                  <c:v>5.697967E-3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3.1338386695327528E-2</c:v>
                </c:pt>
                <c:pt idx="1">
                  <c:v>2.1721914243692724E-2</c:v>
                </c:pt>
                <c:pt idx="2">
                  <c:v>1.9572349813327301E-2</c:v>
                </c:pt>
                <c:pt idx="3">
                  <c:v>2.4210883584115852E-2</c:v>
                </c:pt>
                <c:pt idx="4">
                  <c:v>2.2174454123769657E-2</c:v>
                </c:pt>
                <c:pt idx="5">
                  <c:v>2.5115963344269715E-2</c:v>
                </c:pt>
                <c:pt idx="6">
                  <c:v>2.8962552324923632E-2</c:v>
                </c:pt>
                <c:pt idx="7">
                  <c:v>2.8510012444846702E-2</c:v>
                </c:pt>
                <c:pt idx="8">
                  <c:v>1.7988460233058039E-2</c:v>
                </c:pt>
                <c:pt idx="9">
                  <c:v>2.9980767055096731E-2</c:v>
                </c:pt>
                <c:pt idx="10">
                  <c:v>2.7152392804615906E-2</c:v>
                </c:pt>
                <c:pt idx="11">
                  <c:v>2.4550288494173549E-2</c:v>
                </c:pt>
                <c:pt idx="12">
                  <c:v>2.3305803823961985E-2</c:v>
                </c:pt>
                <c:pt idx="13">
                  <c:v>2.839687747482747E-2</c:v>
                </c:pt>
                <c:pt idx="14">
                  <c:v>2.4776558434212014E-2</c:v>
                </c:pt>
                <c:pt idx="15">
                  <c:v>1.380246634234642E-2</c:v>
                </c:pt>
                <c:pt idx="16">
                  <c:v>2.1156239393596562E-2</c:v>
                </c:pt>
                <c:pt idx="17">
                  <c:v>1.5612625862654146E-2</c:v>
                </c:pt>
                <c:pt idx="18">
                  <c:v>2.1495644303654259E-2</c:v>
                </c:pt>
                <c:pt idx="19">
                  <c:v>1.7762190293019571E-2</c:v>
                </c:pt>
                <c:pt idx="20">
                  <c:v>2.4776558434212014E-2</c:v>
                </c:pt>
                <c:pt idx="21">
                  <c:v>1.8101595203077272E-2</c:v>
                </c:pt>
                <c:pt idx="22">
                  <c:v>3.0433306935173661E-2</c:v>
                </c:pt>
                <c:pt idx="23">
                  <c:v>1.617830071275031E-2</c:v>
                </c:pt>
                <c:pt idx="24">
                  <c:v>1.4255006222423351E-2</c:v>
                </c:pt>
                <c:pt idx="25">
                  <c:v>1.6291435682769546E-2</c:v>
                </c:pt>
                <c:pt idx="26">
                  <c:v>2.1156239393596562E-2</c:v>
                </c:pt>
                <c:pt idx="27">
                  <c:v>1.0408417241769431E-2</c:v>
                </c:pt>
                <c:pt idx="28">
                  <c:v>1.8554135083154202E-2</c:v>
                </c:pt>
                <c:pt idx="29">
                  <c:v>1.5499490892634913E-2</c:v>
                </c:pt>
                <c:pt idx="30">
                  <c:v>7.8063129313270729E-3</c:v>
                </c:pt>
                <c:pt idx="31">
                  <c:v>1.9119809933250367E-2</c:v>
                </c:pt>
                <c:pt idx="32">
                  <c:v>1.8667270053173438E-2</c:v>
                </c:pt>
                <c:pt idx="33">
                  <c:v>7.8063129313270729E-3</c:v>
                </c:pt>
                <c:pt idx="34">
                  <c:v>4.4122638307500846E-3</c:v>
                </c:pt>
                <c:pt idx="35">
                  <c:v>6.335558321077045E-3</c:v>
                </c:pt>
                <c:pt idx="36">
                  <c:v>7.9194479013463062E-3</c:v>
                </c:pt>
                <c:pt idx="37">
                  <c:v>8.5982577214617044E-3</c:v>
                </c:pt>
                <c:pt idx="38">
                  <c:v>1.9459214843308068E-2</c:v>
                </c:pt>
                <c:pt idx="39">
                  <c:v>1.9572349813327301E-2</c:v>
                </c:pt>
                <c:pt idx="40">
                  <c:v>5.7698834709808801E-3</c:v>
                </c:pt>
                <c:pt idx="41">
                  <c:v>8.0325828713655387E-3</c:v>
                </c:pt>
                <c:pt idx="42">
                  <c:v>2.0138024663423463E-2</c:v>
                </c:pt>
                <c:pt idx="43">
                  <c:v>1.9119809933250367E-2</c:v>
                </c:pt>
                <c:pt idx="44">
                  <c:v>2.0929969453558094E-2</c:v>
                </c:pt>
                <c:pt idx="45">
                  <c:v>4.0728589206923864E-3</c:v>
                </c:pt>
                <c:pt idx="46">
                  <c:v>1.4255006222423351E-2</c:v>
                </c:pt>
                <c:pt idx="47">
                  <c:v>2.4889693404231247E-3</c:v>
                </c:pt>
                <c:pt idx="48">
                  <c:v>7.5800429912886071E-3</c:v>
                </c:pt>
                <c:pt idx="49">
                  <c:v>3.620319040615454E-3</c:v>
                </c:pt>
                <c:pt idx="50">
                  <c:v>1.697024550288494E-2</c:v>
                </c:pt>
                <c:pt idx="51">
                  <c:v>1.3123656522231021E-2</c:v>
                </c:pt>
                <c:pt idx="52">
                  <c:v>7.8063129313270729E-3</c:v>
                </c:pt>
                <c:pt idx="53">
                  <c:v>7.8063129313270729E-3</c:v>
                </c:pt>
                <c:pt idx="54">
                  <c:v>2.6021043104423576E-3</c:v>
                </c:pt>
                <c:pt idx="55">
                  <c:v>5.6567485009616477E-3</c:v>
                </c:pt>
                <c:pt idx="56">
                  <c:v>4.6385337707885504E-3</c:v>
                </c:pt>
                <c:pt idx="57">
                  <c:v>4.6385337707885504E-3</c:v>
                </c:pt>
                <c:pt idx="58">
                  <c:v>3.9597239506731531E-3</c:v>
                </c:pt>
                <c:pt idx="59">
                  <c:v>2.4889693404231247E-3</c:v>
                </c:pt>
                <c:pt idx="60">
                  <c:v>1.153976694196176E-2</c:v>
                </c:pt>
                <c:pt idx="61">
                  <c:v>2.0364294603461931E-2</c:v>
                </c:pt>
                <c:pt idx="62">
                  <c:v>7.4669080212693747E-3</c:v>
                </c:pt>
                <c:pt idx="63">
                  <c:v>2.6021043104423576E-3</c:v>
                </c:pt>
                <c:pt idx="64">
                  <c:v>1.5612625862654146E-2</c:v>
                </c:pt>
                <c:pt idx="65">
                  <c:v>3.9597239506731531E-3</c:v>
                </c:pt>
                <c:pt idx="66">
                  <c:v>4.2991288607308522E-3</c:v>
                </c:pt>
                <c:pt idx="67">
                  <c:v>9.2770675415771008E-3</c:v>
                </c:pt>
                <c:pt idx="68">
                  <c:v>2.3758343704038919E-3</c:v>
                </c:pt>
                <c:pt idx="69">
                  <c:v>9.7296074216540341E-3</c:v>
                </c:pt>
                <c:pt idx="70">
                  <c:v>1.3123656522231021E-2</c:v>
                </c:pt>
                <c:pt idx="71">
                  <c:v>9.1639325715578684E-3</c:v>
                </c:pt>
                <c:pt idx="72">
                  <c:v>1.3349926462269488E-2</c:v>
                </c:pt>
                <c:pt idx="73">
                  <c:v>6.335558321077045E-3</c:v>
                </c:pt>
                <c:pt idx="74">
                  <c:v>3.9597239506731531E-3</c:v>
                </c:pt>
                <c:pt idx="75">
                  <c:v>2.1269374363615794E-2</c:v>
                </c:pt>
                <c:pt idx="76">
                  <c:v>1.6743975562846476E-2</c:v>
                </c:pt>
                <c:pt idx="77">
                  <c:v>2.0364294603461931E-2</c:v>
                </c:pt>
                <c:pt idx="78">
                  <c:v>2.4889693404231247E-3</c:v>
                </c:pt>
                <c:pt idx="79">
                  <c:v>2.0364294603461931E-2</c:v>
                </c:pt>
                <c:pt idx="80">
                  <c:v>1.6404570652788778E-2</c:v>
                </c:pt>
                <c:pt idx="81">
                  <c:v>8.5982577214617044E-3</c:v>
                </c:pt>
                <c:pt idx="82">
                  <c:v>1.2557981672134857E-2</c:v>
                </c:pt>
                <c:pt idx="83">
                  <c:v>8.3719877814232378E-3</c:v>
                </c:pt>
                <c:pt idx="84">
                  <c:v>7.4669080212693747E-3</c:v>
                </c:pt>
                <c:pt idx="85">
                  <c:v>2.3758343704038919E-3</c:v>
                </c:pt>
                <c:pt idx="86">
                  <c:v>6.2224233510578117E-3</c:v>
                </c:pt>
                <c:pt idx="87">
                  <c:v>2.3758343704038919E-3</c:v>
                </c:pt>
                <c:pt idx="88">
                  <c:v>6.6749632311347441E-3</c:v>
                </c:pt>
                <c:pt idx="89">
                  <c:v>4.2991288607308522E-3</c:v>
                </c:pt>
                <c:pt idx="90">
                  <c:v>2.1495644303654261E-3</c:v>
                </c:pt>
                <c:pt idx="91">
                  <c:v>2.1495644303654261E-3</c:v>
                </c:pt>
                <c:pt idx="92">
                  <c:v>2.1495644303654261E-3</c:v>
                </c:pt>
                <c:pt idx="93">
                  <c:v>2.1495644303654261E-3</c:v>
                </c:pt>
                <c:pt idx="94">
                  <c:v>2.1495644303654261E-3</c:v>
                </c:pt>
                <c:pt idx="95">
                  <c:v>9.8427423916732665E-3</c:v>
                </c:pt>
                <c:pt idx="96">
                  <c:v>1.3576196402307953E-3</c:v>
                </c:pt>
                <c:pt idx="97">
                  <c:v>2.4889693404231247E-3</c:v>
                </c:pt>
                <c:pt idx="98">
                  <c:v>3.620319040615454E-3</c:v>
                </c:pt>
                <c:pt idx="99">
                  <c:v>2.7152392804615905E-3</c:v>
                </c:pt>
                <c:pt idx="100">
                  <c:v>2.7152392804615905E-3</c:v>
                </c:pt>
                <c:pt idx="101">
                  <c:v>7.240638081230908E-3</c:v>
                </c:pt>
                <c:pt idx="102">
                  <c:v>4.7516687408077837E-3</c:v>
                </c:pt>
                <c:pt idx="103">
                  <c:v>1.9119809933250367E-2</c:v>
                </c:pt>
                <c:pt idx="104">
                  <c:v>1.1766036882000227E-2</c:v>
                </c:pt>
                <c:pt idx="105">
                  <c:v>4.0728589206923864E-3</c:v>
                </c:pt>
                <c:pt idx="106">
                  <c:v>2.1495644303654261E-3</c:v>
                </c:pt>
                <c:pt idx="107">
                  <c:v>2.1495644303654261E-3</c:v>
                </c:pt>
                <c:pt idx="108">
                  <c:v>8.0325828713655387E-3</c:v>
                </c:pt>
                <c:pt idx="109">
                  <c:v>2.3758343704038919E-3</c:v>
                </c:pt>
                <c:pt idx="110">
                  <c:v>2.1495644303654261E-3</c:v>
                </c:pt>
                <c:pt idx="111">
                  <c:v>4.6385337707885504E-3</c:v>
                </c:pt>
                <c:pt idx="112">
                  <c:v>2.1495644303654261E-3</c:v>
                </c:pt>
                <c:pt idx="113">
                  <c:v>7.5800429912886071E-3</c:v>
                </c:pt>
                <c:pt idx="114">
                  <c:v>1.0974092091865596E-2</c:v>
                </c:pt>
                <c:pt idx="115">
                  <c:v>2.1495644303654261E-3</c:v>
                </c:pt>
                <c:pt idx="116">
                  <c:v>1.3576196402307953E-3</c:v>
                </c:pt>
                <c:pt idx="117">
                  <c:v>2.1495644303654261E-3</c:v>
                </c:pt>
                <c:pt idx="118">
                  <c:v>2.4889693404231247E-3</c:v>
                </c:pt>
                <c:pt idx="119">
                  <c:v>3.0546441905192896E-3</c:v>
                </c:pt>
                <c:pt idx="120">
                  <c:v>8.3719877814232378E-3</c:v>
                </c:pt>
                <c:pt idx="121">
                  <c:v>1.380246634234642E-2</c:v>
                </c:pt>
                <c:pt idx="122">
                  <c:v>8.9376626315194035E-3</c:v>
                </c:pt>
                <c:pt idx="123">
                  <c:v>2.4889693404231247E-3</c:v>
                </c:pt>
                <c:pt idx="124">
                  <c:v>2.4889693404231247E-3</c:v>
                </c:pt>
                <c:pt idx="125">
                  <c:v>5.7698834709808801E-3</c:v>
                </c:pt>
                <c:pt idx="126">
                  <c:v>3.8465889806539202E-3</c:v>
                </c:pt>
                <c:pt idx="127">
                  <c:v>9.0507976015386359E-3</c:v>
                </c:pt>
                <c:pt idx="128">
                  <c:v>4.0728589206923864E-3</c:v>
                </c:pt>
                <c:pt idx="129">
                  <c:v>1.1087227061884829E-2</c:v>
                </c:pt>
                <c:pt idx="130">
                  <c:v>1.3349926462269488E-2</c:v>
                </c:pt>
                <c:pt idx="131">
                  <c:v>2.9415092205000567E-3</c:v>
                </c:pt>
                <c:pt idx="132">
                  <c:v>1.0182147301730966E-2</c:v>
                </c:pt>
                <c:pt idx="133">
                  <c:v>3.3940491005769883E-3</c:v>
                </c:pt>
                <c:pt idx="134">
                  <c:v>2.4889693404231247E-3</c:v>
                </c:pt>
                <c:pt idx="135">
                  <c:v>2.4889693404231247E-3</c:v>
                </c:pt>
                <c:pt idx="136">
                  <c:v>4.6385337707885504E-3</c:v>
                </c:pt>
                <c:pt idx="137">
                  <c:v>1.4820681072519515E-2</c:v>
                </c:pt>
                <c:pt idx="138">
                  <c:v>2.1495644303654261E-3</c:v>
                </c:pt>
                <c:pt idx="139">
                  <c:v>1.3236791492250254E-2</c:v>
                </c:pt>
                <c:pt idx="140">
                  <c:v>1.6517705622808011E-2</c:v>
                </c:pt>
                <c:pt idx="141">
                  <c:v>6.1092883810385792E-3</c:v>
                </c:pt>
                <c:pt idx="142">
                  <c:v>5.3173435909039486E-3</c:v>
                </c:pt>
                <c:pt idx="143">
                  <c:v>1.459441113248105E-2</c:v>
                </c:pt>
                <c:pt idx="144">
                  <c:v>8.9376626315194035E-3</c:v>
                </c:pt>
                <c:pt idx="145">
                  <c:v>2.1495644303654261E-3</c:v>
                </c:pt>
                <c:pt idx="146">
                  <c:v>2.2061319153750425E-2</c:v>
                </c:pt>
                <c:pt idx="147">
                  <c:v>2.1495644303654261E-3</c:v>
                </c:pt>
                <c:pt idx="148">
                  <c:v>9.7296074216540341E-3</c:v>
                </c:pt>
                <c:pt idx="149">
                  <c:v>1.6517705622808011E-2</c:v>
                </c:pt>
                <c:pt idx="150">
                  <c:v>1.697024550288494E-2</c:v>
                </c:pt>
                <c:pt idx="151">
                  <c:v>2.1495644303654261E-3</c:v>
                </c:pt>
                <c:pt idx="152">
                  <c:v>3.0546441905192896E-3</c:v>
                </c:pt>
                <c:pt idx="153">
                  <c:v>4.525398800769318E-3</c:v>
                </c:pt>
                <c:pt idx="154">
                  <c:v>1.4028736282384885E-2</c:v>
                </c:pt>
                <c:pt idx="155">
                  <c:v>3.0546441905192896E-3</c:v>
                </c:pt>
                <c:pt idx="156">
                  <c:v>5.8830184410001134E-3</c:v>
                </c:pt>
                <c:pt idx="157">
                  <c:v>8.0325828713655387E-3</c:v>
                </c:pt>
                <c:pt idx="158">
                  <c:v>3.0546441905192896E-3</c:v>
                </c:pt>
                <c:pt idx="159">
                  <c:v>8.9376626315194035E-3</c:v>
                </c:pt>
                <c:pt idx="160">
                  <c:v>1.1992306822038692E-2</c:v>
                </c:pt>
                <c:pt idx="161">
                  <c:v>1.4820681072519515E-2</c:v>
                </c:pt>
                <c:pt idx="162">
                  <c:v>2.4889693404231247E-3</c:v>
                </c:pt>
                <c:pt idx="163">
                  <c:v>1.1992306822038692E-2</c:v>
                </c:pt>
                <c:pt idx="164">
                  <c:v>5.8830184410001134E-3</c:v>
                </c:pt>
                <c:pt idx="165">
                  <c:v>4.864803710827017E-3</c:v>
                </c:pt>
                <c:pt idx="166">
                  <c:v>1.3236791492250254E-2</c:v>
                </c:pt>
                <c:pt idx="167">
                  <c:v>8.9376626315194035E-3</c:v>
                </c:pt>
                <c:pt idx="168">
                  <c:v>9.0507976015386359E-3</c:v>
                </c:pt>
                <c:pt idx="169">
                  <c:v>3.5071840705962211E-3</c:v>
                </c:pt>
                <c:pt idx="170">
                  <c:v>2.1495644303654261E-3</c:v>
                </c:pt>
                <c:pt idx="171">
                  <c:v>1.3915601312365652E-2</c:v>
                </c:pt>
                <c:pt idx="172">
                  <c:v>9.5033374816155675E-3</c:v>
                </c:pt>
                <c:pt idx="173">
                  <c:v>2.3758343704038919E-3</c:v>
                </c:pt>
                <c:pt idx="174">
                  <c:v>2.0251159633442699E-2</c:v>
                </c:pt>
                <c:pt idx="175">
                  <c:v>2.4889693404231247E-3</c:v>
                </c:pt>
                <c:pt idx="176">
                  <c:v>2.9415092205000567E-3</c:v>
                </c:pt>
                <c:pt idx="177">
                  <c:v>5.3173435909039486E-3</c:v>
                </c:pt>
                <c:pt idx="178">
                  <c:v>4.864803710827017E-3</c:v>
                </c:pt>
                <c:pt idx="179">
                  <c:v>4.2991288607308522E-3</c:v>
                </c:pt>
                <c:pt idx="180">
                  <c:v>5.0910736508654828E-3</c:v>
                </c:pt>
                <c:pt idx="181">
                  <c:v>3.2809141305577554E-3</c:v>
                </c:pt>
                <c:pt idx="182">
                  <c:v>3.8465889806539202E-3</c:v>
                </c:pt>
                <c:pt idx="183">
                  <c:v>2.1495644303654261E-3</c:v>
                </c:pt>
                <c:pt idx="184">
                  <c:v>3.2809141305577554E-3</c:v>
                </c:pt>
                <c:pt idx="185">
                  <c:v>2.262699400384659E-3</c:v>
                </c:pt>
                <c:pt idx="186">
                  <c:v>2.6021043104423576E-3</c:v>
                </c:pt>
                <c:pt idx="187">
                  <c:v>1.4933816042538749E-2</c:v>
                </c:pt>
                <c:pt idx="188">
                  <c:v>9.8427423916732665E-3</c:v>
                </c:pt>
                <c:pt idx="189">
                  <c:v>5.5436135309424144E-3</c:v>
                </c:pt>
                <c:pt idx="190">
                  <c:v>1.5273220952596447E-2</c:v>
                </c:pt>
                <c:pt idx="191">
                  <c:v>2.9415092205000567E-3</c:v>
                </c:pt>
                <c:pt idx="192">
                  <c:v>2.1495644303654261E-3</c:v>
                </c:pt>
                <c:pt idx="193">
                  <c:v>5.3173435909039486E-3</c:v>
                </c:pt>
                <c:pt idx="194">
                  <c:v>4.1859938907116189E-3</c:v>
                </c:pt>
                <c:pt idx="195">
                  <c:v>3.8465889806539202E-3</c:v>
                </c:pt>
                <c:pt idx="196">
                  <c:v>1.810159520307727E-3</c:v>
                </c:pt>
                <c:pt idx="197">
                  <c:v>1.810159520307727E-3</c:v>
                </c:pt>
                <c:pt idx="198">
                  <c:v>1.3010521552211789E-2</c:v>
                </c:pt>
                <c:pt idx="199">
                  <c:v>1.4141871252404119E-2</c:v>
                </c:pt>
                <c:pt idx="200">
                  <c:v>1.0860957121846362E-2</c:v>
                </c:pt>
                <c:pt idx="201">
                  <c:v>4.7516687408077837E-3</c:v>
                </c:pt>
                <c:pt idx="202">
                  <c:v>8.4851227514424702E-3</c:v>
                </c:pt>
                <c:pt idx="203">
                  <c:v>2.3758343704038919E-3</c:v>
                </c:pt>
                <c:pt idx="204">
                  <c:v>1.810159520307727E-3</c:v>
                </c:pt>
                <c:pt idx="205">
                  <c:v>5.8830184410001134E-3</c:v>
                </c:pt>
                <c:pt idx="206">
                  <c:v>4.7516687408077837E-3</c:v>
                </c:pt>
                <c:pt idx="207">
                  <c:v>1.810159520307727E-3</c:v>
                </c:pt>
                <c:pt idx="208">
                  <c:v>1.810159520307727E-3</c:v>
                </c:pt>
                <c:pt idx="209">
                  <c:v>1.0408417241769431E-2</c:v>
                </c:pt>
                <c:pt idx="210">
                  <c:v>1.380246634234642E-2</c:v>
                </c:pt>
                <c:pt idx="211">
                  <c:v>5.7698834709808801E-3</c:v>
                </c:pt>
                <c:pt idx="212">
                  <c:v>1.810159520307727E-3</c:v>
                </c:pt>
                <c:pt idx="213">
                  <c:v>5.5436135309424144E-3</c:v>
                </c:pt>
                <c:pt idx="214">
                  <c:v>6.7880982011539765E-3</c:v>
                </c:pt>
                <c:pt idx="215">
                  <c:v>3.5071840705962211E-3</c:v>
                </c:pt>
                <c:pt idx="216">
                  <c:v>6.7880982011539765E-3</c:v>
                </c:pt>
                <c:pt idx="217">
                  <c:v>5.2042086208847153E-3</c:v>
                </c:pt>
                <c:pt idx="218">
                  <c:v>1.5499490892634913E-2</c:v>
                </c:pt>
                <c:pt idx="219">
                  <c:v>4.9779386808462495E-3</c:v>
                </c:pt>
                <c:pt idx="220">
                  <c:v>5.2042086208847153E-3</c:v>
                </c:pt>
                <c:pt idx="221">
                  <c:v>4.2991288607308522E-3</c:v>
                </c:pt>
                <c:pt idx="222">
                  <c:v>9.390202511596335E-3</c:v>
                </c:pt>
                <c:pt idx="223">
                  <c:v>3.620319040615454E-3</c:v>
                </c:pt>
                <c:pt idx="224">
                  <c:v>2.8283742504808238E-3</c:v>
                </c:pt>
                <c:pt idx="225">
                  <c:v>4.525398800769318E-3</c:v>
                </c:pt>
                <c:pt idx="226">
                  <c:v>4.7516687408077837E-3</c:v>
                </c:pt>
                <c:pt idx="227">
                  <c:v>1.3010521552211789E-2</c:v>
                </c:pt>
                <c:pt idx="228">
                  <c:v>2.4889693404231247E-3</c:v>
                </c:pt>
                <c:pt idx="229">
                  <c:v>8.4851227514424702E-3</c:v>
                </c:pt>
                <c:pt idx="230">
                  <c:v>1.5838895802692612E-2</c:v>
                </c:pt>
                <c:pt idx="231">
                  <c:v>2.1495644303654261E-3</c:v>
                </c:pt>
                <c:pt idx="232">
                  <c:v>3.620319040615454E-3</c:v>
                </c:pt>
                <c:pt idx="233">
                  <c:v>5.9961534110193459E-3</c:v>
                </c:pt>
                <c:pt idx="234">
                  <c:v>2.1495644303654261E-3</c:v>
                </c:pt>
                <c:pt idx="235">
                  <c:v>1.6291435682769546E-2</c:v>
                </c:pt>
                <c:pt idx="236">
                  <c:v>1.3010521552211789E-2</c:v>
                </c:pt>
                <c:pt idx="237">
                  <c:v>7.3537730512501414E-3</c:v>
                </c:pt>
                <c:pt idx="238">
                  <c:v>2.1495644303654261E-3</c:v>
                </c:pt>
                <c:pt idx="239">
                  <c:v>8.8245276615001693E-3</c:v>
                </c:pt>
                <c:pt idx="240">
                  <c:v>3.8465889806539202E-3</c:v>
                </c:pt>
                <c:pt idx="241">
                  <c:v>5.2042086208847153E-3</c:v>
                </c:pt>
                <c:pt idx="242">
                  <c:v>2.1495644303654261E-3</c:v>
                </c:pt>
                <c:pt idx="243">
                  <c:v>4.9779386808462495E-3</c:v>
                </c:pt>
                <c:pt idx="244">
                  <c:v>2.4889693404231247E-3</c:v>
                </c:pt>
                <c:pt idx="245">
                  <c:v>3.620319040615454E-3</c:v>
                </c:pt>
                <c:pt idx="246">
                  <c:v>3.7334540106346873E-3</c:v>
                </c:pt>
                <c:pt idx="247">
                  <c:v>2.3758343704038919E-3</c:v>
                </c:pt>
                <c:pt idx="248">
                  <c:v>1.1652901911980993E-2</c:v>
                </c:pt>
                <c:pt idx="249">
                  <c:v>2.4889693404231247E-3</c:v>
                </c:pt>
                <c:pt idx="250">
                  <c:v>5.2042086208847153E-3</c:v>
                </c:pt>
                <c:pt idx="251">
                  <c:v>2.1495644303654261E-3</c:v>
                </c:pt>
                <c:pt idx="252">
                  <c:v>1.3576196402307953E-2</c:v>
                </c:pt>
                <c:pt idx="253">
                  <c:v>2.0364294603461932E-3</c:v>
                </c:pt>
                <c:pt idx="254">
                  <c:v>3.9597239506731531E-3</c:v>
                </c:pt>
                <c:pt idx="255">
                  <c:v>2.4889693404231247E-3</c:v>
                </c:pt>
                <c:pt idx="256">
                  <c:v>1.810159520307727E-3</c:v>
                </c:pt>
                <c:pt idx="257">
                  <c:v>6.1092883810385792E-3</c:v>
                </c:pt>
                <c:pt idx="258">
                  <c:v>1.0182147301730966E-2</c:v>
                </c:pt>
                <c:pt idx="259">
                  <c:v>7.4669080212693747E-3</c:v>
                </c:pt>
                <c:pt idx="260">
                  <c:v>1.3689331372327185E-2</c:v>
                </c:pt>
                <c:pt idx="261">
                  <c:v>2.262699400384659E-3</c:v>
                </c:pt>
                <c:pt idx="262">
                  <c:v>2.6021043104423576E-3</c:v>
                </c:pt>
                <c:pt idx="263">
                  <c:v>1.4255006222423351E-2</c:v>
                </c:pt>
                <c:pt idx="264">
                  <c:v>3.8465889806539202E-3</c:v>
                </c:pt>
                <c:pt idx="265">
                  <c:v>2.8283742504808238E-3</c:v>
                </c:pt>
                <c:pt idx="266">
                  <c:v>6.1092883810385792E-3</c:v>
                </c:pt>
                <c:pt idx="267">
                  <c:v>1.1766036882000227E-2</c:v>
                </c:pt>
                <c:pt idx="268">
                  <c:v>1.3123656522231021E-2</c:v>
                </c:pt>
                <c:pt idx="269">
                  <c:v>3.2809141305577554E-3</c:v>
                </c:pt>
                <c:pt idx="270">
                  <c:v>5.7698834709808801E-3</c:v>
                </c:pt>
                <c:pt idx="271">
                  <c:v>1.617830071275031E-2</c:v>
                </c:pt>
                <c:pt idx="272">
                  <c:v>1.5499490892634913E-2</c:v>
                </c:pt>
                <c:pt idx="273">
                  <c:v>3.620319040615454E-3</c:v>
                </c:pt>
                <c:pt idx="274">
                  <c:v>2.9415092205000567E-3</c:v>
                </c:pt>
                <c:pt idx="275">
                  <c:v>3.0546441905192896E-3</c:v>
                </c:pt>
                <c:pt idx="276">
                  <c:v>9.2770675415771008E-3</c:v>
                </c:pt>
                <c:pt idx="277">
                  <c:v>9.7296074216540341E-3</c:v>
                </c:pt>
                <c:pt idx="278">
                  <c:v>2.3758343704038919E-3</c:v>
                </c:pt>
                <c:pt idx="279">
                  <c:v>6.2224233510578117E-3</c:v>
                </c:pt>
                <c:pt idx="280">
                  <c:v>9.1639325715578684E-3</c:v>
                </c:pt>
                <c:pt idx="281">
                  <c:v>7.3537730512501414E-3</c:v>
                </c:pt>
                <c:pt idx="282">
                  <c:v>8.2588528114040053E-3</c:v>
                </c:pt>
                <c:pt idx="283">
                  <c:v>5.3173435909039486E-3</c:v>
                </c:pt>
                <c:pt idx="284">
                  <c:v>6.1092883810385792E-3</c:v>
                </c:pt>
                <c:pt idx="285">
                  <c:v>2.8283742504808238E-3</c:v>
                </c:pt>
                <c:pt idx="286">
                  <c:v>1.9232944903269601E-3</c:v>
                </c:pt>
                <c:pt idx="287">
                  <c:v>6.9012331711732098E-3</c:v>
                </c:pt>
                <c:pt idx="288">
                  <c:v>1.1766036882000227E-2</c:v>
                </c:pt>
                <c:pt idx="289">
                  <c:v>1.9232944903269601E-3</c:v>
                </c:pt>
                <c:pt idx="290">
                  <c:v>2.3758343704038919E-3</c:v>
                </c:pt>
                <c:pt idx="291">
                  <c:v>2.262699400384659E-3</c:v>
                </c:pt>
                <c:pt idx="292">
                  <c:v>3.0546441905192896E-3</c:v>
                </c:pt>
                <c:pt idx="293">
                  <c:v>3.0546441905192896E-3</c:v>
                </c:pt>
                <c:pt idx="294">
                  <c:v>4.6385337707885504E-3</c:v>
                </c:pt>
                <c:pt idx="295">
                  <c:v>4.6385337707885504E-3</c:v>
                </c:pt>
                <c:pt idx="296">
                  <c:v>1.7535920352981106E-2</c:v>
                </c:pt>
                <c:pt idx="297">
                  <c:v>5.430478560923181E-3</c:v>
                </c:pt>
                <c:pt idx="298">
                  <c:v>1.4820681072519515E-2</c:v>
                </c:pt>
                <c:pt idx="299">
                  <c:v>2.6021043104423576E-3</c:v>
                </c:pt>
                <c:pt idx="300">
                  <c:v>2.7152392804615905E-3</c:v>
                </c:pt>
                <c:pt idx="301">
                  <c:v>7.240638081230908E-3</c:v>
                </c:pt>
                <c:pt idx="302">
                  <c:v>1.0408417241769431E-2</c:v>
                </c:pt>
                <c:pt idx="303">
                  <c:v>5.5436135309424144E-3</c:v>
                </c:pt>
                <c:pt idx="304">
                  <c:v>2.4889693404231247E-3</c:v>
                </c:pt>
                <c:pt idx="305">
                  <c:v>2.1495644303654261E-3</c:v>
                </c:pt>
                <c:pt idx="306">
                  <c:v>5.3173435909039486E-3</c:v>
                </c:pt>
                <c:pt idx="307">
                  <c:v>4.864803710827017E-3</c:v>
                </c:pt>
                <c:pt idx="308">
                  <c:v>5.2042086208847153E-3</c:v>
                </c:pt>
                <c:pt idx="309">
                  <c:v>1.153976694196176E-2</c:v>
                </c:pt>
                <c:pt idx="310">
                  <c:v>2.4889693404231247E-3</c:v>
                </c:pt>
                <c:pt idx="311">
                  <c:v>3.7334540106346873E-3</c:v>
                </c:pt>
                <c:pt idx="312">
                  <c:v>1.810159520307727E-3</c:v>
                </c:pt>
                <c:pt idx="313">
                  <c:v>7.240638081230908E-3</c:v>
                </c:pt>
                <c:pt idx="314">
                  <c:v>2.4889693404231247E-3</c:v>
                </c:pt>
                <c:pt idx="315">
                  <c:v>1.4707546102500284E-3</c:v>
                </c:pt>
                <c:pt idx="316">
                  <c:v>1.2331711732096391E-2</c:v>
                </c:pt>
                <c:pt idx="317">
                  <c:v>1.153976694196176E-2</c:v>
                </c:pt>
                <c:pt idx="318">
                  <c:v>7.240638081230908E-3</c:v>
                </c:pt>
                <c:pt idx="319">
                  <c:v>2.1495644303654261E-3</c:v>
                </c:pt>
                <c:pt idx="320">
                  <c:v>2.8283742504808238E-3</c:v>
                </c:pt>
                <c:pt idx="321">
                  <c:v>1.3123656522231021E-2</c:v>
                </c:pt>
                <c:pt idx="322">
                  <c:v>1.810159520307727E-3</c:v>
                </c:pt>
                <c:pt idx="323">
                  <c:v>3.620319040615454E-3</c:v>
                </c:pt>
                <c:pt idx="324">
                  <c:v>1.6970245502884941E-3</c:v>
                </c:pt>
                <c:pt idx="325">
                  <c:v>2.8283742504808238E-3</c:v>
                </c:pt>
                <c:pt idx="326">
                  <c:v>1.697024550288494E-2</c:v>
                </c:pt>
                <c:pt idx="327">
                  <c:v>1.9232944903269601E-3</c:v>
                </c:pt>
                <c:pt idx="328">
                  <c:v>7.8063129313270729E-3</c:v>
                </c:pt>
                <c:pt idx="329">
                  <c:v>3.1677791605385225E-3</c:v>
                </c:pt>
                <c:pt idx="330">
                  <c:v>1.4707546102500284E-3</c:v>
                </c:pt>
                <c:pt idx="331">
                  <c:v>1.5838895802692612E-3</c:v>
                </c:pt>
                <c:pt idx="332">
                  <c:v>2.6021043104423576E-3</c:v>
                </c:pt>
                <c:pt idx="333">
                  <c:v>2.7152392804615905E-3</c:v>
                </c:pt>
                <c:pt idx="334">
                  <c:v>1.6970245502884941E-3</c:v>
                </c:pt>
                <c:pt idx="335">
                  <c:v>2.1495644303654261E-3</c:v>
                </c:pt>
                <c:pt idx="336">
                  <c:v>1.810159520307727E-3</c:v>
                </c:pt>
                <c:pt idx="337">
                  <c:v>4.0728589206923864E-3</c:v>
                </c:pt>
                <c:pt idx="338">
                  <c:v>2.4889693404231247E-3</c:v>
                </c:pt>
                <c:pt idx="339">
                  <c:v>2.1495644303654261E-3</c:v>
                </c:pt>
                <c:pt idx="340">
                  <c:v>1.074782215182713E-2</c:v>
                </c:pt>
                <c:pt idx="341">
                  <c:v>2.1495644303654261E-3</c:v>
                </c:pt>
                <c:pt idx="342">
                  <c:v>1.1652901911980993E-2</c:v>
                </c:pt>
                <c:pt idx="343">
                  <c:v>4.6385337707885504E-3</c:v>
                </c:pt>
                <c:pt idx="344">
                  <c:v>1.9232944903269601E-3</c:v>
                </c:pt>
                <c:pt idx="345">
                  <c:v>5.2042086208847153E-3</c:v>
                </c:pt>
                <c:pt idx="346">
                  <c:v>4.0728589206923864E-3</c:v>
                </c:pt>
                <c:pt idx="347">
                  <c:v>2.3758343704038919E-3</c:v>
                </c:pt>
                <c:pt idx="348">
                  <c:v>8.0325828713655387E-3</c:v>
                </c:pt>
                <c:pt idx="349">
                  <c:v>6.9012331711732098E-3</c:v>
                </c:pt>
                <c:pt idx="350">
                  <c:v>1.810159520307727E-3</c:v>
                </c:pt>
                <c:pt idx="351">
                  <c:v>2.1495644303654261E-3</c:v>
                </c:pt>
                <c:pt idx="352">
                  <c:v>3.9597239506731531E-3</c:v>
                </c:pt>
                <c:pt idx="353">
                  <c:v>4.4122638307500846E-3</c:v>
                </c:pt>
                <c:pt idx="354">
                  <c:v>4.4122638307500846E-3</c:v>
                </c:pt>
                <c:pt idx="355">
                  <c:v>1.6970245502884941E-3</c:v>
                </c:pt>
                <c:pt idx="356">
                  <c:v>1.6970245502884941E-3</c:v>
                </c:pt>
                <c:pt idx="357">
                  <c:v>4.7516687408077837E-3</c:v>
                </c:pt>
                <c:pt idx="358">
                  <c:v>4.0728589206923864E-3</c:v>
                </c:pt>
                <c:pt idx="359">
                  <c:v>1.6970245502884941E-3</c:v>
                </c:pt>
                <c:pt idx="360">
                  <c:v>1.810159520307727E-3</c:v>
                </c:pt>
                <c:pt idx="361">
                  <c:v>2.3758343704038919E-3</c:v>
                </c:pt>
                <c:pt idx="362">
                  <c:v>2.8283742504808238E-3</c:v>
                </c:pt>
                <c:pt idx="363">
                  <c:v>5.430478560923181E-3</c:v>
                </c:pt>
                <c:pt idx="364">
                  <c:v>2.7152392804615905E-3</c:v>
                </c:pt>
                <c:pt idx="365">
                  <c:v>8.4851227514424702E-3</c:v>
                </c:pt>
                <c:pt idx="366">
                  <c:v>9.7296074216540341E-3</c:v>
                </c:pt>
                <c:pt idx="367">
                  <c:v>1.1652901911980993E-2</c:v>
                </c:pt>
                <c:pt idx="368">
                  <c:v>3.2809141305577554E-3</c:v>
                </c:pt>
                <c:pt idx="369">
                  <c:v>6.4486932910962783E-3</c:v>
                </c:pt>
                <c:pt idx="370">
                  <c:v>1.5273220952596447E-2</c:v>
                </c:pt>
                <c:pt idx="371">
                  <c:v>2.6021043104423576E-3</c:v>
                </c:pt>
                <c:pt idx="372">
                  <c:v>5.2042086208847153E-3</c:v>
                </c:pt>
                <c:pt idx="373">
                  <c:v>2.9415092205000567E-3</c:v>
                </c:pt>
                <c:pt idx="374">
                  <c:v>8.0325828713655387E-3</c:v>
                </c:pt>
                <c:pt idx="375">
                  <c:v>2.4889693404231247E-3</c:v>
                </c:pt>
                <c:pt idx="376">
                  <c:v>2.1495644303654261E-3</c:v>
                </c:pt>
                <c:pt idx="377">
                  <c:v>2.262699400384659E-3</c:v>
                </c:pt>
                <c:pt idx="378">
                  <c:v>4.525398800769318E-3</c:v>
                </c:pt>
                <c:pt idx="379">
                  <c:v>8.3719877814232378E-3</c:v>
                </c:pt>
                <c:pt idx="380">
                  <c:v>2.6021043104423576E-3</c:v>
                </c:pt>
                <c:pt idx="381">
                  <c:v>3.620319040615454E-3</c:v>
                </c:pt>
                <c:pt idx="382">
                  <c:v>2.6021043104423576E-3</c:v>
                </c:pt>
                <c:pt idx="383">
                  <c:v>8.0325828713655387E-3</c:v>
                </c:pt>
                <c:pt idx="384">
                  <c:v>3.1677791605385225E-3</c:v>
                </c:pt>
                <c:pt idx="385">
                  <c:v>2.1495644303654261E-3</c:v>
                </c:pt>
                <c:pt idx="386">
                  <c:v>4.1859938907116189E-3</c:v>
                </c:pt>
                <c:pt idx="387">
                  <c:v>3.1677791605385225E-3</c:v>
                </c:pt>
                <c:pt idx="388">
                  <c:v>2.1495644303654261E-3</c:v>
                </c:pt>
                <c:pt idx="389">
                  <c:v>4.9779386808462495E-3</c:v>
                </c:pt>
                <c:pt idx="390">
                  <c:v>1.810159520307727E-3</c:v>
                </c:pt>
                <c:pt idx="391">
                  <c:v>5.8830184410001134E-3</c:v>
                </c:pt>
                <c:pt idx="392">
                  <c:v>5.5436135309424144E-3</c:v>
                </c:pt>
                <c:pt idx="393">
                  <c:v>5.0910736508654828E-3</c:v>
                </c:pt>
                <c:pt idx="394">
                  <c:v>3.2809141305577554E-3</c:v>
                </c:pt>
                <c:pt idx="395">
                  <c:v>5.3173435909039486E-3</c:v>
                </c:pt>
                <c:pt idx="396">
                  <c:v>1.810159520307727E-3</c:v>
                </c:pt>
                <c:pt idx="397">
                  <c:v>2.7152392804615905E-3</c:v>
                </c:pt>
                <c:pt idx="398">
                  <c:v>2.6021043104423576E-3</c:v>
                </c:pt>
                <c:pt idx="399">
                  <c:v>7.5800429912886071E-3</c:v>
                </c:pt>
                <c:pt idx="400">
                  <c:v>2.1495644303654261E-3</c:v>
                </c:pt>
                <c:pt idx="401">
                  <c:v>1.810159520307727E-3</c:v>
                </c:pt>
                <c:pt idx="402">
                  <c:v>5.2042086208847153E-3</c:v>
                </c:pt>
                <c:pt idx="403">
                  <c:v>2.6021043104423576E-3</c:v>
                </c:pt>
                <c:pt idx="404">
                  <c:v>1.1652901911980993E-2</c:v>
                </c:pt>
                <c:pt idx="405">
                  <c:v>3.1677791605385225E-3</c:v>
                </c:pt>
                <c:pt idx="406">
                  <c:v>6.7880982011539765E-3</c:v>
                </c:pt>
                <c:pt idx="407">
                  <c:v>4.0728589206923864E-3</c:v>
                </c:pt>
                <c:pt idx="408">
                  <c:v>2.3758343704038919E-3</c:v>
                </c:pt>
                <c:pt idx="409">
                  <c:v>2.3758343704038919E-3</c:v>
                </c:pt>
                <c:pt idx="410">
                  <c:v>2.0364294603461932E-3</c:v>
                </c:pt>
                <c:pt idx="411">
                  <c:v>1.5838895802692612E-3</c:v>
                </c:pt>
                <c:pt idx="412">
                  <c:v>2.1495644303654261E-3</c:v>
                </c:pt>
                <c:pt idx="413">
                  <c:v>2.0364294603461932E-3</c:v>
                </c:pt>
                <c:pt idx="414">
                  <c:v>4.6385337707885504E-3</c:v>
                </c:pt>
                <c:pt idx="415">
                  <c:v>2.3758343704038919E-3</c:v>
                </c:pt>
                <c:pt idx="416">
                  <c:v>5.7698834709808801E-3</c:v>
                </c:pt>
                <c:pt idx="417">
                  <c:v>2.3758343704038919E-3</c:v>
                </c:pt>
                <c:pt idx="418">
                  <c:v>3.3940491005769883E-3</c:v>
                </c:pt>
                <c:pt idx="419">
                  <c:v>2.262699400384659E-3</c:v>
                </c:pt>
                <c:pt idx="420">
                  <c:v>1.9232944903269601E-3</c:v>
                </c:pt>
                <c:pt idx="421">
                  <c:v>5.9961534110193459E-3</c:v>
                </c:pt>
                <c:pt idx="422">
                  <c:v>5.2042086208847153E-3</c:v>
                </c:pt>
                <c:pt idx="423">
                  <c:v>7.5800429912886071E-3</c:v>
                </c:pt>
                <c:pt idx="424">
                  <c:v>1.6970245502884941E-3</c:v>
                </c:pt>
                <c:pt idx="425">
                  <c:v>4.0728589206923864E-3</c:v>
                </c:pt>
                <c:pt idx="426">
                  <c:v>3.2809141305577554E-3</c:v>
                </c:pt>
                <c:pt idx="427">
                  <c:v>1.9232944903269601E-3</c:v>
                </c:pt>
                <c:pt idx="428">
                  <c:v>1.697024550288494E-2</c:v>
                </c:pt>
                <c:pt idx="429">
                  <c:v>1.810159520307727E-3</c:v>
                </c:pt>
                <c:pt idx="430">
                  <c:v>3.2809141305577554E-3</c:v>
                </c:pt>
                <c:pt idx="431">
                  <c:v>6.1092883810385792E-3</c:v>
                </c:pt>
                <c:pt idx="432">
                  <c:v>2.3758343704038919E-3</c:v>
                </c:pt>
                <c:pt idx="433">
                  <c:v>1.6970245502884941E-3</c:v>
                </c:pt>
                <c:pt idx="434">
                  <c:v>1.6970245502884941E-3</c:v>
                </c:pt>
                <c:pt idx="435">
                  <c:v>3.1677791605385225E-3</c:v>
                </c:pt>
                <c:pt idx="436">
                  <c:v>6.7880982011539765E-3</c:v>
                </c:pt>
                <c:pt idx="437">
                  <c:v>3.0546441905192896E-3</c:v>
                </c:pt>
                <c:pt idx="438">
                  <c:v>1.6970245502884941E-3</c:v>
                </c:pt>
                <c:pt idx="439">
                  <c:v>5.8830184410001134E-3</c:v>
                </c:pt>
                <c:pt idx="440">
                  <c:v>6.5618282611155107E-3</c:v>
                </c:pt>
                <c:pt idx="441">
                  <c:v>1.4820681072519515E-2</c:v>
                </c:pt>
                <c:pt idx="442">
                  <c:v>7.9194479013463062E-4</c:v>
                </c:pt>
                <c:pt idx="443">
                  <c:v>2.6021043104423576E-3</c:v>
                </c:pt>
                <c:pt idx="444">
                  <c:v>1.1313497001923295E-2</c:v>
                </c:pt>
                <c:pt idx="445">
                  <c:v>1.5273220952596447E-2</c:v>
                </c:pt>
                <c:pt idx="446">
                  <c:v>2.7152392804615905E-3</c:v>
                </c:pt>
                <c:pt idx="447">
                  <c:v>2.1495644303654261E-3</c:v>
                </c:pt>
                <c:pt idx="448">
                  <c:v>3.9597239506731531E-3</c:v>
                </c:pt>
                <c:pt idx="449">
                  <c:v>1.0069012331711731E-2</c:v>
                </c:pt>
                <c:pt idx="450">
                  <c:v>5.3173435909039486E-3</c:v>
                </c:pt>
                <c:pt idx="451">
                  <c:v>8.4851227514424702E-3</c:v>
                </c:pt>
                <c:pt idx="452">
                  <c:v>7.6931779613078404E-3</c:v>
                </c:pt>
                <c:pt idx="453">
                  <c:v>2.1495644303654261E-3</c:v>
                </c:pt>
                <c:pt idx="454">
                  <c:v>1.6970245502884941E-3</c:v>
                </c:pt>
                <c:pt idx="455">
                  <c:v>1.4707546102500284E-3</c:v>
                </c:pt>
                <c:pt idx="456">
                  <c:v>2.0364294603461932E-3</c:v>
                </c:pt>
                <c:pt idx="457">
                  <c:v>3.3940491005769883E-3</c:v>
                </c:pt>
                <c:pt idx="458">
                  <c:v>1.6291435682769546E-2</c:v>
                </c:pt>
                <c:pt idx="459">
                  <c:v>2.9415092205000567E-3</c:v>
                </c:pt>
                <c:pt idx="460">
                  <c:v>1.4141871252404119E-2</c:v>
                </c:pt>
                <c:pt idx="461">
                  <c:v>7.9194479013463062E-3</c:v>
                </c:pt>
                <c:pt idx="462">
                  <c:v>6.7880982011539765E-3</c:v>
                </c:pt>
                <c:pt idx="463">
                  <c:v>7.9194479013463062E-4</c:v>
                </c:pt>
                <c:pt idx="464">
                  <c:v>1.2444846702115624E-3</c:v>
                </c:pt>
                <c:pt idx="465">
                  <c:v>1.5838895802692612E-3</c:v>
                </c:pt>
                <c:pt idx="466">
                  <c:v>1.6970245502884941E-3</c:v>
                </c:pt>
                <c:pt idx="467">
                  <c:v>1.9232944903269601E-3</c:v>
                </c:pt>
                <c:pt idx="468">
                  <c:v>1.6970245502884941E-3</c:v>
                </c:pt>
                <c:pt idx="469">
                  <c:v>1.9232944903269601E-3</c:v>
                </c:pt>
                <c:pt idx="470">
                  <c:v>8.2588528114040053E-3</c:v>
                </c:pt>
                <c:pt idx="471">
                  <c:v>2.6021043104423576E-3</c:v>
                </c:pt>
                <c:pt idx="472">
                  <c:v>1.3576196402307953E-3</c:v>
                </c:pt>
                <c:pt idx="473">
                  <c:v>7.9194479013463062E-3</c:v>
                </c:pt>
                <c:pt idx="474">
                  <c:v>2.1495644303654261E-3</c:v>
                </c:pt>
                <c:pt idx="475">
                  <c:v>2.0364294603461932E-3</c:v>
                </c:pt>
                <c:pt idx="476">
                  <c:v>7.3537730512501414E-3</c:v>
                </c:pt>
                <c:pt idx="477">
                  <c:v>3.0546441905192896E-3</c:v>
                </c:pt>
                <c:pt idx="478">
                  <c:v>4.9779386808462495E-3</c:v>
                </c:pt>
                <c:pt idx="479">
                  <c:v>2.3758343704038919E-3</c:v>
                </c:pt>
                <c:pt idx="480">
                  <c:v>3.2809141305577554E-3</c:v>
                </c:pt>
                <c:pt idx="481">
                  <c:v>4.864803710827017E-3</c:v>
                </c:pt>
                <c:pt idx="482">
                  <c:v>2.0364294603461932E-3</c:v>
                </c:pt>
                <c:pt idx="483">
                  <c:v>3.7334540106346873E-3</c:v>
                </c:pt>
                <c:pt idx="484">
                  <c:v>2.7152392804615905E-3</c:v>
                </c:pt>
                <c:pt idx="485">
                  <c:v>1.810159520307727E-3</c:v>
                </c:pt>
                <c:pt idx="486">
                  <c:v>8.9376626315194035E-3</c:v>
                </c:pt>
                <c:pt idx="487">
                  <c:v>2.1495644303654261E-3</c:v>
                </c:pt>
                <c:pt idx="488">
                  <c:v>1.4707546102500284E-3</c:v>
                </c:pt>
                <c:pt idx="489">
                  <c:v>4.525398800769318E-3</c:v>
                </c:pt>
                <c:pt idx="490">
                  <c:v>6.1092883810385792E-3</c:v>
                </c:pt>
                <c:pt idx="491">
                  <c:v>3.0546441905192896E-3</c:v>
                </c:pt>
                <c:pt idx="492">
                  <c:v>2.6021043104423576E-3</c:v>
                </c:pt>
                <c:pt idx="493">
                  <c:v>3.0546441905192896E-3</c:v>
                </c:pt>
                <c:pt idx="494">
                  <c:v>2.7152392804615905E-3</c:v>
                </c:pt>
                <c:pt idx="495">
                  <c:v>4.1859938907116189E-3</c:v>
                </c:pt>
                <c:pt idx="496">
                  <c:v>1.1313497001923295E-3</c:v>
                </c:pt>
                <c:pt idx="497">
                  <c:v>3.9597239506731531E-3</c:v>
                </c:pt>
                <c:pt idx="498">
                  <c:v>1.0182147301730966E-2</c:v>
                </c:pt>
                <c:pt idx="499">
                  <c:v>2.7152392804615905E-3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1631688"/>
        <c:axId val="331628944"/>
      </c:scatterChart>
      <c:valAx>
        <c:axId val="3316316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543142807946015"/>
              <c:y val="0.9389588801399826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8944"/>
        <c:crosses val="autoZero"/>
        <c:crossBetween val="midCat"/>
      </c:valAx>
      <c:valAx>
        <c:axId val="33162894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917627034985543E-2"/>
              <c:y val="0.3578727431798298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316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Cellular Component: GRN24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7487861023749491"/>
          <c:y val="1.2121212121212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80095586503637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2.2230970895212903E-4"/>
                  <c:y val="0.291350353933031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Sheet6!$K$5:$K$208</c:f>
              <c:numCache>
                <c:formatCode>0.00E+00</c:formatCode>
                <c:ptCount val="204"/>
                <c:pt idx="0">
                  <c:v>7.1187860000000006E-2</c:v>
                </c:pt>
                <c:pt idx="1">
                  <c:v>0.1026741</c:v>
                </c:pt>
                <c:pt idx="2">
                  <c:v>6.3843899999999995E-2</c:v>
                </c:pt>
                <c:pt idx="3">
                  <c:v>0.1508574</c:v>
                </c:pt>
                <c:pt idx="4">
                  <c:v>7.668266E-2</c:v>
                </c:pt>
                <c:pt idx="5">
                  <c:v>1.90315E-2</c:v>
                </c:pt>
                <c:pt idx="6">
                  <c:v>6.5467520000000001E-2</c:v>
                </c:pt>
                <c:pt idx="7">
                  <c:v>2.7944480000000001E-2</c:v>
                </c:pt>
                <c:pt idx="8">
                  <c:v>2.8406480000000001E-2</c:v>
                </c:pt>
                <c:pt idx="9">
                  <c:v>0.138493</c:v>
                </c:pt>
                <c:pt idx="10">
                  <c:v>0.1124284</c:v>
                </c:pt>
                <c:pt idx="11">
                  <c:v>8.2432699999999998E-2</c:v>
                </c:pt>
                <c:pt idx="12">
                  <c:v>2.2599950000000001E-2</c:v>
                </c:pt>
                <c:pt idx="13">
                  <c:v>2.2871840000000001E-2</c:v>
                </c:pt>
                <c:pt idx="14">
                  <c:v>0.13484940000000001</c:v>
                </c:pt>
                <c:pt idx="15">
                  <c:v>4.9321480000000001E-2</c:v>
                </c:pt>
                <c:pt idx="16">
                  <c:v>2.537095E-2</c:v>
                </c:pt>
                <c:pt idx="17">
                  <c:v>9.2085730000000005E-2</c:v>
                </c:pt>
                <c:pt idx="18">
                  <c:v>8.9970080000000008E-3</c:v>
                </c:pt>
                <c:pt idx="19">
                  <c:v>1.988496E-2</c:v>
                </c:pt>
                <c:pt idx="20">
                  <c:v>1.7109800000000001E-2</c:v>
                </c:pt>
                <c:pt idx="21">
                  <c:v>3.6933800000000003E-2</c:v>
                </c:pt>
                <c:pt idx="22">
                  <c:v>6.5344949999999999E-2</c:v>
                </c:pt>
                <c:pt idx="23">
                  <c:v>3.7005860000000002E-2</c:v>
                </c:pt>
                <c:pt idx="24">
                  <c:v>1.2363770000000001E-3</c:v>
                </c:pt>
                <c:pt idx="25">
                  <c:v>6.5156640000000002E-2</c:v>
                </c:pt>
                <c:pt idx="26">
                  <c:v>3.9220610000000003E-2</c:v>
                </c:pt>
                <c:pt idx="27">
                  <c:v>3.6520730000000001E-2</c:v>
                </c:pt>
                <c:pt idx="28">
                  <c:v>3.6561799999999998E-2</c:v>
                </c:pt>
                <c:pt idx="29">
                  <c:v>6.5782710000000001E-3</c:v>
                </c:pt>
                <c:pt idx="30">
                  <c:v>3.8939010000000003E-2</c:v>
                </c:pt>
                <c:pt idx="31">
                  <c:v>3.023417E-3</c:v>
                </c:pt>
                <c:pt idx="32">
                  <c:v>1.60059E-2</c:v>
                </c:pt>
                <c:pt idx="33">
                  <c:v>4.3485339999999997E-2</c:v>
                </c:pt>
                <c:pt idx="34">
                  <c:v>8.8796049999999998E-4</c:v>
                </c:pt>
                <c:pt idx="35">
                  <c:v>3.554321E-3</c:v>
                </c:pt>
                <c:pt idx="36">
                  <c:v>7.0208429999999995E-4</c:v>
                </c:pt>
                <c:pt idx="37">
                  <c:v>7.0208429999999995E-4</c:v>
                </c:pt>
                <c:pt idx="38">
                  <c:v>2.760729E-2</c:v>
                </c:pt>
                <c:pt idx="39">
                  <c:v>8.3093950000000007E-3</c:v>
                </c:pt>
                <c:pt idx="40">
                  <c:v>8.1796000000000004E-3</c:v>
                </c:pt>
                <c:pt idx="41">
                  <c:v>4.4158349999999999E-2</c:v>
                </c:pt>
                <c:pt idx="42">
                  <c:v>5.4673329999999996E-3</c:v>
                </c:pt>
                <c:pt idx="43">
                  <c:v>1.2710880000000001E-2</c:v>
                </c:pt>
                <c:pt idx="44">
                  <c:v>5.373228E-2</c:v>
                </c:pt>
                <c:pt idx="45">
                  <c:v>2.0063820000000001E-4</c:v>
                </c:pt>
                <c:pt idx="46">
                  <c:v>5.6437309999999997E-2</c:v>
                </c:pt>
                <c:pt idx="47">
                  <c:v>2.0379290000000001E-2</c:v>
                </c:pt>
                <c:pt idx="48">
                  <c:v>3.4538340000000001E-2</c:v>
                </c:pt>
                <c:pt idx="49">
                  <c:v>1.758276E-3</c:v>
                </c:pt>
                <c:pt idx="50">
                  <c:v>2.6913420000000002E-3</c:v>
                </c:pt>
                <c:pt idx="51">
                  <c:v>5.8234650000000003E-4</c:v>
                </c:pt>
                <c:pt idx="52">
                  <c:v>3.1586330000000003E-2</c:v>
                </c:pt>
                <c:pt idx="53">
                  <c:v>2.663099E-2</c:v>
                </c:pt>
                <c:pt idx="54">
                  <c:v>2.6319170000000001E-3</c:v>
                </c:pt>
                <c:pt idx="55">
                  <c:v>6.595905E-4</c:v>
                </c:pt>
                <c:pt idx="56">
                  <c:v>1.7634599999999999E-3</c:v>
                </c:pt>
                <c:pt idx="57">
                  <c:v>4.3777139999999999E-2</c:v>
                </c:pt>
                <c:pt idx="58">
                  <c:v>3.9411209999999997E-3</c:v>
                </c:pt>
                <c:pt idx="59">
                  <c:v>1.897099E-2</c:v>
                </c:pt>
                <c:pt idx="60">
                  <c:v>7.991682E-2</c:v>
                </c:pt>
                <c:pt idx="61">
                  <c:v>2.7729159999999999E-2</c:v>
                </c:pt>
                <c:pt idx="62">
                  <c:v>1.9265230000000001E-2</c:v>
                </c:pt>
                <c:pt idx="63">
                  <c:v>1.9006819999999999E-3</c:v>
                </c:pt>
                <c:pt idx="64">
                  <c:v>8.9483130000000001E-4</c:v>
                </c:pt>
                <c:pt idx="65">
                  <c:v>2.4466020000000002E-2</c:v>
                </c:pt>
                <c:pt idx="66">
                  <c:v>8.0869060000000006E-2</c:v>
                </c:pt>
                <c:pt idx="67">
                  <c:v>8.0882770000000007E-2</c:v>
                </c:pt>
                <c:pt idx="68">
                  <c:v>4.661933E-3</c:v>
                </c:pt>
                <c:pt idx="69">
                  <c:v>8.2985359999999994E-2</c:v>
                </c:pt>
                <c:pt idx="70">
                  <c:v>1.6649560000000001E-2</c:v>
                </c:pt>
                <c:pt idx="71">
                  <c:v>4.9549069999999997E-3</c:v>
                </c:pt>
                <c:pt idx="72">
                  <c:v>3.8571759999999997E-2</c:v>
                </c:pt>
                <c:pt idx="73">
                  <c:v>8.0159189999999998E-3</c:v>
                </c:pt>
                <c:pt idx="74">
                  <c:v>4.5611190000000003E-2</c:v>
                </c:pt>
                <c:pt idx="75">
                  <c:v>1.390388E-2</c:v>
                </c:pt>
                <c:pt idx="76">
                  <c:v>1.4888010000000001E-3</c:v>
                </c:pt>
                <c:pt idx="77">
                  <c:v>9.1515940000000007E-3</c:v>
                </c:pt>
                <c:pt idx="78">
                  <c:v>4.2134190000000002E-2</c:v>
                </c:pt>
                <c:pt idx="79">
                  <c:v>4.8646710000000003E-2</c:v>
                </c:pt>
                <c:pt idx="80">
                  <c:v>4.8866930000000003E-2</c:v>
                </c:pt>
                <c:pt idx="81">
                  <c:v>1.078112E-3</c:v>
                </c:pt>
                <c:pt idx="82">
                  <c:v>1.0192730000000001E-2</c:v>
                </c:pt>
                <c:pt idx="83">
                  <c:v>3.0723999999999999E-3</c:v>
                </c:pt>
                <c:pt idx="84">
                  <c:v>3.2984470000000002E-2</c:v>
                </c:pt>
                <c:pt idx="85">
                  <c:v>4.961964E-2</c:v>
                </c:pt>
                <c:pt idx="86">
                  <c:v>1.7873850000000001E-3</c:v>
                </c:pt>
                <c:pt idx="87">
                  <c:v>2.6326180000000001E-2</c:v>
                </c:pt>
                <c:pt idx="88">
                  <c:v>1.231656E-3</c:v>
                </c:pt>
                <c:pt idx="89">
                  <c:v>1.231656E-3</c:v>
                </c:pt>
                <c:pt idx="90">
                  <c:v>4.2768179999999999E-3</c:v>
                </c:pt>
                <c:pt idx="91">
                  <c:v>3.4411099999999998E-3</c:v>
                </c:pt>
                <c:pt idx="92">
                  <c:v>1.433971E-3</c:v>
                </c:pt>
                <c:pt idx="93">
                  <c:v>6.8612440000000001E-4</c:v>
                </c:pt>
                <c:pt idx="94">
                  <c:v>4.8777260000000003E-2</c:v>
                </c:pt>
                <c:pt idx="95">
                  <c:v>1.6909319999999999E-2</c:v>
                </c:pt>
                <c:pt idx="96">
                  <c:v>1.558308E-3</c:v>
                </c:pt>
                <c:pt idx="97">
                  <c:v>4.4800259999999998E-3</c:v>
                </c:pt>
                <c:pt idx="98">
                  <c:v>1.7121830000000001E-2</c:v>
                </c:pt>
                <c:pt idx="99">
                  <c:v>7.8448089999999995E-3</c:v>
                </c:pt>
                <c:pt idx="100">
                  <c:v>1.112612E-2</c:v>
                </c:pt>
                <c:pt idx="101">
                  <c:v>1.114831E-2</c:v>
                </c:pt>
                <c:pt idx="102">
                  <c:v>1.6910199999999999E-3</c:v>
                </c:pt>
                <c:pt idx="103">
                  <c:v>1.4913579999999999E-2</c:v>
                </c:pt>
                <c:pt idx="104">
                  <c:v>8.881112E-3</c:v>
                </c:pt>
                <c:pt idx="105">
                  <c:v>3.4260829999999999E-3</c:v>
                </c:pt>
                <c:pt idx="106">
                  <c:v>1.160632E-3</c:v>
                </c:pt>
                <c:pt idx="107">
                  <c:v>1.5355919999999999E-3</c:v>
                </c:pt>
                <c:pt idx="108">
                  <c:v>1.9424539999999999E-3</c:v>
                </c:pt>
                <c:pt idx="109">
                  <c:v>1.9554530000000001E-2</c:v>
                </c:pt>
                <c:pt idx="110">
                  <c:v>1.3164439999999999E-3</c:v>
                </c:pt>
                <c:pt idx="111">
                  <c:v>4.368856E-3</c:v>
                </c:pt>
                <c:pt idx="112">
                  <c:v>5.5044910000000002E-3</c:v>
                </c:pt>
                <c:pt idx="113">
                  <c:v>2.122166E-3</c:v>
                </c:pt>
                <c:pt idx="114">
                  <c:v>5.9689760000000001E-2</c:v>
                </c:pt>
                <c:pt idx="115">
                  <c:v>1.368813E-2</c:v>
                </c:pt>
                <c:pt idx="116">
                  <c:v>1.7529409999999999E-2</c:v>
                </c:pt>
                <c:pt idx="117">
                  <c:v>4.0407319999999997E-2</c:v>
                </c:pt>
                <c:pt idx="118">
                  <c:v>1.7848989999999999E-2</c:v>
                </c:pt>
                <c:pt idx="119">
                  <c:v>6.1140319999999998E-2</c:v>
                </c:pt>
                <c:pt idx="120">
                  <c:v>2.4102709999999999E-3</c:v>
                </c:pt>
                <c:pt idx="121">
                  <c:v>3.2782989999999998E-2</c:v>
                </c:pt>
                <c:pt idx="122">
                  <c:v>7.0269060000000005E-4</c:v>
                </c:pt>
                <c:pt idx="123">
                  <c:v>1.375325E-2</c:v>
                </c:pt>
                <c:pt idx="124">
                  <c:v>7.3296419999999997E-4</c:v>
                </c:pt>
                <c:pt idx="125">
                  <c:v>3.9830669999999999E-2</c:v>
                </c:pt>
                <c:pt idx="126">
                  <c:v>2.2800529999999999E-2</c:v>
                </c:pt>
                <c:pt idx="127">
                  <c:v>2.1710560000000002E-3</c:v>
                </c:pt>
                <c:pt idx="128">
                  <c:v>1.0449630000000001E-3</c:v>
                </c:pt>
                <c:pt idx="129">
                  <c:v>2.6189709999999999E-3</c:v>
                </c:pt>
                <c:pt idx="130">
                  <c:v>7.5605690000000005E-4</c:v>
                </c:pt>
                <c:pt idx="131">
                  <c:v>1.07609E-3</c:v>
                </c:pt>
                <c:pt idx="132">
                  <c:v>7.8962430000000005E-4</c:v>
                </c:pt>
                <c:pt idx="133">
                  <c:v>1.1114269999999999E-3</c:v>
                </c:pt>
                <c:pt idx="134">
                  <c:v>8.0938240000000001E-4</c:v>
                </c:pt>
                <c:pt idx="135">
                  <c:v>5.4454229999999996E-3</c:v>
                </c:pt>
                <c:pt idx="136">
                  <c:v>3.7732099999999999E-3</c:v>
                </c:pt>
                <c:pt idx="137">
                  <c:v>1.491738E-3</c:v>
                </c:pt>
                <c:pt idx="138">
                  <c:v>1.137751E-3</c:v>
                </c:pt>
                <c:pt idx="139">
                  <c:v>7.4642280000000005E-2</c:v>
                </c:pt>
                <c:pt idx="140">
                  <c:v>3.577233E-4</c:v>
                </c:pt>
                <c:pt idx="141">
                  <c:v>3.9669029999999999E-3</c:v>
                </c:pt>
                <c:pt idx="142">
                  <c:v>2.6798909999999999E-2</c:v>
                </c:pt>
                <c:pt idx="143">
                  <c:v>5.8722429999999999E-2</c:v>
                </c:pt>
                <c:pt idx="144">
                  <c:v>2.5216969999999998E-3</c:v>
                </c:pt>
                <c:pt idx="145">
                  <c:v>4.6457069999999998E-3</c:v>
                </c:pt>
                <c:pt idx="146">
                  <c:v>3.058898E-3</c:v>
                </c:pt>
                <c:pt idx="147">
                  <c:v>9.2456980000000001E-3</c:v>
                </c:pt>
                <c:pt idx="148">
                  <c:v>1.3763360000000001E-2</c:v>
                </c:pt>
                <c:pt idx="149">
                  <c:v>5.423766E-3</c:v>
                </c:pt>
                <c:pt idx="150">
                  <c:v>1.634012E-2</c:v>
                </c:pt>
                <c:pt idx="151">
                  <c:v>1.002548E-3</c:v>
                </c:pt>
                <c:pt idx="152">
                  <c:v>3.2788869999999999E-3</c:v>
                </c:pt>
                <c:pt idx="153">
                  <c:v>1.6681999999999999E-2</c:v>
                </c:pt>
                <c:pt idx="154">
                  <c:v>1.052533E-3</c:v>
                </c:pt>
                <c:pt idx="155">
                  <c:v>1.153346E-3</c:v>
                </c:pt>
                <c:pt idx="156">
                  <c:v>8.0319610000000007E-3</c:v>
                </c:pt>
                <c:pt idx="157">
                  <c:v>6.8234340000000004E-2</c:v>
                </c:pt>
                <c:pt idx="158">
                  <c:v>2.0349360000000002E-3</c:v>
                </c:pt>
                <c:pt idx="159">
                  <c:v>6.0159549999999999E-3</c:v>
                </c:pt>
                <c:pt idx="160">
                  <c:v>5.414037E-3</c:v>
                </c:pt>
                <c:pt idx="161">
                  <c:v>5.5155069999999996E-4</c:v>
                </c:pt>
                <c:pt idx="162">
                  <c:v>7.4222400000000001E-3</c:v>
                </c:pt>
                <c:pt idx="163">
                  <c:v>5.7889539999999998E-4</c:v>
                </c:pt>
                <c:pt idx="164">
                  <c:v>9.0071019999999995E-3</c:v>
                </c:pt>
                <c:pt idx="165">
                  <c:v>1.2745370000000001E-3</c:v>
                </c:pt>
                <c:pt idx="166">
                  <c:v>6.290192E-2</c:v>
                </c:pt>
                <c:pt idx="167">
                  <c:v>1.7438950000000001E-3</c:v>
                </c:pt>
                <c:pt idx="168">
                  <c:v>6.2143859999999997E-4</c:v>
                </c:pt>
                <c:pt idx="169">
                  <c:v>1.4013019999999999E-2</c:v>
                </c:pt>
                <c:pt idx="170">
                  <c:v>1.3530269999999999E-3</c:v>
                </c:pt>
                <c:pt idx="171">
                  <c:v>1.3798879999999999E-3</c:v>
                </c:pt>
                <c:pt idx="172">
                  <c:v>1.8428300000000002E-2</c:v>
                </c:pt>
                <c:pt idx="173">
                  <c:v>2.8985109999999999E-3</c:v>
                </c:pt>
                <c:pt idx="174">
                  <c:v>1.458928E-3</c:v>
                </c:pt>
                <c:pt idx="175">
                  <c:v>1.9855940000000001E-4</c:v>
                </c:pt>
                <c:pt idx="176">
                  <c:v>7.030157E-4</c:v>
                </c:pt>
                <c:pt idx="177">
                  <c:v>3.6833009999999999E-2</c:v>
                </c:pt>
                <c:pt idx="178">
                  <c:v>9.021055E-3</c:v>
                </c:pt>
                <c:pt idx="179">
                  <c:v>1.5131280000000001E-3</c:v>
                </c:pt>
                <c:pt idx="180">
                  <c:v>5.0473200000000003E-2</c:v>
                </c:pt>
                <c:pt idx="181">
                  <c:v>7.5432389999999998E-4</c:v>
                </c:pt>
                <c:pt idx="182">
                  <c:v>7.5432389999999998E-4</c:v>
                </c:pt>
                <c:pt idx="183">
                  <c:v>1.154109E-2</c:v>
                </c:pt>
                <c:pt idx="184">
                  <c:v>2.483426E-2</c:v>
                </c:pt>
                <c:pt idx="185">
                  <c:v>2.300305E-4</c:v>
                </c:pt>
                <c:pt idx="186">
                  <c:v>5.2929770000000001E-2</c:v>
                </c:pt>
                <c:pt idx="187">
                  <c:v>7.1109720000000001E-3</c:v>
                </c:pt>
                <c:pt idx="188">
                  <c:v>2.369451E-4</c:v>
                </c:pt>
                <c:pt idx="189">
                  <c:v>8.5562300000000002E-4</c:v>
                </c:pt>
                <c:pt idx="190">
                  <c:v>2.2465559999999998E-3</c:v>
                </c:pt>
                <c:pt idx="191">
                  <c:v>1.4735740000000001E-2</c:v>
                </c:pt>
                <c:pt idx="192">
                  <c:v>1.827573E-2</c:v>
                </c:pt>
                <c:pt idx="193">
                  <c:v>1.286861E-3</c:v>
                </c:pt>
                <c:pt idx="194">
                  <c:v>2.2566779999999998E-3</c:v>
                </c:pt>
                <c:pt idx="195">
                  <c:v>2.8860500000000001E-2</c:v>
                </c:pt>
                <c:pt idx="196">
                  <c:v>7.7551119999999998E-3</c:v>
                </c:pt>
                <c:pt idx="197">
                  <c:v>5.3040589999999999E-2</c:v>
                </c:pt>
                <c:pt idx="198">
                  <c:v>5.3104190000000003E-2</c:v>
                </c:pt>
                <c:pt idx="199">
                  <c:v>9.7931850000000003E-4</c:v>
                </c:pt>
                <c:pt idx="200">
                  <c:v>1.207567E-4</c:v>
                </c:pt>
                <c:pt idx="201">
                  <c:v>1.108336E-2</c:v>
                </c:pt>
                <c:pt idx="202">
                  <c:v>1.920693E-3</c:v>
                </c:pt>
                <c:pt idx="203">
                  <c:v>1.1099599999999999E-2</c:v>
                </c:pt>
              </c:numCache>
            </c:numRef>
          </c:xVal>
          <c:yVal>
            <c:numRef>
              <c:f>Sheet6!$L$5:$L$208</c:f>
              <c:numCache>
                <c:formatCode>0.00E+00</c:formatCode>
                <c:ptCount val="204"/>
                <c:pt idx="0">
                  <c:v>8.3380472904174677E-2</c:v>
                </c:pt>
                <c:pt idx="1">
                  <c:v>7.5687294942866842E-2</c:v>
                </c:pt>
                <c:pt idx="2">
                  <c:v>7.297205566240525E-2</c:v>
                </c:pt>
                <c:pt idx="3">
                  <c:v>7.0369951351962889E-2</c:v>
                </c:pt>
                <c:pt idx="4">
                  <c:v>4.6837877587962443E-2</c:v>
                </c:pt>
                <c:pt idx="5">
                  <c:v>2.1043104423577329E-2</c:v>
                </c:pt>
                <c:pt idx="6">
                  <c:v>2.6812987894558209E-2</c:v>
                </c:pt>
                <c:pt idx="7">
                  <c:v>1.6404570652788778E-2</c:v>
                </c:pt>
                <c:pt idx="8">
                  <c:v>1.6404570652788778E-2</c:v>
                </c:pt>
                <c:pt idx="9">
                  <c:v>3.3601086095712183E-2</c:v>
                </c:pt>
                <c:pt idx="10">
                  <c:v>3.0093902025115964E-2</c:v>
                </c:pt>
                <c:pt idx="11">
                  <c:v>2.2853263943885056E-2</c:v>
                </c:pt>
                <c:pt idx="12">
                  <c:v>1.1879171852019459E-2</c:v>
                </c:pt>
                <c:pt idx="13">
                  <c:v>1.1879171852019459E-2</c:v>
                </c:pt>
                <c:pt idx="14">
                  <c:v>2.8057472564769769E-2</c:v>
                </c:pt>
                <c:pt idx="15">
                  <c:v>1.5838895802692612E-2</c:v>
                </c:pt>
                <c:pt idx="16">
                  <c:v>1.0521552211788665E-2</c:v>
                </c:pt>
                <c:pt idx="17">
                  <c:v>2.0477429573481164E-2</c:v>
                </c:pt>
                <c:pt idx="18">
                  <c:v>6.335558321077045E-3</c:v>
                </c:pt>
                <c:pt idx="19">
                  <c:v>8.8245276615001693E-3</c:v>
                </c:pt>
                <c:pt idx="20">
                  <c:v>8.0325828713655387E-3</c:v>
                </c:pt>
                <c:pt idx="21">
                  <c:v>1.153976694196176E-2</c:v>
                </c:pt>
                <c:pt idx="22">
                  <c:v>1.5838895802692612E-2</c:v>
                </c:pt>
                <c:pt idx="23">
                  <c:v>1.153976694196176E-2</c:v>
                </c:pt>
                <c:pt idx="24">
                  <c:v>2.9415092205000567E-3</c:v>
                </c:pt>
                <c:pt idx="25">
                  <c:v>1.5499490892634913E-2</c:v>
                </c:pt>
                <c:pt idx="26">
                  <c:v>1.153976694196176E-2</c:v>
                </c:pt>
                <c:pt idx="27">
                  <c:v>1.1087227061884829E-2</c:v>
                </c:pt>
                <c:pt idx="28">
                  <c:v>1.1087227061884829E-2</c:v>
                </c:pt>
                <c:pt idx="29">
                  <c:v>4.9779386808462495E-3</c:v>
                </c:pt>
                <c:pt idx="30">
                  <c:v>1.1426631971942528E-2</c:v>
                </c:pt>
                <c:pt idx="31">
                  <c:v>3.7334540106346873E-3</c:v>
                </c:pt>
                <c:pt idx="32">
                  <c:v>7.240638081230908E-3</c:v>
                </c:pt>
                <c:pt idx="33">
                  <c:v>1.1652901911980993E-2</c:v>
                </c:pt>
                <c:pt idx="34">
                  <c:v>2.3758343704038919E-3</c:v>
                </c:pt>
                <c:pt idx="35">
                  <c:v>3.620319040615454E-3</c:v>
                </c:pt>
                <c:pt idx="36">
                  <c:v>2.1495644303654261E-3</c:v>
                </c:pt>
                <c:pt idx="37">
                  <c:v>2.1495644303654261E-3</c:v>
                </c:pt>
                <c:pt idx="38">
                  <c:v>8.8245276615001693E-3</c:v>
                </c:pt>
                <c:pt idx="39">
                  <c:v>4.864803710827017E-3</c:v>
                </c:pt>
                <c:pt idx="40">
                  <c:v>4.7516687408077837E-3</c:v>
                </c:pt>
                <c:pt idx="41">
                  <c:v>1.0974092091865596E-2</c:v>
                </c:pt>
                <c:pt idx="42">
                  <c:v>3.8465889806539202E-3</c:v>
                </c:pt>
                <c:pt idx="43">
                  <c:v>5.5436135309424144E-3</c:v>
                </c:pt>
                <c:pt idx="44">
                  <c:v>1.2105441792057926E-2</c:v>
                </c:pt>
                <c:pt idx="45">
                  <c:v>1.3576196402307953E-3</c:v>
                </c:pt>
                <c:pt idx="46">
                  <c:v>1.2218576762077158E-2</c:v>
                </c:pt>
                <c:pt idx="47">
                  <c:v>6.7880982011539765E-3</c:v>
                </c:pt>
                <c:pt idx="48">
                  <c:v>9.0507976015386359E-3</c:v>
                </c:pt>
                <c:pt idx="49">
                  <c:v>2.3758343704038919E-3</c:v>
                </c:pt>
                <c:pt idx="50">
                  <c:v>2.6021043104423576E-3</c:v>
                </c:pt>
                <c:pt idx="51">
                  <c:v>1.5838895802692612E-3</c:v>
                </c:pt>
                <c:pt idx="52">
                  <c:v>8.1457178413847729E-3</c:v>
                </c:pt>
                <c:pt idx="53">
                  <c:v>7.3537730512501414E-3</c:v>
                </c:pt>
                <c:pt idx="54">
                  <c:v>2.4889693404231247E-3</c:v>
                </c:pt>
                <c:pt idx="55">
                  <c:v>1.5838895802692612E-3</c:v>
                </c:pt>
                <c:pt idx="56">
                  <c:v>2.1495644303654261E-3</c:v>
                </c:pt>
                <c:pt idx="57">
                  <c:v>9.7296074216540341E-3</c:v>
                </c:pt>
                <c:pt idx="58">
                  <c:v>2.8283742504808238E-3</c:v>
                </c:pt>
                <c:pt idx="59">
                  <c:v>5.7698834709808801E-3</c:v>
                </c:pt>
                <c:pt idx="60">
                  <c:v>1.3915601312365652E-2</c:v>
                </c:pt>
                <c:pt idx="61">
                  <c:v>7.1275031112116756E-3</c:v>
                </c:pt>
                <c:pt idx="62">
                  <c:v>5.7698834709808801E-3</c:v>
                </c:pt>
                <c:pt idx="63">
                  <c:v>2.0364294603461932E-3</c:v>
                </c:pt>
                <c:pt idx="64">
                  <c:v>1.5838895802692612E-3</c:v>
                </c:pt>
                <c:pt idx="65">
                  <c:v>6.5618282611155107E-3</c:v>
                </c:pt>
                <c:pt idx="66">
                  <c:v>1.3915601312365652E-2</c:v>
                </c:pt>
                <c:pt idx="67">
                  <c:v>1.3915601312365652E-2</c:v>
                </c:pt>
                <c:pt idx="68">
                  <c:v>2.8283742504808238E-3</c:v>
                </c:pt>
                <c:pt idx="69">
                  <c:v>1.4028736282384885E-2</c:v>
                </c:pt>
                <c:pt idx="70">
                  <c:v>5.2042086208847153E-3</c:v>
                </c:pt>
                <c:pt idx="71">
                  <c:v>2.8283742504808238E-3</c:v>
                </c:pt>
                <c:pt idx="72">
                  <c:v>8.3719877814232378E-3</c:v>
                </c:pt>
                <c:pt idx="73">
                  <c:v>3.5071840705962211E-3</c:v>
                </c:pt>
                <c:pt idx="74">
                  <c:v>9.1639325715578684E-3</c:v>
                </c:pt>
                <c:pt idx="75">
                  <c:v>4.525398800769318E-3</c:v>
                </c:pt>
                <c:pt idx="76">
                  <c:v>1.6970245502884941E-3</c:v>
                </c:pt>
                <c:pt idx="77">
                  <c:v>3.620319040615454E-3</c:v>
                </c:pt>
                <c:pt idx="78">
                  <c:v>8.5982577214617044E-3</c:v>
                </c:pt>
                <c:pt idx="79">
                  <c:v>9.390202511596335E-3</c:v>
                </c:pt>
                <c:pt idx="80">
                  <c:v>9.390202511596335E-3</c:v>
                </c:pt>
                <c:pt idx="81">
                  <c:v>1.4707546102500284E-3</c:v>
                </c:pt>
                <c:pt idx="82">
                  <c:v>3.7334540106346873E-3</c:v>
                </c:pt>
                <c:pt idx="83">
                  <c:v>2.1495644303654261E-3</c:v>
                </c:pt>
                <c:pt idx="84">
                  <c:v>7.240638081230908E-3</c:v>
                </c:pt>
                <c:pt idx="85">
                  <c:v>9.390202511596335E-3</c:v>
                </c:pt>
                <c:pt idx="86">
                  <c:v>1.6970245502884941E-3</c:v>
                </c:pt>
                <c:pt idx="87">
                  <c:v>6.2224233510578117E-3</c:v>
                </c:pt>
                <c:pt idx="88">
                  <c:v>1.4707546102500284E-3</c:v>
                </c:pt>
                <c:pt idx="89">
                  <c:v>1.4707546102500284E-3</c:v>
                </c:pt>
                <c:pt idx="90">
                  <c:v>2.3758343704038919E-3</c:v>
                </c:pt>
                <c:pt idx="91">
                  <c:v>2.1495644303654261E-3</c:v>
                </c:pt>
                <c:pt idx="92">
                  <c:v>1.4707546102500284E-3</c:v>
                </c:pt>
                <c:pt idx="93">
                  <c:v>1.1313497001923295E-3</c:v>
                </c:pt>
                <c:pt idx="94">
                  <c:v>8.8245276615001693E-3</c:v>
                </c:pt>
                <c:pt idx="95">
                  <c:v>4.525398800769318E-3</c:v>
                </c:pt>
                <c:pt idx="96">
                  <c:v>1.4707546102500284E-3</c:v>
                </c:pt>
                <c:pt idx="97">
                  <c:v>2.262699400384659E-3</c:v>
                </c:pt>
                <c:pt idx="98">
                  <c:v>4.525398800769318E-3</c:v>
                </c:pt>
                <c:pt idx="99">
                  <c:v>2.9415092205000567E-3</c:v>
                </c:pt>
                <c:pt idx="100">
                  <c:v>3.5071840705962211E-3</c:v>
                </c:pt>
                <c:pt idx="101">
                  <c:v>3.5071840705962211E-3</c:v>
                </c:pt>
                <c:pt idx="102">
                  <c:v>1.4707546102500284E-3</c:v>
                </c:pt>
                <c:pt idx="103">
                  <c:v>4.0728589206923864E-3</c:v>
                </c:pt>
                <c:pt idx="104">
                  <c:v>3.0546441905192896E-3</c:v>
                </c:pt>
                <c:pt idx="105">
                  <c:v>1.9232944903269601E-3</c:v>
                </c:pt>
                <c:pt idx="106">
                  <c:v>1.2444846702115624E-3</c:v>
                </c:pt>
                <c:pt idx="107">
                  <c:v>1.3576196402307953E-3</c:v>
                </c:pt>
                <c:pt idx="108">
                  <c:v>1.4707546102500284E-3</c:v>
                </c:pt>
                <c:pt idx="109">
                  <c:v>4.6385337707885504E-3</c:v>
                </c:pt>
                <c:pt idx="110">
                  <c:v>1.2444846702115624E-3</c:v>
                </c:pt>
                <c:pt idx="111">
                  <c:v>2.0364294603461932E-3</c:v>
                </c:pt>
                <c:pt idx="112">
                  <c:v>2.262699400384659E-3</c:v>
                </c:pt>
                <c:pt idx="113">
                  <c:v>1.4707546102500284E-3</c:v>
                </c:pt>
                <c:pt idx="114">
                  <c:v>9.5033374816155675E-3</c:v>
                </c:pt>
                <c:pt idx="115">
                  <c:v>3.620319040615454E-3</c:v>
                </c:pt>
                <c:pt idx="116">
                  <c:v>4.1859938907116189E-3</c:v>
                </c:pt>
                <c:pt idx="117">
                  <c:v>7.1275031112116756E-3</c:v>
                </c:pt>
                <c:pt idx="118">
                  <c:v>4.1859938907116189E-3</c:v>
                </c:pt>
                <c:pt idx="119">
                  <c:v>9.5033374816155675E-3</c:v>
                </c:pt>
                <c:pt idx="120">
                  <c:v>1.4707546102500284E-3</c:v>
                </c:pt>
                <c:pt idx="121">
                  <c:v>6.1092883810385792E-3</c:v>
                </c:pt>
                <c:pt idx="122">
                  <c:v>9.0507976015386351E-4</c:v>
                </c:pt>
                <c:pt idx="123">
                  <c:v>3.5071840705962211E-3</c:v>
                </c:pt>
                <c:pt idx="124">
                  <c:v>9.0507976015386351E-4</c:v>
                </c:pt>
                <c:pt idx="125">
                  <c:v>6.9012331711732098E-3</c:v>
                </c:pt>
                <c:pt idx="126">
                  <c:v>4.7516687408077837E-3</c:v>
                </c:pt>
                <c:pt idx="127">
                  <c:v>1.3576196402307953E-3</c:v>
                </c:pt>
                <c:pt idx="128">
                  <c:v>1.0182147301730966E-3</c:v>
                </c:pt>
                <c:pt idx="129">
                  <c:v>1.4707546102500284E-3</c:v>
                </c:pt>
                <c:pt idx="130">
                  <c:v>9.0507976015386351E-4</c:v>
                </c:pt>
                <c:pt idx="131">
                  <c:v>1.0182147301730966E-3</c:v>
                </c:pt>
                <c:pt idx="132">
                  <c:v>9.0507976015386351E-4</c:v>
                </c:pt>
                <c:pt idx="133">
                  <c:v>1.0182147301730966E-3</c:v>
                </c:pt>
                <c:pt idx="134">
                  <c:v>9.0507976015386351E-4</c:v>
                </c:pt>
                <c:pt idx="135">
                  <c:v>2.0364294603461932E-3</c:v>
                </c:pt>
                <c:pt idx="136">
                  <c:v>1.6970245502884941E-3</c:v>
                </c:pt>
                <c:pt idx="137">
                  <c:v>1.1313497001923295E-3</c:v>
                </c:pt>
                <c:pt idx="138">
                  <c:v>1.0182147301730966E-3</c:v>
                </c:pt>
                <c:pt idx="139">
                  <c:v>1.0634687181807897E-2</c:v>
                </c:pt>
                <c:pt idx="140">
                  <c:v>6.7880982011539763E-4</c:v>
                </c:pt>
                <c:pt idx="141">
                  <c:v>1.6970245502884941E-3</c:v>
                </c:pt>
                <c:pt idx="142">
                  <c:v>5.0910736508654828E-3</c:v>
                </c:pt>
                <c:pt idx="143">
                  <c:v>8.8245276615001693E-3</c:v>
                </c:pt>
                <c:pt idx="144">
                  <c:v>1.3576196402307953E-3</c:v>
                </c:pt>
                <c:pt idx="145">
                  <c:v>1.810159520307727E-3</c:v>
                </c:pt>
                <c:pt idx="146">
                  <c:v>1.4707546102500284E-3</c:v>
                </c:pt>
                <c:pt idx="147">
                  <c:v>2.6021043104423576E-3</c:v>
                </c:pt>
                <c:pt idx="148">
                  <c:v>3.2809141305577554E-3</c:v>
                </c:pt>
                <c:pt idx="149">
                  <c:v>1.9232944903269601E-3</c:v>
                </c:pt>
                <c:pt idx="150">
                  <c:v>3.620319040615454E-3</c:v>
                </c:pt>
                <c:pt idx="151">
                  <c:v>9.0507976015386351E-4</c:v>
                </c:pt>
                <c:pt idx="152">
                  <c:v>1.4707546102500284E-3</c:v>
                </c:pt>
                <c:pt idx="153">
                  <c:v>3.620319040615454E-3</c:v>
                </c:pt>
                <c:pt idx="154">
                  <c:v>9.0507976015386351E-4</c:v>
                </c:pt>
                <c:pt idx="155">
                  <c:v>9.0507976015386351E-4</c:v>
                </c:pt>
                <c:pt idx="156">
                  <c:v>2.262699400384659E-3</c:v>
                </c:pt>
                <c:pt idx="157">
                  <c:v>9.5033374816155675E-3</c:v>
                </c:pt>
                <c:pt idx="158">
                  <c:v>1.1313497001923295E-3</c:v>
                </c:pt>
                <c:pt idx="159">
                  <c:v>1.9232944903269601E-3</c:v>
                </c:pt>
                <c:pt idx="160">
                  <c:v>1.810159520307727E-3</c:v>
                </c:pt>
                <c:pt idx="161">
                  <c:v>6.7880982011539763E-4</c:v>
                </c:pt>
                <c:pt idx="162">
                  <c:v>2.1495644303654261E-3</c:v>
                </c:pt>
                <c:pt idx="163">
                  <c:v>6.7880982011539763E-4</c:v>
                </c:pt>
                <c:pt idx="164">
                  <c:v>2.3758343704038919E-3</c:v>
                </c:pt>
                <c:pt idx="165">
                  <c:v>9.0507976015386351E-4</c:v>
                </c:pt>
                <c:pt idx="166">
                  <c:v>8.8245276615001693E-3</c:v>
                </c:pt>
                <c:pt idx="167">
                  <c:v>1.0182147301730966E-3</c:v>
                </c:pt>
                <c:pt idx="168">
                  <c:v>6.7880982011539763E-4</c:v>
                </c:pt>
                <c:pt idx="169">
                  <c:v>3.0546441905192896E-3</c:v>
                </c:pt>
                <c:pt idx="170">
                  <c:v>9.0507976015386351E-4</c:v>
                </c:pt>
                <c:pt idx="171">
                  <c:v>9.0507976015386351E-4</c:v>
                </c:pt>
                <c:pt idx="172">
                  <c:v>3.620319040615454E-3</c:v>
                </c:pt>
                <c:pt idx="173">
                  <c:v>1.2444846702115624E-3</c:v>
                </c:pt>
                <c:pt idx="174">
                  <c:v>9.0507976015386351E-4</c:v>
                </c:pt>
                <c:pt idx="175">
                  <c:v>4.5253988007693175E-4</c:v>
                </c:pt>
                <c:pt idx="176">
                  <c:v>6.7880982011539763E-4</c:v>
                </c:pt>
                <c:pt idx="177">
                  <c:v>5.7698834709808801E-3</c:v>
                </c:pt>
                <c:pt idx="178">
                  <c:v>2.262699400384659E-3</c:v>
                </c:pt>
                <c:pt idx="179">
                  <c:v>9.0507976015386351E-4</c:v>
                </c:pt>
                <c:pt idx="180">
                  <c:v>7.240638081230908E-3</c:v>
                </c:pt>
                <c:pt idx="181">
                  <c:v>6.7880982011539763E-4</c:v>
                </c:pt>
                <c:pt idx="182">
                  <c:v>6.7880982011539763E-4</c:v>
                </c:pt>
                <c:pt idx="183">
                  <c:v>2.6021043104423576E-3</c:v>
                </c:pt>
                <c:pt idx="184">
                  <c:v>4.2991288607308522E-3</c:v>
                </c:pt>
                <c:pt idx="185">
                  <c:v>4.5253988007693175E-4</c:v>
                </c:pt>
                <c:pt idx="186">
                  <c:v>7.4669080212693747E-3</c:v>
                </c:pt>
                <c:pt idx="187">
                  <c:v>1.9232944903269601E-3</c:v>
                </c:pt>
                <c:pt idx="188">
                  <c:v>4.5253988007693175E-4</c:v>
                </c:pt>
                <c:pt idx="189">
                  <c:v>6.7880982011539763E-4</c:v>
                </c:pt>
                <c:pt idx="190">
                  <c:v>1.0182147301730966E-3</c:v>
                </c:pt>
                <c:pt idx="191">
                  <c:v>2.9415092205000567E-3</c:v>
                </c:pt>
                <c:pt idx="192">
                  <c:v>3.3940491005769883E-3</c:v>
                </c:pt>
                <c:pt idx="193">
                  <c:v>7.9194479013463062E-4</c:v>
                </c:pt>
                <c:pt idx="194">
                  <c:v>1.0182147301730966E-3</c:v>
                </c:pt>
                <c:pt idx="195">
                  <c:v>4.6385337707885504E-3</c:v>
                </c:pt>
                <c:pt idx="196">
                  <c:v>1.9232944903269601E-3</c:v>
                </c:pt>
                <c:pt idx="197">
                  <c:v>7.240638081230908E-3</c:v>
                </c:pt>
                <c:pt idx="198">
                  <c:v>7.240638081230908E-3</c:v>
                </c:pt>
                <c:pt idx="199">
                  <c:v>6.7880982011539763E-4</c:v>
                </c:pt>
                <c:pt idx="200">
                  <c:v>3.3940491005769881E-4</c:v>
                </c:pt>
                <c:pt idx="201">
                  <c:v>2.3758343704038919E-3</c:v>
                </c:pt>
                <c:pt idx="202">
                  <c:v>9.0507976015386351E-4</c:v>
                </c:pt>
                <c:pt idx="203">
                  <c:v>2.3758343704038919E-3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1627376"/>
        <c:axId val="331626200"/>
      </c:scatterChart>
      <c:valAx>
        <c:axId val="3316273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3289717130816613"/>
              <c:y val="0.9349192714547045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6200"/>
        <c:crosses val="autoZero"/>
        <c:crossBetween val="midCat"/>
      </c:valAx>
      <c:valAx>
        <c:axId val="33162620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344818873020274E-2"/>
              <c:y val="0.3811109520400859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73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Molecular Function: GRN24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8011461018252379"/>
          <c:y val="2.02020202020202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09705248023005"/>
          <c:y val="7.4954808445092266E-2"/>
          <c:w val="0.80929314300506927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4.7434375908516312E-2"/>
                  <c:y val="0.5610859339694097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Sheet8!$K$5:$K$202</c:f>
              <c:numCache>
                <c:formatCode>0.00E+00</c:formatCode>
                <c:ptCount val="198"/>
                <c:pt idx="0">
                  <c:v>2.5885779999999998E-3</c:v>
                </c:pt>
                <c:pt idx="1">
                  <c:v>5.1298689999999996E-3</c:v>
                </c:pt>
                <c:pt idx="2">
                  <c:v>6.4024090000000002E-4</c:v>
                </c:pt>
                <c:pt idx="3">
                  <c:v>4.2483410000000001E-3</c:v>
                </c:pt>
                <c:pt idx="4">
                  <c:v>6.3965769999999996E-3</c:v>
                </c:pt>
                <c:pt idx="5">
                  <c:v>8.3593670000000004E-4</c:v>
                </c:pt>
                <c:pt idx="6">
                  <c:v>7.9339080000000006E-2</c:v>
                </c:pt>
                <c:pt idx="7">
                  <c:v>5.7654530000000002E-2</c:v>
                </c:pt>
                <c:pt idx="8">
                  <c:v>1.5929579999999999E-2</c:v>
                </c:pt>
                <c:pt idx="9">
                  <c:v>4.3678689999999999E-2</c:v>
                </c:pt>
                <c:pt idx="10">
                  <c:v>1.2452299999999999E-3</c:v>
                </c:pt>
                <c:pt idx="11">
                  <c:v>5.2941189999999999E-3</c:v>
                </c:pt>
                <c:pt idx="12">
                  <c:v>8.9519929999999998E-2</c:v>
                </c:pt>
                <c:pt idx="13">
                  <c:v>1.12561E-3</c:v>
                </c:pt>
                <c:pt idx="14">
                  <c:v>7.3426280000000003E-3</c:v>
                </c:pt>
                <c:pt idx="15">
                  <c:v>1.003106E-2</c:v>
                </c:pt>
                <c:pt idx="16">
                  <c:v>1.7264100000000001E-3</c:v>
                </c:pt>
                <c:pt idx="17">
                  <c:v>1.0825260000000001E-3</c:v>
                </c:pt>
                <c:pt idx="18">
                  <c:v>3.2280870000000003E-2</c:v>
                </c:pt>
                <c:pt idx="19">
                  <c:v>6.5324839999999995E-2</c:v>
                </c:pt>
                <c:pt idx="20">
                  <c:v>4.4140749999999999E-2</c:v>
                </c:pt>
                <c:pt idx="21">
                  <c:v>3.0156079999999998E-2</c:v>
                </c:pt>
                <c:pt idx="22">
                  <c:v>3.0637169999999998E-2</c:v>
                </c:pt>
                <c:pt idx="23">
                  <c:v>1.7288689999999999E-2</c:v>
                </c:pt>
                <c:pt idx="24">
                  <c:v>6.9600399999999996E-4</c:v>
                </c:pt>
                <c:pt idx="25">
                  <c:v>2.5482629999999998E-3</c:v>
                </c:pt>
                <c:pt idx="26">
                  <c:v>2.9982099999999999E-3</c:v>
                </c:pt>
                <c:pt idx="27">
                  <c:v>7.8428639999999995E-4</c:v>
                </c:pt>
                <c:pt idx="28">
                  <c:v>7.9567050000000001E-4</c:v>
                </c:pt>
                <c:pt idx="29">
                  <c:v>8.1345810000000001E-4</c:v>
                </c:pt>
                <c:pt idx="30">
                  <c:v>2.3644700000000001E-2</c:v>
                </c:pt>
                <c:pt idx="31">
                  <c:v>4.994879E-2</c:v>
                </c:pt>
                <c:pt idx="32">
                  <c:v>7.2319640000000004E-2</c:v>
                </c:pt>
                <c:pt idx="33">
                  <c:v>1.446513E-2</c:v>
                </c:pt>
                <c:pt idx="34">
                  <c:v>3.3653379999999998E-3</c:v>
                </c:pt>
                <c:pt idx="35">
                  <c:v>5.7737419999999998E-2</c:v>
                </c:pt>
                <c:pt idx="36">
                  <c:v>5.8319389999999999E-2</c:v>
                </c:pt>
                <c:pt idx="37">
                  <c:v>6.7361660000000004E-2</c:v>
                </c:pt>
                <c:pt idx="38">
                  <c:v>6.0718389999999997E-2</c:v>
                </c:pt>
                <c:pt idx="39">
                  <c:v>6.0740750000000003E-2</c:v>
                </c:pt>
                <c:pt idx="40">
                  <c:v>2.657866E-2</c:v>
                </c:pt>
                <c:pt idx="41">
                  <c:v>5.2662300000000002E-3</c:v>
                </c:pt>
                <c:pt idx="42">
                  <c:v>4.437924E-2</c:v>
                </c:pt>
                <c:pt idx="43">
                  <c:v>1.8402669999999999E-2</c:v>
                </c:pt>
                <c:pt idx="44">
                  <c:v>1.3532080000000001E-3</c:v>
                </c:pt>
                <c:pt idx="45">
                  <c:v>2.1043530000000001E-2</c:v>
                </c:pt>
                <c:pt idx="46">
                  <c:v>3.7480030000000002E-3</c:v>
                </c:pt>
                <c:pt idx="47">
                  <c:v>2.4694310000000001E-2</c:v>
                </c:pt>
                <c:pt idx="48">
                  <c:v>3.7808970000000001E-3</c:v>
                </c:pt>
                <c:pt idx="49">
                  <c:v>4.2153939999999999E-3</c:v>
                </c:pt>
                <c:pt idx="50">
                  <c:v>7.838551E-4</c:v>
                </c:pt>
                <c:pt idx="51">
                  <c:v>1.309111E-3</c:v>
                </c:pt>
                <c:pt idx="52">
                  <c:v>2.3688580000000001E-2</c:v>
                </c:pt>
                <c:pt idx="53">
                  <c:v>6.0397749999999998E-3</c:v>
                </c:pt>
                <c:pt idx="54">
                  <c:v>4.6814309999999998E-3</c:v>
                </c:pt>
                <c:pt idx="55">
                  <c:v>4.7087869999999999E-3</c:v>
                </c:pt>
                <c:pt idx="56">
                  <c:v>4.7321409999999996E-3</c:v>
                </c:pt>
                <c:pt idx="57">
                  <c:v>2.0682389999999999E-3</c:v>
                </c:pt>
                <c:pt idx="58">
                  <c:v>4.4260699999999998E-3</c:v>
                </c:pt>
                <c:pt idx="59">
                  <c:v>8.4818289999999998E-3</c:v>
                </c:pt>
                <c:pt idx="60">
                  <c:v>2.1052240000000002E-3</c:v>
                </c:pt>
                <c:pt idx="61">
                  <c:v>1.2470890000000001E-3</c:v>
                </c:pt>
                <c:pt idx="62">
                  <c:v>8.1104150000000004E-4</c:v>
                </c:pt>
                <c:pt idx="63">
                  <c:v>8.95081E-3</c:v>
                </c:pt>
                <c:pt idx="64">
                  <c:v>1.6472979999999999E-3</c:v>
                </c:pt>
                <c:pt idx="65">
                  <c:v>4.811266E-4</c:v>
                </c:pt>
                <c:pt idx="66">
                  <c:v>9.086834E-4</c:v>
                </c:pt>
                <c:pt idx="67">
                  <c:v>5.4595219999999996E-3</c:v>
                </c:pt>
                <c:pt idx="68">
                  <c:v>1.6421939999999999E-2</c:v>
                </c:pt>
                <c:pt idx="69">
                  <c:v>2.4428729999999999E-3</c:v>
                </c:pt>
                <c:pt idx="70">
                  <c:v>7.0640510000000004E-4</c:v>
                </c:pt>
                <c:pt idx="71">
                  <c:v>1.1876650000000001E-3</c:v>
                </c:pt>
                <c:pt idx="72">
                  <c:v>9.7080310000000003E-2</c:v>
                </c:pt>
                <c:pt idx="73">
                  <c:v>7.1606869999999998E-3</c:v>
                </c:pt>
                <c:pt idx="74">
                  <c:v>7.2124590000000001E-3</c:v>
                </c:pt>
                <c:pt idx="75">
                  <c:v>2.8147459999999999E-2</c:v>
                </c:pt>
                <c:pt idx="76">
                  <c:v>7.3110830000000003E-3</c:v>
                </c:pt>
                <c:pt idx="77">
                  <c:v>1.7909499999999998E-2</c:v>
                </c:pt>
                <c:pt idx="78">
                  <c:v>4.3573160000000001E-4</c:v>
                </c:pt>
                <c:pt idx="79">
                  <c:v>4.3573160000000001E-4</c:v>
                </c:pt>
                <c:pt idx="80">
                  <c:v>2.8473209999999999E-2</c:v>
                </c:pt>
                <c:pt idx="81">
                  <c:v>2.2205969999999998E-2</c:v>
                </c:pt>
                <c:pt idx="82">
                  <c:v>1.740024E-3</c:v>
                </c:pt>
                <c:pt idx="83">
                  <c:v>8.4588059999999993E-3</c:v>
                </c:pt>
                <c:pt idx="84">
                  <c:v>1.159939E-3</c:v>
                </c:pt>
                <c:pt idx="85">
                  <c:v>9.7873030000000007E-3</c:v>
                </c:pt>
                <c:pt idx="86">
                  <c:v>7.7240580000000003E-2</c:v>
                </c:pt>
                <c:pt idx="87">
                  <c:v>1.8904030000000001E-4</c:v>
                </c:pt>
                <c:pt idx="88">
                  <c:v>0.10136969999999999</c:v>
                </c:pt>
                <c:pt idx="89">
                  <c:v>2.291818E-2</c:v>
                </c:pt>
                <c:pt idx="90">
                  <c:v>1.7625499999999999E-2</c:v>
                </c:pt>
                <c:pt idx="91">
                  <c:v>4.9258629999999999E-3</c:v>
                </c:pt>
                <c:pt idx="92">
                  <c:v>2.0738540000000001E-4</c:v>
                </c:pt>
                <c:pt idx="93">
                  <c:v>4.4841949999999998E-3</c:v>
                </c:pt>
                <c:pt idx="94">
                  <c:v>2.3270700000000001E-3</c:v>
                </c:pt>
                <c:pt idx="95">
                  <c:v>2.336547E-3</c:v>
                </c:pt>
                <c:pt idx="96">
                  <c:v>1.6224480000000001E-3</c:v>
                </c:pt>
                <c:pt idx="97">
                  <c:v>5.7331910000000003E-3</c:v>
                </c:pt>
                <c:pt idx="98">
                  <c:v>1.067148E-3</c:v>
                </c:pt>
                <c:pt idx="99">
                  <c:v>1.1237560000000001E-2</c:v>
                </c:pt>
                <c:pt idx="100">
                  <c:v>1.6217499999999999E-2</c:v>
                </c:pt>
                <c:pt idx="101">
                  <c:v>1.6235200000000002E-2</c:v>
                </c:pt>
                <c:pt idx="102">
                  <c:v>8.8873019999999997E-3</c:v>
                </c:pt>
                <c:pt idx="103">
                  <c:v>3.2510439999999998E-3</c:v>
                </c:pt>
                <c:pt idx="104">
                  <c:v>1.221642E-2</c:v>
                </c:pt>
                <c:pt idx="105">
                  <c:v>3.2789149999999999E-3</c:v>
                </c:pt>
                <c:pt idx="106">
                  <c:v>1.6664609999999999E-3</c:v>
                </c:pt>
                <c:pt idx="107">
                  <c:v>3.3471960000000002E-3</c:v>
                </c:pt>
                <c:pt idx="108">
                  <c:v>7.7538529999999998E-3</c:v>
                </c:pt>
                <c:pt idx="109">
                  <c:v>9.6835759999999993E-3</c:v>
                </c:pt>
                <c:pt idx="110">
                  <c:v>9.7339709999999992E-3</c:v>
                </c:pt>
                <c:pt idx="111">
                  <c:v>2.9838730000000002E-3</c:v>
                </c:pt>
                <c:pt idx="112">
                  <c:v>2.1520900000000002E-3</c:v>
                </c:pt>
                <c:pt idx="113">
                  <c:v>6.1648659999999997E-3</c:v>
                </c:pt>
                <c:pt idx="114">
                  <c:v>1.8790910000000001E-2</c:v>
                </c:pt>
                <c:pt idx="115">
                  <c:v>9.8307310000000001E-5</c:v>
                </c:pt>
                <c:pt idx="116">
                  <c:v>9.8307310000000001E-5</c:v>
                </c:pt>
                <c:pt idx="117">
                  <c:v>9.8307310000000001E-5</c:v>
                </c:pt>
                <c:pt idx="118">
                  <c:v>7.1919910000000004E-2</c:v>
                </c:pt>
                <c:pt idx="119">
                  <c:v>1.455675E-3</c:v>
                </c:pt>
                <c:pt idx="120">
                  <c:v>1.0121059999999999E-2</c:v>
                </c:pt>
                <c:pt idx="121">
                  <c:v>3.838984E-4</c:v>
                </c:pt>
                <c:pt idx="122">
                  <c:v>1.147952E-3</c:v>
                </c:pt>
                <c:pt idx="123">
                  <c:v>1.152927E-3</c:v>
                </c:pt>
                <c:pt idx="124">
                  <c:v>1.040632E-2</c:v>
                </c:pt>
                <c:pt idx="125">
                  <c:v>8.9803469999999996E-2</c:v>
                </c:pt>
                <c:pt idx="126">
                  <c:v>9.0239059999999997E-4</c:v>
                </c:pt>
                <c:pt idx="127">
                  <c:v>2.7907209999999999E-3</c:v>
                </c:pt>
                <c:pt idx="128">
                  <c:v>1.9948629999999999E-3</c:v>
                </c:pt>
                <c:pt idx="129">
                  <c:v>6.4359169999999993E-2</c:v>
                </c:pt>
                <c:pt idx="130">
                  <c:v>9.8338390000000009E-4</c:v>
                </c:pt>
                <c:pt idx="131">
                  <c:v>1.686571E-3</c:v>
                </c:pt>
                <c:pt idx="132">
                  <c:v>4.818871E-4</c:v>
                </c:pt>
                <c:pt idx="133">
                  <c:v>5.1690800000000004E-3</c:v>
                </c:pt>
                <c:pt idx="134">
                  <c:v>1.2555699999999999E-2</c:v>
                </c:pt>
                <c:pt idx="135">
                  <c:v>4.1350730000000004E-3</c:v>
                </c:pt>
                <c:pt idx="136">
                  <c:v>3.1176390000000002E-3</c:v>
                </c:pt>
                <c:pt idx="137">
                  <c:v>1.094315E-3</c:v>
                </c:pt>
                <c:pt idx="138">
                  <c:v>1.8870200000000001E-3</c:v>
                </c:pt>
                <c:pt idx="139">
                  <c:v>4.9501359999999999E-3</c:v>
                </c:pt>
                <c:pt idx="140">
                  <c:v>2.289828E-2</c:v>
                </c:pt>
                <c:pt idx="141">
                  <c:v>1.7075170000000001E-2</c:v>
                </c:pt>
                <c:pt idx="142">
                  <c:v>2.8574659999999999E-3</c:v>
                </c:pt>
                <c:pt idx="143">
                  <c:v>1.714922E-2</c:v>
                </c:pt>
                <c:pt idx="144">
                  <c:v>1.189802E-3</c:v>
                </c:pt>
                <c:pt idx="145">
                  <c:v>8.6549990000000002E-4</c:v>
                </c:pt>
                <c:pt idx="146">
                  <c:v>1.9787149999999998E-3</c:v>
                </c:pt>
                <c:pt idx="147">
                  <c:v>1.1083910000000001E-2</c:v>
                </c:pt>
                <c:pt idx="148">
                  <c:v>2.4440859999999998E-3</c:v>
                </c:pt>
                <c:pt idx="149">
                  <c:v>1.496978E-2</c:v>
                </c:pt>
                <c:pt idx="150">
                  <c:v>1.1165949999999999E-2</c:v>
                </c:pt>
                <c:pt idx="151">
                  <c:v>9.7335909999999998E-3</c:v>
                </c:pt>
                <c:pt idx="152">
                  <c:v>2.486795E-3</c:v>
                </c:pt>
                <c:pt idx="153">
                  <c:v>4.651189E-3</c:v>
                </c:pt>
                <c:pt idx="154">
                  <c:v>9.5787650000000002E-2</c:v>
                </c:pt>
                <c:pt idx="155">
                  <c:v>1.7409820000000001E-3</c:v>
                </c:pt>
                <c:pt idx="156">
                  <c:v>2.1864330000000002E-3</c:v>
                </c:pt>
                <c:pt idx="157">
                  <c:v>1.6365319999999999E-2</c:v>
                </c:pt>
                <c:pt idx="158">
                  <c:v>1.0000460000000001E-3</c:v>
                </c:pt>
                <c:pt idx="159">
                  <c:v>1.437818E-3</c:v>
                </c:pt>
                <c:pt idx="160">
                  <c:v>1.0976040000000001E-3</c:v>
                </c:pt>
                <c:pt idx="161">
                  <c:v>2.3673909999999999E-3</c:v>
                </c:pt>
                <c:pt idx="162">
                  <c:v>2.299816E-2</c:v>
                </c:pt>
                <c:pt idx="163">
                  <c:v>3.9795239999999999E-3</c:v>
                </c:pt>
                <c:pt idx="164">
                  <c:v>1.930511E-3</c:v>
                </c:pt>
                <c:pt idx="165">
                  <c:v>2.9106230000000002E-3</c:v>
                </c:pt>
                <c:pt idx="166">
                  <c:v>5.8911720000000001E-3</c:v>
                </c:pt>
                <c:pt idx="167">
                  <c:v>2.491226E-3</c:v>
                </c:pt>
                <c:pt idx="168">
                  <c:v>1.5857989999999999E-3</c:v>
                </c:pt>
                <c:pt idx="169">
                  <c:v>3.0648209999999999E-4</c:v>
                </c:pt>
                <c:pt idx="170">
                  <c:v>1.2042680000000001E-3</c:v>
                </c:pt>
                <c:pt idx="171">
                  <c:v>3.125372E-3</c:v>
                </c:pt>
                <c:pt idx="172">
                  <c:v>1.5226390000000001E-4</c:v>
                </c:pt>
                <c:pt idx="173">
                  <c:v>2.169093E-3</c:v>
                </c:pt>
                <c:pt idx="174">
                  <c:v>1.299521E-2</c:v>
                </c:pt>
                <c:pt idx="175">
                  <c:v>7.0333139999999997E-3</c:v>
                </c:pt>
                <c:pt idx="176">
                  <c:v>2.227967E-3</c:v>
                </c:pt>
                <c:pt idx="177">
                  <c:v>2.23194E-3</c:v>
                </c:pt>
                <c:pt idx="178">
                  <c:v>2.7689960000000001E-3</c:v>
                </c:pt>
                <c:pt idx="179">
                  <c:v>1.3615140000000001E-3</c:v>
                </c:pt>
                <c:pt idx="180">
                  <c:v>3.787436E-4</c:v>
                </c:pt>
                <c:pt idx="181">
                  <c:v>1.8455769999999999E-3</c:v>
                </c:pt>
                <c:pt idx="182">
                  <c:v>2.8606619999999999E-3</c:v>
                </c:pt>
                <c:pt idx="183">
                  <c:v>1.5107570000000001E-2</c:v>
                </c:pt>
                <c:pt idx="184">
                  <c:v>3.4309919999999999E-3</c:v>
                </c:pt>
                <c:pt idx="185">
                  <c:v>4.6477389999999997E-3</c:v>
                </c:pt>
                <c:pt idx="186">
                  <c:v>4.4416089999999998E-2</c:v>
                </c:pt>
                <c:pt idx="187">
                  <c:v>2.3748129999999999E-3</c:v>
                </c:pt>
                <c:pt idx="188">
                  <c:v>2.928333E-3</c:v>
                </c:pt>
                <c:pt idx="189">
                  <c:v>3.495251E-3</c:v>
                </c:pt>
                <c:pt idx="190">
                  <c:v>2.414504E-3</c:v>
                </c:pt>
                <c:pt idx="191">
                  <c:v>6.7538750000000003E-3</c:v>
                </c:pt>
                <c:pt idx="192">
                  <c:v>8.0279560000000002E-4</c:v>
                </c:pt>
                <c:pt idx="193">
                  <c:v>3.8002600000000002E-3</c:v>
                </c:pt>
                <c:pt idx="194">
                  <c:v>1.207035E-3</c:v>
                </c:pt>
                <c:pt idx="195">
                  <c:v>8.2123799999999996E-4</c:v>
                </c:pt>
                <c:pt idx="196">
                  <c:v>1.6904960000000001E-3</c:v>
                </c:pt>
                <c:pt idx="197">
                  <c:v>2.729319E-3</c:v>
                </c:pt>
              </c:numCache>
            </c:numRef>
          </c:xVal>
          <c:yVal>
            <c:numRef>
              <c:f>Sheet8!$L$5:$L$202</c:f>
              <c:numCache>
                <c:formatCode>0.00E+00</c:formatCode>
                <c:ptCount val="198"/>
                <c:pt idx="0">
                  <c:v>3.8465889806539202E-3</c:v>
                </c:pt>
                <c:pt idx="1">
                  <c:v>4.7516687408077837E-3</c:v>
                </c:pt>
                <c:pt idx="2">
                  <c:v>2.4889693404231247E-3</c:v>
                </c:pt>
                <c:pt idx="3">
                  <c:v>4.1859938907116189E-3</c:v>
                </c:pt>
                <c:pt idx="4">
                  <c:v>4.864803710827017E-3</c:v>
                </c:pt>
                <c:pt idx="5">
                  <c:v>2.4889693404231247E-3</c:v>
                </c:pt>
                <c:pt idx="6">
                  <c:v>1.6517705622808011E-2</c:v>
                </c:pt>
                <c:pt idx="7">
                  <c:v>1.3576196402307953E-2</c:v>
                </c:pt>
                <c:pt idx="8">
                  <c:v>6.7880982011539765E-3</c:v>
                </c:pt>
                <c:pt idx="9">
                  <c:v>1.1313497001923295E-2</c:v>
                </c:pt>
                <c:pt idx="10">
                  <c:v>2.4889693404231247E-3</c:v>
                </c:pt>
                <c:pt idx="11">
                  <c:v>4.0728589206923864E-3</c:v>
                </c:pt>
                <c:pt idx="12">
                  <c:v>1.7309650412942641E-2</c:v>
                </c:pt>
                <c:pt idx="13">
                  <c:v>2.3758343704038919E-3</c:v>
                </c:pt>
                <c:pt idx="14">
                  <c:v>4.525398800769318E-3</c:v>
                </c:pt>
                <c:pt idx="15">
                  <c:v>5.0910736508654828E-3</c:v>
                </c:pt>
                <c:pt idx="16">
                  <c:v>2.4889693404231247E-3</c:v>
                </c:pt>
                <c:pt idx="17">
                  <c:v>2.1495644303654261E-3</c:v>
                </c:pt>
                <c:pt idx="18">
                  <c:v>8.9376626315194035E-3</c:v>
                </c:pt>
                <c:pt idx="19">
                  <c:v>1.3576196402307953E-2</c:v>
                </c:pt>
                <c:pt idx="20">
                  <c:v>1.0634687181807897E-2</c:v>
                </c:pt>
                <c:pt idx="21">
                  <c:v>8.4851227514424702E-3</c:v>
                </c:pt>
                <c:pt idx="22">
                  <c:v>8.4851227514424702E-3</c:v>
                </c:pt>
                <c:pt idx="23">
                  <c:v>6.2224233510578117E-3</c:v>
                </c:pt>
                <c:pt idx="24">
                  <c:v>1.810159520307727E-3</c:v>
                </c:pt>
                <c:pt idx="25">
                  <c:v>2.7152392804615905E-3</c:v>
                </c:pt>
                <c:pt idx="26">
                  <c:v>2.8283742504808238E-3</c:v>
                </c:pt>
                <c:pt idx="27">
                  <c:v>1.810159520307727E-3</c:v>
                </c:pt>
                <c:pt idx="28">
                  <c:v>1.810159520307727E-3</c:v>
                </c:pt>
                <c:pt idx="29">
                  <c:v>1.810159520307727E-3</c:v>
                </c:pt>
                <c:pt idx="30">
                  <c:v>7.1275031112116756E-3</c:v>
                </c:pt>
                <c:pt idx="31">
                  <c:v>1.0974092091865596E-2</c:v>
                </c:pt>
                <c:pt idx="32">
                  <c:v>1.380246634234642E-2</c:v>
                </c:pt>
                <c:pt idx="33">
                  <c:v>5.430478560923181E-3</c:v>
                </c:pt>
                <c:pt idx="34">
                  <c:v>2.8283742504808238E-3</c:v>
                </c:pt>
                <c:pt idx="35">
                  <c:v>1.1879171852019459E-2</c:v>
                </c:pt>
                <c:pt idx="36">
                  <c:v>1.1879171852019459E-2</c:v>
                </c:pt>
                <c:pt idx="37">
                  <c:v>1.3010521552211789E-2</c:v>
                </c:pt>
                <c:pt idx="38">
                  <c:v>1.1879171852019459E-2</c:v>
                </c:pt>
                <c:pt idx="39">
                  <c:v>1.1879171852019459E-2</c:v>
                </c:pt>
                <c:pt idx="40">
                  <c:v>7.1275031112116756E-3</c:v>
                </c:pt>
                <c:pt idx="41">
                  <c:v>3.1677791605385225E-3</c:v>
                </c:pt>
                <c:pt idx="42">
                  <c:v>9.5033374816155675E-3</c:v>
                </c:pt>
                <c:pt idx="43">
                  <c:v>5.6567485009616477E-3</c:v>
                </c:pt>
                <c:pt idx="44">
                  <c:v>1.810159520307727E-3</c:v>
                </c:pt>
                <c:pt idx="45">
                  <c:v>5.9961534110193459E-3</c:v>
                </c:pt>
                <c:pt idx="46">
                  <c:v>2.6021043104423576E-3</c:v>
                </c:pt>
                <c:pt idx="47">
                  <c:v>6.5618282611155107E-3</c:v>
                </c:pt>
                <c:pt idx="48">
                  <c:v>2.6021043104423576E-3</c:v>
                </c:pt>
                <c:pt idx="49">
                  <c:v>2.7152392804615905E-3</c:v>
                </c:pt>
                <c:pt idx="50">
                  <c:v>1.4707546102500284E-3</c:v>
                </c:pt>
                <c:pt idx="51">
                  <c:v>1.6970245502884941E-3</c:v>
                </c:pt>
                <c:pt idx="52">
                  <c:v>6.2224233510578117E-3</c:v>
                </c:pt>
                <c:pt idx="53">
                  <c:v>3.0546441905192896E-3</c:v>
                </c:pt>
                <c:pt idx="54">
                  <c:v>2.7152392804615905E-3</c:v>
                </c:pt>
                <c:pt idx="55">
                  <c:v>2.7152392804615905E-3</c:v>
                </c:pt>
                <c:pt idx="56">
                  <c:v>2.7152392804615905E-3</c:v>
                </c:pt>
                <c:pt idx="57">
                  <c:v>1.9232944903269601E-3</c:v>
                </c:pt>
                <c:pt idx="58">
                  <c:v>2.6021043104423576E-3</c:v>
                </c:pt>
                <c:pt idx="59">
                  <c:v>3.5071840705962211E-3</c:v>
                </c:pt>
                <c:pt idx="60">
                  <c:v>1.9232944903269601E-3</c:v>
                </c:pt>
                <c:pt idx="61">
                  <c:v>1.5838895802692612E-3</c:v>
                </c:pt>
                <c:pt idx="62">
                  <c:v>1.3576196402307953E-3</c:v>
                </c:pt>
                <c:pt idx="63">
                  <c:v>3.5071840705962211E-3</c:v>
                </c:pt>
                <c:pt idx="64">
                  <c:v>1.6970245502884941E-3</c:v>
                </c:pt>
                <c:pt idx="65">
                  <c:v>1.1313497001923295E-3</c:v>
                </c:pt>
                <c:pt idx="66">
                  <c:v>1.3576196402307953E-3</c:v>
                </c:pt>
                <c:pt idx="67">
                  <c:v>2.7152392804615905E-3</c:v>
                </c:pt>
                <c:pt idx="68">
                  <c:v>4.7516687408077837E-3</c:v>
                </c:pt>
                <c:pt idx="69">
                  <c:v>1.9232944903269601E-3</c:v>
                </c:pt>
                <c:pt idx="70">
                  <c:v>1.2444846702115624E-3</c:v>
                </c:pt>
                <c:pt idx="71">
                  <c:v>1.4707546102500284E-3</c:v>
                </c:pt>
                <c:pt idx="72">
                  <c:v>1.4820681072519515E-2</c:v>
                </c:pt>
                <c:pt idx="73">
                  <c:v>3.0546441905192896E-3</c:v>
                </c:pt>
                <c:pt idx="74">
                  <c:v>3.0546441905192896E-3</c:v>
                </c:pt>
                <c:pt idx="75">
                  <c:v>6.4486932910962783E-3</c:v>
                </c:pt>
                <c:pt idx="76">
                  <c:v>3.0546441905192896E-3</c:v>
                </c:pt>
                <c:pt idx="77">
                  <c:v>4.864803710827017E-3</c:v>
                </c:pt>
                <c:pt idx="78">
                  <c:v>1.0182147301730966E-3</c:v>
                </c:pt>
                <c:pt idx="79">
                  <c:v>1.0182147301730966E-3</c:v>
                </c:pt>
                <c:pt idx="80">
                  <c:v>6.335558321077045E-3</c:v>
                </c:pt>
                <c:pt idx="81">
                  <c:v>5.430478560923181E-3</c:v>
                </c:pt>
                <c:pt idx="82">
                  <c:v>1.5838895802692612E-3</c:v>
                </c:pt>
                <c:pt idx="83">
                  <c:v>3.1677791605385225E-3</c:v>
                </c:pt>
                <c:pt idx="84">
                  <c:v>1.3576196402307953E-3</c:v>
                </c:pt>
                <c:pt idx="85">
                  <c:v>3.3940491005769883E-3</c:v>
                </c:pt>
                <c:pt idx="86">
                  <c:v>1.2218576762077158E-2</c:v>
                </c:pt>
                <c:pt idx="87">
                  <c:v>7.9194479013463062E-4</c:v>
                </c:pt>
                <c:pt idx="88">
                  <c:v>1.4820681072519515E-2</c:v>
                </c:pt>
                <c:pt idx="89">
                  <c:v>5.430478560923181E-3</c:v>
                </c:pt>
                <c:pt idx="90">
                  <c:v>4.6385337707885504E-3</c:v>
                </c:pt>
                <c:pt idx="91">
                  <c:v>2.3758343704038919E-3</c:v>
                </c:pt>
                <c:pt idx="92">
                  <c:v>7.9194479013463062E-4</c:v>
                </c:pt>
                <c:pt idx="93">
                  <c:v>2.262699400384659E-3</c:v>
                </c:pt>
                <c:pt idx="94">
                  <c:v>1.6970245502884941E-3</c:v>
                </c:pt>
                <c:pt idx="95">
                  <c:v>1.6970245502884941E-3</c:v>
                </c:pt>
                <c:pt idx="96">
                  <c:v>1.4707546102500284E-3</c:v>
                </c:pt>
                <c:pt idx="97">
                  <c:v>2.4889693404231247E-3</c:v>
                </c:pt>
                <c:pt idx="98">
                  <c:v>1.2444846702115624E-3</c:v>
                </c:pt>
                <c:pt idx="99">
                  <c:v>3.5071840705962211E-3</c:v>
                </c:pt>
                <c:pt idx="100">
                  <c:v>4.2991288607308522E-3</c:v>
                </c:pt>
                <c:pt idx="101">
                  <c:v>4.2991288607308522E-3</c:v>
                </c:pt>
                <c:pt idx="102">
                  <c:v>3.0546441905192896E-3</c:v>
                </c:pt>
                <c:pt idx="103">
                  <c:v>1.810159520307727E-3</c:v>
                </c:pt>
                <c:pt idx="104">
                  <c:v>3.5071840705962211E-3</c:v>
                </c:pt>
                <c:pt idx="105">
                  <c:v>1.810159520307727E-3</c:v>
                </c:pt>
                <c:pt idx="106">
                  <c:v>1.3576196402307953E-3</c:v>
                </c:pt>
                <c:pt idx="107">
                  <c:v>1.810159520307727E-3</c:v>
                </c:pt>
                <c:pt idx="108">
                  <c:v>2.7152392804615905E-3</c:v>
                </c:pt>
                <c:pt idx="109">
                  <c:v>3.0546441905192896E-3</c:v>
                </c:pt>
                <c:pt idx="110">
                  <c:v>3.0546441905192896E-3</c:v>
                </c:pt>
                <c:pt idx="111">
                  <c:v>1.6970245502884941E-3</c:v>
                </c:pt>
                <c:pt idx="112">
                  <c:v>1.4707546102500284E-3</c:v>
                </c:pt>
                <c:pt idx="113">
                  <c:v>2.3758343704038919E-3</c:v>
                </c:pt>
                <c:pt idx="114">
                  <c:v>4.4122638307500846E-3</c:v>
                </c:pt>
                <c:pt idx="115">
                  <c:v>5.6567485009616475E-4</c:v>
                </c:pt>
                <c:pt idx="116">
                  <c:v>5.6567485009616475E-4</c:v>
                </c:pt>
                <c:pt idx="117">
                  <c:v>5.6567485009616475E-4</c:v>
                </c:pt>
                <c:pt idx="118">
                  <c:v>1.0860957121846362E-2</c:v>
                </c:pt>
                <c:pt idx="119">
                  <c:v>1.2444846702115624E-3</c:v>
                </c:pt>
                <c:pt idx="120">
                  <c:v>3.0546441905192896E-3</c:v>
                </c:pt>
                <c:pt idx="121">
                  <c:v>7.9194479013463062E-4</c:v>
                </c:pt>
                <c:pt idx="122">
                  <c:v>1.1313497001923295E-3</c:v>
                </c:pt>
                <c:pt idx="123">
                  <c:v>1.1313497001923295E-3</c:v>
                </c:pt>
                <c:pt idx="124">
                  <c:v>3.0546441905192896E-3</c:v>
                </c:pt>
                <c:pt idx="125">
                  <c:v>1.267111664215409E-2</c:v>
                </c:pt>
                <c:pt idx="126">
                  <c:v>1.0182147301730966E-3</c:v>
                </c:pt>
                <c:pt idx="127">
                  <c:v>1.5838895802692612E-3</c:v>
                </c:pt>
                <c:pt idx="128">
                  <c:v>1.3576196402307953E-3</c:v>
                </c:pt>
                <c:pt idx="129">
                  <c:v>9.8427423916732665E-3</c:v>
                </c:pt>
                <c:pt idx="130">
                  <c:v>1.0182147301730966E-3</c:v>
                </c:pt>
                <c:pt idx="131">
                  <c:v>1.2444846702115624E-3</c:v>
                </c:pt>
                <c:pt idx="132">
                  <c:v>7.9194479013463062E-4</c:v>
                </c:pt>
                <c:pt idx="133">
                  <c:v>2.0364294603461932E-3</c:v>
                </c:pt>
                <c:pt idx="134">
                  <c:v>3.2809141305577554E-3</c:v>
                </c:pt>
                <c:pt idx="135">
                  <c:v>1.810159520307727E-3</c:v>
                </c:pt>
                <c:pt idx="136">
                  <c:v>1.5838895802692612E-3</c:v>
                </c:pt>
                <c:pt idx="137">
                  <c:v>1.0182147301730966E-3</c:v>
                </c:pt>
                <c:pt idx="138">
                  <c:v>1.2444846702115624E-3</c:v>
                </c:pt>
                <c:pt idx="139">
                  <c:v>1.9232944903269601E-3</c:v>
                </c:pt>
                <c:pt idx="140">
                  <c:v>4.6385337707885504E-3</c:v>
                </c:pt>
                <c:pt idx="141">
                  <c:v>3.8465889806539202E-3</c:v>
                </c:pt>
                <c:pt idx="142">
                  <c:v>1.4707546102500284E-3</c:v>
                </c:pt>
                <c:pt idx="143">
                  <c:v>3.8465889806539202E-3</c:v>
                </c:pt>
                <c:pt idx="144">
                  <c:v>1.0182147301730966E-3</c:v>
                </c:pt>
                <c:pt idx="145">
                  <c:v>9.0507976015386351E-4</c:v>
                </c:pt>
                <c:pt idx="146">
                  <c:v>1.2444846702115624E-3</c:v>
                </c:pt>
                <c:pt idx="147">
                  <c:v>2.9415092205000567E-3</c:v>
                </c:pt>
                <c:pt idx="148">
                  <c:v>1.3576196402307953E-3</c:v>
                </c:pt>
                <c:pt idx="149">
                  <c:v>3.5071840705962211E-3</c:v>
                </c:pt>
                <c:pt idx="150">
                  <c:v>2.9415092205000567E-3</c:v>
                </c:pt>
                <c:pt idx="151">
                  <c:v>2.7152392804615905E-3</c:v>
                </c:pt>
                <c:pt idx="152">
                  <c:v>1.3576196402307953E-3</c:v>
                </c:pt>
                <c:pt idx="153">
                  <c:v>1.810159520307727E-3</c:v>
                </c:pt>
                <c:pt idx="154">
                  <c:v>1.267111664215409E-2</c:v>
                </c:pt>
                <c:pt idx="155">
                  <c:v>1.1313497001923295E-3</c:v>
                </c:pt>
                <c:pt idx="156">
                  <c:v>1.2444846702115624E-3</c:v>
                </c:pt>
                <c:pt idx="157">
                  <c:v>3.620319040615454E-3</c:v>
                </c:pt>
                <c:pt idx="158">
                  <c:v>9.0507976015386351E-4</c:v>
                </c:pt>
                <c:pt idx="159">
                  <c:v>1.0182147301730966E-3</c:v>
                </c:pt>
                <c:pt idx="160">
                  <c:v>9.0507976015386351E-4</c:v>
                </c:pt>
                <c:pt idx="161">
                  <c:v>1.2444846702115624E-3</c:v>
                </c:pt>
                <c:pt idx="162">
                  <c:v>4.4122638307500846E-3</c:v>
                </c:pt>
                <c:pt idx="163">
                  <c:v>1.5838895802692612E-3</c:v>
                </c:pt>
                <c:pt idx="164">
                  <c:v>1.1313497001923295E-3</c:v>
                </c:pt>
                <c:pt idx="165">
                  <c:v>1.3576196402307953E-3</c:v>
                </c:pt>
                <c:pt idx="166">
                  <c:v>1.9232944903269601E-3</c:v>
                </c:pt>
                <c:pt idx="167">
                  <c:v>1.2444846702115624E-3</c:v>
                </c:pt>
                <c:pt idx="168">
                  <c:v>1.0182147301730966E-3</c:v>
                </c:pt>
                <c:pt idx="169">
                  <c:v>5.6567485009616475E-4</c:v>
                </c:pt>
                <c:pt idx="170">
                  <c:v>9.0507976015386351E-4</c:v>
                </c:pt>
                <c:pt idx="171">
                  <c:v>1.3576196402307953E-3</c:v>
                </c:pt>
                <c:pt idx="172">
                  <c:v>4.5253988007693175E-4</c:v>
                </c:pt>
                <c:pt idx="173">
                  <c:v>1.1313497001923295E-3</c:v>
                </c:pt>
                <c:pt idx="174">
                  <c:v>2.9415092205000567E-3</c:v>
                </c:pt>
                <c:pt idx="175">
                  <c:v>2.0364294603461932E-3</c:v>
                </c:pt>
                <c:pt idx="176">
                  <c:v>1.1313497001923295E-3</c:v>
                </c:pt>
                <c:pt idx="177">
                  <c:v>1.1313497001923295E-3</c:v>
                </c:pt>
                <c:pt idx="178">
                  <c:v>1.2444846702115624E-3</c:v>
                </c:pt>
                <c:pt idx="179">
                  <c:v>9.0507976015386351E-4</c:v>
                </c:pt>
                <c:pt idx="180">
                  <c:v>5.6567485009616475E-4</c:v>
                </c:pt>
                <c:pt idx="181">
                  <c:v>1.0182147301730966E-3</c:v>
                </c:pt>
                <c:pt idx="182">
                  <c:v>1.2444846702115624E-3</c:v>
                </c:pt>
                <c:pt idx="183">
                  <c:v>3.1677791605385225E-3</c:v>
                </c:pt>
                <c:pt idx="184">
                  <c:v>1.3576196402307953E-3</c:v>
                </c:pt>
                <c:pt idx="185">
                  <c:v>1.5838895802692612E-3</c:v>
                </c:pt>
                <c:pt idx="186">
                  <c:v>6.6749632311347441E-3</c:v>
                </c:pt>
                <c:pt idx="187">
                  <c:v>1.1313497001923295E-3</c:v>
                </c:pt>
                <c:pt idx="188">
                  <c:v>1.2444846702115624E-3</c:v>
                </c:pt>
                <c:pt idx="189">
                  <c:v>1.3576196402307953E-3</c:v>
                </c:pt>
                <c:pt idx="190">
                  <c:v>1.1313497001923295E-3</c:v>
                </c:pt>
                <c:pt idx="191">
                  <c:v>1.9232944903269601E-3</c:v>
                </c:pt>
                <c:pt idx="192">
                  <c:v>6.7880982011539763E-4</c:v>
                </c:pt>
                <c:pt idx="193">
                  <c:v>1.3576196402307953E-3</c:v>
                </c:pt>
                <c:pt idx="194">
                  <c:v>7.9194479013463062E-4</c:v>
                </c:pt>
                <c:pt idx="195">
                  <c:v>6.7880982011539763E-4</c:v>
                </c:pt>
                <c:pt idx="196">
                  <c:v>9.0507976015386351E-4</c:v>
                </c:pt>
                <c:pt idx="197">
                  <c:v>1.1313497001923295E-3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1617968"/>
        <c:axId val="331626984"/>
      </c:scatterChart>
      <c:valAx>
        <c:axId val="3316179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6883189009100373"/>
              <c:y val="0.9328990694345025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6984"/>
        <c:crosses val="autoZero"/>
        <c:crossBetween val="midCat"/>
      </c:valAx>
      <c:valAx>
        <c:axId val="33162698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050960429911178E-2"/>
              <c:y val="0.368982740793764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179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GRN25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50803635162166"/>
          <c:y val="1.2121212121212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7948931951702321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6.5372202721922078E-3"/>
                  <c:y val="0.62253276387730816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0.1048897</c:v>
                </c:pt>
                <c:pt idx="1">
                  <c:v>9.3867159999999998E-3</c:v>
                </c:pt>
                <c:pt idx="2">
                  <c:v>9.4526230000000003E-3</c:v>
                </c:pt>
                <c:pt idx="3">
                  <c:v>6.7069279999999995E-2</c:v>
                </c:pt>
                <c:pt idx="4">
                  <c:v>5.4471140000000003E-3</c:v>
                </c:pt>
                <c:pt idx="5">
                  <c:v>6.1773000000000002E-3</c:v>
                </c:pt>
                <c:pt idx="6">
                  <c:v>7.7715060000000002E-2</c:v>
                </c:pt>
                <c:pt idx="7">
                  <c:v>5.0510480000000003E-2</c:v>
                </c:pt>
                <c:pt idx="8">
                  <c:v>7.9772620000000006E-3</c:v>
                </c:pt>
                <c:pt idx="9">
                  <c:v>7.45439E-3</c:v>
                </c:pt>
                <c:pt idx="10">
                  <c:v>2.3764179999999999E-2</c:v>
                </c:pt>
                <c:pt idx="11">
                  <c:v>4.7827139999999997E-2</c:v>
                </c:pt>
                <c:pt idx="12">
                  <c:v>3.6318690000000001E-2</c:v>
                </c:pt>
                <c:pt idx="13">
                  <c:v>4.8770259999999996E-3</c:v>
                </c:pt>
                <c:pt idx="14">
                  <c:v>4.9634240000000001E-3</c:v>
                </c:pt>
                <c:pt idx="15">
                  <c:v>1.334043E-2</c:v>
                </c:pt>
                <c:pt idx="16">
                  <c:v>9.8417320000000006E-3</c:v>
                </c:pt>
                <c:pt idx="17">
                  <c:v>7.8168650000000006E-2</c:v>
                </c:pt>
                <c:pt idx="18">
                  <c:v>3.9919499999999997E-2</c:v>
                </c:pt>
                <c:pt idx="19">
                  <c:v>7.4258049999999997E-3</c:v>
                </c:pt>
                <c:pt idx="20">
                  <c:v>8.9194339999999997E-2</c:v>
                </c:pt>
                <c:pt idx="21">
                  <c:v>1.300402E-2</c:v>
                </c:pt>
                <c:pt idx="22">
                  <c:v>0.14704990000000001</c:v>
                </c:pt>
                <c:pt idx="23">
                  <c:v>6.9195999999999997E-3</c:v>
                </c:pt>
                <c:pt idx="24">
                  <c:v>6.4271330000000002E-2</c:v>
                </c:pt>
                <c:pt idx="25">
                  <c:v>2.3179350000000001E-2</c:v>
                </c:pt>
                <c:pt idx="26">
                  <c:v>1.3534600000000001E-2</c:v>
                </c:pt>
                <c:pt idx="27">
                  <c:v>1.43365E-2</c:v>
                </c:pt>
                <c:pt idx="28">
                  <c:v>5.381959E-2</c:v>
                </c:pt>
                <c:pt idx="29">
                  <c:v>7.2557060000000007E-2</c:v>
                </c:pt>
                <c:pt idx="30">
                  <c:v>3.4786869999999998E-2</c:v>
                </c:pt>
                <c:pt idx="31">
                  <c:v>3.8634540000000002E-2</c:v>
                </c:pt>
                <c:pt idx="32">
                  <c:v>0.1095467</c:v>
                </c:pt>
                <c:pt idx="33">
                  <c:v>0.1056375</c:v>
                </c:pt>
                <c:pt idx="34">
                  <c:v>0.1064826</c:v>
                </c:pt>
                <c:pt idx="35">
                  <c:v>8.8310589999999994E-2</c:v>
                </c:pt>
                <c:pt idx="36">
                  <c:v>8.0167180000000005E-2</c:v>
                </c:pt>
                <c:pt idx="37">
                  <c:v>5.7840729999999998E-3</c:v>
                </c:pt>
                <c:pt idx="38">
                  <c:v>3.0049619999999999E-2</c:v>
                </c:pt>
                <c:pt idx="39">
                  <c:v>8.8781440000000003E-2</c:v>
                </c:pt>
                <c:pt idx="40">
                  <c:v>9.040318E-2</c:v>
                </c:pt>
                <c:pt idx="41">
                  <c:v>7.8263760000000002E-2</c:v>
                </c:pt>
                <c:pt idx="42">
                  <c:v>0.1163656</c:v>
                </c:pt>
                <c:pt idx="43">
                  <c:v>9.8663580000000004E-3</c:v>
                </c:pt>
                <c:pt idx="44">
                  <c:v>0.104265</c:v>
                </c:pt>
                <c:pt idx="45">
                  <c:v>2.328481E-2</c:v>
                </c:pt>
                <c:pt idx="46">
                  <c:v>5.4681790000000001E-2</c:v>
                </c:pt>
                <c:pt idx="47">
                  <c:v>4.5875040000000001E-3</c:v>
                </c:pt>
                <c:pt idx="48">
                  <c:v>9.0888780000000002E-2</c:v>
                </c:pt>
                <c:pt idx="49">
                  <c:v>5.2181240000000002E-3</c:v>
                </c:pt>
                <c:pt idx="50">
                  <c:v>8.3588570000000001E-2</c:v>
                </c:pt>
                <c:pt idx="51">
                  <c:v>0.1089517</c:v>
                </c:pt>
                <c:pt idx="52">
                  <c:v>0.16970640000000001</c:v>
                </c:pt>
                <c:pt idx="53">
                  <c:v>5.6706580000000003E-3</c:v>
                </c:pt>
                <c:pt idx="54">
                  <c:v>2.8727369999999999E-2</c:v>
                </c:pt>
                <c:pt idx="55">
                  <c:v>3.867698E-2</c:v>
                </c:pt>
                <c:pt idx="56">
                  <c:v>2.319589E-2</c:v>
                </c:pt>
                <c:pt idx="57">
                  <c:v>0.105989</c:v>
                </c:pt>
                <c:pt idx="58">
                  <c:v>2.3863410000000002E-2</c:v>
                </c:pt>
                <c:pt idx="59">
                  <c:v>0.1173776</c:v>
                </c:pt>
                <c:pt idx="60">
                  <c:v>0.1341379</c:v>
                </c:pt>
                <c:pt idx="61">
                  <c:v>0.1141133</c:v>
                </c:pt>
                <c:pt idx="62">
                  <c:v>8.9043399999999995E-2</c:v>
                </c:pt>
                <c:pt idx="63">
                  <c:v>0.13431969999999999</c:v>
                </c:pt>
                <c:pt idx="64">
                  <c:v>0.10974390000000001</c:v>
                </c:pt>
                <c:pt idx="65">
                  <c:v>5.4486639999999998E-3</c:v>
                </c:pt>
                <c:pt idx="66">
                  <c:v>0.1221168</c:v>
                </c:pt>
                <c:pt idx="67">
                  <c:v>5.1462090000000002E-2</c:v>
                </c:pt>
                <c:pt idx="68">
                  <c:v>7.7524250000000003E-3</c:v>
                </c:pt>
                <c:pt idx="69">
                  <c:v>6.5081469999999997E-3</c:v>
                </c:pt>
                <c:pt idx="70">
                  <c:v>3.8180720000000001E-2</c:v>
                </c:pt>
                <c:pt idx="71">
                  <c:v>2.6308459999999999E-2</c:v>
                </c:pt>
                <c:pt idx="72">
                  <c:v>2.2488790000000002E-2</c:v>
                </c:pt>
                <c:pt idx="73">
                  <c:v>0.11576640000000001</c:v>
                </c:pt>
                <c:pt idx="74">
                  <c:v>7.816178E-2</c:v>
                </c:pt>
                <c:pt idx="75">
                  <c:v>8.3201109999999995E-2</c:v>
                </c:pt>
                <c:pt idx="76">
                  <c:v>2.6052849999999999E-2</c:v>
                </c:pt>
                <c:pt idx="77">
                  <c:v>3.0449839999999999E-2</c:v>
                </c:pt>
                <c:pt idx="78">
                  <c:v>0.13777619999999999</c:v>
                </c:pt>
                <c:pt idx="79">
                  <c:v>5.5047289999999999E-3</c:v>
                </c:pt>
                <c:pt idx="80">
                  <c:v>4.0929559999999997E-2</c:v>
                </c:pt>
                <c:pt idx="81">
                  <c:v>0.11703330000000001</c:v>
                </c:pt>
                <c:pt idx="82">
                  <c:v>5.2916480000000002E-2</c:v>
                </c:pt>
                <c:pt idx="83">
                  <c:v>6.2021680000000003E-2</c:v>
                </c:pt>
                <c:pt idx="84">
                  <c:v>3.3844310000000002E-2</c:v>
                </c:pt>
                <c:pt idx="85">
                  <c:v>0.1200721</c:v>
                </c:pt>
                <c:pt idx="86">
                  <c:v>5.3074610000000001E-2</c:v>
                </c:pt>
                <c:pt idx="87">
                  <c:v>7.391259E-2</c:v>
                </c:pt>
                <c:pt idx="88">
                  <c:v>2.032421E-3</c:v>
                </c:pt>
                <c:pt idx="89">
                  <c:v>5.3623850000000001E-2</c:v>
                </c:pt>
                <c:pt idx="90">
                  <c:v>3.3285990000000001E-2</c:v>
                </c:pt>
                <c:pt idx="91">
                  <c:v>6.5657300000000002E-2</c:v>
                </c:pt>
                <c:pt idx="92">
                  <c:v>7.6738149999999996E-3</c:v>
                </c:pt>
                <c:pt idx="93">
                  <c:v>2.144971E-2</c:v>
                </c:pt>
                <c:pt idx="94">
                  <c:v>7.4532539999999994E-2</c:v>
                </c:pt>
                <c:pt idx="95">
                  <c:v>3.4360829999999999E-3</c:v>
                </c:pt>
                <c:pt idx="96">
                  <c:v>1.8277930000000001E-2</c:v>
                </c:pt>
                <c:pt idx="97">
                  <c:v>4.3833240000000002E-2</c:v>
                </c:pt>
                <c:pt idx="98">
                  <c:v>3.2621249999999997E-2</c:v>
                </c:pt>
                <c:pt idx="99">
                  <c:v>2.4412309999999999E-3</c:v>
                </c:pt>
                <c:pt idx="100">
                  <c:v>3.6780170000000001E-2</c:v>
                </c:pt>
                <c:pt idx="101">
                  <c:v>5.2243459999999999E-2</c:v>
                </c:pt>
                <c:pt idx="102">
                  <c:v>3.0051000000000001E-2</c:v>
                </c:pt>
                <c:pt idx="103">
                  <c:v>6.0651370000000003E-2</c:v>
                </c:pt>
                <c:pt idx="104">
                  <c:v>4.4539530000000001E-2</c:v>
                </c:pt>
                <c:pt idx="105">
                  <c:v>5.8569950000000003E-2</c:v>
                </c:pt>
                <c:pt idx="106">
                  <c:v>8.0174229999999999E-2</c:v>
                </c:pt>
                <c:pt idx="107">
                  <c:v>2.3647439999999999E-2</c:v>
                </c:pt>
                <c:pt idx="108">
                  <c:v>2.9924329999999999E-2</c:v>
                </c:pt>
                <c:pt idx="109">
                  <c:v>4.6825140000000001E-2</c:v>
                </c:pt>
                <c:pt idx="110">
                  <c:v>6.9837819999999995E-2</c:v>
                </c:pt>
                <c:pt idx="111">
                  <c:v>7.9870990000000003E-2</c:v>
                </c:pt>
                <c:pt idx="112">
                  <c:v>5.8863289999999999E-2</c:v>
                </c:pt>
                <c:pt idx="113">
                  <c:v>4.1426639999999999E-3</c:v>
                </c:pt>
                <c:pt idx="114">
                  <c:v>2.3823199999999998E-3</c:v>
                </c:pt>
                <c:pt idx="115">
                  <c:v>7.1721499999999994E-2</c:v>
                </c:pt>
                <c:pt idx="116">
                  <c:v>3.8712080000000003E-2</c:v>
                </c:pt>
                <c:pt idx="117">
                  <c:v>3.107118E-2</c:v>
                </c:pt>
                <c:pt idx="118">
                  <c:v>1.2308319999999999E-2</c:v>
                </c:pt>
                <c:pt idx="119">
                  <c:v>0.12153460000000001</c:v>
                </c:pt>
                <c:pt idx="120">
                  <c:v>5.0469699999999999E-2</c:v>
                </c:pt>
                <c:pt idx="121">
                  <c:v>3.2162160000000002E-2</c:v>
                </c:pt>
                <c:pt idx="122">
                  <c:v>9.6481369999999993E-3</c:v>
                </c:pt>
                <c:pt idx="123">
                  <c:v>1.5802400000000001E-2</c:v>
                </c:pt>
                <c:pt idx="124">
                  <c:v>1.490874E-2</c:v>
                </c:pt>
                <c:pt idx="125">
                  <c:v>1.634261E-2</c:v>
                </c:pt>
                <c:pt idx="126">
                  <c:v>1.401999E-2</c:v>
                </c:pt>
                <c:pt idx="127">
                  <c:v>1.284166E-2</c:v>
                </c:pt>
                <c:pt idx="128">
                  <c:v>1.2885199999999999E-2</c:v>
                </c:pt>
                <c:pt idx="129">
                  <c:v>1.4280910000000001E-2</c:v>
                </c:pt>
                <c:pt idx="130">
                  <c:v>4.7712400000000002E-2</c:v>
                </c:pt>
                <c:pt idx="131">
                  <c:v>9.6185090000000001E-2</c:v>
                </c:pt>
                <c:pt idx="132">
                  <c:v>8.0169240000000003E-2</c:v>
                </c:pt>
                <c:pt idx="133">
                  <c:v>1.447878E-2</c:v>
                </c:pt>
                <c:pt idx="134">
                  <c:v>1.3180849999999999E-2</c:v>
                </c:pt>
                <c:pt idx="135">
                  <c:v>3.3120239999999998E-3</c:v>
                </c:pt>
                <c:pt idx="136">
                  <c:v>2.8430810000000001E-2</c:v>
                </c:pt>
                <c:pt idx="137">
                  <c:v>3.3808760000000001E-3</c:v>
                </c:pt>
                <c:pt idx="138">
                  <c:v>5.0205380000000001E-2</c:v>
                </c:pt>
                <c:pt idx="139">
                  <c:v>3.6744189999999999E-3</c:v>
                </c:pt>
                <c:pt idx="140">
                  <c:v>3.6345179999999998E-2</c:v>
                </c:pt>
                <c:pt idx="141">
                  <c:v>1.5433179999999999E-2</c:v>
                </c:pt>
                <c:pt idx="142">
                  <c:v>1.550488E-2</c:v>
                </c:pt>
                <c:pt idx="143">
                  <c:v>2.7758990000000001E-2</c:v>
                </c:pt>
                <c:pt idx="144">
                  <c:v>3.6916030000000002E-2</c:v>
                </c:pt>
                <c:pt idx="145">
                  <c:v>6.6290119999999994E-2</c:v>
                </c:pt>
                <c:pt idx="146">
                  <c:v>2.5723289999999999E-2</c:v>
                </c:pt>
                <c:pt idx="147">
                  <c:v>2.803081E-2</c:v>
                </c:pt>
                <c:pt idx="148">
                  <c:v>7.5597060000000002E-3</c:v>
                </c:pt>
                <c:pt idx="149">
                  <c:v>8.0249180000000003E-2</c:v>
                </c:pt>
                <c:pt idx="150">
                  <c:v>5.9536319999999997E-2</c:v>
                </c:pt>
                <c:pt idx="151">
                  <c:v>4.8284870000000002E-3</c:v>
                </c:pt>
                <c:pt idx="152">
                  <c:v>2.8239799999999999E-2</c:v>
                </c:pt>
                <c:pt idx="153">
                  <c:v>5.993482E-2</c:v>
                </c:pt>
                <c:pt idx="154">
                  <c:v>3.3776229999999997E-2</c:v>
                </c:pt>
                <c:pt idx="155">
                  <c:v>1.6143560000000001E-2</c:v>
                </c:pt>
                <c:pt idx="156">
                  <c:v>2.6243849999999999E-2</c:v>
                </c:pt>
                <c:pt idx="157">
                  <c:v>1.518974E-2</c:v>
                </c:pt>
                <c:pt idx="158">
                  <c:v>9.416099E-2</c:v>
                </c:pt>
                <c:pt idx="159">
                  <c:v>5.8264240000000002E-2</c:v>
                </c:pt>
                <c:pt idx="160">
                  <c:v>4.9498439999999998E-2</c:v>
                </c:pt>
                <c:pt idx="161">
                  <c:v>7.5162550000000003E-3</c:v>
                </c:pt>
                <c:pt idx="162">
                  <c:v>5.7217860000000002E-2</c:v>
                </c:pt>
                <c:pt idx="163">
                  <c:v>6.4291680000000004E-2</c:v>
                </c:pt>
                <c:pt idx="164">
                  <c:v>3.9456360000000003E-2</c:v>
                </c:pt>
                <c:pt idx="165">
                  <c:v>1.7043579999999999E-2</c:v>
                </c:pt>
                <c:pt idx="166">
                  <c:v>5.8176029999999997E-2</c:v>
                </c:pt>
                <c:pt idx="167">
                  <c:v>1.0936390000000001E-2</c:v>
                </c:pt>
                <c:pt idx="168">
                  <c:v>3.8940580000000002E-2</c:v>
                </c:pt>
                <c:pt idx="169">
                  <c:v>1.239052E-3</c:v>
                </c:pt>
                <c:pt idx="170">
                  <c:v>4.5087060000000003E-3</c:v>
                </c:pt>
                <c:pt idx="171">
                  <c:v>6.3312450000000006E-2</c:v>
                </c:pt>
                <c:pt idx="172">
                  <c:v>4.8194939999999999E-2</c:v>
                </c:pt>
                <c:pt idx="173">
                  <c:v>1.6243799999999999E-2</c:v>
                </c:pt>
                <c:pt idx="174">
                  <c:v>2.364376E-2</c:v>
                </c:pt>
                <c:pt idx="175">
                  <c:v>2.8867529999999999E-2</c:v>
                </c:pt>
                <c:pt idx="176">
                  <c:v>5.9435229999999999E-2</c:v>
                </c:pt>
                <c:pt idx="177">
                  <c:v>4.286209E-3</c:v>
                </c:pt>
                <c:pt idx="178">
                  <c:v>6.6814040000000005E-2</c:v>
                </c:pt>
                <c:pt idx="179">
                  <c:v>5.6551769999999999E-3</c:v>
                </c:pt>
                <c:pt idx="180">
                  <c:v>4.3466019999999998E-3</c:v>
                </c:pt>
                <c:pt idx="181">
                  <c:v>1.0015949999999999E-2</c:v>
                </c:pt>
                <c:pt idx="182">
                  <c:v>5.8628939999999997E-2</c:v>
                </c:pt>
                <c:pt idx="183">
                  <c:v>4.6338829999999998E-2</c:v>
                </c:pt>
                <c:pt idx="184">
                  <c:v>1.231925E-2</c:v>
                </c:pt>
                <c:pt idx="185">
                  <c:v>2.714834E-2</c:v>
                </c:pt>
                <c:pt idx="186">
                  <c:v>8.9467980000000003E-2</c:v>
                </c:pt>
                <c:pt idx="187">
                  <c:v>3.596957E-3</c:v>
                </c:pt>
                <c:pt idx="188">
                  <c:v>3.213481E-2</c:v>
                </c:pt>
                <c:pt idx="189">
                  <c:v>5.200489E-3</c:v>
                </c:pt>
                <c:pt idx="190">
                  <c:v>2.340134E-2</c:v>
                </c:pt>
                <c:pt idx="191">
                  <c:v>8.6147700000000008E-3</c:v>
                </c:pt>
                <c:pt idx="192">
                  <c:v>2.8049259999999999E-2</c:v>
                </c:pt>
                <c:pt idx="193">
                  <c:v>2.984769E-2</c:v>
                </c:pt>
                <c:pt idx="194">
                  <c:v>4.3848480000000002E-2</c:v>
                </c:pt>
                <c:pt idx="195">
                  <c:v>1.6306999999999999E-3</c:v>
                </c:pt>
                <c:pt idx="196">
                  <c:v>4.0760459999999998E-2</c:v>
                </c:pt>
                <c:pt idx="197">
                  <c:v>0.1216822</c:v>
                </c:pt>
                <c:pt idx="198">
                  <c:v>7.1697569999999997E-3</c:v>
                </c:pt>
                <c:pt idx="199">
                  <c:v>6.3471040000000006E-2</c:v>
                </c:pt>
                <c:pt idx="200">
                  <c:v>7.6400399999999999E-4</c:v>
                </c:pt>
                <c:pt idx="201">
                  <c:v>4.1598290000000003E-2</c:v>
                </c:pt>
                <c:pt idx="202">
                  <c:v>1.2697870000000001E-3</c:v>
                </c:pt>
                <c:pt idx="203">
                  <c:v>5.9415660000000002E-2</c:v>
                </c:pt>
                <c:pt idx="204">
                  <c:v>8.7783689999999998E-2</c:v>
                </c:pt>
                <c:pt idx="205">
                  <c:v>4.1077120000000002E-2</c:v>
                </c:pt>
                <c:pt idx="206">
                  <c:v>2.2828870000000001E-2</c:v>
                </c:pt>
                <c:pt idx="207">
                  <c:v>2.290058E-2</c:v>
                </c:pt>
                <c:pt idx="208">
                  <c:v>6.5048709999999997E-4</c:v>
                </c:pt>
                <c:pt idx="209">
                  <c:v>4.7964649999999998E-3</c:v>
                </c:pt>
                <c:pt idx="210">
                  <c:v>0.105542</c:v>
                </c:pt>
                <c:pt idx="211">
                  <c:v>8.4436339999999999E-2</c:v>
                </c:pt>
                <c:pt idx="212">
                  <c:v>1.6573830000000001E-2</c:v>
                </c:pt>
                <c:pt idx="213">
                  <c:v>1.7377619999999999E-3</c:v>
                </c:pt>
                <c:pt idx="214">
                  <c:v>6.2629089999999997E-3</c:v>
                </c:pt>
                <c:pt idx="215">
                  <c:v>2.4245409999999998E-2</c:v>
                </c:pt>
                <c:pt idx="216">
                  <c:v>3.8941240000000001E-3</c:v>
                </c:pt>
                <c:pt idx="217">
                  <c:v>6.4529160000000002E-2</c:v>
                </c:pt>
                <c:pt idx="218">
                  <c:v>4.2201169999999998E-3</c:v>
                </c:pt>
                <c:pt idx="219">
                  <c:v>3.2730719999999998E-2</c:v>
                </c:pt>
                <c:pt idx="220">
                  <c:v>7.0958210000000004E-3</c:v>
                </c:pt>
                <c:pt idx="221">
                  <c:v>6.5363580000000004E-2</c:v>
                </c:pt>
                <c:pt idx="222">
                  <c:v>2.0504060000000001E-2</c:v>
                </c:pt>
                <c:pt idx="223">
                  <c:v>0.10244549999999999</c:v>
                </c:pt>
                <c:pt idx="224">
                  <c:v>6.8410650000000003E-3</c:v>
                </c:pt>
                <c:pt idx="225">
                  <c:v>1.9084859999999999E-2</c:v>
                </c:pt>
                <c:pt idx="226">
                  <c:v>5.025077E-2</c:v>
                </c:pt>
                <c:pt idx="227">
                  <c:v>4.7557849999999999E-2</c:v>
                </c:pt>
                <c:pt idx="228">
                  <c:v>6.3104489999999999E-2</c:v>
                </c:pt>
                <c:pt idx="229">
                  <c:v>1.8157989999999999E-2</c:v>
                </c:pt>
                <c:pt idx="230">
                  <c:v>4.7439609999999997E-3</c:v>
                </c:pt>
                <c:pt idx="231">
                  <c:v>5.6164329999999998E-2</c:v>
                </c:pt>
                <c:pt idx="232">
                  <c:v>2.3880140000000001E-2</c:v>
                </c:pt>
                <c:pt idx="233">
                  <c:v>4.1608460000000002E-3</c:v>
                </c:pt>
                <c:pt idx="234">
                  <c:v>2.1521090000000001E-3</c:v>
                </c:pt>
                <c:pt idx="235">
                  <c:v>2.8133310000000002E-2</c:v>
                </c:pt>
                <c:pt idx="236">
                  <c:v>4.8446410000000002E-3</c:v>
                </c:pt>
                <c:pt idx="237">
                  <c:v>2.9585570000000001E-3</c:v>
                </c:pt>
                <c:pt idx="238">
                  <c:v>7.654466E-2</c:v>
                </c:pt>
                <c:pt idx="239">
                  <c:v>6.8367259999999999E-2</c:v>
                </c:pt>
                <c:pt idx="240">
                  <c:v>4.4365160000000001E-2</c:v>
                </c:pt>
                <c:pt idx="241">
                  <c:v>2.8373639999999999E-2</c:v>
                </c:pt>
                <c:pt idx="242">
                  <c:v>3.017671E-3</c:v>
                </c:pt>
                <c:pt idx="243">
                  <c:v>1.5995829999999999E-2</c:v>
                </c:pt>
                <c:pt idx="244">
                  <c:v>7.2339509999999997E-3</c:v>
                </c:pt>
                <c:pt idx="245">
                  <c:v>6.7436549999999998E-2</c:v>
                </c:pt>
                <c:pt idx="246">
                  <c:v>1.9857880000000001E-2</c:v>
                </c:pt>
                <c:pt idx="247">
                  <c:v>3.0692610000000002E-3</c:v>
                </c:pt>
                <c:pt idx="248">
                  <c:v>1.995835E-2</c:v>
                </c:pt>
                <c:pt idx="249">
                  <c:v>8.1294580000000005E-2</c:v>
                </c:pt>
                <c:pt idx="250">
                  <c:v>8.142435E-3</c:v>
                </c:pt>
                <c:pt idx="251">
                  <c:v>6.9205760000000003E-3</c:v>
                </c:pt>
                <c:pt idx="252">
                  <c:v>2.2346640000000001E-2</c:v>
                </c:pt>
                <c:pt idx="253">
                  <c:v>1.53168E-2</c:v>
                </c:pt>
                <c:pt idx="254">
                  <c:v>9.9885259999999993E-4</c:v>
                </c:pt>
                <c:pt idx="255">
                  <c:v>7.1170600000000001E-2</c:v>
                </c:pt>
                <c:pt idx="256">
                  <c:v>3.1789909999999999E-3</c:v>
                </c:pt>
                <c:pt idx="257">
                  <c:v>1.5957579999999999E-2</c:v>
                </c:pt>
                <c:pt idx="258">
                  <c:v>1.7013730000000001E-2</c:v>
                </c:pt>
                <c:pt idx="259">
                  <c:v>4.8872439999999998E-3</c:v>
                </c:pt>
                <c:pt idx="260">
                  <c:v>9.5058139999999999E-2</c:v>
                </c:pt>
                <c:pt idx="261">
                  <c:v>1.047646E-3</c:v>
                </c:pt>
                <c:pt idx="262">
                  <c:v>4.5051040000000001E-2</c:v>
                </c:pt>
                <c:pt idx="263">
                  <c:v>2.411659E-3</c:v>
                </c:pt>
                <c:pt idx="264">
                  <c:v>6.8136339999999998E-3</c:v>
                </c:pt>
                <c:pt idx="265">
                  <c:v>0.148836</c:v>
                </c:pt>
                <c:pt idx="266">
                  <c:v>1.0737480000000001E-2</c:v>
                </c:pt>
                <c:pt idx="267">
                  <c:v>2.1905739999999998E-3</c:v>
                </c:pt>
                <c:pt idx="268">
                  <c:v>6.8982260000000004E-3</c:v>
                </c:pt>
                <c:pt idx="269">
                  <c:v>2.2056559999999998E-3</c:v>
                </c:pt>
                <c:pt idx="270">
                  <c:v>7.3353150000000002E-3</c:v>
                </c:pt>
                <c:pt idx="271">
                  <c:v>4.89722E-2</c:v>
                </c:pt>
                <c:pt idx="272">
                  <c:v>6.1994240000000003E-3</c:v>
                </c:pt>
                <c:pt idx="273">
                  <c:v>7.6334769999999996E-4</c:v>
                </c:pt>
                <c:pt idx="274">
                  <c:v>7.6334769999999996E-4</c:v>
                </c:pt>
                <c:pt idx="275">
                  <c:v>1.7607129999999999E-2</c:v>
                </c:pt>
                <c:pt idx="276">
                  <c:v>3.6431100000000001E-2</c:v>
                </c:pt>
                <c:pt idx="277">
                  <c:v>1.2530589999999999E-2</c:v>
                </c:pt>
                <c:pt idx="278">
                  <c:v>1.1362620000000001E-3</c:v>
                </c:pt>
                <c:pt idx="279">
                  <c:v>4.4400849999999999E-3</c:v>
                </c:pt>
                <c:pt idx="280">
                  <c:v>7.8428639999999995E-4</c:v>
                </c:pt>
                <c:pt idx="281">
                  <c:v>3.456626E-3</c:v>
                </c:pt>
                <c:pt idx="282">
                  <c:v>1.0642199999999999E-2</c:v>
                </c:pt>
                <c:pt idx="283">
                  <c:v>8.3989849999999994E-3</c:v>
                </c:pt>
                <c:pt idx="284">
                  <c:v>7.1307380000000002E-3</c:v>
                </c:pt>
                <c:pt idx="285">
                  <c:v>7.9183319999999999E-4</c:v>
                </c:pt>
                <c:pt idx="286">
                  <c:v>7.9255579999999996E-4</c:v>
                </c:pt>
                <c:pt idx="287">
                  <c:v>2.3218240000000001E-3</c:v>
                </c:pt>
                <c:pt idx="288">
                  <c:v>5.9859610000000001E-2</c:v>
                </c:pt>
                <c:pt idx="289">
                  <c:v>2.1321590000000001E-2</c:v>
                </c:pt>
                <c:pt idx="290">
                  <c:v>8.194815E-4</c:v>
                </c:pt>
                <c:pt idx="291">
                  <c:v>6.7605709999999999E-2</c:v>
                </c:pt>
                <c:pt idx="292">
                  <c:v>2.6528369999999999E-3</c:v>
                </c:pt>
                <c:pt idx="293">
                  <c:v>9.0273639999999995E-3</c:v>
                </c:pt>
                <c:pt idx="294">
                  <c:v>1.864091E-3</c:v>
                </c:pt>
                <c:pt idx="295">
                  <c:v>1.333496E-2</c:v>
                </c:pt>
                <c:pt idx="296">
                  <c:v>3.5767820000000001E-3</c:v>
                </c:pt>
                <c:pt idx="297">
                  <c:v>1.1993660000000001E-3</c:v>
                </c:pt>
                <c:pt idx="298">
                  <c:v>2.5095599999999999E-2</c:v>
                </c:pt>
                <c:pt idx="299">
                  <c:v>0.1099348</c:v>
                </c:pt>
                <c:pt idx="300">
                  <c:v>4.2745309999999998E-3</c:v>
                </c:pt>
                <c:pt idx="301">
                  <c:v>2.9951069999999999E-3</c:v>
                </c:pt>
                <c:pt idx="302">
                  <c:v>3.623228E-3</c:v>
                </c:pt>
                <c:pt idx="303">
                  <c:v>3.9643359999999997E-3</c:v>
                </c:pt>
                <c:pt idx="304">
                  <c:v>4.3065279999999996E-3</c:v>
                </c:pt>
                <c:pt idx="305">
                  <c:v>2.90067E-2</c:v>
                </c:pt>
                <c:pt idx="306">
                  <c:v>4.3289569999999996E-3</c:v>
                </c:pt>
                <c:pt idx="307">
                  <c:v>3.0243510000000002E-3</c:v>
                </c:pt>
                <c:pt idx="308">
                  <c:v>2.7885730000000001E-2</c:v>
                </c:pt>
                <c:pt idx="309">
                  <c:v>8.6211789999999996E-2</c:v>
                </c:pt>
                <c:pt idx="310">
                  <c:v>1.016617E-2</c:v>
                </c:pt>
                <c:pt idx="311">
                  <c:v>1.695062E-3</c:v>
                </c:pt>
                <c:pt idx="312">
                  <c:v>1.4683820000000001E-3</c:v>
                </c:pt>
                <c:pt idx="313">
                  <c:v>9.3520259999999994E-2</c:v>
                </c:pt>
                <c:pt idx="314">
                  <c:v>1.963392E-3</c:v>
                </c:pt>
                <c:pt idx="315">
                  <c:v>2.2584719999999999E-2</c:v>
                </c:pt>
                <c:pt idx="316">
                  <c:v>2.8099010000000001E-3</c:v>
                </c:pt>
                <c:pt idx="317">
                  <c:v>8.5891560000000006E-2</c:v>
                </c:pt>
                <c:pt idx="318">
                  <c:v>4.1166559999999998E-3</c:v>
                </c:pt>
                <c:pt idx="319">
                  <c:v>1.0349290000000001E-2</c:v>
                </c:pt>
                <c:pt idx="320">
                  <c:v>2.5676599999999998E-3</c:v>
                </c:pt>
                <c:pt idx="321">
                  <c:v>2.0231870000000001E-3</c:v>
                </c:pt>
                <c:pt idx="322">
                  <c:v>0.1174597</c:v>
                </c:pt>
                <c:pt idx="323">
                  <c:v>3.1898809999999999E-3</c:v>
                </c:pt>
                <c:pt idx="324">
                  <c:v>6.4636909999999997E-3</c:v>
                </c:pt>
                <c:pt idx="325">
                  <c:v>3.556161E-2</c:v>
                </c:pt>
                <c:pt idx="326">
                  <c:v>2.5959519999999999E-3</c:v>
                </c:pt>
                <c:pt idx="327">
                  <c:v>8.9764150000000001E-2</c:v>
                </c:pt>
                <c:pt idx="328">
                  <c:v>8.4219909999999995E-2</c:v>
                </c:pt>
                <c:pt idx="329">
                  <c:v>7.3296330000000007E-2</c:v>
                </c:pt>
                <c:pt idx="330">
                  <c:v>4.5985230000000002E-3</c:v>
                </c:pt>
                <c:pt idx="331">
                  <c:v>3.1821380000000003E-2</c:v>
                </c:pt>
                <c:pt idx="332">
                  <c:v>7.8367149999999993E-3</c:v>
                </c:pt>
                <c:pt idx="333">
                  <c:v>9.1904329999999996E-3</c:v>
                </c:pt>
                <c:pt idx="334">
                  <c:v>2.747256E-2</c:v>
                </c:pt>
                <c:pt idx="335">
                  <c:v>2.6870939999999999E-2</c:v>
                </c:pt>
                <c:pt idx="336">
                  <c:v>9.6532849999999995E-4</c:v>
                </c:pt>
                <c:pt idx="337">
                  <c:v>2.88361E-2</c:v>
                </c:pt>
                <c:pt idx="338">
                  <c:v>2.2088409999999999E-2</c:v>
                </c:pt>
                <c:pt idx="339">
                  <c:v>3.628877E-3</c:v>
                </c:pt>
                <c:pt idx="340">
                  <c:v>5.4366320000000003E-3</c:v>
                </c:pt>
                <c:pt idx="341">
                  <c:v>4.6946000000000002E-3</c:v>
                </c:pt>
                <c:pt idx="342">
                  <c:v>3.3201580000000001E-3</c:v>
                </c:pt>
                <c:pt idx="343">
                  <c:v>1.397536E-3</c:v>
                </c:pt>
                <c:pt idx="344">
                  <c:v>7.9608860000000004E-3</c:v>
                </c:pt>
                <c:pt idx="345">
                  <c:v>8.8643260000000005E-3</c:v>
                </c:pt>
                <c:pt idx="346">
                  <c:v>9.8244330000000005E-3</c:v>
                </c:pt>
                <c:pt idx="347">
                  <c:v>1.000901E-3</c:v>
                </c:pt>
                <c:pt idx="348">
                  <c:v>4.243719E-2</c:v>
                </c:pt>
                <c:pt idx="349">
                  <c:v>6.9584690000000005E-2</c:v>
                </c:pt>
                <c:pt idx="350">
                  <c:v>1.1347370000000001E-2</c:v>
                </c:pt>
                <c:pt idx="351">
                  <c:v>5.6949689999999997E-2</c:v>
                </c:pt>
                <c:pt idx="352">
                  <c:v>9.9783790000000008E-3</c:v>
                </c:pt>
                <c:pt idx="353">
                  <c:v>7.3068640000000004E-2</c:v>
                </c:pt>
                <c:pt idx="354">
                  <c:v>5.6451569999999996E-3</c:v>
                </c:pt>
                <c:pt idx="355">
                  <c:v>5.6525829999999999E-2</c:v>
                </c:pt>
                <c:pt idx="356">
                  <c:v>1.5722389999999999E-2</c:v>
                </c:pt>
                <c:pt idx="357">
                  <c:v>6.916635E-3</c:v>
                </c:pt>
                <c:pt idx="358">
                  <c:v>3.5532870000000001E-2</c:v>
                </c:pt>
                <c:pt idx="359">
                  <c:v>1.5866910000000001E-2</c:v>
                </c:pt>
                <c:pt idx="360">
                  <c:v>1.51745E-3</c:v>
                </c:pt>
                <c:pt idx="361">
                  <c:v>7.4562110000000001E-2</c:v>
                </c:pt>
                <c:pt idx="362">
                  <c:v>1.43371E-2</c:v>
                </c:pt>
                <c:pt idx="363">
                  <c:v>6.1957990000000001E-3</c:v>
                </c:pt>
                <c:pt idx="364">
                  <c:v>1.025831E-2</c:v>
                </c:pt>
                <c:pt idx="365">
                  <c:v>5.7911400000000002E-2</c:v>
                </c:pt>
                <c:pt idx="366">
                  <c:v>2.924973E-3</c:v>
                </c:pt>
                <c:pt idx="367">
                  <c:v>7.5112390000000003E-3</c:v>
                </c:pt>
                <c:pt idx="368">
                  <c:v>3.261379E-3</c:v>
                </c:pt>
                <c:pt idx="369">
                  <c:v>2.0608760000000001E-3</c:v>
                </c:pt>
                <c:pt idx="370">
                  <c:v>2.637983E-3</c:v>
                </c:pt>
                <c:pt idx="371">
                  <c:v>1.339515E-2</c:v>
                </c:pt>
                <c:pt idx="372">
                  <c:v>5.8847150000000001E-2</c:v>
                </c:pt>
                <c:pt idx="373">
                  <c:v>2.9636839999999998E-3</c:v>
                </c:pt>
                <c:pt idx="374">
                  <c:v>3.3346380000000002E-2</c:v>
                </c:pt>
                <c:pt idx="375">
                  <c:v>9.6055760000000004E-2</c:v>
                </c:pt>
                <c:pt idx="376">
                  <c:v>3.6482730000000001E-3</c:v>
                </c:pt>
                <c:pt idx="377">
                  <c:v>7.052572E-2</c:v>
                </c:pt>
                <c:pt idx="378">
                  <c:v>1.6777159999999999E-2</c:v>
                </c:pt>
                <c:pt idx="379">
                  <c:v>4.8863730000000001E-2</c:v>
                </c:pt>
                <c:pt idx="380">
                  <c:v>1.3587440000000001E-3</c:v>
                </c:pt>
                <c:pt idx="381">
                  <c:v>2.3931640000000001E-2</c:v>
                </c:pt>
                <c:pt idx="382">
                  <c:v>1.0524779999999999E-2</c:v>
                </c:pt>
                <c:pt idx="383">
                  <c:v>2.4609700000000002E-2</c:v>
                </c:pt>
                <c:pt idx="384">
                  <c:v>1.374449E-3</c:v>
                </c:pt>
                <c:pt idx="385">
                  <c:v>7.2487289999999996E-2</c:v>
                </c:pt>
                <c:pt idx="386">
                  <c:v>1.159642E-2</c:v>
                </c:pt>
                <c:pt idx="387">
                  <c:v>1.3883890000000001E-3</c:v>
                </c:pt>
                <c:pt idx="388">
                  <c:v>1.0621520000000001E-2</c:v>
                </c:pt>
                <c:pt idx="389">
                  <c:v>3.5901450000000001E-2</c:v>
                </c:pt>
                <c:pt idx="390">
                  <c:v>3.7658510000000002E-3</c:v>
                </c:pt>
                <c:pt idx="391">
                  <c:v>3.0603450000000001E-2</c:v>
                </c:pt>
                <c:pt idx="392">
                  <c:v>5.685992E-3</c:v>
                </c:pt>
                <c:pt idx="393">
                  <c:v>2.3046859999999999E-2</c:v>
                </c:pt>
                <c:pt idx="394">
                  <c:v>9.6377400000000002E-2</c:v>
                </c:pt>
                <c:pt idx="395">
                  <c:v>2.750903E-2</c:v>
                </c:pt>
                <c:pt idx="396">
                  <c:v>3.4770970000000002E-3</c:v>
                </c:pt>
                <c:pt idx="397">
                  <c:v>1.127306E-2</c:v>
                </c:pt>
                <c:pt idx="398">
                  <c:v>6.3935990000000002E-4</c:v>
                </c:pt>
                <c:pt idx="399">
                  <c:v>1.6681319999999999E-2</c:v>
                </c:pt>
                <c:pt idx="400">
                  <c:v>4.183601E-2</c:v>
                </c:pt>
                <c:pt idx="401">
                  <c:v>1.0174190000000001E-3</c:v>
                </c:pt>
                <c:pt idx="402">
                  <c:v>1.351787E-2</c:v>
                </c:pt>
                <c:pt idx="403">
                  <c:v>6.1171450000000002E-2</c:v>
                </c:pt>
                <c:pt idx="404">
                  <c:v>2.9299399999999998E-3</c:v>
                </c:pt>
                <c:pt idx="405">
                  <c:v>2.3142779999999999E-3</c:v>
                </c:pt>
                <c:pt idx="406">
                  <c:v>6.7735180000000003E-4</c:v>
                </c:pt>
                <c:pt idx="407">
                  <c:v>9.5639439999999996E-3</c:v>
                </c:pt>
                <c:pt idx="408">
                  <c:v>4.0259139999999999E-2</c:v>
                </c:pt>
                <c:pt idx="409">
                  <c:v>2.965245E-3</c:v>
                </c:pt>
                <c:pt idx="410">
                  <c:v>1.7108620000000001E-2</c:v>
                </c:pt>
                <c:pt idx="411">
                  <c:v>2.373685E-2</c:v>
                </c:pt>
                <c:pt idx="412">
                  <c:v>2.0693420000000001E-3</c:v>
                </c:pt>
                <c:pt idx="413">
                  <c:v>3.3231419999999998E-3</c:v>
                </c:pt>
                <c:pt idx="414">
                  <c:v>2.369613E-3</c:v>
                </c:pt>
                <c:pt idx="415">
                  <c:v>0.11399289999999999</c:v>
                </c:pt>
                <c:pt idx="416">
                  <c:v>7.0208429999999995E-4</c:v>
                </c:pt>
                <c:pt idx="417">
                  <c:v>7.0208429999999995E-4</c:v>
                </c:pt>
                <c:pt idx="418">
                  <c:v>7.0208429999999995E-4</c:v>
                </c:pt>
                <c:pt idx="419">
                  <c:v>7.0208429999999995E-4</c:v>
                </c:pt>
                <c:pt idx="420">
                  <c:v>7.0515680000000002E-4</c:v>
                </c:pt>
                <c:pt idx="421">
                  <c:v>5.2292019999999996E-3</c:v>
                </c:pt>
                <c:pt idx="422">
                  <c:v>1.446832E-2</c:v>
                </c:pt>
                <c:pt idx="423">
                  <c:v>1.8346250000000001E-3</c:v>
                </c:pt>
                <c:pt idx="424">
                  <c:v>1.559869E-2</c:v>
                </c:pt>
                <c:pt idx="425">
                  <c:v>3.7315569999999999E-3</c:v>
                </c:pt>
                <c:pt idx="426">
                  <c:v>1.3344710000000001E-3</c:v>
                </c:pt>
                <c:pt idx="427">
                  <c:v>4.1235580000000003E-3</c:v>
                </c:pt>
                <c:pt idx="428">
                  <c:v>1.591114E-3</c:v>
                </c:pt>
                <c:pt idx="429">
                  <c:v>1.8789620000000001E-3</c:v>
                </c:pt>
                <c:pt idx="430">
                  <c:v>7.5211769999999998E-4</c:v>
                </c:pt>
                <c:pt idx="431">
                  <c:v>7.5274610000000003E-4</c:v>
                </c:pt>
                <c:pt idx="432">
                  <c:v>6.5848820000000002E-2</c:v>
                </c:pt>
                <c:pt idx="433">
                  <c:v>4.6054549999999996E-3</c:v>
                </c:pt>
                <c:pt idx="434">
                  <c:v>3.3558959999999999E-2</c:v>
                </c:pt>
                <c:pt idx="435">
                  <c:v>8.5354590000000004E-3</c:v>
                </c:pt>
                <c:pt idx="436">
                  <c:v>2.2155859999999999E-3</c:v>
                </c:pt>
                <c:pt idx="437">
                  <c:v>3.4335499999999998E-2</c:v>
                </c:pt>
                <c:pt idx="438">
                  <c:v>3.4337550000000001E-2</c:v>
                </c:pt>
                <c:pt idx="439">
                  <c:v>2.218177E-3</c:v>
                </c:pt>
                <c:pt idx="440">
                  <c:v>3.1764369999999998E-3</c:v>
                </c:pt>
                <c:pt idx="441">
                  <c:v>3.3737650000000001E-2</c:v>
                </c:pt>
                <c:pt idx="442">
                  <c:v>8.1534209999999992E-3</c:v>
                </c:pt>
                <c:pt idx="443">
                  <c:v>7.7623820000000002E-4</c:v>
                </c:pt>
                <c:pt idx="444">
                  <c:v>7.7663709999999998E-4</c:v>
                </c:pt>
                <c:pt idx="445">
                  <c:v>9.7396419999999997E-4</c:v>
                </c:pt>
                <c:pt idx="446">
                  <c:v>7.8403139999999995E-4</c:v>
                </c:pt>
                <c:pt idx="447">
                  <c:v>2.2724720000000002E-3</c:v>
                </c:pt>
                <c:pt idx="448">
                  <c:v>6.6453949999999998E-2</c:v>
                </c:pt>
                <c:pt idx="449">
                  <c:v>9.2336940000000006E-2</c:v>
                </c:pt>
                <c:pt idx="450">
                  <c:v>9.7133389999999997E-3</c:v>
                </c:pt>
                <c:pt idx="451">
                  <c:v>2.9169790000000001E-3</c:v>
                </c:pt>
                <c:pt idx="452">
                  <c:v>2.5929569999999999E-3</c:v>
                </c:pt>
                <c:pt idx="453">
                  <c:v>0.1007627</c:v>
                </c:pt>
                <c:pt idx="454">
                  <c:v>9.2880270000000008E-3</c:v>
                </c:pt>
                <c:pt idx="455">
                  <c:v>8.0936609999999998E-4</c:v>
                </c:pt>
                <c:pt idx="456">
                  <c:v>1.348358E-2</c:v>
                </c:pt>
                <c:pt idx="457">
                  <c:v>8.1311389999999995E-4</c:v>
                </c:pt>
                <c:pt idx="458">
                  <c:v>3.3042290000000001E-3</c:v>
                </c:pt>
                <c:pt idx="459">
                  <c:v>9.3177659999999999E-3</c:v>
                </c:pt>
                <c:pt idx="460">
                  <c:v>1.135836E-2</c:v>
                </c:pt>
                <c:pt idx="461">
                  <c:v>9.4412140000000006E-2</c:v>
                </c:pt>
                <c:pt idx="462">
                  <c:v>1.020546E-3</c:v>
                </c:pt>
                <c:pt idx="463">
                  <c:v>6.0887179999999999E-3</c:v>
                </c:pt>
                <c:pt idx="464">
                  <c:v>2.9548649999999999E-2</c:v>
                </c:pt>
                <c:pt idx="465">
                  <c:v>3.2244719999999998E-2</c:v>
                </c:pt>
                <c:pt idx="466">
                  <c:v>2.9649120000000001E-2</c:v>
                </c:pt>
                <c:pt idx="467">
                  <c:v>2.679781E-3</c:v>
                </c:pt>
                <c:pt idx="468">
                  <c:v>2.51422E-2</c:v>
                </c:pt>
                <c:pt idx="469">
                  <c:v>5.3155889999999999E-3</c:v>
                </c:pt>
                <c:pt idx="470">
                  <c:v>4.9105809999999998E-3</c:v>
                </c:pt>
                <c:pt idx="471">
                  <c:v>1.262303E-2</c:v>
                </c:pt>
                <c:pt idx="472">
                  <c:v>1.536822E-3</c:v>
                </c:pt>
                <c:pt idx="473">
                  <c:v>3.3989480000000002E-3</c:v>
                </c:pt>
                <c:pt idx="474">
                  <c:v>5.769237E-3</c:v>
                </c:pt>
                <c:pt idx="475">
                  <c:v>2.7291910000000002E-3</c:v>
                </c:pt>
                <c:pt idx="476">
                  <c:v>2.4124179999999999E-3</c:v>
                </c:pt>
                <c:pt idx="477">
                  <c:v>2.3993400000000002E-2</c:v>
                </c:pt>
                <c:pt idx="478">
                  <c:v>5.8008920000000002E-3</c:v>
                </c:pt>
                <c:pt idx="479">
                  <c:v>1.3044580000000001E-3</c:v>
                </c:pt>
                <c:pt idx="480">
                  <c:v>1.6121699999999999E-2</c:v>
                </c:pt>
                <c:pt idx="481">
                  <c:v>4.5956859999999999E-3</c:v>
                </c:pt>
                <c:pt idx="482">
                  <c:v>3.003931E-2</c:v>
                </c:pt>
                <c:pt idx="483">
                  <c:v>0.12999939999999999</c:v>
                </c:pt>
                <c:pt idx="484">
                  <c:v>8.8420749999999998E-4</c:v>
                </c:pt>
                <c:pt idx="485">
                  <c:v>2.1638759999999999E-3</c:v>
                </c:pt>
                <c:pt idx="486">
                  <c:v>1.3432260000000001E-3</c:v>
                </c:pt>
                <c:pt idx="487">
                  <c:v>1.8095099999999999E-2</c:v>
                </c:pt>
                <c:pt idx="488">
                  <c:v>7.2974049999999999E-3</c:v>
                </c:pt>
                <c:pt idx="489">
                  <c:v>3.8768869999999997E-2</c:v>
                </c:pt>
                <c:pt idx="490">
                  <c:v>5.9845489999999996E-3</c:v>
                </c:pt>
                <c:pt idx="491">
                  <c:v>2.8557280000000001E-3</c:v>
                </c:pt>
                <c:pt idx="492">
                  <c:v>4.3275220000000003E-3</c:v>
                </c:pt>
                <c:pt idx="493">
                  <c:v>5.5868309999999996E-3</c:v>
                </c:pt>
                <c:pt idx="494">
                  <c:v>1.091894E-2</c:v>
                </c:pt>
                <c:pt idx="495">
                  <c:v>1.365416E-2</c:v>
                </c:pt>
                <c:pt idx="496">
                  <c:v>1.1560330000000001E-3</c:v>
                </c:pt>
                <c:pt idx="497">
                  <c:v>1.667244E-3</c:v>
                </c:pt>
                <c:pt idx="498">
                  <c:v>3.6218090000000001E-3</c:v>
                </c:pt>
                <c:pt idx="499">
                  <c:v>1.043872E-2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3.7221405136327636E-2</c:v>
                </c:pt>
                <c:pt idx="1">
                  <c:v>1.1087227061884829E-2</c:v>
                </c:pt>
                <c:pt idx="2">
                  <c:v>1.1087227061884829E-2</c:v>
                </c:pt>
                <c:pt idx="3">
                  <c:v>2.5681638194365877E-2</c:v>
                </c:pt>
                <c:pt idx="4">
                  <c:v>8.9376626315194035E-3</c:v>
                </c:pt>
                <c:pt idx="5">
                  <c:v>9.2770675415771008E-3</c:v>
                </c:pt>
                <c:pt idx="6">
                  <c:v>2.6812987894558209E-2</c:v>
                </c:pt>
                <c:pt idx="7">
                  <c:v>2.0703699513519629E-2</c:v>
                </c:pt>
                <c:pt idx="8">
                  <c:v>9.1639325715578684E-3</c:v>
                </c:pt>
                <c:pt idx="9">
                  <c:v>8.9376626315194035E-3</c:v>
                </c:pt>
                <c:pt idx="10">
                  <c:v>1.4255006222423351E-2</c:v>
                </c:pt>
                <c:pt idx="11">
                  <c:v>1.9911754723384998E-2</c:v>
                </c:pt>
                <c:pt idx="12">
                  <c:v>1.697024550288494E-2</c:v>
                </c:pt>
                <c:pt idx="13">
                  <c:v>7.3537730512501414E-3</c:v>
                </c:pt>
                <c:pt idx="14">
                  <c:v>7.3537730512501414E-3</c:v>
                </c:pt>
                <c:pt idx="15">
                  <c:v>1.0521552211788665E-2</c:v>
                </c:pt>
                <c:pt idx="16">
                  <c:v>9.1639325715578684E-3</c:v>
                </c:pt>
                <c:pt idx="17">
                  <c:v>2.4550288494173549E-2</c:v>
                </c:pt>
                <c:pt idx="18">
                  <c:v>1.7083380472904176E-2</c:v>
                </c:pt>
                <c:pt idx="19">
                  <c:v>8.1457178413847729E-3</c:v>
                </c:pt>
                <c:pt idx="20">
                  <c:v>2.6247313044462043E-2</c:v>
                </c:pt>
                <c:pt idx="21">
                  <c:v>9.955877361692499E-3</c:v>
                </c:pt>
                <c:pt idx="22">
                  <c:v>3.495870573594298E-2</c:v>
                </c:pt>
                <c:pt idx="23">
                  <c:v>7.6931779613078404E-3</c:v>
                </c:pt>
                <c:pt idx="24">
                  <c:v>2.1382509333635027E-2</c:v>
                </c:pt>
                <c:pt idx="25">
                  <c:v>1.267111664215409E-2</c:v>
                </c:pt>
                <c:pt idx="26">
                  <c:v>9.955877361692499E-3</c:v>
                </c:pt>
                <c:pt idx="27">
                  <c:v>9.955877361692499E-3</c:v>
                </c:pt>
                <c:pt idx="28">
                  <c:v>1.9006674963231135E-2</c:v>
                </c:pt>
                <c:pt idx="29">
                  <c:v>2.2400724063808122E-2</c:v>
                </c:pt>
                <c:pt idx="30">
                  <c:v>1.4820681072519515E-2</c:v>
                </c:pt>
                <c:pt idx="31">
                  <c:v>1.5612625862654146E-2</c:v>
                </c:pt>
                <c:pt idx="32">
                  <c:v>2.8057472564769769E-2</c:v>
                </c:pt>
                <c:pt idx="33">
                  <c:v>2.7265527774635138E-2</c:v>
                </c:pt>
                <c:pt idx="34">
                  <c:v>2.7378662744654371E-2</c:v>
                </c:pt>
                <c:pt idx="35">
                  <c:v>2.4437153524154317E-2</c:v>
                </c:pt>
                <c:pt idx="36">
                  <c:v>2.307953388392352E-2</c:v>
                </c:pt>
                <c:pt idx="37">
                  <c:v>6.5618282611155107E-3</c:v>
                </c:pt>
                <c:pt idx="38">
                  <c:v>1.3463061432288721E-2</c:v>
                </c:pt>
                <c:pt idx="39">
                  <c:v>2.4437153524154317E-2</c:v>
                </c:pt>
                <c:pt idx="40">
                  <c:v>2.4437153524154317E-2</c:v>
                </c:pt>
                <c:pt idx="41">
                  <c:v>2.2400724063808122E-2</c:v>
                </c:pt>
                <c:pt idx="42">
                  <c:v>2.8283742504808237E-2</c:v>
                </c:pt>
                <c:pt idx="43">
                  <c:v>7.8063129313270729E-3</c:v>
                </c:pt>
                <c:pt idx="44">
                  <c:v>2.6134178074442811E-2</c:v>
                </c:pt>
                <c:pt idx="45">
                  <c:v>1.1313497001923295E-2</c:v>
                </c:pt>
                <c:pt idx="46">
                  <c:v>1.7762190293019571E-2</c:v>
                </c:pt>
                <c:pt idx="47">
                  <c:v>5.6567485009616477E-3</c:v>
                </c:pt>
                <c:pt idx="48">
                  <c:v>2.3871478674058151E-2</c:v>
                </c:pt>
                <c:pt idx="49">
                  <c:v>5.8830184410001134E-3</c:v>
                </c:pt>
                <c:pt idx="50">
                  <c:v>2.2626994003846591E-2</c:v>
                </c:pt>
                <c:pt idx="51">
                  <c:v>2.658671795451974E-2</c:v>
                </c:pt>
                <c:pt idx="52">
                  <c:v>3.5184975675981445E-2</c:v>
                </c:pt>
                <c:pt idx="53">
                  <c:v>5.9961534110193459E-3</c:v>
                </c:pt>
                <c:pt idx="54">
                  <c:v>1.2331711732096391E-2</c:v>
                </c:pt>
                <c:pt idx="55">
                  <c:v>1.4368141192442584E-2</c:v>
                </c:pt>
                <c:pt idx="56">
                  <c:v>1.0974092091865596E-2</c:v>
                </c:pt>
                <c:pt idx="57">
                  <c:v>2.5794773164385113E-2</c:v>
                </c:pt>
                <c:pt idx="58">
                  <c:v>1.1087227061884829E-2</c:v>
                </c:pt>
                <c:pt idx="59">
                  <c:v>2.7378662744654371E-2</c:v>
                </c:pt>
                <c:pt idx="60">
                  <c:v>2.9754497115058263E-2</c:v>
                </c:pt>
                <c:pt idx="61">
                  <c:v>2.6812987894558209E-2</c:v>
                </c:pt>
                <c:pt idx="62">
                  <c:v>2.2853263943885056E-2</c:v>
                </c:pt>
                <c:pt idx="63">
                  <c:v>2.964136214503903E-2</c:v>
                </c:pt>
                <c:pt idx="64">
                  <c:v>2.6021043104423578E-2</c:v>
                </c:pt>
                <c:pt idx="65">
                  <c:v>5.6567485009616477E-3</c:v>
                </c:pt>
                <c:pt idx="66">
                  <c:v>2.7831202624731304E-2</c:v>
                </c:pt>
                <c:pt idx="67">
                  <c:v>1.6404570652788778E-2</c:v>
                </c:pt>
                <c:pt idx="68">
                  <c:v>6.4486932910962783E-3</c:v>
                </c:pt>
                <c:pt idx="69">
                  <c:v>5.9961534110193459E-3</c:v>
                </c:pt>
                <c:pt idx="70">
                  <c:v>1.380246634234642E-2</c:v>
                </c:pt>
                <c:pt idx="71">
                  <c:v>1.1313497001923295E-2</c:v>
                </c:pt>
                <c:pt idx="72">
                  <c:v>1.0408417241769431E-2</c:v>
                </c:pt>
                <c:pt idx="73">
                  <c:v>2.658671795451974E-2</c:v>
                </c:pt>
                <c:pt idx="74">
                  <c:v>2.0703699513519629E-2</c:v>
                </c:pt>
                <c:pt idx="75">
                  <c:v>2.1495644303654259E-2</c:v>
                </c:pt>
                <c:pt idx="76">
                  <c:v>1.1087227061884829E-2</c:v>
                </c:pt>
                <c:pt idx="77">
                  <c:v>1.1992306822038692E-2</c:v>
                </c:pt>
                <c:pt idx="78">
                  <c:v>2.9528227175019798E-2</c:v>
                </c:pt>
                <c:pt idx="79">
                  <c:v>5.430478560923181E-3</c:v>
                </c:pt>
                <c:pt idx="80">
                  <c:v>1.4028736282384885E-2</c:v>
                </c:pt>
                <c:pt idx="81">
                  <c:v>2.6473582984500508E-2</c:v>
                </c:pt>
                <c:pt idx="82">
                  <c:v>1.617830071275031E-2</c:v>
                </c:pt>
                <c:pt idx="83">
                  <c:v>1.7762190293019571E-2</c:v>
                </c:pt>
                <c:pt idx="84">
                  <c:v>1.2557981672134857E-2</c:v>
                </c:pt>
                <c:pt idx="85">
                  <c:v>2.6812987894558209E-2</c:v>
                </c:pt>
                <c:pt idx="86">
                  <c:v>1.617830071275031E-2</c:v>
                </c:pt>
                <c:pt idx="87">
                  <c:v>1.9685484783346533E-2</c:v>
                </c:pt>
                <c:pt idx="88">
                  <c:v>3.7334540106346873E-3</c:v>
                </c:pt>
                <c:pt idx="89">
                  <c:v>1.617830071275031E-2</c:v>
                </c:pt>
                <c:pt idx="90">
                  <c:v>1.2331711732096391E-2</c:v>
                </c:pt>
                <c:pt idx="91">
                  <c:v>1.8101595203077272E-2</c:v>
                </c:pt>
                <c:pt idx="92">
                  <c:v>5.9961534110193459E-3</c:v>
                </c:pt>
                <c:pt idx="93">
                  <c:v>9.6164724516347999E-3</c:v>
                </c:pt>
                <c:pt idx="94">
                  <c:v>1.9346079873288832E-2</c:v>
                </c:pt>
                <c:pt idx="95">
                  <c:v>4.2991288607308522E-3</c:v>
                </c:pt>
                <c:pt idx="96">
                  <c:v>8.7113926914809368E-3</c:v>
                </c:pt>
                <c:pt idx="97">
                  <c:v>1.3915601312365652E-2</c:v>
                </c:pt>
                <c:pt idx="98">
                  <c:v>1.1766036882000227E-2</c:v>
                </c:pt>
                <c:pt idx="99">
                  <c:v>3.7334540106346873E-3</c:v>
                </c:pt>
                <c:pt idx="100">
                  <c:v>1.2557981672134857E-2</c:v>
                </c:pt>
                <c:pt idx="101">
                  <c:v>1.5386355922615681E-2</c:v>
                </c:pt>
                <c:pt idx="102">
                  <c:v>1.1200362031904061E-2</c:v>
                </c:pt>
                <c:pt idx="103">
                  <c:v>1.6743975562846476E-2</c:v>
                </c:pt>
                <c:pt idx="104">
                  <c:v>1.3915601312365652E-2</c:v>
                </c:pt>
                <c:pt idx="105">
                  <c:v>1.6291435682769546E-2</c:v>
                </c:pt>
                <c:pt idx="106">
                  <c:v>1.9798619753365766E-2</c:v>
                </c:pt>
                <c:pt idx="107">
                  <c:v>9.7296074216540341E-3</c:v>
                </c:pt>
                <c:pt idx="108">
                  <c:v>1.0974092091865596E-2</c:v>
                </c:pt>
                <c:pt idx="109">
                  <c:v>1.4141871252404119E-2</c:v>
                </c:pt>
                <c:pt idx="110">
                  <c:v>1.7875325263038807E-2</c:v>
                </c:pt>
                <c:pt idx="111">
                  <c:v>1.9459214843308068E-2</c:v>
                </c:pt>
                <c:pt idx="112">
                  <c:v>1.6065165742731077E-2</c:v>
                </c:pt>
                <c:pt idx="113">
                  <c:v>4.2991288607308522E-3</c:v>
                </c:pt>
                <c:pt idx="114">
                  <c:v>3.5071840705962211E-3</c:v>
                </c:pt>
                <c:pt idx="115">
                  <c:v>1.8101595203077272E-2</c:v>
                </c:pt>
                <c:pt idx="116">
                  <c:v>1.2444846702115623E-2</c:v>
                </c:pt>
                <c:pt idx="117">
                  <c:v>1.0974092091865596E-2</c:v>
                </c:pt>
                <c:pt idx="118">
                  <c:v>6.7880982011539765E-3</c:v>
                </c:pt>
                <c:pt idx="119">
                  <c:v>2.5455368254327412E-2</c:v>
                </c:pt>
                <c:pt idx="120">
                  <c:v>1.4481276162461816E-2</c:v>
                </c:pt>
                <c:pt idx="121">
                  <c:v>1.1087227061884829E-2</c:v>
                </c:pt>
                <c:pt idx="122">
                  <c:v>5.9961534110193459E-3</c:v>
                </c:pt>
                <c:pt idx="123">
                  <c:v>7.5800429912886071E-3</c:v>
                </c:pt>
                <c:pt idx="124">
                  <c:v>7.3537730512501414E-3</c:v>
                </c:pt>
                <c:pt idx="125">
                  <c:v>7.6931779613078404E-3</c:v>
                </c:pt>
                <c:pt idx="126">
                  <c:v>7.1275031112116756E-3</c:v>
                </c:pt>
                <c:pt idx="127">
                  <c:v>6.7880982011539765E-3</c:v>
                </c:pt>
                <c:pt idx="128">
                  <c:v>6.7880982011539765E-3</c:v>
                </c:pt>
                <c:pt idx="129">
                  <c:v>7.1275031112116756E-3</c:v>
                </c:pt>
                <c:pt idx="130">
                  <c:v>1.380246634234642E-2</c:v>
                </c:pt>
                <c:pt idx="131">
                  <c:v>2.1495644303654259E-2</c:v>
                </c:pt>
                <c:pt idx="132">
                  <c:v>1.9006674963231135E-2</c:v>
                </c:pt>
                <c:pt idx="133">
                  <c:v>7.1275031112116756E-3</c:v>
                </c:pt>
                <c:pt idx="134">
                  <c:v>6.7880982011539765E-3</c:v>
                </c:pt>
                <c:pt idx="135">
                  <c:v>3.7334540106346873E-3</c:v>
                </c:pt>
                <c:pt idx="136">
                  <c:v>1.0069012331711731E-2</c:v>
                </c:pt>
                <c:pt idx="137">
                  <c:v>3.7334540106346873E-3</c:v>
                </c:pt>
                <c:pt idx="138">
                  <c:v>1.4028736282384885E-2</c:v>
                </c:pt>
                <c:pt idx="139">
                  <c:v>3.8465889806539202E-3</c:v>
                </c:pt>
                <c:pt idx="140">
                  <c:v>1.153976694196176E-2</c:v>
                </c:pt>
                <c:pt idx="141">
                  <c:v>7.240638081230908E-3</c:v>
                </c:pt>
                <c:pt idx="142">
                  <c:v>7.240638081230908E-3</c:v>
                </c:pt>
                <c:pt idx="143">
                  <c:v>9.8427423916732665E-3</c:v>
                </c:pt>
                <c:pt idx="144">
                  <c:v>1.153976694196176E-2</c:v>
                </c:pt>
                <c:pt idx="145">
                  <c:v>1.6517705622808011E-2</c:v>
                </c:pt>
                <c:pt idx="146">
                  <c:v>9.390202511596335E-3</c:v>
                </c:pt>
                <c:pt idx="147">
                  <c:v>9.8427423916732665E-3</c:v>
                </c:pt>
                <c:pt idx="148">
                  <c:v>5.0910736508654828E-3</c:v>
                </c:pt>
                <c:pt idx="149">
                  <c:v>1.8667270053173438E-2</c:v>
                </c:pt>
                <c:pt idx="150">
                  <c:v>1.5386355922615681E-2</c:v>
                </c:pt>
                <c:pt idx="151">
                  <c:v>4.1859938907116189E-3</c:v>
                </c:pt>
                <c:pt idx="152">
                  <c:v>9.8427423916732665E-3</c:v>
                </c:pt>
                <c:pt idx="153">
                  <c:v>1.5386355922615681E-2</c:v>
                </c:pt>
                <c:pt idx="154">
                  <c:v>1.0860957121846362E-2</c:v>
                </c:pt>
                <c:pt idx="155">
                  <c:v>7.240638081230908E-3</c:v>
                </c:pt>
                <c:pt idx="156">
                  <c:v>9.390202511596335E-3</c:v>
                </c:pt>
                <c:pt idx="157">
                  <c:v>7.0143681411924423E-3</c:v>
                </c:pt>
                <c:pt idx="158">
                  <c:v>2.0590564543500396E-2</c:v>
                </c:pt>
                <c:pt idx="159">
                  <c:v>1.5046951012557982E-2</c:v>
                </c:pt>
                <c:pt idx="160">
                  <c:v>1.3576196402307953E-2</c:v>
                </c:pt>
                <c:pt idx="161">
                  <c:v>4.9779386808462495E-3</c:v>
                </c:pt>
                <c:pt idx="162">
                  <c:v>1.4820681072519515E-2</c:v>
                </c:pt>
                <c:pt idx="163">
                  <c:v>1.5952030772711845E-2</c:v>
                </c:pt>
                <c:pt idx="164">
                  <c:v>1.1766036882000227E-2</c:v>
                </c:pt>
                <c:pt idx="165">
                  <c:v>7.3537730512501414E-3</c:v>
                </c:pt>
                <c:pt idx="166">
                  <c:v>1.4933816042538749E-2</c:v>
                </c:pt>
                <c:pt idx="167">
                  <c:v>5.8830184410001134E-3</c:v>
                </c:pt>
                <c:pt idx="168">
                  <c:v>1.1652901911980993E-2</c:v>
                </c:pt>
                <c:pt idx="169">
                  <c:v>2.4889693404231247E-3</c:v>
                </c:pt>
                <c:pt idx="170">
                  <c:v>3.9597239506731531E-3</c:v>
                </c:pt>
                <c:pt idx="171">
                  <c:v>1.572576083267338E-2</c:v>
                </c:pt>
                <c:pt idx="172">
                  <c:v>1.3236791492250254E-2</c:v>
                </c:pt>
                <c:pt idx="173">
                  <c:v>7.1275031112116756E-3</c:v>
                </c:pt>
                <c:pt idx="174">
                  <c:v>8.7113926914809368E-3</c:v>
                </c:pt>
                <c:pt idx="175">
                  <c:v>9.7296074216540341E-3</c:v>
                </c:pt>
                <c:pt idx="176">
                  <c:v>1.5046951012557982E-2</c:v>
                </c:pt>
                <c:pt idx="177">
                  <c:v>3.8465889806539202E-3</c:v>
                </c:pt>
                <c:pt idx="178">
                  <c:v>1.617830071275031E-2</c:v>
                </c:pt>
                <c:pt idx="179">
                  <c:v>4.2991288607308522E-3</c:v>
                </c:pt>
                <c:pt idx="180">
                  <c:v>3.8465889806539202E-3</c:v>
                </c:pt>
                <c:pt idx="181">
                  <c:v>5.5436135309424144E-3</c:v>
                </c:pt>
                <c:pt idx="182">
                  <c:v>1.4820681072519515E-2</c:v>
                </c:pt>
                <c:pt idx="183">
                  <c:v>1.2784251612173322E-2</c:v>
                </c:pt>
                <c:pt idx="184">
                  <c:v>6.1092883810385792E-3</c:v>
                </c:pt>
                <c:pt idx="185">
                  <c:v>9.2770675415771008E-3</c:v>
                </c:pt>
                <c:pt idx="186">
                  <c:v>1.9459214843308068E-2</c:v>
                </c:pt>
                <c:pt idx="187">
                  <c:v>3.5071840705962211E-3</c:v>
                </c:pt>
                <c:pt idx="188">
                  <c:v>1.0182147301730966E-2</c:v>
                </c:pt>
                <c:pt idx="189">
                  <c:v>4.0728589206923864E-3</c:v>
                </c:pt>
                <c:pt idx="190">
                  <c:v>8.4851227514424702E-3</c:v>
                </c:pt>
                <c:pt idx="191">
                  <c:v>5.0910736508654828E-3</c:v>
                </c:pt>
                <c:pt idx="192">
                  <c:v>9.390202511596335E-3</c:v>
                </c:pt>
                <c:pt idx="193">
                  <c:v>9.7296074216540341E-3</c:v>
                </c:pt>
                <c:pt idx="194">
                  <c:v>1.2218576762077158E-2</c:v>
                </c:pt>
                <c:pt idx="195">
                  <c:v>2.6021043104423576E-3</c:v>
                </c:pt>
                <c:pt idx="196">
                  <c:v>1.1652901911980993E-2</c:v>
                </c:pt>
                <c:pt idx="197">
                  <c:v>2.3871478674058151E-2</c:v>
                </c:pt>
                <c:pt idx="198">
                  <c:v>4.6385337707885504E-3</c:v>
                </c:pt>
                <c:pt idx="199">
                  <c:v>1.5386355922615681E-2</c:v>
                </c:pt>
                <c:pt idx="200">
                  <c:v>2.0364294603461932E-3</c:v>
                </c:pt>
                <c:pt idx="201">
                  <c:v>1.1766036882000227E-2</c:v>
                </c:pt>
                <c:pt idx="202">
                  <c:v>2.3758343704038919E-3</c:v>
                </c:pt>
                <c:pt idx="203">
                  <c:v>1.4707546102500283E-2</c:v>
                </c:pt>
                <c:pt idx="204">
                  <c:v>1.9006674963231135E-2</c:v>
                </c:pt>
                <c:pt idx="205">
                  <c:v>1.1652901911980993E-2</c:v>
                </c:pt>
                <c:pt idx="206">
                  <c:v>8.2588528114040053E-3</c:v>
                </c:pt>
                <c:pt idx="207">
                  <c:v>8.2588528114040053E-3</c:v>
                </c:pt>
                <c:pt idx="208">
                  <c:v>1.9232944903269601E-3</c:v>
                </c:pt>
                <c:pt idx="209">
                  <c:v>3.8465889806539202E-3</c:v>
                </c:pt>
                <c:pt idx="210">
                  <c:v>2.1495644303654259E-2</c:v>
                </c:pt>
                <c:pt idx="211">
                  <c:v>1.8441000113134969E-2</c:v>
                </c:pt>
                <c:pt idx="212">
                  <c:v>6.9012331711732098E-3</c:v>
                </c:pt>
                <c:pt idx="213">
                  <c:v>2.6021043104423576E-3</c:v>
                </c:pt>
                <c:pt idx="214">
                  <c:v>4.2991288607308522E-3</c:v>
                </c:pt>
                <c:pt idx="215">
                  <c:v>8.4851227514424702E-3</c:v>
                </c:pt>
                <c:pt idx="216">
                  <c:v>3.5071840705962211E-3</c:v>
                </c:pt>
                <c:pt idx="217">
                  <c:v>1.5386355922615681E-2</c:v>
                </c:pt>
                <c:pt idx="218">
                  <c:v>3.620319040615454E-3</c:v>
                </c:pt>
                <c:pt idx="219">
                  <c:v>1.0069012331711731E-2</c:v>
                </c:pt>
                <c:pt idx="220">
                  <c:v>4.525398800769318E-3</c:v>
                </c:pt>
                <c:pt idx="221">
                  <c:v>1.5499490892634913E-2</c:v>
                </c:pt>
                <c:pt idx="222">
                  <c:v>7.6931779613078404E-3</c:v>
                </c:pt>
                <c:pt idx="223">
                  <c:v>2.0929969453558094E-2</c:v>
                </c:pt>
                <c:pt idx="224">
                  <c:v>4.4122638307500846E-3</c:v>
                </c:pt>
                <c:pt idx="225">
                  <c:v>7.3537730512501414E-3</c:v>
                </c:pt>
                <c:pt idx="226">
                  <c:v>1.3010521552211789E-2</c:v>
                </c:pt>
                <c:pt idx="227">
                  <c:v>1.2557981672134857E-2</c:v>
                </c:pt>
                <c:pt idx="228">
                  <c:v>1.5046951012557982E-2</c:v>
                </c:pt>
                <c:pt idx="229">
                  <c:v>7.1275031112116756E-3</c:v>
                </c:pt>
                <c:pt idx="230">
                  <c:v>3.7334540106346873E-3</c:v>
                </c:pt>
                <c:pt idx="231">
                  <c:v>1.3915601312365652E-2</c:v>
                </c:pt>
                <c:pt idx="232">
                  <c:v>8.2588528114040053E-3</c:v>
                </c:pt>
                <c:pt idx="233">
                  <c:v>3.5071840705962211E-3</c:v>
                </c:pt>
                <c:pt idx="234">
                  <c:v>2.7152392804615905E-3</c:v>
                </c:pt>
                <c:pt idx="235">
                  <c:v>9.0507976015386359E-3</c:v>
                </c:pt>
                <c:pt idx="236">
                  <c:v>3.7334540106346873E-3</c:v>
                </c:pt>
                <c:pt idx="237">
                  <c:v>3.0546441905192896E-3</c:v>
                </c:pt>
                <c:pt idx="238">
                  <c:v>1.697024550288494E-2</c:v>
                </c:pt>
                <c:pt idx="239">
                  <c:v>1.572576083267338E-2</c:v>
                </c:pt>
                <c:pt idx="240">
                  <c:v>1.1879171852019459E-2</c:v>
                </c:pt>
                <c:pt idx="241">
                  <c:v>9.0507976015386359E-3</c:v>
                </c:pt>
                <c:pt idx="242">
                  <c:v>3.0546441905192896E-3</c:v>
                </c:pt>
                <c:pt idx="243">
                  <c:v>6.5618282611155107E-3</c:v>
                </c:pt>
                <c:pt idx="244">
                  <c:v>4.4122638307500846E-3</c:v>
                </c:pt>
                <c:pt idx="245">
                  <c:v>1.5499490892634913E-2</c:v>
                </c:pt>
                <c:pt idx="246">
                  <c:v>7.3537730512501414E-3</c:v>
                </c:pt>
                <c:pt idx="247">
                  <c:v>3.0546441905192896E-3</c:v>
                </c:pt>
                <c:pt idx="248">
                  <c:v>7.3537730512501414E-3</c:v>
                </c:pt>
                <c:pt idx="249">
                  <c:v>1.7535920352981106E-2</c:v>
                </c:pt>
                <c:pt idx="250">
                  <c:v>4.6385337707885504E-3</c:v>
                </c:pt>
                <c:pt idx="251">
                  <c:v>4.2991288607308522E-3</c:v>
                </c:pt>
                <c:pt idx="252">
                  <c:v>7.8063129313270729E-3</c:v>
                </c:pt>
                <c:pt idx="253">
                  <c:v>6.335558321077045E-3</c:v>
                </c:pt>
                <c:pt idx="254">
                  <c:v>2.0364294603461932E-3</c:v>
                </c:pt>
                <c:pt idx="255">
                  <c:v>1.5952030772711845E-2</c:v>
                </c:pt>
                <c:pt idx="256">
                  <c:v>3.0546441905192896E-3</c:v>
                </c:pt>
                <c:pt idx="257">
                  <c:v>6.4486932910962783E-3</c:v>
                </c:pt>
                <c:pt idx="258">
                  <c:v>6.6749632311347441E-3</c:v>
                </c:pt>
                <c:pt idx="259">
                  <c:v>3.620319040615454E-3</c:v>
                </c:pt>
                <c:pt idx="260">
                  <c:v>1.9346079873288832E-2</c:v>
                </c:pt>
                <c:pt idx="261">
                  <c:v>2.0364294603461932E-3</c:v>
                </c:pt>
                <c:pt idx="262">
                  <c:v>1.1766036882000227E-2</c:v>
                </c:pt>
                <c:pt idx="263">
                  <c:v>2.7152392804615905E-3</c:v>
                </c:pt>
                <c:pt idx="264">
                  <c:v>4.1859938907116189E-3</c:v>
                </c:pt>
                <c:pt idx="265">
                  <c:v>2.658671795451974E-2</c:v>
                </c:pt>
                <c:pt idx="266">
                  <c:v>5.2042086208847153E-3</c:v>
                </c:pt>
                <c:pt idx="267">
                  <c:v>2.6021043104423576E-3</c:v>
                </c:pt>
                <c:pt idx="268">
                  <c:v>4.1859938907116189E-3</c:v>
                </c:pt>
                <c:pt idx="269">
                  <c:v>2.6021043104423576E-3</c:v>
                </c:pt>
                <c:pt idx="270">
                  <c:v>4.2991288607308522E-3</c:v>
                </c:pt>
                <c:pt idx="271">
                  <c:v>1.2331711732096391E-2</c:v>
                </c:pt>
                <c:pt idx="272">
                  <c:v>3.9597239506731531E-3</c:v>
                </c:pt>
                <c:pt idx="273">
                  <c:v>1.810159520307727E-3</c:v>
                </c:pt>
                <c:pt idx="274">
                  <c:v>1.810159520307727E-3</c:v>
                </c:pt>
                <c:pt idx="275">
                  <c:v>6.6749632311347441E-3</c:v>
                </c:pt>
                <c:pt idx="276">
                  <c:v>1.0182147301730966E-2</c:v>
                </c:pt>
                <c:pt idx="277">
                  <c:v>5.5436135309424144E-3</c:v>
                </c:pt>
                <c:pt idx="278">
                  <c:v>2.0364294603461932E-3</c:v>
                </c:pt>
                <c:pt idx="279">
                  <c:v>3.3940491005769883E-3</c:v>
                </c:pt>
                <c:pt idx="280">
                  <c:v>1.810159520307727E-3</c:v>
                </c:pt>
                <c:pt idx="281">
                  <c:v>3.0546441905192896E-3</c:v>
                </c:pt>
                <c:pt idx="282">
                  <c:v>5.0910736508654828E-3</c:v>
                </c:pt>
                <c:pt idx="283">
                  <c:v>4.525398800769318E-3</c:v>
                </c:pt>
                <c:pt idx="284">
                  <c:v>4.1859938907116189E-3</c:v>
                </c:pt>
                <c:pt idx="285">
                  <c:v>1.810159520307727E-3</c:v>
                </c:pt>
                <c:pt idx="286">
                  <c:v>1.810159520307727E-3</c:v>
                </c:pt>
                <c:pt idx="287">
                  <c:v>2.6021043104423576E-3</c:v>
                </c:pt>
                <c:pt idx="288">
                  <c:v>1.3915601312365652E-2</c:v>
                </c:pt>
                <c:pt idx="289">
                  <c:v>7.3537730512501414E-3</c:v>
                </c:pt>
                <c:pt idx="290">
                  <c:v>1.810159520307727E-3</c:v>
                </c:pt>
                <c:pt idx="291">
                  <c:v>1.5046951012557982E-2</c:v>
                </c:pt>
                <c:pt idx="292">
                  <c:v>2.7152392804615905E-3</c:v>
                </c:pt>
                <c:pt idx="293">
                  <c:v>4.6385337707885504E-3</c:v>
                </c:pt>
                <c:pt idx="294">
                  <c:v>2.3758343704038919E-3</c:v>
                </c:pt>
                <c:pt idx="295">
                  <c:v>5.6567485009616477E-3</c:v>
                </c:pt>
                <c:pt idx="296">
                  <c:v>3.0546441905192896E-3</c:v>
                </c:pt>
                <c:pt idx="297">
                  <c:v>2.0364294603461932E-3</c:v>
                </c:pt>
                <c:pt idx="298">
                  <c:v>8.0325828713655387E-3</c:v>
                </c:pt>
                <c:pt idx="299">
                  <c:v>2.1043104423577329E-2</c:v>
                </c:pt>
                <c:pt idx="300">
                  <c:v>3.2809141305577554E-3</c:v>
                </c:pt>
                <c:pt idx="301">
                  <c:v>2.8283742504808238E-3</c:v>
                </c:pt>
                <c:pt idx="302">
                  <c:v>3.0546441905192896E-3</c:v>
                </c:pt>
                <c:pt idx="303">
                  <c:v>3.1677791605385225E-3</c:v>
                </c:pt>
                <c:pt idx="304">
                  <c:v>3.2809141305577554E-3</c:v>
                </c:pt>
                <c:pt idx="305">
                  <c:v>8.7113926914809368E-3</c:v>
                </c:pt>
                <c:pt idx="306">
                  <c:v>3.2809141305577554E-3</c:v>
                </c:pt>
                <c:pt idx="307">
                  <c:v>2.8283742504808238E-3</c:v>
                </c:pt>
                <c:pt idx="308">
                  <c:v>8.4851227514424702E-3</c:v>
                </c:pt>
                <c:pt idx="309">
                  <c:v>1.7649055323000339E-2</c:v>
                </c:pt>
                <c:pt idx="310">
                  <c:v>4.864803710827017E-3</c:v>
                </c:pt>
                <c:pt idx="311">
                  <c:v>2.262699400384659E-3</c:v>
                </c:pt>
                <c:pt idx="312">
                  <c:v>2.1495644303654261E-3</c:v>
                </c:pt>
                <c:pt idx="313">
                  <c:v>1.8667270053173438E-2</c:v>
                </c:pt>
                <c:pt idx="314">
                  <c:v>2.3758343704038919E-3</c:v>
                </c:pt>
                <c:pt idx="315">
                  <c:v>7.4669080212693747E-3</c:v>
                </c:pt>
                <c:pt idx="316">
                  <c:v>2.7152392804615905E-3</c:v>
                </c:pt>
                <c:pt idx="317">
                  <c:v>1.7535920352981106E-2</c:v>
                </c:pt>
                <c:pt idx="318">
                  <c:v>3.1677791605385225E-3</c:v>
                </c:pt>
                <c:pt idx="319">
                  <c:v>4.864803710827017E-3</c:v>
                </c:pt>
                <c:pt idx="320">
                  <c:v>2.6021043104423576E-3</c:v>
                </c:pt>
                <c:pt idx="321">
                  <c:v>2.3758343704038919E-3</c:v>
                </c:pt>
                <c:pt idx="322">
                  <c:v>2.183504921371196E-2</c:v>
                </c:pt>
                <c:pt idx="323">
                  <c:v>2.8283742504808238E-3</c:v>
                </c:pt>
                <c:pt idx="324">
                  <c:v>3.8465889806539202E-3</c:v>
                </c:pt>
                <c:pt idx="325">
                  <c:v>9.7296074216540341E-3</c:v>
                </c:pt>
                <c:pt idx="326">
                  <c:v>2.6021043104423576E-3</c:v>
                </c:pt>
                <c:pt idx="327">
                  <c:v>1.7988460233058039E-2</c:v>
                </c:pt>
                <c:pt idx="328">
                  <c:v>1.7196515442923409E-2</c:v>
                </c:pt>
                <c:pt idx="329">
                  <c:v>1.5612625862654146E-2</c:v>
                </c:pt>
                <c:pt idx="330">
                  <c:v>3.2809141305577554E-3</c:v>
                </c:pt>
                <c:pt idx="331">
                  <c:v>9.0507976015386359E-3</c:v>
                </c:pt>
                <c:pt idx="332">
                  <c:v>4.1859938907116189E-3</c:v>
                </c:pt>
                <c:pt idx="333">
                  <c:v>4.525398800769318E-3</c:v>
                </c:pt>
                <c:pt idx="334">
                  <c:v>8.2588528114040053E-3</c:v>
                </c:pt>
                <c:pt idx="335">
                  <c:v>8.1457178413847729E-3</c:v>
                </c:pt>
                <c:pt idx="336">
                  <c:v>1.810159520307727E-3</c:v>
                </c:pt>
                <c:pt idx="337">
                  <c:v>8.4851227514424702E-3</c:v>
                </c:pt>
                <c:pt idx="338">
                  <c:v>7.240638081230908E-3</c:v>
                </c:pt>
                <c:pt idx="339">
                  <c:v>2.9415092205000567E-3</c:v>
                </c:pt>
                <c:pt idx="340">
                  <c:v>3.5071840705962211E-3</c:v>
                </c:pt>
                <c:pt idx="341">
                  <c:v>3.2809141305577554E-3</c:v>
                </c:pt>
                <c:pt idx="342">
                  <c:v>2.8283742504808238E-3</c:v>
                </c:pt>
                <c:pt idx="343">
                  <c:v>2.0364294603461932E-3</c:v>
                </c:pt>
                <c:pt idx="344">
                  <c:v>4.1859938907116189E-3</c:v>
                </c:pt>
                <c:pt idx="345">
                  <c:v>4.4122638307500846E-3</c:v>
                </c:pt>
                <c:pt idx="346">
                  <c:v>4.6385337707885504E-3</c:v>
                </c:pt>
                <c:pt idx="347">
                  <c:v>1.810159520307727E-3</c:v>
                </c:pt>
                <c:pt idx="348">
                  <c:v>1.074782215182713E-2</c:v>
                </c:pt>
                <c:pt idx="349">
                  <c:v>1.4933816042538749E-2</c:v>
                </c:pt>
                <c:pt idx="350">
                  <c:v>4.9779386808462495E-3</c:v>
                </c:pt>
                <c:pt idx="351">
                  <c:v>1.3010521552211789E-2</c:v>
                </c:pt>
                <c:pt idx="352">
                  <c:v>4.6385337707885504E-3</c:v>
                </c:pt>
                <c:pt idx="353">
                  <c:v>1.5386355922615681E-2</c:v>
                </c:pt>
                <c:pt idx="354">
                  <c:v>3.5071840705962211E-3</c:v>
                </c:pt>
                <c:pt idx="355">
                  <c:v>1.2897386582192557E-2</c:v>
                </c:pt>
                <c:pt idx="356">
                  <c:v>5.8830184410001134E-3</c:v>
                </c:pt>
                <c:pt idx="357">
                  <c:v>3.8465889806539202E-3</c:v>
                </c:pt>
                <c:pt idx="358">
                  <c:v>9.5033374816155675E-3</c:v>
                </c:pt>
                <c:pt idx="359">
                  <c:v>5.8830184410001134E-3</c:v>
                </c:pt>
                <c:pt idx="360">
                  <c:v>2.0364294603461932E-3</c:v>
                </c:pt>
                <c:pt idx="361">
                  <c:v>1.5499490892634913E-2</c:v>
                </c:pt>
                <c:pt idx="362">
                  <c:v>5.5436135309424144E-3</c:v>
                </c:pt>
                <c:pt idx="363">
                  <c:v>3.620319040615454E-3</c:v>
                </c:pt>
                <c:pt idx="364">
                  <c:v>4.6385337707885504E-3</c:v>
                </c:pt>
                <c:pt idx="365">
                  <c:v>1.3010521552211789E-2</c:v>
                </c:pt>
                <c:pt idx="366">
                  <c:v>2.6021043104423576E-3</c:v>
                </c:pt>
                <c:pt idx="367">
                  <c:v>3.9597239506731531E-3</c:v>
                </c:pt>
                <c:pt idx="368">
                  <c:v>2.7152392804615905E-3</c:v>
                </c:pt>
                <c:pt idx="369">
                  <c:v>2.262699400384659E-3</c:v>
                </c:pt>
                <c:pt idx="370">
                  <c:v>2.4889693404231247E-3</c:v>
                </c:pt>
                <c:pt idx="371">
                  <c:v>5.3173435909039486E-3</c:v>
                </c:pt>
                <c:pt idx="372">
                  <c:v>1.3123656522231021E-2</c:v>
                </c:pt>
                <c:pt idx="373">
                  <c:v>2.6021043104423576E-3</c:v>
                </c:pt>
                <c:pt idx="374">
                  <c:v>9.0507976015386359E-3</c:v>
                </c:pt>
                <c:pt idx="375">
                  <c:v>1.8441000113134969E-2</c:v>
                </c:pt>
                <c:pt idx="376">
                  <c:v>2.8283742504808238E-3</c:v>
                </c:pt>
                <c:pt idx="377">
                  <c:v>1.4820681072519515E-2</c:v>
                </c:pt>
                <c:pt idx="378">
                  <c:v>5.9961534110193459E-3</c:v>
                </c:pt>
                <c:pt idx="379">
                  <c:v>1.153976694196176E-2</c:v>
                </c:pt>
                <c:pt idx="380">
                  <c:v>1.9232944903269601E-3</c:v>
                </c:pt>
                <c:pt idx="381">
                  <c:v>7.3537730512501414E-3</c:v>
                </c:pt>
                <c:pt idx="382">
                  <c:v>4.6385337707885504E-3</c:v>
                </c:pt>
                <c:pt idx="383">
                  <c:v>7.4669080212693747E-3</c:v>
                </c:pt>
                <c:pt idx="384">
                  <c:v>1.9232944903269601E-3</c:v>
                </c:pt>
                <c:pt idx="385">
                  <c:v>1.5046951012557982E-2</c:v>
                </c:pt>
                <c:pt idx="386">
                  <c:v>4.864803710827017E-3</c:v>
                </c:pt>
                <c:pt idx="387">
                  <c:v>1.9232944903269601E-3</c:v>
                </c:pt>
                <c:pt idx="388">
                  <c:v>4.6385337707885504E-3</c:v>
                </c:pt>
                <c:pt idx="389">
                  <c:v>9.390202511596335E-3</c:v>
                </c:pt>
                <c:pt idx="390">
                  <c:v>2.8283742504808238E-3</c:v>
                </c:pt>
                <c:pt idx="391">
                  <c:v>8.4851227514424702E-3</c:v>
                </c:pt>
                <c:pt idx="392">
                  <c:v>3.3940491005769883E-3</c:v>
                </c:pt>
                <c:pt idx="393">
                  <c:v>7.1275031112116756E-3</c:v>
                </c:pt>
                <c:pt idx="394">
                  <c:v>1.8327865143115737E-2</c:v>
                </c:pt>
                <c:pt idx="395">
                  <c:v>7.9194479013463062E-3</c:v>
                </c:pt>
                <c:pt idx="396">
                  <c:v>2.7152392804615905E-3</c:v>
                </c:pt>
                <c:pt idx="397">
                  <c:v>4.7516687408077837E-3</c:v>
                </c:pt>
                <c:pt idx="398">
                  <c:v>1.4707546102500284E-3</c:v>
                </c:pt>
                <c:pt idx="399">
                  <c:v>5.8830184410001134E-3</c:v>
                </c:pt>
                <c:pt idx="400">
                  <c:v>1.0295282271750198E-2</c:v>
                </c:pt>
                <c:pt idx="401">
                  <c:v>1.6970245502884941E-3</c:v>
                </c:pt>
                <c:pt idx="402">
                  <c:v>5.2042086208847153E-3</c:v>
                </c:pt>
                <c:pt idx="403">
                  <c:v>1.3236791492250254E-2</c:v>
                </c:pt>
                <c:pt idx="404">
                  <c:v>2.4889693404231247E-3</c:v>
                </c:pt>
                <c:pt idx="405">
                  <c:v>2.262699400384659E-3</c:v>
                </c:pt>
                <c:pt idx="406">
                  <c:v>1.4707546102500284E-3</c:v>
                </c:pt>
                <c:pt idx="407">
                  <c:v>4.2991288607308522E-3</c:v>
                </c:pt>
                <c:pt idx="408">
                  <c:v>9.955877361692499E-3</c:v>
                </c:pt>
                <c:pt idx="409">
                  <c:v>2.4889693404231247E-3</c:v>
                </c:pt>
                <c:pt idx="410">
                  <c:v>5.8830184410001134E-3</c:v>
                </c:pt>
                <c:pt idx="411">
                  <c:v>7.1275031112116756E-3</c:v>
                </c:pt>
                <c:pt idx="412">
                  <c:v>2.1495644303654261E-3</c:v>
                </c:pt>
                <c:pt idx="413">
                  <c:v>2.6021043104423576E-3</c:v>
                </c:pt>
                <c:pt idx="414">
                  <c:v>2.262699400384659E-3</c:v>
                </c:pt>
                <c:pt idx="415">
                  <c:v>2.0477429573481164E-2</c:v>
                </c:pt>
                <c:pt idx="416">
                  <c:v>1.4707546102500284E-3</c:v>
                </c:pt>
                <c:pt idx="417">
                  <c:v>1.4707546102500284E-3</c:v>
                </c:pt>
                <c:pt idx="418">
                  <c:v>1.4707546102500284E-3</c:v>
                </c:pt>
                <c:pt idx="419">
                  <c:v>1.4707546102500284E-3</c:v>
                </c:pt>
                <c:pt idx="420">
                  <c:v>1.4707546102500284E-3</c:v>
                </c:pt>
                <c:pt idx="421">
                  <c:v>3.1677791605385225E-3</c:v>
                </c:pt>
                <c:pt idx="422">
                  <c:v>5.3173435909039486E-3</c:v>
                </c:pt>
                <c:pt idx="423">
                  <c:v>2.0364294603461932E-3</c:v>
                </c:pt>
                <c:pt idx="424">
                  <c:v>5.5436135309424144E-3</c:v>
                </c:pt>
                <c:pt idx="425">
                  <c:v>2.7152392804615905E-3</c:v>
                </c:pt>
                <c:pt idx="426">
                  <c:v>1.810159520307727E-3</c:v>
                </c:pt>
                <c:pt idx="427">
                  <c:v>2.8283742504808238E-3</c:v>
                </c:pt>
                <c:pt idx="428">
                  <c:v>1.9232944903269601E-3</c:v>
                </c:pt>
                <c:pt idx="429">
                  <c:v>2.0364294603461932E-3</c:v>
                </c:pt>
                <c:pt idx="430">
                  <c:v>1.4707546102500284E-3</c:v>
                </c:pt>
                <c:pt idx="431">
                  <c:v>1.4707546102500284E-3</c:v>
                </c:pt>
                <c:pt idx="432">
                  <c:v>1.3689331372327185E-2</c:v>
                </c:pt>
                <c:pt idx="433">
                  <c:v>2.9415092205000567E-3</c:v>
                </c:pt>
                <c:pt idx="434">
                  <c:v>8.7113926914809368E-3</c:v>
                </c:pt>
                <c:pt idx="435">
                  <c:v>3.9597239506731531E-3</c:v>
                </c:pt>
                <c:pt idx="436">
                  <c:v>2.1495644303654261E-3</c:v>
                </c:pt>
                <c:pt idx="437">
                  <c:v>8.8245276615001693E-3</c:v>
                </c:pt>
                <c:pt idx="438">
                  <c:v>8.8245276615001693E-3</c:v>
                </c:pt>
                <c:pt idx="439">
                  <c:v>2.1495644303654261E-3</c:v>
                </c:pt>
                <c:pt idx="440">
                  <c:v>2.4889693404231247E-3</c:v>
                </c:pt>
                <c:pt idx="441">
                  <c:v>8.7113926914809368E-3</c:v>
                </c:pt>
                <c:pt idx="442">
                  <c:v>3.8465889806539202E-3</c:v>
                </c:pt>
                <c:pt idx="443">
                  <c:v>1.4707546102500284E-3</c:v>
                </c:pt>
                <c:pt idx="444">
                  <c:v>1.4707546102500284E-3</c:v>
                </c:pt>
                <c:pt idx="445">
                  <c:v>1.5838895802692612E-3</c:v>
                </c:pt>
                <c:pt idx="446">
                  <c:v>1.4707546102500284E-3</c:v>
                </c:pt>
                <c:pt idx="447">
                  <c:v>2.1495644303654261E-3</c:v>
                </c:pt>
                <c:pt idx="448">
                  <c:v>1.3689331372327185E-2</c:v>
                </c:pt>
                <c:pt idx="449">
                  <c:v>1.7309650412942641E-2</c:v>
                </c:pt>
                <c:pt idx="450">
                  <c:v>4.1859938907116189E-3</c:v>
                </c:pt>
                <c:pt idx="451">
                  <c:v>2.3758343704038919E-3</c:v>
                </c:pt>
                <c:pt idx="452">
                  <c:v>2.262699400384659E-3</c:v>
                </c:pt>
                <c:pt idx="453">
                  <c:v>1.8441000113134969E-2</c:v>
                </c:pt>
                <c:pt idx="454">
                  <c:v>4.0728589206923864E-3</c:v>
                </c:pt>
                <c:pt idx="455">
                  <c:v>1.4707546102500284E-3</c:v>
                </c:pt>
                <c:pt idx="456">
                  <c:v>4.9779386808462495E-3</c:v>
                </c:pt>
                <c:pt idx="457">
                  <c:v>1.4707546102500284E-3</c:v>
                </c:pt>
                <c:pt idx="458">
                  <c:v>2.4889693404231247E-3</c:v>
                </c:pt>
                <c:pt idx="459">
                  <c:v>4.0728589206923864E-3</c:v>
                </c:pt>
                <c:pt idx="460">
                  <c:v>4.525398800769318E-3</c:v>
                </c:pt>
                <c:pt idx="461">
                  <c:v>1.7535920352981106E-2</c:v>
                </c:pt>
                <c:pt idx="462">
                  <c:v>1.5838895802692612E-3</c:v>
                </c:pt>
                <c:pt idx="463">
                  <c:v>3.2809141305577554E-3</c:v>
                </c:pt>
                <c:pt idx="464">
                  <c:v>7.9194479013463062E-3</c:v>
                </c:pt>
                <c:pt idx="465">
                  <c:v>8.3719877814232378E-3</c:v>
                </c:pt>
                <c:pt idx="466">
                  <c:v>7.9194479013463062E-3</c:v>
                </c:pt>
                <c:pt idx="467">
                  <c:v>2.262699400384659E-3</c:v>
                </c:pt>
                <c:pt idx="468">
                  <c:v>7.1275031112116756E-3</c:v>
                </c:pt>
                <c:pt idx="469">
                  <c:v>3.0546441905192896E-3</c:v>
                </c:pt>
                <c:pt idx="470">
                  <c:v>2.9415092205000567E-3</c:v>
                </c:pt>
                <c:pt idx="471">
                  <c:v>4.7516687408077837E-3</c:v>
                </c:pt>
                <c:pt idx="472">
                  <c:v>1.810159520307727E-3</c:v>
                </c:pt>
                <c:pt idx="473">
                  <c:v>2.4889693404231247E-3</c:v>
                </c:pt>
                <c:pt idx="474">
                  <c:v>3.1677791605385225E-3</c:v>
                </c:pt>
                <c:pt idx="475">
                  <c:v>2.262699400384659E-3</c:v>
                </c:pt>
                <c:pt idx="476">
                  <c:v>2.1495644303654261E-3</c:v>
                </c:pt>
                <c:pt idx="477">
                  <c:v>6.9012331711732098E-3</c:v>
                </c:pt>
                <c:pt idx="478">
                  <c:v>3.1677791605385225E-3</c:v>
                </c:pt>
                <c:pt idx="479">
                  <c:v>1.6970245502884941E-3</c:v>
                </c:pt>
                <c:pt idx="480">
                  <c:v>5.430478560923181E-3</c:v>
                </c:pt>
                <c:pt idx="481">
                  <c:v>2.8283742504808238E-3</c:v>
                </c:pt>
                <c:pt idx="482">
                  <c:v>7.9194479013463062E-3</c:v>
                </c:pt>
                <c:pt idx="483">
                  <c:v>2.2061319153750425E-2</c:v>
                </c:pt>
                <c:pt idx="484">
                  <c:v>1.4707546102500284E-3</c:v>
                </c:pt>
                <c:pt idx="485">
                  <c:v>2.0364294603461932E-3</c:v>
                </c:pt>
                <c:pt idx="486">
                  <c:v>1.6970245502884941E-3</c:v>
                </c:pt>
                <c:pt idx="487">
                  <c:v>5.7698834709808801E-3</c:v>
                </c:pt>
                <c:pt idx="488">
                  <c:v>3.5071840705962211E-3</c:v>
                </c:pt>
                <c:pt idx="489">
                  <c:v>9.2770675415771008E-3</c:v>
                </c:pt>
                <c:pt idx="490">
                  <c:v>3.1677791605385225E-3</c:v>
                </c:pt>
                <c:pt idx="491">
                  <c:v>2.262699400384659E-3</c:v>
                </c:pt>
                <c:pt idx="492">
                  <c:v>2.7152392804615905E-3</c:v>
                </c:pt>
                <c:pt idx="493">
                  <c:v>3.0546441905192896E-3</c:v>
                </c:pt>
                <c:pt idx="494">
                  <c:v>4.2991288607308522E-3</c:v>
                </c:pt>
                <c:pt idx="495">
                  <c:v>4.864803710827017E-3</c:v>
                </c:pt>
                <c:pt idx="496">
                  <c:v>1.5838895802692612E-3</c:v>
                </c:pt>
                <c:pt idx="497">
                  <c:v>1.810159520307727E-3</c:v>
                </c:pt>
                <c:pt idx="498">
                  <c:v>2.4889693404231247E-3</c:v>
                </c:pt>
                <c:pt idx="499">
                  <c:v>4.1859938907116189E-3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1621888"/>
        <c:axId val="331628160"/>
      </c:scatterChart>
      <c:valAx>
        <c:axId val="3316218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3656337599408523"/>
              <c:y val="0.938959675495108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8160"/>
        <c:crosses val="autoZero"/>
        <c:crossBetween val="midCat"/>
      </c:valAx>
      <c:valAx>
        <c:axId val="3316281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1978750425419941E-2"/>
              <c:y val="0.373024576473395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18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Cellular Component: GRN25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5287861046846603"/>
          <c:y val="1.2121212121212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68335026248944"/>
          <c:y val="7.4954808445092266E-2"/>
          <c:w val="0.80343016518247545"/>
          <c:h val="0.7989349750809947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9.675182949721849E-3"/>
                  <c:y val="-0.21230928845578548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Sheet6!$K$5:$K$146</c:f>
              <c:numCache>
                <c:formatCode>0.00E+00</c:formatCode>
                <c:ptCount val="142"/>
                <c:pt idx="0">
                  <c:v>9.2085730000000005E-2</c:v>
                </c:pt>
                <c:pt idx="1">
                  <c:v>2.760729E-2</c:v>
                </c:pt>
                <c:pt idx="2">
                  <c:v>4.4158349999999999E-2</c:v>
                </c:pt>
                <c:pt idx="3">
                  <c:v>3.102484E-3</c:v>
                </c:pt>
                <c:pt idx="4">
                  <c:v>0.13484940000000001</c:v>
                </c:pt>
                <c:pt idx="5">
                  <c:v>2.2365589999999999E-3</c:v>
                </c:pt>
                <c:pt idx="6">
                  <c:v>1.6592880000000001E-3</c:v>
                </c:pt>
                <c:pt idx="7">
                  <c:v>1.7407550000000001E-3</c:v>
                </c:pt>
                <c:pt idx="8">
                  <c:v>0.1026741</c:v>
                </c:pt>
                <c:pt idx="9">
                  <c:v>2.4708320000000001E-3</c:v>
                </c:pt>
                <c:pt idx="10">
                  <c:v>2.6132600000000001E-3</c:v>
                </c:pt>
                <c:pt idx="11">
                  <c:v>4.8777260000000003E-2</c:v>
                </c:pt>
                <c:pt idx="12">
                  <c:v>0.1508574</c:v>
                </c:pt>
                <c:pt idx="13">
                  <c:v>6.9673319999999997E-3</c:v>
                </c:pt>
                <c:pt idx="14">
                  <c:v>7.1187860000000006E-2</c:v>
                </c:pt>
                <c:pt idx="15">
                  <c:v>6.7285300000000006E-2</c:v>
                </c:pt>
                <c:pt idx="16">
                  <c:v>3.6933800000000003E-2</c:v>
                </c:pt>
                <c:pt idx="17">
                  <c:v>3.7005860000000002E-2</c:v>
                </c:pt>
                <c:pt idx="18">
                  <c:v>6.3843899999999995E-2</c:v>
                </c:pt>
                <c:pt idx="19">
                  <c:v>7.668266E-2</c:v>
                </c:pt>
                <c:pt idx="20">
                  <c:v>0.138493</c:v>
                </c:pt>
                <c:pt idx="21">
                  <c:v>2.4466020000000002E-2</c:v>
                </c:pt>
                <c:pt idx="22">
                  <c:v>4.3485339999999997E-2</c:v>
                </c:pt>
                <c:pt idx="23">
                  <c:v>6.5344949999999999E-2</c:v>
                </c:pt>
                <c:pt idx="24">
                  <c:v>0.1124284</c:v>
                </c:pt>
                <c:pt idx="25">
                  <c:v>2.4164360000000001E-3</c:v>
                </c:pt>
                <c:pt idx="26">
                  <c:v>3.6520730000000001E-2</c:v>
                </c:pt>
                <c:pt idx="27">
                  <c:v>3.6561799999999998E-2</c:v>
                </c:pt>
                <c:pt idx="28">
                  <c:v>3.8939010000000003E-2</c:v>
                </c:pt>
                <c:pt idx="29">
                  <c:v>3.9220610000000003E-2</c:v>
                </c:pt>
                <c:pt idx="30">
                  <c:v>5.373228E-2</c:v>
                </c:pt>
                <c:pt idx="31">
                  <c:v>5.271439E-2</c:v>
                </c:pt>
                <c:pt idx="32">
                  <c:v>6.5467520000000001E-2</c:v>
                </c:pt>
                <c:pt idx="33">
                  <c:v>8.2432699999999998E-2</c:v>
                </c:pt>
                <c:pt idx="34">
                  <c:v>2.19987E-3</c:v>
                </c:pt>
                <c:pt idx="35">
                  <c:v>5.9689760000000001E-2</c:v>
                </c:pt>
                <c:pt idx="36">
                  <c:v>2.2428940000000001E-2</c:v>
                </c:pt>
                <c:pt idx="37">
                  <c:v>5.8722429999999999E-2</c:v>
                </c:pt>
                <c:pt idx="38">
                  <c:v>4.7645270000000002E-3</c:v>
                </c:pt>
                <c:pt idx="39">
                  <c:v>6.1140319999999998E-2</c:v>
                </c:pt>
                <c:pt idx="40">
                  <c:v>2.2800529999999999E-2</c:v>
                </c:pt>
                <c:pt idx="41">
                  <c:v>2.591626E-2</c:v>
                </c:pt>
                <c:pt idx="42">
                  <c:v>1.375325E-2</c:v>
                </c:pt>
                <c:pt idx="43">
                  <c:v>2.2465559999999998E-3</c:v>
                </c:pt>
                <c:pt idx="44">
                  <c:v>4.3777139999999999E-2</c:v>
                </c:pt>
                <c:pt idx="45">
                  <c:v>8.3093950000000007E-3</c:v>
                </c:pt>
                <c:pt idx="46">
                  <c:v>8.6178030000000003E-4</c:v>
                </c:pt>
                <c:pt idx="47">
                  <c:v>4.0407319999999997E-2</c:v>
                </c:pt>
                <c:pt idx="48">
                  <c:v>2.6119020000000001E-3</c:v>
                </c:pt>
                <c:pt idx="49">
                  <c:v>1.7634599999999999E-3</c:v>
                </c:pt>
                <c:pt idx="50">
                  <c:v>4.368856E-3</c:v>
                </c:pt>
                <c:pt idx="51">
                  <c:v>9.1515940000000007E-3</c:v>
                </c:pt>
                <c:pt idx="52">
                  <c:v>7.0208429999999995E-4</c:v>
                </c:pt>
                <c:pt idx="53">
                  <c:v>7.0208429999999995E-4</c:v>
                </c:pt>
                <c:pt idx="54">
                  <c:v>1.0893000000000001E-3</c:v>
                </c:pt>
                <c:pt idx="55">
                  <c:v>2.0637840000000001E-2</c:v>
                </c:pt>
                <c:pt idx="56">
                  <c:v>3.176094E-3</c:v>
                </c:pt>
                <c:pt idx="57">
                  <c:v>1.0192730000000001E-2</c:v>
                </c:pt>
                <c:pt idx="58">
                  <c:v>1.1236019999999999E-2</c:v>
                </c:pt>
                <c:pt idx="59">
                  <c:v>4.0917460000000003E-2</c:v>
                </c:pt>
                <c:pt idx="60">
                  <c:v>1.60059E-2</c:v>
                </c:pt>
                <c:pt idx="61">
                  <c:v>1.4735740000000001E-2</c:v>
                </c:pt>
                <c:pt idx="62">
                  <c:v>1.6480749999999999E-2</c:v>
                </c:pt>
                <c:pt idx="63">
                  <c:v>2.663099E-2</c:v>
                </c:pt>
                <c:pt idx="64">
                  <c:v>3.2984470000000002E-2</c:v>
                </c:pt>
                <c:pt idx="65">
                  <c:v>3.0174400000000001E-3</c:v>
                </c:pt>
                <c:pt idx="66">
                  <c:v>1.0776620000000001E-2</c:v>
                </c:pt>
                <c:pt idx="67">
                  <c:v>3.2782989999999998E-2</c:v>
                </c:pt>
                <c:pt idx="68">
                  <c:v>1.90315E-2</c:v>
                </c:pt>
                <c:pt idx="69">
                  <c:v>1.078112E-3</c:v>
                </c:pt>
                <c:pt idx="70">
                  <c:v>1.263335E-2</c:v>
                </c:pt>
                <c:pt idx="71">
                  <c:v>1.154109E-2</c:v>
                </c:pt>
                <c:pt idx="72">
                  <c:v>8.9970080000000008E-3</c:v>
                </c:pt>
                <c:pt idx="73">
                  <c:v>2.122166E-3</c:v>
                </c:pt>
                <c:pt idx="74">
                  <c:v>1.987005E-2</c:v>
                </c:pt>
                <c:pt idx="75">
                  <c:v>3.1586330000000003E-2</c:v>
                </c:pt>
                <c:pt idx="76">
                  <c:v>4.5611190000000003E-2</c:v>
                </c:pt>
                <c:pt idx="77">
                  <c:v>4.8646710000000003E-2</c:v>
                </c:pt>
                <c:pt idx="78">
                  <c:v>4.8866930000000003E-2</c:v>
                </c:pt>
                <c:pt idx="79">
                  <c:v>1.433971E-3</c:v>
                </c:pt>
                <c:pt idx="80">
                  <c:v>8.1796000000000004E-3</c:v>
                </c:pt>
                <c:pt idx="81">
                  <c:v>1.6909319999999999E-2</c:v>
                </c:pt>
                <c:pt idx="82">
                  <c:v>1.5721550000000001E-2</c:v>
                </c:pt>
                <c:pt idx="83">
                  <c:v>6.5156640000000002E-2</c:v>
                </c:pt>
                <c:pt idx="84">
                  <c:v>1.9554530000000001E-2</c:v>
                </c:pt>
                <c:pt idx="85">
                  <c:v>1.897099E-2</c:v>
                </c:pt>
                <c:pt idx="86">
                  <c:v>3.9389229999999997E-2</c:v>
                </c:pt>
                <c:pt idx="87">
                  <c:v>1.7121830000000001E-2</c:v>
                </c:pt>
                <c:pt idx="88">
                  <c:v>3.9509599999999999E-2</c:v>
                </c:pt>
                <c:pt idx="89">
                  <c:v>3.4356199999999999E-3</c:v>
                </c:pt>
                <c:pt idx="90">
                  <c:v>4.9321480000000001E-2</c:v>
                </c:pt>
                <c:pt idx="91">
                  <c:v>2.9699799999999998E-2</c:v>
                </c:pt>
                <c:pt idx="92">
                  <c:v>1.758276E-3</c:v>
                </c:pt>
                <c:pt idx="93">
                  <c:v>8.9847289999999997E-4</c:v>
                </c:pt>
                <c:pt idx="94">
                  <c:v>2.537095E-2</c:v>
                </c:pt>
                <c:pt idx="95">
                  <c:v>1.8704990000000001E-4</c:v>
                </c:pt>
                <c:pt idx="96">
                  <c:v>2.7729159999999999E-2</c:v>
                </c:pt>
                <c:pt idx="97">
                  <c:v>4.3270360000000003E-3</c:v>
                </c:pt>
                <c:pt idx="98">
                  <c:v>9.021055E-3</c:v>
                </c:pt>
                <c:pt idx="99">
                  <c:v>1.9424539999999999E-3</c:v>
                </c:pt>
                <c:pt idx="100">
                  <c:v>2.402132E-3</c:v>
                </c:pt>
                <c:pt idx="101">
                  <c:v>5.1371849999999998E-3</c:v>
                </c:pt>
                <c:pt idx="102">
                  <c:v>2.8825209999999999E-3</c:v>
                </c:pt>
                <c:pt idx="103">
                  <c:v>1.2730389999999999E-2</c:v>
                </c:pt>
                <c:pt idx="104">
                  <c:v>3.0845610000000001E-4</c:v>
                </c:pt>
                <c:pt idx="105">
                  <c:v>4.6457069999999998E-3</c:v>
                </c:pt>
                <c:pt idx="106">
                  <c:v>5.1623010000000002E-3</c:v>
                </c:pt>
                <c:pt idx="107">
                  <c:v>2.4102709999999999E-3</c:v>
                </c:pt>
                <c:pt idx="108">
                  <c:v>1.2164680000000001E-2</c:v>
                </c:pt>
                <c:pt idx="109">
                  <c:v>8.2985359999999994E-2</c:v>
                </c:pt>
                <c:pt idx="110">
                  <c:v>6.359389E-3</c:v>
                </c:pt>
                <c:pt idx="111">
                  <c:v>5.6566249999999998E-2</c:v>
                </c:pt>
                <c:pt idx="112">
                  <c:v>1.988496E-2</c:v>
                </c:pt>
                <c:pt idx="113">
                  <c:v>1.137751E-3</c:v>
                </c:pt>
                <c:pt idx="114">
                  <c:v>1.491738E-3</c:v>
                </c:pt>
                <c:pt idx="115">
                  <c:v>2.5626040000000001E-5</c:v>
                </c:pt>
                <c:pt idx="116">
                  <c:v>4.4837460000000003E-2</c:v>
                </c:pt>
                <c:pt idx="117">
                  <c:v>2.6798909999999999E-2</c:v>
                </c:pt>
                <c:pt idx="118">
                  <c:v>3.058898E-3</c:v>
                </c:pt>
                <c:pt idx="119">
                  <c:v>3.0723999999999999E-3</c:v>
                </c:pt>
                <c:pt idx="120">
                  <c:v>5.2838370000000002E-4</c:v>
                </c:pt>
                <c:pt idx="121">
                  <c:v>8.1274530000000002E-4</c:v>
                </c:pt>
                <c:pt idx="122">
                  <c:v>1.4888010000000001E-3</c:v>
                </c:pt>
                <c:pt idx="123">
                  <c:v>1.5704920000000001E-2</c:v>
                </c:pt>
                <c:pt idx="124">
                  <c:v>3.84549E-3</c:v>
                </c:pt>
                <c:pt idx="125">
                  <c:v>2.4110899999999998E-3</c:v>
                </c:pt>
                <c:pt idx="126">
                  <c:v>2.4228489999999999E-3</c:v>
                </c:pt>
                <c:pt idx="127">
                  <c:v>3.3871919999999998E-3</c:v>
                </c:pt>
                <c:pt idx="128">
                  <c:v>2.9061590000000002E-3</c:v>
                </c:pt>
                <c:pt idx="129">
                  <c:v>3.4411099999999998E-3</c:v>
                </c:pt>
                <c:pt idx="130">
                  <c:v>4.0473019999999998E-2</c:v>
                </c:pt>
                <c:pt idx="131">
                  <c:v>1.9265230000000001E-2</c:v>
                </c:pt>
                <c:pt idx="132">
                  <c:v>1.7077119999999999E-3</c:v>
                </c:pt>
                <c:pt idx="133">
                  <c:v>3.8571759999999997E-2</c:v>
                </c:pt>
                <c:pt idx="134">
                  <c:v>2.2599950000000001E-2</c:v>
                </c:pt>
                <c:pt idx="135">
                  <c:v>4.7230049999999997E-3</c:v>
                </c:pt>
                <c:pt idx="136">
                  <c:v>1.7367529999999999E-2</c:v>
                </c:pt>
                <c:pt idx="137">
                  <c:v>2.2871840000000001E-2</c:v>
                </c:pt>
                <c:pt idx="138">
                  <c:v>1.1204189999999999E-2</c:v>
                </c:pt>
                <c:pt idx="139">
                  <c:v>1.6949519999999999E-2</c:v>
                </c:pt>
                <c:pt idx="140">
                  <c:v>7.3466009999999997E-4</c:v>
                </c:pt>
                <c:pt idx="141">
                  <c:v>4.961964E-2</c:v>
                </c:pt>
              </c:numCache>
            </c:numRef>
          </c:xVal>
          <c:yVal>
            <c:numRef>
              <c:f>Sheet6!$L$5:$L$146</c:f>
              <c:numCache>
                <c:formatCode>0.00E+00</c:formatCode>
                <c:ptCount val="142"/>
                <c:pt idx="0">
                  <c:v>0.10419730738771354</c:v>
                </c:pt>
                <c:pt idx="1">
                  <c:v>3.2809141305577556E-2</c:v>
                </c:pt>
                <c:pt idx="2">
                  <c:v>3.5184975675981445E-2</c:v>
                </c:pt>
                <c:pt idx="3">
                  <c:v>7.5800429912886071E-3</c:v>
                </c:pt>
                <c:pt idx="4">
                  <c:v>3.6090055436135311E-2</c:v>
                </c:pt>
                <c:pt idx="5">
                  <c:v>5.8830184410001134E-3</c:v>
                </c:pt>
                <c:pt idx="6">
                  <c:v>5.0910736508654828E-3</c:v>
                </c:pt>
                <c:pt idx="7">
                  <c:v>5.0910736508654828E-3</c:v>
                </c:pt>
                <c:pt idx="8">
                  <c:v>2.8057472564769769E-2</c:v>
                </c:pt>
                <c:pt idx="9">
                  <c:v>5.2042086208847153E-3</c:v>
                </c:pt>
                <c:pt idx="10">
                  <c:v>5.2042086208847153E-3</c:v>
                </c:pt>
                <c:pt idx="11">
                  <c:v>1.7083380472904176E-2</c:v>
                </c:pt>
                <c:pt idx="12">
                  <c:v>3.3261681185654486E-2</c:v>
                </c:pt>
                <c:pt idx="13">
                  <c:v>6.5618282611155107E-3</c:v>
                </c:pt>
                <c:pt idx="14">
                  <c:v>2.0477429573481164E-2</c:v>
                </c:pt>
                <c:pt idx="15">
                  <c:v>1.9798619753365766E-2</c:v>
                </c:pt>
                <c:pt idx="16">
                  <c:v>1.4028736282384885E-2</c:v>
                </c:pt>
                <c:pt idx="17">
                  <c:v>1.4028736282384885E-2</c:v>
                </c:pt>
                <c:pt idx="18">
                  <c:v>1.9006674963231135E-2</c:v>
                </c:pt>
                <c:pt idx="19">
                  <c:v>2.0703699513519629E-2</c:v>
                </c:pt>
                <c:pt idx="20">
                  <c:v>2.964136214503903E-2</c:v>
                </c:pt>
                <c:pt idx="21">
                  <c:v>1.0634687181807897E-2</c:v>
                </c:pt>
                <c:pt idx="22">
                  <c:v>1.4368141192442584E-2</c:v>
                </c:pt>
                <c:pt idx="23">
                  <c:v>1.7649055323000339E-2</c:v>
                </c:pt>
                <c:pt idx="24">
                  <c:v>2.4663423464192782E-2</c:v>
                </c:pt>
                <c:pt idx="25">
                  <c:v>3.5071840705962211E-3</c:v>
                </c:pt>
                <c:pt idx="26">
                  <c:v>1.1992306822038692E-2</c:v>
                </c:pt>
                <c:pt idx="27">
                  <c:v>1.1992306822038692E-2</c:v>
                </c:pt>
                <c:pt idx="28">
                  <c:v>1.2105441792057926E-2</c:v>
                </c:pt>
                <c:pt idx="29">
                  <c:v>1.2105441792057926E-2</c:v>
                </c:pt>
                <c:pt idx="30">
                  <c:v>1.459441113248105E-2</c:v>
                </c:pt>
                <c:pt idx="31">
                  <c:v>1.4028736282384885E-2</c:v>
                </c:pt>
                <c:pt idx="32">
                  <c:v>1.6065165742731077E-2</c:v>
                </c:pt>
                <c:pt idx="33">
                  <c:v>1.8554135083154202E-2</c:v>
                </c:pt>
                <c:pt idx="34">
                  <c:v>2.8283742504808238E-3</c:v>
                </c:pt>
                <c:pt idx="35">
                  <c:v>1.459441113248105E-2</c:v>
                </c:pt>
                <c:pt idx="36">
                  <c:v>8.0325828713655387E-3</c:v>
                </c:pt>
                <c:pt idx="37">
                  <c:v>1.4368141192442584E-2</c:v>
                </c:pt>
                <c:pt idx="38">
                  <c:v>3.7334540106346873E-3</c:v>
                </c:pt>
                <c:pt idx="39">
                  <c:v>1.459441113248105E-2</c:v>
                </c:pt>
                <c:pt idx="40">
                  <c:v>7.9194479013463062E-3</c:v>
                </c:pt>
                <c:pt idx="41">
                  <c:v>8.4851227514424702E-3</c:v>
                </c:pt>
                <c:pt idx="42">
                  <c:v>5.8830184410001134E-3</c:v>
                </c:pt>
                <c:pt idx="43">
                  <c:v>2.6021043104423576E-3</c:v>
                </c:pt>
                <c:pt idx="44">
                  <c:v>1.1313497001923295E-2</c:v>
                </c:pt>
                <c:pt idx="45">
                  <c:v>4.2991288607308522E-3</c:v>
                </c:pt>
                <c:pt idx="46">
                  <c:v>1.6970245502884941E-3</c:v>
                </c:pt>
                <c:pt idx="47">
                  <c:v>1.0295282271750198E-2</c:v>
                </c:pt>
                <c:pt idx="48">
                  <c:v>2.3758343704038919E-3</c:v>
                </c:pt>
                <c:pt idx="49">
                  <c:v>2.0364294603461932E-3</c:v>
                </c:pt>
                <c:pt idx="50">
                  <c:v>2.9415092205000567E-3</c:v>
                </c:pt>
                <c:pt idx="51">
                  <c:v>4.1859938907116189E-3</c:v>
                </c:pt>
                <c:pt idx="52">
                  <c:v>1.4707546102500284E-3</c:v>
                </c:pt>
                <c:pt idx="53">
                  <c:v>1.4707546102500284E-3</c:v>
                </c:pt>
                <c:pt idx="54">
                  <c:v>1.6970245502884941E-3</c:v>
                </c:pt>
                <c:pt idx="55">
                  <c:v>6.4486932910962783E-3</c:v>
                </c:pt>
                <c:pt idx="56">
                  <c:v>2.4889693404231247E-3</c:v>
                </c:pt>
                <c:pt idx="57">
                  <c:v>4.2991288607308522E-3</c:v>
                </c:pt>
                <c:pt idx="58">
                  <c:v>4.525398800769318E-3</c:v>
                </c:pt>
                <c:pt idx="59">
                  <c:v>9.7296074216540341E-3</c:v>
                </c:pt>
                <c:pt idx="60">
                  <c:v>5.430478560923181E-3</c:v>
                </c:pt>
                <c:pt idx="61">
                  <c:v>5.0910736508654828E-3</c:v>
                </c:pt>
                <c:pt idx="62">
                  <c:v>5.430478560923181E-3</c:v>
                </c:pt>
                <c:pt idx="63">
                  <c:v>7.240638081230908E-3</c:v>
                </c:pt>
                <c:pt idx="64">
                  <c:v>8.2588528114040053E-3</c:v>
                </c:pt>
                <c:pt idx="65">
                  <c:v>2.262699400384659E-3</c:v>
                </c:pt>
                <c:pt idx="66">
                  <c:v>4.1859938907116189E-3</c:v>
                </c:pt>
                <c:pt idx="67">
                  <c:v>8.1457178413847729E-3</c:v>
                </c:pt>
                <c:pt idx="68">
                  <c:v>5.7698834709808801E-3</c:v>
                </c:pt>
                <c:pt idx="69">
                  <c:v>1.4707546102500284E-3</c:v>
                </c:pt>
                <c:pt idx="70">
                  <c:v>4.4122638307500846E-3</c:v>
                </c:pt>
                <c:pt idx="71">
                  <c:v>4.1859938907116189E-3</c:v>
                </c:pt>
                <c:pt idx="72">
                  <c:v>3.620319040615454E-3</c:v>
                </c:pt>
                <c:pt idx="73">
                  <c:v>1.810159520307727E-3</c:v>
                </c:pt>
                <c:pt idx="74">
                  <c:v>5.6567485009616477E-3</c:v>
                </c:pt>
                <c:pt idx="75">
                  <c:v>7.5800429912886071E-3</c:v>
                </c:pt>
                <c:pt idx="76">
                  <c:v>9.7296074216540341E-3</c:v>
                </c:pt>
                <c:pt idx="77">
                  <c:v>1.0069012331711731E-2</c:v>
                </c:pt>
                <c:pt idx="78">
                  <c:v>1.0069012331711731E-2</c:v>
                </c:pt>
                <c:pt idx="79">
                  <c:v>1.4707546102500284E-3</c:v>
                </c:pt>
                <c:pt idx="80">
                  <c:v>3.2809141305577554E-3</c:v>
                </c:pt>
                <c:pt idx="81">
                  <c:v>4.9779386808462495E-3</c:v>
                </c:pt>
                <c:pt idx="82">
                  <c:v>4.7516687408077837E-3</c:v>
                </c:pt>
                <c:pt idx="83">
                  <c:v>1.2331711732096391E-2</c:v>
                </c:pt>
                <c:pt idx="84">
                  <c:v>5.430478560923181E-3</c:v>
                </c:pt>
                <c:pt idx="85">
                  <c:v>5.3173435909039486E-3</c:v>
                </c:pt>
                <c:pt idx="86">
                  <c:v>8.5982577214617044E-3</c:v>
                </c:pt>
                <c:pt idx="87">
                  <c:v>4.9779386808462495E-3</c:v>
                </c:pt>
                <c:pt idx="88">
                  <c:v>8.5982577214617044E-3</c:v>
                </c:pt>
                <c:pt idx="89">
                  <c:v>2.0364294603461932E-3</c:v>
                </c:pt>
                <c:pt idx="90">
                  <c:v>9.8427423916732665E-3</c:v>
                </c:pt>
                <c:pt idx="91">
                  <c:v>6.9012331711732098E-3</c:v>
                </c:pt>
                <c:pt idx="92">
                  <c:v>1.4707546102500284E-3</c:v>
                </c:pt>
                <c:pt idx="93">
                  <c:v>1.1313497001923295E-3</c:v>
                </c:pt>
                <c:pt idx="94">
                  <c:v>6.1092883810385792E-3</c:v>
                </c:pt>
                <c:pt idx="95">
                  <c:v>6.7880982011539763E-4</c:v>
                </c:pt>
                <c:pt idx="96">
                  <c:v>6.4486932910962783E-3</c:v>
                </c:pt>
                <c:pt idx="97">
                  <c:v>2.1495644303654261E-3</c:v>
                </c:pt>
                <c:pt idx="98">
                  <c:v>3.1677791605385225E-3</c:v>
                </c:pt>
                <c:pt idx="99">
                  <c:v>1.4707546102500284E-3</c:v>
                </c:pt>
                <c:pt idx="100">
                  <c:v>1.5838895802692612E-3</c:v>
                </c:pt>
                <c:pt idx="101">
                  <c:v>2.262699400384659E-3</c:v>
                </c:pt>
                <c:pt idx="102">
                  <c:v>1.6970245502884941E-3</c:v>
                </c:pt>
                <c:pt idx="103">
                  <c:v>3.7334540106346873E-3</c:v>
                </c:pt>
                <c:pt idx="104">
                  <c:v>6.7880982011539763E-4</c:v>
                </c:pt>
                <c:pt idx="105">
                  <c:v>2.0364294603461932E-3</c:v>
                </c:pt>
                <c:pt idx="106">
                  <c:v>2.1495644303654261E-3</c:v>
                </c:pt>
                <c:pt idx="107">
                  <c:v>1.4707546102500284E-3</c:v>
                </c:pt>
                <c:pt idx="108">
                  <c:v>3.5071840705962211E-3</c:v>
                </c:pt>
                <c:pt idx="109">
                  <c:v>1.3576196402307953E-2</c:v>
                </c:pt>
                <c:pt idx="110">
                  <c:v>2.3758343704038919E-3</c:v>
                </c:pt>
                <c:pt idx="111">
                  <c:v>1.0069012331711731E-2</c:v>
                </c:pt>
                <c:pt idx="112">
                  <c:v>4.7516687408077837E-3</c:v>
                </c:pt>
                <c:pt idx="113">
                  <c:v>1.0182147301730966E-3</c:v>
                </c:pt>
                <c:pt idx="114">
                  <c:v>1.1313497001923295E-3</c:v>
                </c:pt>
                <c:pt idx="115">
                  <c:v>3.3940491005769881E-4</c:v>
                </c:pt>
                <c:pt idx="116">
                  <c:v>8.2588528114040053E-3</c:v>
                </c:pt>
                <c:pt idx="117">
                  <c:v>5.6567485009616477E-3</c:v>
                </c:pt>
                <c:pt idx="118">
                  <c:v>1.4707546102500284E-3</c:v>
                </c:pt>
                <c:pt idx="119">
                  <c:v>1.4707546102500284E-3</c:v>
                </c:pt>
                <c:pt idx="120">
                  <c:v>6.7880982011539763E-4</c:v>
                </c:pt>
                <c:pt idx="121">
                  <c:v>7.9194479013463062E-4</c:v>
                </c:pt>
                <c:pt idx="122">
                  <c:v>1.0182147301730966E-3</c:v>
                </c:pt>
                <c:pt idx="123">
                  <c:v>3.7334540106346873E-3</c:v>
                </c:pt>
                <c:pt idx="124">
                  <c:v>1.5838895802692612E-3</c:v>
                </c:pt>
                <c:pt idx="125">
                  <c:v>1.2444846702115624E-3</c:v>
                </c:pt>
                <c:pt idx="126">
                  <c:v>1.2444846702115624E-3</c:v>
                </c:pt>
                <c:pt idx="127">
                  <c:v>1.4707546102500284E-3</c:v>
                </c:pt>
                <c:pt idx="128">
                  <c:v>1.3576196402307953E-3</c:v>
                </c:pt>
                <c:pt idx="129">
                  <c:v>1.4707546102500284E-3</c:v>
                </c:pt>
                <c:pt idx="130">
                  <c:v>7.240638081230908E-3</c:v>
                </c:pt>
                <c:pt idx="131">
                  <c:v>4.1859938907116189E-3</c:v>
                </c:pt>
                <c:pt idx="132">
                  <c:v>1.0182147301730966E-3</c:v>
                </c:pt>
                <c:pt idx="133">
                  <c:v>6.9012331711732098E-3</c:v>
                </c:pt>
                <c:pt idx="134">
                  <c:v>4.6385337707885504E-3</c:v>
                </c:pt>
                <c:pt idx="135">
                  <c:v>1.6970245502884941E-3</c:v>
                </c:pt>
                <c:pt idx="136">
                  <c:v>3.8465889806539202E-3</c:v>
                </c:pt>
                <c:pt idx="137">
                  <c:v>4.6385337707885504E-3</c:v>
                </c:pt>
                <c:pt idx="138">
                  <c:v>2.8283742504808238E-3</c:v>
                </c:pt>
                <c:pt idx="139">
                  <c:v>3.7334540106346873E-3</c:v>
                </c:pt>
                <c:pt idx="140">
                  <c:v>6.7880982011539763E-4</c:v>
                </c:pt>
                <c:pt idx="141">
                  <c:v>8.2588528114040053E-3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1621104"/>
        <c:axId val="331625416"/>
      </c:scatterChart>
      <c:valAx>
        <c:axId val="33162110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776337608647375"/>
              <c:y val="0.9409811500835122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5416"/>
        <c:crosses val="autoZero"/>
        <c:crossBetween val="midCat"/>
      </c:valAx>
      <c:valAx>
        <c:axId val="3316254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047264891892231E-2"/>
              <c:y val="0.36090129642885549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11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ysClr val="windowText" lastClr="000000"/>
                </a:solidFill>
              </a:rPr>
              <a:t>GO</a:t>
            </a:r>
            <a:r>
              <a:rPr lang="en-US" sz="1600" b="1" baseline="0">
                <a:solidFill>
                  <a:sysClr val="windowText" lastClr="000000"/>
                </a:solidFill>
              </a:rPr>
              <a:t> Molecular Function: GRN25</a:t>
            </a:r>
            <a:endParaRPr lang="en-US" sz="1600" b="1">
              <a:solidFill>
                <a:sysClr val="windowText" lastClr="000000"/>
              </a:solidFill>
            </a:endParaRPr>
          </a:p>
        </c:rich>
      </c:tx>
      <c:layout>
        <c:manualLayout>
          <c:xMode val="edge"/>
          <c:yMode val="edge"/>
          <c:x val="0.36544794366983785"/>
          <c:y val="1.2121212121212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803903589100356"/>
          <c:y val="7.4954808445092266E-2"/>
          <c:w val="0.81222463191636629"/>
          <c:h val="0.7928723052148509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4.9720937259327934E-2"/>
                  <c:y val="0.52427343436722273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Sheet8!$K$5:$K$176</c:f>
              <c:numCache>
                <c:formatCode>0.00E+00</c:formatCode>
                <c:ptCount val="172"/>
                <c:pt idx="0">
                  <c:v>3.1930539999999999E-3</c:v>
                </c:pt>
                <c:pt idx="1">
                  <c:v>5.4776140000000001E-2</c:v>
                </c:pt>
                <c:pt idx="2">
                  <c:v>8.6559189999999998E-3</c:v>
                </c:pt>
                <c:pt idx="3">
                  <c:v>2.5885779999999998E-3</c:v>
                </c:pt>
                <c:pt idx="4">
                  <c:v>1.153263E-2</c:v>
                </c:pt>
                <c:pt idx="5">
                  <c:v>6.6022909999999995E-4</c:v>
                </c:pt>
                <c:pt idx="6">
                  <c:v>4.0936779999999999E-3</c:v>
                </c:pt>
                <c:pt idx="7">
                  <c:v>7.2841500000000005E-4</c:v>
                </c:pt>
                <c:pt idx="8">
                  <c:v>1.515169E-3</c:v>
                </c:pt>
                <c:pt idx="9">
                  <c:v>5.1298689999999996E-3</c:v>
                </c:pt>
                <c:pt idx="10">
                  <c:v>6.9600399999999996E-4</c:v>
                </c:pt>
                <c:pt idx="11">
                  <c:v>1.1362620000000001E-3</c:v>
                </c:pt>
                <c:pt idx="12">
                  <c:v>7.8428639999999995E-4</c:v>
                </c:pt>
                <c:pt idx="13">
                  <c:v>1.7288689999999999E-2</c:v>
                </c:pt>
                <c:pt idx="14">
                  <c:v>7.9567050000000001E-4</c:v>
                </c:pt>
                <c:pt idx="15">
                  <c:v>8.1345810000000001E-4</c:v>
                </c:pt>
                <c:pt idx="16">
                  <c:v>6.8649940000000001E-3</c:v>
                </c:pt>
                <c:pt idx="17">
                  <c:v>9.0606289999999999E-4</c:v>
                </c:pt>
                <c:pt idx="18">
                  <c:v>6.3965769999999996E-3</c:v>
                </c:pt>
                <c:pt idx="19">
                  <c:v>2.8147459999999999E-2</c:v>
                </c:pt>
                <c:pt idx="20">
                  <c:v>2.8852769999999999E-3</c:v>
                </c:pt>
                <c:pt idx="21">
                  <c:v>1.044953E-2</c:v>
                </c:pt>
                <c:pt idx="22">
                  <c:v>2.4428729999999999E-3</c:v>
                </c:pt>
                <c:pt idx="23">
                  <c:v>1.0457000000000001E-3</c:v>
                </c:pt>
                <c:pt idx="24">
                  <c:v>8.5774320000000001E-2</c:v>
                </c:pt>
                <c:pt idx="25">
                  <c:v>6.4944920000000001E-3</c:v>
                </c:pt>
                <c:pt idx="26">
                  <c:v>1.3532080000000001E-3</c:v>
                </c:pt>
                <c:pt idx="27">
                  <c:v>1.8402669999999999E-2</c:v>
                </c:pt>
                <c:pt idx="28">
                  <c:v>7.838551E-4</c:v>
                </c:pt>
                <c:pt idx="29">
                  <c:v>1.437818E-3</c:v>
                </c:pt>
                <c:pt idx="30">
                  <c:v>1.4068860000000001E-2</c:v>
                </c:pt>
                <c:pt idx="31">
                  <c:v>1.247076E-3</c:v>
                </c:pt>
                <c:pt idx="32">
                  <c:v>2.5072199999999999E-2</c:v>
                </c:pt>
                <c:pt idx="33">
                  <c:v>2.8606619999999999E-3</c:v>
                </c:pt>
                <c:pt idx="34">
                  <c:v>1.311958E-2</c:v>
                </c:pt>
                <c:pt idx="35">
                  <c:v>5.7331910000000003E-3</c:v>
                </c:pt>
                <c:pt idx="36">
                  <c:v>1.877347E-2</c:v>
                </c:pt>
                <c:pt idx="37">
                  <c:v>1.346958E-2</c:v>
                </c:pt>
                <c:pt idx="38">
                  <c:v>3.048879E-3</c:v>
                </c:pt>
                <c:pt idx="39">
                  <c:v>2.0682389999999999E-3</c:v>
                </c:pt>
                <c:pt idx="40">
                  <c:v>1.7625499999999999E-2</c:v>
                </c:pt>
                <c:pt idx="41">
                  <c:v>1.446513E-2</c:v>
                </c:pt>
                <c:pt idx="42">
                  <c:v>1.003106E-2</c:v>
                </c:pt>
                <c:pt idx="43">
                  <c:v>1.0825260000000001E-3</c:v>
                </c:pt>
                <c:pt idx="44">
                  <c:v>9.5278789999999995E-3</c:v>
                </c:pt>
                <c:pt idx="45">
                  <c:v>1.1008459999999999E-3</c:v>
                </c:pt>
                <c:pt idx="46">
                  <c:v>2.9024390000000001E-3</c:v>
                </c:pt>
                <c:pt idx="47">
                  <c:v>1.6664609999999999E-3</c:v>
                </c:pt>
                <c:pt idx="48">
                  <c:v>9.086834E-4</c:v>
                </c:pt>
                <c:pt idx="49">
                  <c:v>1.4746309999999999E-3</c:v>
                </c:pt>
                <c:pt idx="50">
                  <c:v>3.5298479999999999E-3</c:v>
                </c:pt>
                <c:pt idx="51">
                  <c:v>4.3678689999999999E-2</c:v>
                </c:pt>
                <c:pt idx="52">
                  <c:v>2.810787E-4</c:v>
                </c:pt>
                <c:pt idx="53">
                  <c:v>2.810787E-4</c:v>
                </c:pt>
                <c:pt idx="54">
                  <c:v>1.6810039999999998E-2</c:v>
                </c:pt>
                <c:pt idx="55">
                  <c:v>2.9680370000000002E-4</c:v>
                </c:pt>
                <c:pt idx="56">
                  <c:v>6.5324839999999995E-2</c:v>
                </c:pt>
                <c:pt idx="57">
                  <c:v>2.5841480000000001E-3</c:v>
                </c:pt>
                <c:pt idx="58">
                  <c:v>1.918349E-3</c:v>
                </c:pt>
                <c:pt idx="59">
                  <c:v>1.3537250000000001E-3</c:v>
                </c:pt>
                <c:pt idx="60">
                  <c:v>7.2319640000000004E-2</c:v>
                </c:pt>
                <c:pt idx="61">
                  <c:v>8.4818289999999998E-3</c:v>
                </c:pt>
                <c:pt idx="62">
                  <c:v>1.299521E-2</c:v>
                </c:pt>
                <c:pt idx="63">
                  <c:v>2.0738540000000001E-4</c:v>
                </c:pt>
                <c:pt idx="64">
                  <c:v>1.159939E-3</c:v>
                </c:pt>
                <c:pt idx="65">
                  <c:v>1.6365319999999999E-2</c:v>
                </c:pt>
                <c:pt idx="66">
                  <c:v>2.1197249999999998E-3</c:v>
                </c:pt>
                <c:pt idx="67">
                  <c:v>8.9803469999999996E-2</c:v>
                </c:pt>
                <c:pt idx="68">
                  <c:v>5.7654530000000002E-2</c:v>
                </c:pt>
                <c:pt idx="69">
                  <c:v>5.5196430000000005E-4</c:v>
                </c:pt>
                <c:pt idx="70">
                  <c:v>7.7240580000000003E-2</c:v>
                </c:pt>
                <c:pt idx="71">
                  <c:v>5.8319389999999999E-2</c:v>
                </c:pt>
                <c:pt idx="72">
                  <c:v>9.7080310000000003E-2</c:v>
                </c:pt>
                <c:pt idx="73">
                  <c:v>5.7737419999999998E-2</c:v>
                </c:pt>
                <c:pt idx="74">
                  <c:v>1.067148E-3</c:v>
                </c:pt>
                <c:pt idx="75">
                  <c:v>3.6251579999999999E-3</c:v>
                </c:pt>
                <c:pt idx="76">
                  <c:v>0.10136969999999999</c:v>
                </c:pt>
                <c:pt idx="77">
                  <c:v>3.0067240000000001E-4</c:v>
                </c:pt>
                <c:pt idx="78">
                  <c:v>3.0067240000000001E-4</c:v>
                </c:pt>
                <c:pt idx="79">
                  <c:v>1.1629730000000001E-3</c:v>
                </c:pt>
                <c:pt idx="80">
                  <c:v>1.778165E-3</c:v>
                </c:pt>
                <c:pt idx="81">
                  <c:v>9.4361879999999997E-4</c:v>
                </c:pt>
                <c:pt idx="82">
                  <c:v>2.1864330000000002E-3</c:v>
                </c:pt>
                <c:pt idx="83">
                  <c:v>3.7808970000000001E-3</c:v>
                </c:pt>
                <c:pt idx="84">
                  <c:v>2.9632819999999998E-3</c:v>
                </c:pt>
                <c:pt idx="85">
                  <c:v>1.8704380000000001E-3</c:v>
                </c:pt>
                <c:pt idx="86">
                  <c:v>3.4164680000000002E-3</c:v>
                </c:pt>
                <c:pt idx="87">
                  <c:v>6.0718389999999997E-2</c:v>
                </c:pt>
                <c:pt idx="88">
                  <c:v>6.0740750000000003E-2</c:v>
                </c:pt>
                <c:pt idx="89">
                  <c:v>2.6732180000000002E-3</c:v>
                </c:pt>
                <c:pt idx="90">
                  <c:v>1.9342540000000001E-3</c:v>
                </c:pt>
                <c:pt idx="91">
                  <c:v>8.5044089999999992E-3</c:v>
                </c:pt>
                <c:pt idx="92">
                  <c:v>4.0197940000000001E-3</c:v>
                </c:pt>
                <c:pt idx="93">
                  <c:v>9.5787650000000002E-2</c:v>
                </c:pt>
                <c:pt idx="94">
                  <c:v>1.8790910000000001E-2</c:v>
                </c:pt>
                <c:pt idx="95">
                  <c:v>1.8144400000000001E-2</c:v>
                </c:pt>
                <c:pt idx="96">
                  <c:v>2.8235600000000001E-3</c:v>
                </c:pt>
                <c:pt idx="97">
                  <c:v>4.1503599999999996E-3</c:v>
                </c:pt>
                <c:pt idx="98">
                  <c:v>3.2789149999999999E-3</c:v>
                </c:pt>
                <c:pt idx="99">
                  <c:v>2.4801110000000001E-3</c:v>
                </c:pt>
                <c:pt idx="100">
                  <c:v>4.994879E-2</c:v>
                </c:pt>
                <c:pt idx="101">
                  <c:v>2.491226E-3</c:v>
                </c:pt>
                <c:pt idx="102">
                  <c:v>8.95081E-3</c:v>
                </c:pt>
                <c:pt idx="103">
                  <c:v>3.3471960000000002E-3</c:v>
                </c:pt>
                <c:pt idx="104">
                  <c:v>7.8782269999999998E-3</c:v>
                </c:pt>
                <c:pt idx="105">
                  <c:v>1.455675E-3</c:v>
                </c:pt>
                <c:pt idx="106">
                  <c:v>2.7481930000000002E-2</c:v>
                </c:pt>
                <c:pt idx="107">
                  <c:v>3.9872450000000004E-3</c:v>
                </c:pt>
                <c:pt idx="108">
                  <c:v>9.4064159999999997E-4</c:v>
                </c:pt>
                <c:pt idx="109">
                  <c:v>6.0397749999999998E-3</c:v>
                </c:pt>
                <c:pt idx="110">
                  <c:v>7.1606869999999998E-3</c:v>
                </c:pt>
                <c:pt idx="111">
                  <c:v>2.7529080000000001E-3</c:v>
                </c:pt>
                <c:pt idx="112">
                  <c:v>9.8338390000000009E-4</c:v>
                </c:pt>
                <c:pt idx="113">
                  <c:v>7.2124590000000001E-3</c:v>
                </c:pt>
                <c:pt idx="114">
                  <c:v>1.9787149999999998E-3</c:v>
                </c:pt>
                <c:pt idx="115">
                  <c:v>2.1043530000000001E-2</c:v>
                </c:pt>
                <c:pt idx="116">
                  <c:v>1.357994E-3</c:v>
                </c:pt>
                <c:pt idx="117">
                  <c:v>9.7873030000000007E-3</c:v>
                </c:pt>
                <c:pt idx="118">
                  <c:v>9.2151990000000003E-3</c:v>
                </c:pt>
                <c:pt idx="119">
                  <c:v>7.5113610000000003E-3</c:v>
                </c:pt>
                <c:pt idx="120">
                  <c:v>1.096924E-3</c:v>
                </c:pt>
                <c:pt idx="121">
                  <c:v>4.4260699999999998E-3</c:v>
                </c:pt>
                <c:pt idx="122">
                  <c:v>2.3688580000000001E-2</c:v>
                </c:pt>
                <c:pt idx="123">
                  <c:v>5.7734829999999998E-4</c:v>
                </c:pt>
                <c:pt idx="124">
                  <c:v>2.7708880000000002E-2</c:v>
                </c:pt>
                <c:pt idx="125">
                  <c:v>1.1790469999999999E-3</c:v>
                </c:pt>
                <c:pt idx="126">
                  <c:v>6.1418279999999996E-4</c:v>
                </c:pt>
                <c:pt idx="127">
                  <c:v>6.2045800000000003E-3</c:v>
                </c:pt>
                <c:pt idx="128">
                  <c:v>5.1690800000000004E-3</c:v>
                </c:pt>
                <c:pt idx="129">
                  <c:v>6.2862759999999997E-4</c:v>
                </c:pt>
                <c:pt idx="130">
                  <c:v>4.6577390000000001E-3</c:v>
                </c:pt>
                <c:pt idx="131">
                  <c:v>7.9826020000000001E-3</c:v>
                </c:pt>
                <c:pt idx="132">
                  <c:v>1.930511E-3</c:v>
                </c:pt>
                <c:pt idx="133">
                  <c:v>1.7834760000000002E-2</c:v>
                </c:pt>
                <c:pt idx="134">
                  <c:v>6.4636469999999999E-4</c:v>
                </c:pt>
                <c:pt idx="135">
                  <c:v>4.7321409999999996E-3</c:v>
                </c:pt>
                <c:pt idx="136">
                  <c:v>6.4359169999999993E-2</c:v>
                </c:pt>
                <c:pt idx="137">
                  <c:v>4.2483410000000001E-3</c:v>
                </c:pt>
                <c:pt idx="138">
                  <c:v>4.2377989999999998E-4</c:v>
                </c:pt>
                <c:pt idx="139">
                  <c:v>9.8122130000000011E-4</c:v>
                </c:pt>
                <c:pt idx="140">
                  <c:v>1.686571E-3</c:v>
                </c:pt>
                <c:pt idx="141">
                  <c:v>7.0640510000000004E-4</c:v>
                </c:pt>
                <c:pt idx="142">
                  <c:v>1.6926720000000001E-3</c:v>
                </c:pt>
                <c:pt idx="143">
                  <c:v>1.7075170000000001E-2</c:v>
                </c:pt>
                <c:pt idx="144">
                  <c:v>1.714922E-2</c:v>
                </c:pt>
                <c:pt idx="145">
                  <c:v>6.718127E-3</c:v>
                </c:pt>
                <c:pt idx="146">
                  <c:v>1.4123370000000001E-3</c:v>
                </c:pt>
                <c:pt idx="147">
                  <c:v>5.0152339999999995E-4</c:v>
                </c:pt>
                <c:pt idx="148">
                  <c:v>3.5756759999999999E-3</c:v>
                </c:pt>
                <c:pt idx="149">
                  <c:v>1.2555699999999999E-2</c:v>
                </c:pt>
                <c:pt idx="150">
                  <c:v>1.1237560000000001E-2</c:v>
                </c:pt>
                <c:pt idx="151">
                  <c:v>2.9567889999999999E-2</c:v>
                </c:pt>
                <c:pt idx="152">
                  <c:v>1.8455769999999999E-3</c:v>
                </c:pt>
                <c:pt idx="153">
                  <c:v>1.76312E-2</c:v>
                </c:pt>
                <c:pt idx="154">
                  <c:v>1.8870200000000001E-3</c:v>
                </c:pt>
                <c:pt idx="155">
                  <c:v>3.2510439999999998E-3</c:v>
                </c:pt>
                <c:pt idx="156">
                  <c:v>5.5354850000000001E-4</c:v>
                </c:pt>
                <c:pt idx="157">
                  <c:v>2.299816E-2</c:v>
                </c:pt>
                <c:pt idx="158">
                  <c:v>5.5975890000000003E-4</c:v>
                </c:pt>
                <c:pt idx="159">
                  <c:v>5.6278100000000005E-4</c:v>
                </c:pt>
                <c:pt idx="160">
                  <c:v>2.3748129999999999E-3</c:v>
                </c:pt>
                <c:pt idx="161">
                  <c:v>6.9308839999999997E-2</c:v>
                </c:pt>
                <c:pt idx="162">
                  <c:v>7.2615209999999999E-3</c:v>
                </c:pt>
                <c:pt idx="163">
                  <c:v>5.9348280000000005E-4</c:v>
                </c:pt>
                <c:pt idx="164">
                  <c:v>1.2327460000000001E-3</c:v>
                </c:pt>
                <c:pt idx="165">
                  <c:v>2.5776940000000002E-2</c:v>
                </c:pt>
                <c:pt idx="166">
                  <c:v>1.6173520000000001E-3</c:v>
                </c:pt>
                <c:pt idx="167">
                  <c:v>3.213597E-2</c:v>
                </c:pt>
                <c:pt idx="168">
                  <c:v>2.0294229999999998E-3</c:v>
                </c:pt>
                <c:pt idx="169">
                  <c:v>1.1968879999999999E-2</c:v>
                </c:pt>
                <c:pt idx="170">
                  <c:v>6.3676059999999998E-4</c:v>
                </c:pt>
                <c:pt idx="171">
                  <c:v>2.8473209999999999E-2</c:v>
                </c:pt>
              </c:numCache>
            </c:numRef>
          </c:xVal>
          <c:yVal>
            <c:numRef>
              <c:f>Sheet8!$L$5:$L$176</c:f>
              <c:numCache>
                <c:formatCode>0.00E+00</c:formatCode>
                <c:ptCount val="172"/>
                <c:pt idx="0">
                  <c:v>5.8830184410001134E-3</c:v>
                </c:pt>
                <c:pt idx="1">
                  <c:v>1.617830071275031E-2</c:v>
                </c:pt>
                <c:pt idx="2">
                  <c:v>6.2224233510578117E-3</c:v>
                </c:pt>
                <c:pt idx="3">
                  <c:v>3.7334540106346873E-3</c:v>
                </c:pt>
                <c:pt idx="4">
                  <c:v>6.6749632311347441E-3</c:v>
                </c:pt>
                <c:pt idx="5">
                  <c:v>2.0364294603461932E-3</c:v>
                </c:pt>
                <c:pt idx="6">
                  <c:v>3.7334540106346873E-3</c:v>
                </c:pt>
                <c:pt idx="7">
                  <c:v>2.0364294603461932E-3</c:v>
                </c:pt>
                <c:pt idx="8">
                  <c:v>2.4889693404231247E-3</c:v>
                </c:pt>
                <c:pt idx="9">
                  <c:v>3.7334540106346873E-3</c:v>
                </c:pt>
                <c:pt idx="10">
                  <c:v>1.810159520307727E-3</c:v>
                </c:pt>
                <c:pt idx="11">
                  <c:v>2.0364294603461932E-3</c:v>
                </c:pt>
                <c:pt idx="12">
                  <c:v>1.810159520307727E-3</c:v>
                </c:pt>
                <c:pt idx="13">
                  <c:v>6.5618282611155107E-3</c:v>
                </c:pt>
                <c:pt idx="14">
                  <c:v>1.810159520307727E-3</c:v>
                </c:pt>
                <c:pt idx="15">
                  <c:v>1.810159520307727E-3</c:v>
                </c:pt>
                <c:pt idx="16">
                  <c:v>4.0728589206923864E-3</c:v>
                </c:pt>
                <c:pt idx="17">
                  <c:v>1.810159520307727E-3</c:v>
                </c:pt>
                <c:pt idx="18">
                  <c:v>3.7334540106346873E-3</c:v>
                </c:pt>
                <c:pt idx="19">
                  <c:v>8.2588528114040053E-3</c:v>
                </c:pt>
                <c:pt idx="20">
                  <c:v>2.6021043104423576E-3</c:v>
                </c:pt>
                <c:pt idx="21">
                  <c:v>4.6385337707885504E-3</c:v>
                </c:pt>
                <c:pt idx="22">
                  <c:v>2.3758343704038919E-3</c:v>
                </c:pt>
                <c:pt idx="23">
                  <c:v>1.6970245502884941E-3</c:v>
                </c:pt>
                <c:pt idx="24">
                  <c:v>1.6630840592827243E-2</c:v>
                </c:pt>
                <c:pt idx="25">
                  <c:v>3.5071840705962211E-3</c:v>
                </c:pt>
                <c:pt idx="26">
                  <c:v>1.810159520307727E-3</c:v>
                </c:pt>
                <c:pt idx="27">
                  <c:v>5.9961534110193459E-3</c:v>
                </c:pt>
                <c:pt idx="28">
                  <c:v>1.4707546102500284E-3</c:v>
                </c:pt>
                <c:pt idx="29">
                  <c:v>1.810159520307727E-3</c:v>
                </c:pt>
                <c:pt idx="30">
                  <c:v>5.0910736508654828E-3</c:v>
                </c:pt>
                <c:pt idx="31">
                  <c:v>1.6970245502884941E-3</c:v>
                </c:pt>
                <c:pt idx="32">
                  <c:v>7.0143681411924423E-3</c:v>
                </c:pt>
                <c:pt idx="33">
                  <c:v>2.262699400384659E-3</c:v>
                </c:pt>
                <c:pt idx="34">
                  <c:v>4.7516687408077837E-3</c:v>
                </c:pt>
                <c:pt idx="35">
                  <c:v>3.0546441905192896E-3</c:v>
                </c:pt>
                <c:pt idx="36">
                  <c:v>5.7698834709808801E-3</c:v>
                </c:pt>
                <c:pt idx="37">
                  <c:v>4.7516687408077837E-3</c:v>
                </c:pt>
                <c:pt idx="38">
                  <c:v>2.262699400384659E-3</c:v>
                </c:pt>
                <c:pt idx="39">
                  <c:v>1.9232944903269601E-3</c:v>
                </c:pt>
                <c:pt idx="40">
                  <c:v>5.5436135309424144E-3</c:v>
                </c:pt>
                <c:pt idx="41">
                  <c:v>4.864803710827017E-3</c:v>
                </c:pt>
                <c:pt idx="42">
                  <c:v>3.9597239506731531E-3</c:v>
                </c:pt>
                <c:pt idx="43">
                  <c:v>1.4707546102500284E-3</c:v>
                </c:pt>
                <c:pt idx="44">
                  <c:v>3.8465889806539202E-3</c:v>
                </c:pt>
                <c:pt idx="45">
                  <c:v>1.4707546102500284E-3</c:v>
                </c:pt>
                <c:pt idx="46">
                  <c:v>2.1495644303654261E-3</c:v>
                </c:pt>
                <c:pt idx="47">
                  <c:v>1.6970245502884941E-3</c:v>
                </c:pt>
                <c:pt idx="48">
                  <c:v>1.3576196402307953E-3</c:v>
                </c:pt>
                <c:pt idx="49">
                  <c:v>1.5838895802692612E-3</c:v>
                </c:pt>
                <c:pt idx="50">
                  <c:v>2.262699400384659E-3</c:v>
                </c:pt>
                <c:pt idx="51">
                  <c:v>9.5033374816155675E-3</c:v>
                </c:pt>
                <c:pt idx="52">
                  <c:v>9.0507976015386351E-4</c:v>
                </c:pt>
                <c:pt idx="53">
                  <c:v>9.0507976015386351E-4</c:v>
                </c:pt>
                <c:pt idx="54">
                  <c:v>5.0910736508654828E-3</c:v>
                </c:pt>
                <c:pt idx="55">
                  <c:v>9.0507976015386351E-4</c:v>
                </c:pt>
                <c:pt idx="56">
                  <c:v>1.2557981672134857E-2</c:v>
                </c:pt>
                <c:pt idx="57">
                  <c:v>1.9232944903269601E-3</c:v>
                </c:pt>
                <c:pt idx="58">
                  <c:v>1.6970245502884941E-3</c:v>
                </c:pt>
                <c:pt idx="59">
                  <c:v>1.4707546102500284E-3</c:v>
                </c:pt>
                <c:pt idx="60">
                  <c:v>1.3463061432288721E-2</c:v>
                </c:pt>
                <c:pt idx="61">
                  <c:v>3.3940491005769883E-3</c:v>
                </c:pt>
                <c:pt idx="62">
                  <c:v>4.2991288607308522E-3</c:v>
                </c:pt>
                <c:pt idx="63">
                  <c:v>7.9194479013463062E-4</c:v>
                </c:pt>
                <c:pt idx="64">
                  <c:v>1.3576196402307953E-3</c:v>
                </c:pt>
                <c:pt idx="65">
                  <c:v>4.864803710827017E-3</c:v>
                </c:pt>
                <c:pt idx="66">
                  <c:v>1.6970245502884941E-3</c:v>
                </c:pt>
                <c:pt idx="67">
                  <c:v>1.5612625862654146E-2</c:v>
                </c:pt>
                <c:pt idx="68">
                  <c:v>1.1200362031904061E-2</c:v>
                </c:pt>
                <c:pt idx="69">
                  <c:v>1.0182147301730966E-3</c:v>
                </c:pt>
                <c:pt idx="70">
                  <c:v>1.380246634234642E-2</c:v>
                </c:pt>
                <c:pt idx="71">
                  <c:v>1.1200362031904061E-2</c:v>
                </c:pt>
                <c:pt idx="72">
                  <c:v>1.6404570652788778E-2</c:v>
                </c:pt>
                <c:pt idx="73">
                  <c:v>1.1087227061884829E-2</c:v>
                </c:pt>
                <c:pt idx="74">
                  <c:v>1.2444846702115624E-3</c:v>
                </c:pt>
                <c:pt idx="75">
                  <c:v>2.0364294603461932E-3</c:v>
                </c:pt>
                <c:pt idx="76">
                  <c:v>1.6743975562846476E-2</c:v>
                </c:pt>
                <c:pt idx="77">
                  <c:v>7.9194479013463062E-4</c:v>
                </c:pt>
                <c:pt idx="78">
                  <c:v>7.9194479013463062E-4</c:v>
                </c:pt>
                <c:pt idx="79">
                  <c:v>1.2444846702115624E-3</c:v>
                </c:pt>
                <c:pt idx="80">
                  <c:v>1.4707546102500284E-3</c:v>
                </c:pt>
                <c:pt idx="81">
                  <c:v>1.1313497001923295E-3</c:v>
                </c:pt>
                <c:pt idx="82">
                  <c:v>1.5838895802692612E-3</c:v>
                </c:pt>
                <c:pt idx="83">
                  <c:v>2.0364294603461932E-3</c:v>
                </c:pt>
                <c:pt idx="84">
                  <c:v>1.810159520307727E-3</c:v>
                </c:pt>
                <c:pt idx="85">
                  <c:v>1.4707546102500284E-3</c:v>
                </c:pt>
                <c:pt idx="86">
                  <c:v>1.9232944903269601E-3</c:v>
                </c:pt>
                <c:pt idx="87">
                  <c:v>1.1200362031904061E-2</c:v>
                </c:pt>
                <c:pt idx="88">
                  <c:v>1.1200362031904061E-2</c:v>
                </c:pt>
                <c:pt idx="89">
                  <c:v>1.6970245502884941E-3</c:v>
                </c:pt>
                <c:pt idx="90">
                  <c:v>1.4707546102500284E-3</c:v>
                </c:pt>
                <c:pt idx="91">
                  <c:v>3.0546441905192896E-3</c:v>
                </c:pt>
                <c:pt idx="92">
                  <c:v>2.0364294603461932E-3</c:v>
                </c:pt>
                <c:pt idx="93">
                  <c:v>1.572576083267338E-2</c:v>
                </c:pt>
                <c:pt idx="94">
                  <c:v>4.864803710827017E-3</c:v>
                </c:pt>
                <c:pt idx="95">
                  <c:v>4.7516687408077837E-3</c:v>
                </c:pt>
                <c:pt idx="96">
                  <c:v>1.6970245502884941E-3</c:v>
                </c:pt>
                <c:pt idx="97">
                  <c:v>2.0364294603461932E-3</c:v>
                </c:pt>
                <c:pt idx="98">
                  <c:v>1.810159520307727E-3</c:v>
                </c:pt>
                <c:pt idx="99">
                  <c:v>1.5838895802692612E-3</c:v>
                </c:pt>
                <c:pt idx="100">
                  <c:v>9.5033374816155675E-3</c:v>
                </c:pt>
                <c:pt idx="101">
                  <c:v>1.5838895802692612E-3</c:v>
                </c:pt>
                <c:pt idx="102">
                  <c:v>3.0546441905192896E-3</c:v>
                </c:pt>
                <c:pt idx="103">
                  <c:v>1.810159520307727E-3</c:v>
                </c:pt>
                <c:pt idx="104">
                  <c:v>2.8283742504808238E-3</c:v>
                </c:pt>
                <c:pt idx="105">
                  <c:v>1.2444846702115624E-3</c:v>
                </c:pt>
                <c:pt idx="106">
                  <c:v>6.1092883810385792E-3</c:v>
                </c:pt>
                <c:pt idx="107">
                  <c:v>1.9232944903269601E-3</c:v>
                </c:pt>
                <c:pt idx="108">
                  <c:v>1.0182147301730966E-3</c:v>
                </c:pt>
                <c:pt idx="109">
                  <c:v>2.3758343704038919E-3</c:v>
                </c:pt>
                <c:pt idx="110">
                  <c:v>2.6021043104423576E-3</c:v>
                </c:pt>
                <c:pt idx="111">
                  <c:v>1.5838895802692612E-3</c:v>
                </c:pt>
                <c:pt idx="112">
                  <c:v>1.0182147301730966E-3</c:v>
                </c:pt>
                <c:pt idx="113">
                  <c:v>2.6021043104423576E-3</c:v>
                </c:pt>
                <c:pt idx="114">
                  <c:v>1.3576196402307953E-3</c:v>
                </c:pt>
                <c:pt idx="115">
                  <c:v>4.9779386808462495E-3</c:v>
                </c:pt>
                <c:pt idx="116">
                  <c:v>1.1313497001923295E-3</c:v>
                </c:pt>
                <c:pt idx="117">
                  <c:v>3.0546441905192896E-3</c:v>
                </c:pt>
                <c:pt idx="118">
                  <c:v>2.9415092205000567E-3</c:v>
                </c:pt>
                <c:pt idx="119">
                  <c:v>2.6021043104423576E-3</c:v>
                </c:pt>
                <c:pt idx="120">
                  <c:v>1.0182147301730966E-3</c:v>
                </c:pt>
                <c:pt idx="121">
                  <c:v>1.9232944903269601E-3</c:v>
                </c:pt>
                <c:pt idx="122">
                  <c:v>5.3173435909039486E-3</c:v>
                </c:pt>
                <c:pt idx="123">
                  <c:v>7.9194479013463062E-4</c:v>
                </c:pt>
                <c:pt idx="124">
                  <c:v>5.8830184410001134E-3</c:v>
                </c:pt>
                <c:pt idx="125">
                  <c:v>1.0182147301730966E-3</c:v>
                </c:pt>
                <c:pt idx="126">
                  <c:v>7.9194479013463062E-4</c:v>
                </c:pt>
                <c:pt idx="127">
                  <c:v>2.262699400384659E-3</c:v>
                </c:pt>
                <c:pt idx="128">
                  <c:v>2.0364294603461932E-3</c:v>
                </c:pt>
                <c:pt idx="129">
                  <c:v>7.9194479013463062E-4</c:v>
                </c:pt>
                <c:pt idx="130">
                  <c:v>1.9232944903269601E-3</c:v>
                </c:pt>
                <c:pt idx="131">
                  <c:v>2.6021043104423576E-3</c:v>
                </c:pt>
                <c:pt idx="132">
                  <c:v>1.2444846702115624E-3</c:v>
                </c:pt>
                <c:pt idx="133">
                  <c:v>4.2991288607308522E-3</c:v>
                </c:pt>
                <c:pt idx="134">
                  <c:v>7.9194479013463062E-4</c:v>
                </c:pt>
                <c:pt idx="135">
                  <c:v>1.9232944903269601E-3</c:v>
                </c:pt>
                <c:pt idx="136">
                  <c:v>1.0860957121846362E-2</c:v>
                </c:pt>
                <c:pt idx="137">
                  <c:v>1.810159520307727E-3</c:v>
                </c:pt>
                <c:pt idx="138">
                  <c:v>6.7880982011539763E-4</c:v>
                </c:pt>
                <c:pt idx="139">
                  <c:v>9.0507976015386351E-4</c:v>
                </c:pt>
                <c:pt idx="140">
                  <c:v>1.1313497001923295E-3</c:v>
                </c:pt>
                <c:pt idx="141">
                  <c:v>7.9194479013463062E-4</c:v>
                </c:pt>
                <c:pt idx="142">
                  <c:v>1.1313497001923295E-3</c:v>
                </c:pt>
                <c:pt idx="143">
                  <c:v>4.0728589206923864E-3</c:v>
                </c:pt>
                <c:pt idx="144">
                  <c:v>4.0728589206923864E-3</c:v>
                </c:pt>
                <c:pt idx="145">
                  <c:v>2.262699400384659E-3</c:v>
                </c:pt>
                <c:pt idx="146">
                  <c:v>1.0182147301730966E-3</c:v>
                </c:pt>
                <c:pt idx="147">
                  <c:v>6.7880982011539763E-4</c:v>
                </c:pt>
                <c:pt idx="148">
                  <c:v>1.5838895802692612E-3</c:v>
                </c:pt>
                <c:pt idx="149">
                  <c:v>3.2809141305577554E-3</c:v>
                </c:pt>
                <c:pt idx="150">
                  <c:v>3.0546441905192896E-3</c:v>
                </c:pt>
                <c:pt idx="151">
                  <c:v>5.8830184410001134E-3</c:v>
                </c:pt>
                <c:pt idx="152">
                  <c:v>1.1313497001923295E-3</c:v>
                </c:pt>
                <c:pt idx="153">
                  <c:v>4.0728589206923864E-3</c:v>
                </c:pt>
                <c:pt idx="154">
                  <c:v>1.1313497001923295E-3</c:v>
                </c:pt>
                <c:pt idx="155">
                  <c:v>1.4707546102500284E-3</c:v>
                </c:pt>
                <c:pt idx="156">
                  <c:v>6.7880982011539763E-4</c:v>
                </c:pt>
                <c:pt idx="157">
                  <c:v>4.864803710827017E-3</c:v>
                </c:pt>
                <c:pt idx="158">
                  <c:v>6.7880982011539763E-4</c:v>
                </c:pt>
                <c:pt idx="159">
                  <c:v>6.7880982011539763E-4</c:v>
                </c:pt>
                <c:pt idx="160">
                  <c:v>1.2444846702115624E-3</c:v>
                </c:pt>
                <c:pt idx="161">
                  <c:v>1.1087227061884829E-2</c:v>
                </c:pt>
                <c:pt idx="162">
                  <c:v>2.262699400384659E-3</c:v>
                </c:pt>
                <c:pt idx="163">
                  <c:v>6.7880982011539763E-4</c:v>
                </c:pt>
                <c:pt idx="164">
                  <c:v>9.0507976015386351E-4</c:v>
                </c:pt>
                <c:pt idx="165">
                  <c:v>5.2042086208847153E-3</c:v>
                </c:pt>
                <c:pt idx="166">
                  <c:v>1.0182147301730966E-3</c:v>
                </c:pt>
                <c:pt idx="167">
                  <c:v>6.1092883810385792E-3</c:v>
                </c:pt>
                <c:pt idx="168">
                  <c:v>1.1313497001923295E-3</c:v>
                </c:pt>
                <c:pt idx="169">
                  <c:v>3.0546441905192896E-3</c:v>
                </c:pt>
                <c:pt idx="170">
                  <c:v>6.7880982011539763E-4</c:v>
                </c:pt>
                <c:pt idx="171">
                  <c:v>5.5436135309424144E-3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1617576"/>
        <c:axId val="331624632"/>
      </c:scatterChart>
      <c:valAx>
        <c:axId val="33161757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0723281462222766"/>
              <c:y val="0.9329003420027042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4632"/>
        <c:crosses val="autoZero"/>
        <c:crossBetween val="midCat"/>
      </c:valAx>
      <c:valAx>
        <c:axId val="33162463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050960429911178E-2"/>
              <c:y val="0.3639333492404358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175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Biological Process: GRN26</a:t>
            </a:r>
            <a:endParaRPr lang="en-US" sz="1600" b="1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4954808445092266E-2"/>
          <c:w val="0.80196442072682694"/>
          <c:h val="0.7969140851256134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Sheet4!$L$4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1.6152503901246219E-2"/>
                  <c:y val="0.5307162543202490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Sheet4!$K$5:$K$504</c:f>
              <c:numCache>
                <c:formatCode>0.00E+00</c:formatCode>
                <c:ptCount val="500"/>
                <c:pt idx="0">
                  <c:v>5.1462090000000002E-2</c:v>
                </c:pt>
                <c:pt idx="1">
                  <c:v>1.325905E-2</c:v>
                </c:pt>
                <c:pt idx="2">
                  <c:v>5.8569950000000003E-2</c:v>
                </c:pt>
                <c:pt idx="3">
                  <c:v>5.9435229999999999E-2</c:v>
                </c:pt>
                <c:pt idx="4">
                  <c:v>5.8176029999999997E-2</c:v>
                </c:pt>
                <c:pt idx="5">
                  <c:v>3.8634540000000002E-2</c:v>
                </c:pt>
                <c:pt idx="6">
                  <c:v>1.3105790000000001E-2</c:v>
                </c:pt>
                <c:pt idx="7">
                  <c:v>8.0258069999999994E-3</c:v>
                </c:pt>
                <c:pt idx="8">
                  <c:v>1.1961289999999999E-2</c:v>
                </c:pt>
                <c:pt idx="9">
                  <c:v>2.3764179999999999E-2</c:v>
                </c:pt>
                <c:pt idx="10">
                  <c:v>1.701567E-2</c:v>
                </c:pt>
                <c:pt idx="11">
                  <c:v>9.3867159999999998E-3</c:v>
                </c:pt>
                <c:pt idx="12">
                  <c:v>9.4526230000000003E-3</c:v>
                </c:pt>
                <c:pt idx="13">
                  <c:v>9.4412140000000006E-2</c:v>
                </c:pt>
                <c:pt idx="14">
                  <c:v>5.4471140000000003E-3</c:v>
                </c:pt>
                <c:pt idx="15">
                  <c:v>6.1773000000000002E-3</c:v>
                </c:pt>
                <c:pt idx="16">
                  <c:v>7.45439E-3</c:v>
                </c:pt>
                <c:pt idx="17">
                  <c:v>1.539749E-2</c:v>
                </c:pt>
                <c:pt idx="18">
                  <c:v>0.1048897</c:v>
                </c:pt>
                <c:pt idx="19">
                  <c:v>3.261379E-3</c:v>
                </c:pt>
                <c:pt idx="20">
                  <c:v>3.8180720000000001E-2</c:v>
                </c:pt>
                <c:pt idx="21">
                  <c:v>3.867698E-2</c:v>
                </c:pt>
                <c:pt idx="22">
                  <c:v>4.8770259999999996E-3</c:v>
                </c:pt>
                <c:pt idx="23">
                  <c:v>4.9634240000000001E-3</c:v>
                </c:pt>
                <c:pt idx="24">
                  <c:v>7.3296330000000007E-2</c:v>
                </c:pt>
                <c:pt idx="25">
                  <c:v>9.8417320000000006E-3</c:v>
                </c:pt>
                <c:pt idx="26">
                  <c:v>2.5068030000000002E-2</c:v>
                </c:pt>
                <c:pt idx="27">
                  <c:v>3.5278879999999999E-3</c:v>
                </c:pt>
                <c:pt idx="28">
                  <c:v>3.9131030000000002E-3</c:v>
                </c:pt>
                <c:pt idx="29">
                  <c:v>7.9772620000000006E-3</c:v>
                </c:pt>
                <c:pt idx="30">
                  <c:v>7.4258049999999997E-3</c:v>
                </c:pt>
                <c:pt idx="31">
                  <c:v>5.381959E-2</c:v>
                </c:pt>
                <c:pt idx="32">
                  <c:v>3.2244719999999998E-2</c:v>
                </c:pt>
                <c:pt idx="33">
                  <c:v>0.1095467</c:v>
                </c:pt>
                <c:pt idx="34">
                  <c:v>2.567798E-2</c:v>
                </c:pt>
                <c:pt idx="35">
                  <c:v>3.003931E-2</c:v>
                </c:pt>
                <c:pt idx="36">
                  <c:v>1.406195E-2</c:v>
                </c:pt>
                <c:pt idx="37">
                  <c:v>6.9195999999999997E-3</c:v>
                </c:pt>
                <c:pt idx="38">
                  <c:v>6.4271330000000002E-2</c:v>
                </c:pt>
                <c:pt idx="39">
                  <c:v>2.8955999999999999E-2</c:v>
                </c:pt>
                <c:pt idx="40">
                  <c:v>5.2181240000000002E-3</c:v>
                </c:pt>
                <c:pt idx="41">
                  <c:v>0.1056375</c:v>
                </c:pt>
                <c:pt idx="42">
                  <c:v>1.47289E-2</c:v>
                </c:pt>
                <c:pt idx="43">
                  <c:v>7.7524250000000003E-3</c:v>
                </c:pt>
                <c:pt idx="44">
                  <c:v>4.0777369999999997E-3</c:v>
                </c:pt>
                <c:pt idx="45">
                  <c:v>7.8474150000000006E-2</c:v>
                </c:pt>
                <c:pt idx="46">
                  <c:v>7.4562110000000001E-2</c:v>
                </c:pt>
                <c:pt idx="47">
                  <c:v>6.5081469999999997E-3</c:v>
                </c:pt>
                <c:pt idx="48">
                  <c:v>5.6706580000000003E-3</c:v>
                </c:pt>
                <c:pt idx="49">
                  <c:v>3.2162160000000002E-2</c:v>
                </c:pt>
                <c:pt idx="50">
                  <c:v>1.334043E-2</c:v>
                </c:pt>
                <c:pt idx="51">
                  <c:v>2.328481E-2</c:v>
                </c:pt>
                <c:pt idx="52">
                  <c:v>6.8367259999999999E-2</c:v>
                </c:pt>
                <c:pt idx="53">
                  <c:v>1.284166E-2</c:v>
                </c:pt>
                <c:pt idx="54">
                  <c:v>1.3180849999999999E-2</c:v>
                </c:pt>
                <c:pt idx="55">
                  <c:v>1.2885199999999999E-2</c:v>
                </c:pt>
                <c:pt idx="56">
                  <c:v>6.7069279999999995E-2</c:v>
                </c:pt>
                <c:pt idx="57">
                  <c:v>3.3844310000000002E-2</c:v>
                </c:pt>
                <c:pt idx="58">
                  <c:v>1.7013730000000001E-2</c:v>
                </c:pt>
                <c:pt idx="59">
                  <c:v>4.8351940000000003E-2</c:v>
                </c:pt>
                <c:pt idx="60">
                  <c:v>8.2095499999999995E-3</c:v>
                </c:pt>
                <c:pt idx="61">
                  <c:v>8.2263219999999995E-3</c:v>
                </c:pt>
                <c:pt idx="62">
                  <c:v>2.3179350000000001E-2</c:v>
                </c:pt>
                <c:pt idx="63">
                  <c:v>1.9084859999999999E-2</c:v>
                </c:pt>
                <c:pt idx="64">
                  <c:v>3.6318690000000001E-2</c:v>
                </c:pt>
                <c:pt idx="65">
                  <c:v>8.9043399999999995E-2</c:v>
                </c:pt>
                <c:pt idx="66">
                  <c:v>9.7348160000000003E-2</c:v>
                </c:pt>
                <c:pt idx="67">
                  <c:v>8.8475459999999995E-3</c:v>
                </c:pt>
                <c:pt idx="68">
                  <c:v>8.9258900000000006E-3</c:v>
                </c:pt>
                <c:pt idx="69">
                  <c:v>8.9426609999999993E-3</c:v>
                </c:pt>
                <c:pt idx="70">
                  <c:v>5.6887229999999997E-2</c:v>
                </c:pt>
                <c:pt idx="71">
                  <c:v>8.0249180000000003E-2</c:v>
                </c:pt>
                <c:pt idx="72">
                  <c:v>6.6814040000000005E-2</c:v>
                </c:pt>
                <c:pt idx="73">
                  <c:v>8.9764150000000001E-2</c:v>
                </c:pt>
                <c:pt idx="74">
                  <c:v>3.9643359999999997E-3</c:v>
                </c:pt>
                <c:pt idx="75">
                  <c:v>5.0510480000000003E-2</c:v>
                </c:pt>
                <c:pt idx="76">
                  <c:v>7.5597060000000002E-3</c:v>
                </c:pt>
                <c:pt idx="77">
                  <c:v>9.5221279999999995E-3</c:v>
                </c:pt>
                <c:pt idx="78">
                  <c:v>3.9919499999999997E-2</c:v>
                </c:pt>
                <c:pt idx="79">
                  <c:v>6.3104489999999999E-2</c:v>
                </c:pt>
                <c:pt idx="80">
                  <c:v>0.1064826</c:v>
                </c:pt>
                <c:pt idx="81">
                  <c:v>8.9194339999999997E-2</c:v>
                </c:pt>
                <c:pt idx="82">
                  <c:v>4.7827139999999997E-2</c:v>
                </c:pt>
                <c:pt idx="83">
                  <c:v>1.2308319999999999E-2</c:v>
                </c:pt>
                <c:pt idx="84">
                  <c:v>6.0204380000000002E-2</c:v>
                </c:pt>
                <c:pt idx="85">
                  <c:v>7.052572E-2</c:v>
                </c:pt>
                <c:pt idx="86">
                  <c:v>2.3647439999999999E-2</c:v>
                </c:pt>
                <c:pt idx="87">
                  <c:v>5.2243459999999999E-2</c:v>
                </c:pt>
                <c:pt idx="88">
                  <c:v>1.231925E-2</c:v>
                </c:pt>
                <c:pt idx="89">
                  <c:v>4.8194939999999999E-2</c:v>
                </c:pt>
                <c:pt idx="90">
                  <c:v>6.4291680000000004E-2</c:v>
                </c:pt>
                <c:pt idx="91">
                  <c:v>5.8718060000000002E-2</c:v>
                </c:pt>
                <c:pt idx="92">
                  <c:v>6.3312450000000006E-2</c:v>
                </c:pt>
                <c:pt idx="93">
                  <c:v>6.7605709999999999E-2</c:v>
                </c:pt>
                <c:pt idx="94">
                  <c:v>2.714834E-2</c:v>
                </c:pt>
                <c:pt idx="95">
                  <c:v>0.148836</c:v>
                </c:pt>
                <c:pt idx="96">
                  <c:v>6.9157579999999996E-2</c:v>
                </c:pt>
                <c:pt idx="97">
                  <c:v>6.4024090000000002E-4</c:v>
                </c:pt>
                <c:pt idx="98">
                  <c:v>8.0325019999999997E-2</c:v>
                </c:pt>
                <c:pt idx="99">
                  <c:v>3.0238080000000001E-2</c:v>
                </c:pt>
                <c:pt idx="100">
                  <c:v>5.4672610000000003E-2</c:v>
                </c:pt>
                <c:pt idx="101">
                  <c:v>9.6185090000000001E-2</c:v>
                </c:pt>
                <c:pt idx="102">
                  <c:v>4.5278810000000001E-3</c:v>
                </c:pt>
                <c:pt idx="103">
                  <c:v>2.340134E-2</c:v>
                </c:pt>
                <c:pt idx="104">
                  <c:v>4.0354309999999997E-2</c:v>
                </c:pt>
                <c:pt idx="105">
                  <c:v>2.8621400000000002E-2</c:v>
                </c:pt>
                <c:pt idx="106">
                  <c:v>5.7217860000000002E-2</c:v>
                </c:pt>
                <c:pt idx="107">
                  <c:v>5.8264240000000002E-2</c:v>
                </c:pt>
                <c:pt idx="108">
                  <c:v>7.9050179999999998E-2</c:v>
                </c:pt>
                <c:pt idx="109">
                  <c:v>7.9060050000000007E-2</c:v>
                </c:pt>
                <c:pt idx="110">
                  <c:v>1.3897710000000001E-2</c:v>
                </c:pt>
                <c:pt idx="111">
                  <c:v>8.3588570000000001E-2</c:v>
                </c:pt>
                <c:pt idx="112">
                  <c:v>2.4245409999999998E-2</c:v>
                </c:pt>
                <c:pt idx="113">
                  <c:v>2.774532E-2</c:v>
                </c:pt>
                <c:pt idx="114">
                  <c:v>1.908174E-2</c:v>
                </c:pt>
                <c:pt idx="115">
                  <c:v>1.015626E-2</c:v>
                </c:pt>
                <c:pt idx="116">
                  <c:v>7.9608860000000004E-3</c:v>
                </c:pt>
                <c:pt idx="117">
                  <c:v>0.1006558</c:v>
                </c:pt>
                <c:pt idx="118">
                  <c:v>2.5585469999999999E-2</c:v>
                </c:pt>
                <c:pt idx="119">
                  <c:v>9.3520259999999994E-2</c:v>
                </c:pt>
                <c:pt idx="120">
                  <c:v>8.2357049999999998E-4</c:v>
                </c:pt>
                <c:pt idx="121">
                  <c:v>4.4400849999999999E-3</c:v>
                </c:pt>
                <c:pt idx="122">
                  <c:v>1.0555190000000001E-2</c:v>
                </c:pt>
                <c:pt idx="123">
                  <c:v>1.1954040000000001E-2</c:v>
                </c:pt>
                <c:pt idx="124">
                  <c:v>1.199329E-2</c:v>
                </c:pt>
                <c:pt idx="125">
                  <c:v>3.8523740000000001E-2</c:v>
                </c:pt>
                <c:pt idx="126">
                  <c:v>0.11399289999999999</c:v>
                </c:pt>
                <c:pt idx="127">
                  <c:v>1.225737E-2</c:v>
                </c:pt>
                <c:pt idx="128">
                  <c:v>3.0748899999999998E-3</c:v>
                </c:pt>
                <c:pt idx="129">
                  <c:v>1.797984E-2</c:v>
                </c:pt>
                <c:pt idx="130">
                  <c:v>8.6211789999999996E-2</c:v>
                </c:pt>
                <c:pt idx="131">
                  <c:v>1.620922E-2</c:v>
                </c:pt>
                <c:pt idx="132">
                  <c:v>1.076467E-2</c:v>
                </c:pt>
                <c:pt idx="133">
                  <c:v>1.830294E-2</c:v>
                </c:pt>
                <c:pt idx="134">
                  <c:v>2.331563E-2</c:v>
                </c:pt>
                <c:pt idx="135">
                  <c:v>7.816178E-2</c:v>
                </c:pt>
                <c:pt idx="136">
                  <c:v>8.576742E-3</c:v>
                </c:pt>
                <c:pt idx="137">
                  <c:v>1.017397E-3</c:v>
                </c:pt>
                <c:pt idx="138">
                  <c:v>2.50253E-2</c:v>
                </c:pt>
                <c:pt idx="139">
                  <c:v>4.6338829999999998E-2</c:v>
                </c:pt>
                <c:pt idx="140">
                  <c:v>3.373777E-2</c:v>
                </c:pt>
                <c:pt idx="141">
                  <c:v>2.6680739999999999E-3</c:v>
                </c:pt>
                <c:pt idx="142">
                  <c:v>2.1303610000000001E-2</c:v>
                </c:pt>
                <c:pt idx="143">
                  <c:v>1.158988E-2</c:v>
                </c:pt>
                <c:pt idx="144">
                  <c:v>2.0164919999999999E-2</c:v>
                </c:pt>
                <c:pt idx="145">
                  <c:v>8.2368000000000007E-3</c:v>
                </c:pt>
                <c:pt idx="146">
                  <c:v>4.9644019999999997E-3</c:v>
                </c:pt>
                <c:pt idx="147">
                  <c:v>3.9456360000000003E-2</c:v>
                </c:pt>
                <c:pt idx="148">
                  <c:v>9.2336940000000006E-2</c:v>
                </c:pt>
                <c:pt idx="149">
                  <c:v>7.1458010000000002E-2</c:v>
                </c:pt>
                <c:pt idx="150">
                  <c:v>1.3168089999999999E-3</c:v>
                </c:pt>
                <c:pt idx="151">
                  <c:v>5.6164329999999998E-2</c:v>
                </c:pt>
                <c:pt idx="152">
                  <c:v>1.3547050000000001E-3</c:v>
                </c:pt>
                <c:pt idx="153">
                  <c:v>9.416099E-2</c:v>
                </c:pt>
                <c:pt idx="154">
                  <c:v>1.2074099999999999E-3</c:v>
                </c:pt>
                <c:pt idx="155">
                  <c:v>6.0838660000000003E-2</c:v>
                </c:pt>
                <c:pt idx="156">
                  <c:v>6.6290119999999994E-2</c:v>
                </c:pt>
                <c:pt idx="157">
                  <c:v>0.12999939999999999</c:v>
                </c:pt>
                <c:pt idx="158">
                  <c:v>1.239052E-3</c:v>
                </c:pt>
                <c:pt idx="159">
                  <c:v>0.1174597</c:v>
                </c:pt>
                <c:pt idx="160">
                  <c:v>1.7635399999999999E-2</c:v>
                </c:pt>
                <c:pt idx="161">
                  <c:v>7.9468200000000003E-3</c:v>
                </c:pt>
                <c:pt idx="162">
                  <c:v>2.4547099999999999E-2</c:v>
                </c:pt>
                <c:pt idx="163">
                  <c:v>2.167908E-2</c:v>
                </c:pt>
                <c:pt idx="164">
                  <c:v>2.1743700000000001E-2</c:v>
                </c:pt>
                <c:pt idx="165">
                  <c:v>2.7174770000000001E-2</c:v>
                </c:pt>
                <c:pt idx="166">
                  <c:v>1.1322219999999999E-2</c:v>
                </c:pt>
                <c:pt idx="167">
                  <c:v>3.9234529999999997E-2</c:v>
                </c:pt>
                <c:pt idx="168">
                  <c:v>7.2414209999999996E-3</c:v>
                </c:pt>
                <c:pt idx="169">
                  <c:v>0.10244549999999999</c:v>
                </c:pt>
                <c:pt idx="170">
                  <c:v>1.2960889999999999E-2</c:v>
                </c:pt>
                <c:pt idx="171">
                  <c:v>2.5720029999999998E-3</c:v>
                </c:pt>
                <c:pt idx="172">
                  <c:v>7.9870990000000003E-2</c:v>
                </c:pt>
                <c:pt idx="173">
                  <c:v>0.16970640000000001</c:v>
                </c:pt>
                <c:pt idx="174">
                  <c:v>7.7116720000000001E-3</c:v>
                </c:pt>
                <c:pt idx="175">
                  <c:v>1.3556260000000001E-2</c:v>
                </c:pt>
                <c:pt idx="176">
                  <c:v>4.9843530000000004E-3</c:v>
                </c:pt>
                <c:pt idx="177">
                  <c:v>3.9465910000000002E-3</c:v>
                </c:pt>
                <c:pt idx="178">
                  <c:v>5.6949689999999997E-2</c:v>
                </c:pt>
                <c:pt idx="179">
                  <c:v>7.2487289999999996E-2</c:v>
                </c:pt>
                <c:pt idx="180">
                  <c:v>6.9688830000000004E-3</c:v>
                </c:pt>
                <c:pt idx="181">
                  <c:v>1.5866910000000001E-2</c:v>
                </c:pt>
                <c:pt idx="182">
                  <c:v>5.025077E-2</c:v>
                </c:pt>
                <c:pt idx="183">
                  <c:v>1.43371E-2</c:v>
                </c:pt>
                <c:pt idx="184">
                  <c:v>1.5172849999999999E-3</c:v>
                </c:pt>
                <c:pt idx="185">
                  <c:v>2.131057E-3</c:v>
                </c:pt>
                <c:pt idx="186">
                  <c:v>4.3660460000000002E-3</c:v>
                </c:pt>
                <c:pt idx="187">
                  <c:v>2.2584719999999999E-2</c:v>
                </c:pt>
                <c:pt idx="188">
                  <c:v>1.29362E-2</c:v>
                </c:pt>
                <c:pt idx="189">
                  <c:v>1.346807E-2</c:v>
                </c:pt>
                <c:pt idx="190">
                  <c:v>2.4416030000000001E-3</c:v>
                </c:pt>
                <c:pt idx="191">
                  <c:v>4.8113580000000003E-2</c:v>
                </c:pt>
                <c:pt idx="192">
                  <c:v>4.826917E-3</c:v>
                </c:pt>
                <c:pt idx="193">
                  <c:v>1.2483080000000001E-2</c:v>
                </c:pt>
                <c:pt idx="194">
                  <c:v>1.250953E-2</c:v>
                </c:pt>
                <c:pt idx="195">
                  <c:v>7.0961729999999999E-3</c:v>
                </c:pt>
                <c:pt idx="196">
                  <c:v>4.9029629999999998E-3</c:v>
                </c:pt>
                <c:pt idx="197">
                  <c:v>3.213481E-2</c:v>
                </c:pt>
                <c:pt idx="198">
                  <c:v>0.1421857</c:v>
                </c:pt>
                <c:pt idx="199">
                  <c:v>2.0572429999999999E-2</c:v>
                </c:pt>
                <c:pt idx="200">
                  <c:v>0.11008419999999999</c:v>
                </c:pt>
                <c:pt idx="201">
                  <c:v>2.8099010000000001E-3</c:v>
                </c:pt>
                <c:pt idx="202">
                  <c:v>2.90067E-2</c:v>
                </c:pt>
                <c:pt idx="203">
                  <c:v>7.5583559999999996E-3</c:v>
                </c:pt>
                <c:pt idx="204">
                  <c:v>5.6725830000000001E-3</c:v>
                </c:pt>
                <c:pt idx="205">
                  <c:v>0.13431969999999999</c:v>
                </c:pt>
                <c:pt idx="206">
                  <c:v>8.3595389999999992E-3</c:v>
                </c:pt>
                <c:pt idx="207">
                  <c:v>3.3967110000000002E-3</c:v>
                </c:pt>
                <c:pt idx="208">
                  <c:v>2.6528369999999999E-3</c:v>
                </c:pt>
                <c:pt idx="209">
                  <c:v>4.5051040000000001E-2</c:v>
                </c:pt>
                <c:pt idx="210">
                  <c:v>2.6654370000000001E-3</c:v>
                </c:pt>
                <c:pt idx="211">
                  <c:v>1.5821559999999999E-3</c:v>
                </c:pt>
                <c:pt idx="212">
                  <c:v>2.458535E-3</c:v>
                </c:pt>
                <c:pt idx="213">
                  <c:v>6.156851E-2</c:v>
                </c:pt>
                <c:pt idx="214">
                  <c:v>2.9585570000000001E-3</c:v>
                </c:pt>
                <c:pt idx="215">
                  <c:v>2.1638669999999999E-2</c:v>
                </c:pt>
                <c:pt idx="216">
                  <c:v>1.812459E-3</c:v>
                </c:pt>
                <c:pt idx="217">
                  <c:v>6.4529160000000002E-2</c:v>
                </c:pt>
                <c:pt idx="218">
                  <c:v>1.518974E-2</c:v>
                </c:pt>
                <c:pt idx="219">
                  <c:v>7.7715060000000002E-2</c:v>
                </c:pt>
                <c:pt idx="220">
                  <c:v>8.0169240000000003E-2</c:v>
                </c:pt>
                <c:pt idx="221">
                  <c:v>3.017671E-3</c:v>
                </c:pt>
                <c:pt idx="222">
                  <c:v>3.4786869999999998E-2</c:v>
                </c:pt>
                <c:pt idx="223">
                  <c:v>2.2975510000000001E-3</c:v>
                </c:pt>
                <c:pt idx="224">
                  <c:v>3.8940580000000002E-2</c:v>
                </c:pt>
                <c:pt idx="225">
                  <c:v>3.0502149999999998E-3</c:v>
                </c:pt>
                <c:pt idx="226">
                  <c:v>1.2824760000000001E-3</c:v>
                </c:pt>
                <c:pt idx="227">
                  <c:v>2.1015980000000001E-3</c:v>
                </c:pt>
                <c:pt idx="228">
                  <c:v>1.752652E-2</c:v>
                </c:pt>
                <c:pt idx="229">
                  <c:v>3.0692610000000002E-3</c:v>
                </c:pt>
                <c:pt idx="230">
                  <c:v>7.6738149999999996E-3</c:v>
                </c:pt>
                <c:pt idx="231">
                  <c:v>4.3848480000000002E-2</c:v>
                </c:pt>
                <c:pt idx="232">
                  <c:v>3.3527549999999998E-3</c:v>
                </c:pt>
                <c:pt idx="233">
                  <c:v>2.5912370000000001E-3</c:v>
                </c:pt>
                <c:pt idx="234">
                  <c:v>1.699554E-3</c:v>
                </c:pt>
                <c:pt idx="235">
                  <c:v>2.6308459999999999E-2</c:v>
                </c:pt>
                <c:pt idx="236">
                  <c:v>9.6377400000000002E-2</c:v>
                </c:pt>
                <c:pt idx="237">
                  <c:v>6.4267969999999994E-2</c:v>
                </c:pt>
                <c:pt idx="238">
                  <c:v>2.637983E-3</c:v>
                </c:pt>
                <c:pt idx="239">
                  <c:v>1.075196E-2</c:v>
                </c:pt>
                <c:pt idx="240">
                  <c:v>2.411659E-3</c:v>
                </c:pt>
                <c:pt idx="241">
                  <c:v>6.5657300000000002E-2</c:v>
                </c:pt>
                <c:pt idx="242">
                  <c:v>3.1789909999999999E-3</c:v>
                </c:pt>
                <c:pt idx="243">
                  <c:v>4.0760459999999998E-2</c:v>
                </c:pt>
                <c:pt idx="244">
                  <c:v>8.802016E-2</c:v>
                </c:pt>
                <c:pt idx="245">
                  <c:v>5.5713280000000004E-3</c:v>
                </c:pt>
                <c:pt idx="246">
                  <c:v>1.095367E-2</c:v>
                </c:pt>
                <c:pt idx="247">
                  <c:v>3.5279439999999999E-3</c:v>
                </c:pt>
                <c:pt idx="248">
                  <c:v>2.6870939999999999E-2</c:v>
                </c:pt>
                <c:pt idx="249">
                  <c:v>3.5883789999999999E-2</c:v>
                </c:pt>
                <c:pt idx="250">
                  <c:v>2.509201E-3</c:v>
                </c:pt>
                <c:pt idx="251">
                  <c:v>7.3505529999999997E-4</c:v>
                </c:pt>
                <c:pt idx="252">
                  <c:v>7.3505529999999997E-4</c:v>
                </c:pt>
                <c:pt idx="253">
                  <c:v>3.5856429999999999E-3</c:v>
                </c:pt>
                <c:pt idx="254">
                  <c:v>2.563685E-3</c:v>
                </c:pt>
                <c:pt idx="255">
                  <c:v>7.654466E-2</c:v>
                </c:pt>
                <c:pt idx="256">
                  <c:v>7.5876280000000001E-4</c:v>
                </c:pt>
                <c:pt idx="257">
                  <c:v>4.0929559999999997E-2</c:v>
                </c:pt>
                <c:pt idx="258">
                  <c:v>7.6223389999999995E-4</c:v>
                </c:pt>
                <c:pt idx="259">
                  <c:v>7.6534689999999996E-4</c:v>
                </c:pt>
                <c:pt idx="260">
                  <c:v>1.7573829999999999E-2</c:v>
                </c:pt>
                <c:pt idx="261">
                  <c:v>4.1077120000000002E-2</c:v>
                </c:pt>
                <c:pt idx="262">
                  <c:v>4.9149989999999998E-2</c:v>
                </c:pt>
                <c:pt idx="263">
                  <c:v>1.89614E-2</c:v>
                </c:pt>
                <c:pt idx="264">
                  <c:v>6.2021680000000003E-2</c:v>
                </c:pt>
                <c:pt idx="265">
                  <c:v>2.1316160000000001E-2</c:v>
                </c:pt>
                <c:pt idx="266">
                  <c:v>2.6052849999999999E-2</c:v>
                </c:pt>
                <c:pt idx="267">
                  <c:v>1.9152260000000001E-2</c:v>
                </c:pt>
                <c:pt idx="268">
                  <c:v>2.1927269999999998E-3</c:v>
                </c:pt>
                <c:pt idx="269">
                  <c:v>1.5638659999999999E-2</c:v>
                </c:pt>
                <c:pt idx="270">
                  <c:v>4.36047E-3</c:v>
                </c:pt>
                <c:pt idx="271">
                  <c:v>1.31456E-2</c:v>
                </c:pt>
                <c:pt idx="272">
                  <c:v>5.4681790000000001E-2</c:v>
                </c:pt>
                <c:pt idx="273">
                  <c:v>1.490874E-2</c:v>
                </c:pt>
                <c:pt idx="274">
                  <c:v>1.0006019999999999E-2</c:v>
                </c:pt>
                <c:pt idx="275">
                  <c:v>1.711553E-2</c:v>
                </c:pt>
                <c:pt idx="276">
                  <c:v>1.793979E-3</c:v>
                </c:pt>
                <c:pt idx="277">
                  <c:v>3.1962020000000001E-2</c:v>
                </c:pt>
                <c:pt idx="278">
                  <c:v>1.194996E-3</c:v>
                </c:pt>
                <c:pt idx="279">
                  <c:v>7.9156880000000006E-3</c:v>
                </c:pt>
                <c:pt idx="280">
                  <c:v>1.262303E-2</c:v>
                </c:pt>
                <c:pt idx="281">
                  <c:v>5.171775E-3</c:v>
                </c:pt>
                <c:pt idx="282">
                  <c:v>2.5819669999999999E-2</c:v>
                </c:pt>
                <c:pt idx="283">
                  <c:v>8.7344219999999995E-4</c:v>
                </c:pt>
                <c:pt idx="284">
                  <c:v>3.2337829999999998E-2</c:v>
                </c:pt>
                <c:pt idx="285">
                  <c:v>2.8841809999999999E-2</c:v>
                </c:pt>
                <c:pt idx="286">
                  <c:v>8.8776270000000008E-3</c:v>
                </c:pt>
                <c:pt idx="287">
                  <c:v>2.7673980000000001E-2</c:v>
                </c:pt>
                <c:pt idx="288">
                  <c:v>1.046645E-2</c:v>
                </c:pt>
                <c:pt idx="289">
                  <c:v>9.2479029999999998E-4</c:v>
                </c:pt>
                <c:pt idx="290">
                  <c:v>1.340794E-2</c:v>
                </c:pt>
                <c:pt idx="291">
                  <c:v>1.0953930000000001E-2</c:v>
                </c:pt>
                <c:pt idx="292">
                  <c:v>6.7861409999999999E-3</c:v>
                </c:pt>
                <c:pt idx="293">
                  <c:v>1.138452E-2</c:v>
                </c:pt>
                <c:pt idx="294">
                  <c:v>3.3558959999999999E-2</c:v>
                </c:pt>
                <c:pt idx="295">
                  <c:v>2.4896290000000001E-3</c:v>
                </c:pt>
                <c:pt idx="296">
                  <c:v>1.270866E-2</c:v>
                </c:pt>
                <c:pt idx="297">
                  <c:v>5.7030320000000002E-2</c:v>
                </c:pt>
                <c:pt idx="298">
                  <c:v>2.558059E-2</c:v>
                </c:pt>
                <c:pt idx="299">
                  <c:v>9.6762720000000005E-4</c:v>
                </c:pt>
                <c:pt idx="300">
                  <c:v>3.3737650000000001E-2</c:v>
                </c:pt>
                <c:pt idx="301">
                  <c:v>9.9265499999999993E-3</c:v>
                </c:pt>
                <c:pt idx="302">
                  <c:v>1.325895E-2</c:v>
                </c:pt>
                <c:pt idx="303">
                  <c:v>1.374449E-3</c:v>
                </c:pt>
                <c:pt idx="304">
                  <c:v>4.5875040000000001E-3</c:v>
                </c:pt>
                <c:pt idx="305">
                  <c:v>8.4436339999999999E-2</c:v>
                </c:pt>
                <c:pt idx="306">
                  <c:v>1.3883890000000001E-3</c:v>
                </c:pt>
                <c:pt idx="307">
                  <c:v>1.043872E-2</c:v>
                </c:pt>
                <c:pt idx="308">
                  <c:v>3.097188E-2</c:v>
                </c:pt>
                <c:pt idx="309">
                  <c:v>2.8610509999999999E-3</c:v>
                </c:pt>
                <c:pt idx="310">
                  <c:v>1.635739E-3</c:v>
                </c:pt>
                <c:pt idx="311">
                  <c:v>8.5860710000000007E-3</c:v>
                </c:pt>
                <c:pt idx="312">
                  <c:v>3.1873660000000001E-3</c:v>
                </c:pt>
                <c:pt idx="313">
                  <c:v>6.7708819999999998E-3</c:v>
                </c:pt>
                <c:pt idx="314">
                  <c:v>2.422639E-2</c:v>
                </c:pt>
                <c:pt idx="315">
                  <c:v>2.5220380000000001E-2</c:v>
                </c:pt>
                <c:pt idx="316">
                  <c:v>6.0888790000000002E-3</c:v>
                </c:pt>
                <c:pt idx="317">
                  <c:v>1.061345E-3</c:v>
                </c:pt>
                <c:pt idx="318">
                  <c:v>1.0618069999999999E-3</c:v>
                </c:pt>
                <c:pt idx="319">
                  <c:v>7.210447E-3</c:v>
                </c:pt>
                <c:pt idx="320">
                  <c:v>4.1461060000000001E-2</c:v>
                </c:pt>
                <c:pt idx="321">
                  <c:v>2.5416330000000001E-2</c:v>
                </c:pt>
                <c:pt idx="322">
                  <c:v>2.747256E-2</c:v>
                </c:pt>
                <c:pt idx="323">
                  <c:v>2.726736E-3</c:v>
                </c:pt>
                <c:pt idx="324">
                  <c:v>1.470105E-2</c:v>
                </c:pt>
                <c:pt idx="325">
                  <c:v>1.0957339999999999E-3</c:v>
                </c:pt>
                <c:pt idx="326">
                  <c:v>1.6992960000000001E-2</c:v>
                </c:pt>
                <c:pt idx="327">
                  <c:v>4.0792219999999997E-2</c:v>
                </c:pt>
                <c:pt idx="328">
                  <c:v>2.7721009999999999E-3</c:v>
                </c:pt>
                <c:pt idx="329">
                  <c:v>2.7769520000000001E-3</c:v>
                </c:pt>
                <c:pt idx="330">
                  <c:v>1.7584040000000001E-3</c:v>
                </c:pt>
                <c:pt idx="331">
                  <c:v>1.7108620000000001E-2</c:v>
                </c:pt>
                <c:pt idx="332">
                  <c:v>0.1034687</c:v>
                </c:pt>
                <c:pt idx="333">
                  <c:v>1.016617E-2</c:v>
                </c:pt>
                <c:pt idx="334">
                  <c:v>8.6084179999999996E-3</c:v>
                </c:pt>
                <c:pt idx="335">
                  <c:v>8.2114560000000003E-2</c:v>
                </c:pt>
                <c:pt idx="336">
                  <c:v>3.3989480000000002E-3</c:v>
                </c:pt>
                <c:pt idx="337">
                  <c:v>6.2543120000000004E-4</c:v>
                </c:pt>
                <c:pt idx="338">
                  <c:v>6.2705759999999997E-4</c:v>
                </c:pt>
                <c:pt idx="339">
                  <c:v>2.3142779999999999E-3</c:v>
                </c:pt>
                <c:pt idx="340">
                  <c:v>6.4216059999999998E-3</c:v>
                </c:pt>
                <c:pt idx="341">
                  <c:v>1.15365E-2</c:v>
                </c:pt>
                <c:pt idx="342">
                  <c:v>1.1626410000000001E-3</c:v>
                </c:pt>
                <c:pt idx="343">
                  <c:v>1.15695E-2</c:v>
                </c:pt>
                <c:pt idx="344">
                  <c:v>2.4609700000000002E-2</c:v>
                </c:pt>
                <c:pt idx="345">
                  <c:v>3.0793350000000001E-2</c:v>
                </c:pt>
                <c:pt idx="346">
                  <c:v>3.2903460000000002E-2</c:v>
                </c:pt>
                <c:pt idx="347">
                  <c:v>1.2105990000000001E-2</c:v>
                </c:pt>
                <c:pt idx="348">
                  <c:v>1.6121699999999999E-2</c:v>
                </c:pt>
                <c:pt idx="349">
                  <c:v>8.8643260000000005E-3</c:v>
                </c:pt>
                <c:pt idx="350">
                  <c:v>7.317128E-3</c:v>
                </c:pt>
                <c:pt idx="351">
                  <c:v>1.2104450000000001E-3</c:v>
                </c:pt>
                <c:pt idx="352">
                  <c:v>1.221296E-2</c:v>
                </c:pt>
                <c:pt idx="353">
                  <c:v>1.020546E-3</c:v>
                </c:pt>
                <c:pt idx="354">
                  <c:v>1.66107E-3</c:v>
                </c:pt>
                <c:pt idx="355">
                  <c:v>0.10358630000000001</c:v>
                </c:pt>
                <c:pt idx="356">
                  <c:v>1.667244E-3</c:v>
                </c:pt>
                <c:pt idx="357">
                  <c:v>1.5805840000000002E-2</c:v>
                </c:pt>
                <c:pt idx="358">
                  <c:v>7.37522E-3</c:v>
                </c:pt>
                <c:pt idx="359">
                  <c:v>2.1625260000000001E-3</c:v>
                </c:pt>
                <c:pt idx="360">
                  <c:v>3.88792E-3</c:v>
                </c:pt>
                <c:pt idx="361">
                  <c:v>3.6128269999999999E-3</c:v>
                </c:pt>
                <c:pt idx="362">
                  <c:v>8.6147700000000008E-3</c:v>
                </c:pt>
                <c:pt idx="363">
                  <c:v>9.8244330000000005E-3</c:v>
                </c:pt>
                <c:pt idx="364">
                  <c:v>6.3367279999999998E-3</c:v>
                </c:pt>
                <c:pt idx="365">
                  <c:v>0.1341379</c:v>
                </c:pt>
                <c:pt idx="366">
                  <c:v>3.6568859999999998E-3</c:v>
                </c:pt>
                <c:pt idx="367">
                  <c:v>1.2707409999999999E-3</c:v>
                </c:pt>
                <c:pt idx="368">
                  <c:v>1.466512E-2</c:v>
                </c:pt>
                <c:pt idx="369">
                  <c:v>4.1730530000000002E-2</c:v>
                </c:pt>
                <c:pt idx="370">
                  <c:v>4.3529270000000004E-3</c:v>
                </c:pt>
                <c:pt idx="371">
                  <c:v>3.4055330000000001E-3</c:v>
                </c:pt>
                <c:pt idx="372">
                  <c:v>1.528391E-3</c:v>
                </c:pt>
                <c:pt idx="373">
                  <c:v>5.4486639999999998E-3</c:v>
                </c:pt>
                <c:pt idx="374">
                  <c:v>4.7712400000000002E-2</c:v>
                </c:pt>
                <c:pt idx="375">
                  <c:v>5.7514179999999998E-2</c:v>
                </c:pt>
                <c:pt idx="376">
                  <c:v>1.57008E-3</c:v>
                </c:pt>
                <c:pt idx="377">
                  <c:v>3.1991089999999999E-3</c:v>
                </c:pt>
                <c:pt idx="378">
                  <c:v>5.4782329999999997E-2</c:v>
                </c:pt>
                <c:pt idx="379">
                  <c:v>1.8346250000000001E-3</c:v>
                </c:pt>
                <c:pt idx="380">
                  <c:v>1.364297E-3</c:v>
                </c:pt>
                <c:pt idx="381">
                  <c:v>4.183601E-2</c:v>
                </c:pt>
                <c:pt idx="382">
                  <c:v>6.0070350000000002E-4</c:v>
                </c:pt>
                <c:pt idx="383">
                  <c:v>2.1319089999999999E-2</c:v>
                </c:pt>
                <c:pt idx="384">
                  <c:v>1.112174E-2</c:v>
                </c:pt>
                <c:pt idx="385">
                  <c:v>8.1294580000000005E-2</c:v>
                </c:pt>
                <c:pt idx="386">
                  <c:v>2.9563089999999998E-3</c:v>
                </c:pt>
                <c:pt idx="387">
                  <c:v>6.3224300000000004E-3</c:v>
                </c:pt>
                <c:pt idx="388">
                  <c:v>2.3902559999999999E-3</c:v>
                </c:pt>
                <c:pt idx="389">
                  <c:v>7.1024340000000004E-3</c:v>
                </c:pt>
                <c:pt idx="390">
                  <c:v>3.8749739999999998E-2</c:v>
                </c:pt>
                <c:pt idx="391">
                  <c:v>2.8049259999999999E-2</c:v>
                </c:pt>
                <c:pt idx="392">
                  <c:v>2.144971E-2</c:v>
                </c:pt>
                <c:pt idx="393">
                  <c:v>5.2688240000000001E-3</c:v>
                </c:pt>
                <c:pt idx="394">
                  <c:v>2.0026490000000001E-2</c:v>
                </c:pt>
                <c:pt idx="395">
                  <c:v>4.0502679999999999E-2</c:v>
                </c:pt>
                <c:pt idx="396">
                  <c:v>2.2009669999999999E-2</c:v>
                </c:pt>
                <c:pt idx="397">
                  <c:v>3.3042290000000001E-3</c:v>
                </c:pt>
                <c:pt idx="398">
                  <c:v>1.411147E-3</c:v>
                </c:pt>
                <c:pt idx="399">
                  <c:v>4.2747740000000003E-3</c:v>
                </c:pt>
                <c:pt idx="400">
                  <c:v>6.0437889999999999E-3</c:v>
                </c:pt>
                <c:pt idx="401">
                  <c:v>4.2915460000000002E-3</c:v>
                </c:pt>
                <c:pt idx="402">
                  <c:v>2.8239799999999999E-2</c:v>
                </c:pt>
                <c:pt idx="403">
                  <c:v>2.7728099999999999E-2</c:v>
                </c:pt>
                <c:pt idx="404">
                  <c:v>1.2076120000000001E-3</c:v>
                </c:pt>
                <c:pt idx="405">
                  <c:v>2.1679629999999998E-2</c:v>
                </c:pt>
                <c:pt idx="406">
                  <c:v>1.050653E-2</c:v>
                </c:pt>
                <c:pt idx="407">
                  <c:v>2.4750750000000002E-3</c:v>
                </c:pt>
                <c:pt idx="408">
                  <c:v>6.4896659999999998E-3</c:v>
                </c:pt>
                <c:pt idx="409">
                  <c:v>8.2473599999999996E-4</c:v>
                </c:pt>
                <c:pt idx="410">
                  <c:v>3.4817149999999998E-2</c:v>
                </c:pt>
                <c:pt idx="411">
                  <c:v>4.3632649999999999E-3</c:v>
                </c:pt>
                <c:pt idx="412">
                  <c:v>9.3039739999999996E-3</c:v>
                </c:pt>
                <c:pt idx="413">
                  <c:v>6.5602819999999997E-4</c:v>
                </c:pt>
                <c:pt idx="414">
                  <c:v>5.7840729999999998E-3</c:v>
                </c:pt>
                <c:pt idx="415">
                  <c:v>1.4669500000000001E-3</c:v>
                </c:pt>
                <c:pt idx="416">
                  <c:v>6.9260270000000004E-3</c:v>
                </c:pt>
                <c:pt idx="417">
                  <c:v>1.0343349999999999E-3</c:v>
                </c:pt>
                <c:pt idx="418">
                  <c:v>1.1048219999999999E-2</c:v>
                </c:pt>
                <c:pt idx="419">
                  <c:v>2.7521400000000001E-2</c:v>
                </c:pt>
                <c:pt idx="420">
                  <c:v>1.198726E-2</c:v>
                </c:pt>
                <c:pt idx="421">
                  <c:v>0.1141133</c:v>
                </c:pt>
                <c:pt idx="422">
                  <c:v>8.6106389999999998E-3</c:v>
                </c:pt>
                <c:pt idx="423">
                  <c:v>5.6717950000000003E-2</c:v>
                </c:pt>
                <c:pt idx="424">
                  <c:v>0.1221168</c:v>
                </c:pt>
                <c:pt idx="425">
                  <c:v>2.7758990000000001E-2</c:v>
                </c:pt>
                <c:pt idx="426">
                  <c:v>1.5305569999999999E-2</c:v>
                </c:pt>
                <c:pt idx="427">
                  <c:v>5.3091430000000005E-4</c:v>
                </c:pt>
                <c:pt idx="428">
                  <c:v>4.2060079999999998E-3</c:v>
                </c:pt>
                <c:pt idx="429">
                  <c:v>4.5493349999999998E-3</c:v>
                </c:pt>
                <c:pt idx="430">
                  <c:v>2.228275E-2</c:v>
                </c:pt>
                <c:pt idx="431">
                  <c:v>2.0779710000000001E-3</c:v>
                </c:pt>
                <c:pt idx="432">
                  <c:v>2.803081E-2</c:v>
                </c:pt>
                <c:pt idx="433">
                  <c:v>2.9520029999999999E-3</c:v>
                </c:pt>
                <c:pt idx="434">
                  <c:v>9.086834E-4</c:v>
                </c:pt>
                <c:pt idx="435">
                  <c:v>1.9377209999999999E-2</c:v>
                </c:pt>
                <c:pt idx="436">
                  <c:v>5.685687E-3</c:v>
                </c:pt>
                <c:pt idx="437">
                  <c:v>0.11576640000000001</c:v>
                </c:pt>
                <c:pt idx="438">
                  <c:v>9.1771330000000001E-4</c:v>
                </c:pt>
                <c:pt idx="439">
                  <c:v>2.4478679999999999E-2</c:v>
                </c:pt>
                <c:pt idx="440">
                  <c:v>1.1275020000000001E-3</c:v>
                </c:pt>
                <c:pt idx="441">
                  <c:v>1.5920280000000001E-3</c:v>
                </c:pt>
                <c:pt idx="442">
                  <c:v>8.4774499999999992E-3</c:v>
                </c:pt>
                <c:pt idx="443">
                  <c:v>2.8727369999999999E-2</c:v>
                </c:pt>
                <c:pt idx="444">
                  <c:v>2.199947E-2</c:v>
                </c:pt>
                <c:pt idx="445">
                  <c:v>1.605165E-3</c:v>
                </c:pt>
                <c:pt idx="446">
                  <c:v>3.6426739999999998E-3</c:v>
                </c:pt>
                <c:pt idx="447">
                  <c:v>3.6536450000000001E-3</c:v>
                </c:pt>
                <c:pt idx="448">
                  <c:v>1.616391E-3</c:v>
                </c:pt>
                <c:pt idx="449">
                  <c:v>0.14704990000000001</c:v>
                </c:pt>
                <c:pt idx="450">
                  <c:v>1.625484E-3</c:v>
                </c:pt>
                <c:pt idx="451">
                  <c:v>5.4366320000000003E-3</c:v>
                </c:pt>
                <c:pt idx="452">
                  <c:v>2.1638759999999999E-3</c:v>
                </c:pt>
                <c:pt idx="453">
                  <c:v>4.7210459999999996E-3</c:v>
                </c:pt>
                <c:pt idx="454">
                  <c:v>1.162348E-2</c:v>
                </c:pt>
                <c:pt idx="455">
                  <c:v>7.7956630000000004E-3</c:v>
                </c:pt>
                <c:pt idx="456">
                  <c:v>1.6480030000000001E-3</c:v>
                </c:pt>
                <c:pt idx="457">
                  <c:v>4.0496849999999999E-3</c:v>
                </c:pt>
                <c:pt idx="458">
                  <c:v>3.4984340000000003E-2</c:v>
                </c:pt>
                <c:pt idx="459">
                  <c:v>4.396039E-3</c:v>
                </c:pt>
                <c:pt idx="460">
                  <c:v>4.3573160000000001E-4</c:v>
                </c:pt>
                <c:pt idx="461">
                  <c:v>1.7781890000000002E-2</c:v>
                </c:pt>
                <c:pt idx="462">
                  <c:v>1.417558E-3</c:v>
                </c:pt>
                <c:pt idx="463">
                  <c:v>6.6604899999999998E-3</c:v>
                </c:pt>
                <c:pt idx="464">
                  <c:v>2.7946910000000002E-3</c:v>
                </c:pt>
                <c:pt idx="465">
                  <c:v>0.1200721</c:v>
                </c:pt>
                <c:pt idx="466">
                  <c:v>1.6754680000000001E-3</c:v>
                </c:pt>
                <c:pt idx="467">
                  <c:v>2.0324020000000002E-2</c:v>
                </c:pt>
                <c:pt idx="468">
                  <c:v>2.2155859999999999E-3</c:v>
                </c:pt>
                <c:pt idx="469">
                  <c:v>2.5043560000000001E-3</c:v>
                </c:pt>
                <c:pt idx="470">
                  <c:v>1.312496E-2</c:v>
                </c:pt>
                <c:pt idx="471">
                  <c:v>7.9156209999999994E-3</c:v>
                </c:pt>
                <c:pt idx="472">
                  <c:v>2.8437369999999998E-3</c:v>
                </c:pt>
                <c:pt idx="473">
                  <c:v>4.157511E-3</c:v>
                </c:pt>
                <c:pt idx="474">
                  <c:v>9.6546110000000004E-3</c:v>
                </c:pt>
                <c:pt idx="475">
                  <c:v>2.8563410000000001E-3</c:v>
                </c:pt>
                <c:pt idx="476">
                  <c:v>4.8777569999999999E-3</c:v>
                </c:pt>
                <c:pt idx="477">
                  <c:v>2.8867529999999999E-2</c:v>
                </c:pt>
                <c:pt idx="478">
                  <c:v>5.6451569999999996E-3</c:v>
                </c:pt>
                <c:pt idx="479">
                  <c:v>1.7371610000000001E-3</c:v>
                </c:pt>
                <c:pt idx="480">
                  <c:v>2.57773E-2</c:v>
                </c:pt>
                <c:pt idx="481">
                  <c:v>1.380226E-2</c:v>
                </c:pt>
                <c:pt idx="482">
                  <c:v>5.3068430000000003E-3</c:v>
                </c:pt>
                <c:pt idx="483">
                  <c:v>6.0819610000000003E-3</c:v>
                </c:pt>
                <c:pt idx="484">
                  <c:v>7.2745739999999998E-3</c:v>
                </c:pt>
                <c:pt idx="485">
                  <c:v>8.0966949999999992E-3</c:v>
                </c:pt>
                <c:pt idx="486">
                  <c:v>8.5891560000000006E-2</c:v>
                </c:pt>
                <c:pt idx="487">
                  <c:v>2.9328259999999999E-3</c:v>
                </c:pt>
                <c:pt idx="488">
                  <c:v>2.9346279999999999E-3</c:v>
                </c:pt>
                <c:pt idx="489">
                  <c:v>8.1534209999999992E-3</c:v>
                </c:pt>
                <c:pt idx="490">
                  <c:v>1.5385050000000001E-2</c:v>
                </c:pt>
                <c:pt idx="491">
                  <c:v>5.6140490000000001E-2</c:v>
                </c:pt>
                <c:pt idx="492">
                  <c:v>7.8022569999999999E-3</c:v>
                </c:pt>
                <c:pt idx="493">
                  <c:v>2.679781E-3</c:v>
                </c:pt>
                <c:pt idx="494">
                  <c:v>5.8628939999999997E-2</c:v>
                </c:pt>
                <c:pt idx="495">
                  <c:v>6.9584690000000005E-2</c:v>
                </c:pt>
                <c:pt idx="496">
                  <c:v>5.4711179999999996E-3</c:v>
                </c:pt>
                <c:pt idx="497">
                  <c:v>3.6744189999999999E-3</c:v>
                </c:pt>
                <c:pt idx="498">
                  <c:v>6.1769770000000002E-2</c:v>
                </c:pt>
                <c:pt idx="499">
                  <c:v>4.8118769999999998E-2</c:v>
                </c:pt>
              </c:numCache>
            </c:numRef>
          </c:xVal>
          <c:yVal>
            <c:numRef>
              <c:f>Sheet4!$L$5:$L$504</c:f>
              <c:numCache>
                <c:formatCode>0.00E+00</c:formatCode>
                <c:ptCount val="500"/>
                <c:pt idx="0">
                  <c:v>3.3940491005769881E-2</c:v>
                </c:pt>
                <c:pt idx="1">
                  <c:v>1.8441000113134969E-2</c:v>
                </c:pt>
                <c:pt idx="2">
                  <c:v>3.4619300825885282E-2</c:v>
                </c:pt>
                <c:pt idx="3">
                  <c:v>3.4053625975789113E-2</c:v>
                </c:pt>
                <c:pt idx="4">
                  <c:v>3.2809141305577556E-2</c:v>
                </c:pt>
                <c:pt idx="5">
                  <c:v>2.5115963344269715E-2</c:v>
                </c:pt>
                <c:pt idx="6">
                  <c:v>1.459441113248105E-2</c:v>
                </c:pt>
                <c:pt idx="7">
                  <c:v>1.1879171852019459E-2</c:v>
                </c:pt>
                <c:pt idx="8">
                  <c:v>1.3463061432288721E-2</c:v>
                </c:pt>
                <c:pt idx="9">
                  <c:v>1.8214730173096504E-2</c:v>
                </c:pt>
                <c:pt idx="10">
                  <c:v>1.5273220952596447E-2</c:v>
                </c:pt>
                <c:pt idx="11">
                  <c:v>1.1426631971942528E-2</c:v>
                </c:pt>
                <c:pt idx="12">
                  <c:v>1.1426631971942528E-2</c:v>
                </c:pt>
                <c:pt idx="13">
                  <c:v>3.5863785496096846E-2</c:v>
                </c:pt>
                <c:pt idx="14">
                  <c:v>8.9376626315194035E-3</c:v>
                </c:pt>
                <c:pt idx="15">
                  <c:v>9.0507976015386359E-3</c:v>
                </c:pt>
                <c:pt idx="16">
                  <c:v>9.6164724516347999E-3</c:v>
                </c:pt>
                <c:pt idx="17">
                  <c:v>1.3123656522231021E-2</c:v>
                </c:pt>
                <c:pt idx="18">
                  <c:v>3.6316325376173776E-2</c:v>
                </c:pt>
                <c:pt idx="19">
                  <c:v>6.6749632311347441E-3</c:v>
                </c:pt>
                <c:pt idx="20">
                  <c:v>1.9685484783346533E-2</c:v>
                </c:pt>
                <c:pt idx="21">
                  <c:v>1.9685484783346533E-2</c:v>
                </c:pt>
                <c:pt idx="22">
                  <c:v>7.3537730512501414E-3</c:v>
                </c:pt>
                <c:pt idx="23">
                  <c:v>7.3537730512501414E-3</c:v>
                </c:pt>
                <c:pt idx="24">
                  <c:v>2.7718067654712072E-2</c:v>
                </c:pt>
                <c:pt idx="25">
                  <c:v>9.6164724516347999E-3</c:v>
                </c:pt>
                <c:pt idx="26">
                  <c:v>1.4820681072519515E-2</c:v>
                </c:pt>
                <c:pt idx="27">
                  <c:v>6.2224233510578117E-3</c:v>
                </c:pt>
                <c:pt idx="28">
                  <c:v>6.2224233510578117E-3</c:v>
                </c:pt>
                <c:pt idx="29">
                  <c:v>8.2588528114040053E-3</c:v>
                </c:pt>
                <c:pt idx="30">
                  <c:v>7.9194479013463062E-3</c:v>
                </c:pt>
                <c:pt idx="31">
                  <c:v>2.183504921371196E-2</c:v>
                </c:pt>
                <c:pt idx="32">
                  <c:v>1.617830071275031E-2</c:v>
                </c:pt>
                <c:pt idx="33">
                  <c:v>3.4166760945808353E-2</c:v>
                </c:pt>
                <c:pt idx="34">
                  <c:v>1.4255006222423351E-2</c:v>
                </c:pt>
                <c:pt idx="35">
                  <c:v>1.5499490892634913E-2</c:v>
                </c:pt>
                <c:pt idx="36">
                  <c:v>1.0408417241769431E-2</c:v>
                </c:pt>
                <c:pt idx="37">
                  <c:v>7.4669080212693747E-3</c:v>
                </c:pt>
                <c:pt idx="38">
                  <c:v>2.3984613644077384E-2</c:v>
                </c:pt>
                <c:pt idx="39">
                  <c:v>1.4933816042538749E-2</c:v>
                </c:pt>
                <c:pt idx="40">
                  <c:v>6.5618282611155107E-3</c:v>
                </c:pt>
                <c:pt idx="41">
                  <c:v>3.2809141305577556E-2</c:v>
                </c:pt>
                <c:pt idx="42">
                  <c:v>1.0408417241769431E-2</c:v>
                </c:pt>
                <c:pt idx="43">
                  <c:v>7.6931779613078404E-3</c:v>
                </c:pt>
                <c:pt idx="44">
                  <c:v>5.8830184410001134E-3</c:v>
                </c:pt>
                <c:pt idx="45">
                  <c:v>2.6812987894558209E-2</c:v>
                </c:pt>
                <c:pt idx="46">
                  <c:v>2.5907908134404346E-2</c:v>
                </c:pt>
                <c:pt idx="47">
                  <c:v>7.0143681411924423E-3</c:v>
                </c:pt>
                <c:pt idx="48">
                  <c:v>6.5618282611155107E-3</c:v>
                </c:pt>
                <c:pt idx="49">
                  <c:v>1.5386355922615681E-2</c:v>
                </c:pt>
                <c:pt idx="50">
                  <c:v>9.6164724516347999E-3</c:v>
                </c:pt>
                <c:pt idx="51">
                  <c:v>1.267111664215409E-2</c:v>
                </c:pt>
                <c:pt idx="52">
                  <c:v>2.3758343704038919E-2</c:v>
                </c:pt>
                <c:pt idx="53">
                  <c:v>9.1639325715578684E-3</c:v>
                </c:pt>
                <c:pt idx="54">
                  <c:v>9.2770675415771008E-3</c:v>
                </c:pt>
                <c:pt idx="55">
                  <c:v>9.1639325715578684E-3</c:v>
                </c:pt>
                <c:pt idx="56">
                  <c:v>2.3418938793981221E-2</c:v>
                </c:pt>
                <c:pt idx="57">
                  <c:v>1.5386355922615681E-2</c:v>
                </c:pt>
                <c:pt idx="58">
                  <c:v>1.0521552211788665E-2</c:v>
                </c:pt>
                <c:pt idx="59">
                  <c:v>1.9006674963231135E-2</c:v>
                </c:pt>
                <c:pt idx="60">
                  <c:v>7.3537730512501414E-3</c:v>
                </c:pt>
                <c:pt idx="61">
                  <c:v>7.3537730512501414E-3</c:v>
                </c:pt>
                <c:pt idx="62">
                  <c:v>1.2331711732096391E-2</c:v>
                </c:pt>
                <c:pt idx="63">
                  <c:v>1.1087227061884829E-2</c:v>
                </c:pt>
                <c:pt idx="64">
                  <c:v>1.5612625862654146E-2</c:v>
                </c:pt>
                <c:pt idx="65">
                  <c:v>2.7604932684692839E-2</c:v>
                </c:pt>
                <c:pt idx="66">
                  <c:v>2.9301957234981333E-2</c:v>
                </c:pt>
                <c:pt idx="67">
                  <c:v>7.3537730512501414E-3</c:v>
                </c:pt>
                <c:pt idx="68">
                  <c:v>7.3537730512501414E-3</c:v>
                </c:pt>
                <c:pt idx="69">
                  <c:v>7.3537730512501414E-3</c:v>
                </c:pt>
                <c:pt idx="70">
                  <c:v>2.0477429573481164E-2</c:v>
                </c:pt>
                <c:pt idx="71">
                  <c:v>2.5568503224346645E-2</c:v>
                </c:pt>
                <c:pt idx="72">
                  <c:v>2.2626994003846591E-2</c:v>
                </c:pt>
                <c:pt idx="73">
                  <c:v>2.7491797714673607E-2</c:v>
                </c:pt>
                <c:pt idx="74">
                  <c:v>5.0910736508654828E-3</c:v>
                </c:pt>
                <c:pt idx="75">
                  <c:v>1.878040502319267E-2</c:v>
                </c:pt>
                <c:pt idx="76">
                  <c:v>6.6749632311347441E-3</c:v>
                </c:pt>
                <c:pt idx="77">
                  <c:v>7.3537730512501414E-3</c:v>
                </c:pt>
                <c:pt idx="78">
                  <c:v>1.6065165742731077E-2</c:v>
                </c:pt>
                <c:pt idx="79">
                  <c:v>2.1382509333635027E-2</c:v>
                </c:pt>
                <c:pt idx="80">
                  <c:v>3.0433306935173661E-2</c:v>
                </c:pt>
                <c:pt idx="81">
                  <c:v>2.6926122864577441E-2</c:v>
                </c:pt>
                <c:pt idx="82">
                  <c:v>1.7875325263038807E-2</c:v>
                </c:pt>
                <c:pt idx="83">
                  <c:v>8.2588528114040053E-3</c:v>
                </c:pt>
                <c:pt idx="84">
                  <c:v>2.0703699513519629E-2</c:v>
                </c:pt>
                <c:pt idx="85">
                  <c:v>2.2966398913904288E-2</c:v>
                </c:pt>
                <c:pt idx="86">
                  <c:v>1.1652901911980993E-2</c:v>
                </c:pt>
                <c:pt idx="87">
                  <c:v>1.878040502319267E-2</c:v>
                </c:pt>
                <c:pt idx="88">
                  <c:v>8.1457178413847729E-3</c:v>
                </c:pt>
                <c:pt idx="89">
                  <c:v>1.7762190293019571E-2</c:v>
                </c:pt>
                <c:pt idx="90">
                  <c:v>2.1382509333635027E-2</c:v>
                </c:pt>
                <c:pt idx="91">
                  <c:v>2.0138024663423463E-2</c:v>
                </c:pt>
                <c:pt idx="92">
                  <c:v>2.1156239393596562E-2</c:v>
                </c:pt>
                <c:pt idx="93">
                  <c:v>2.2061319153750425E-2</c:v>
                </c:pt>
                <c:pt idx="94">
                  <c:v>1.2444846702115623E-2</c:v>
                </c:pt>
                <c:pt idx="95">
                  <c:v>3.801334992646227E-2</c:v>
                </c:pt>
                <c:pt idx="96">
                  <c:v>2.2174454123769657E-2</c:v>
                </c:pt>
                <c:pt idx="97">
                  <c:v>2.4889693404231247E-3</c:v>
                </c:pt>
                <c:pt idx="98">
                  <c:v>2.4437153524154317E-2</c:v>
                </c:pt>
                <c:pt idx="99">
                  <c:v>1.3010521552211789E-2</c:v>
                </c:pt>
                <c:pt idx="100">
                  <c:v>1.878040502319267E-2</c:v>
                </c:pt>
                <c:pt idx="101">
                  <c:v>2.7491797714673607E-2</c:v>
                </c:pt>
                <c:pt idx="102">
                  <c:v>4.864803710827017E-3</c:v>
                </c:pt>
                <c:pt idx="103">
                  <c:v>1.1087227061884829E-2</c:v>
                </c:pt>
                <c:pt idx="104">
                  <c:v>1.5386355922615681E-2</c:v>
                </c:pt>
                <c:pt idx="105">
                  <c:v>1.2444846702115623E-2</c:v>
                </c:pt>
                <c:pt idx="106">
                  <c:v>1.92329449032696E-2</c:v>
                </c:pt>
                <c:pt idx="107">
                  <c:v>1.9459214843308068E-2</c:v>
                </c:pt>
                <c:pt idx="108">
                  <c:v>2.3871478674058151E-2</c:v>
                </c:pt>
                <c:pt idx="109">
                  <c:v>2.3871478674058151E-2</c:v>
                </c:pt>
                <c:pt idx="110">
                  <c:v>8.2588528114040053E-3</c:v>
                </c:pt>
                <c:pt idx="111">
                  <c:v>2.4776558434212014E-2</c:v>
                </c:pt>
                <c:pt idx="112">
                  <c:v>1.1200362031904061E-2</c:v>
                </c:pt>
                <c:pt idx="113">
                  <c:v>1.2105441792057926E-2</c:v>
                </c:pt>
                <c:pt idx="114">
                  <c:v>9.7296074216540341E-3</c:v>
                </c:pt>
                <c:pt idx="115">
                  <c:v>6.9012331711732098E-3</c:v>
                </c:pt>
                <c:pt idx="116">
                  <c:v>6.1092883810385792E-3</c:v>
                </c:pt>
                <c:pt idx="117">
                  <c:v>2.7944337594750537E-2</c:v>
                </c:pt>
                <c:pt idx="118">
                  <c:v>1.1426631971942528E-2</c:v>
                </c:pt>
                <c:pt idx="119">
                  <c:v>2.6473582984500508E-2</c:v>
                </c:pt>
                <c:pt idx="120">
                  <c:v>2.4889693404231247E-3</c:v>
                </c:pt>
                <c:pt idx="121">
                  <c:v>4.6385337707885504E-3</c:v>
                </c:pt>
                <c:pt idx="122">
                  <c:v>6.9012331711732098E-3</c:v>
                </c:pt>
                <c:pt idx="123">
                  <c:v>7.3537730512501414E-3</c:v>
                </c:pt>
                <c:pt idx="124">
                  <c:v>7.3537730512501414E-3</c:v>
                </c:pt>
                <c:pt idx="125">
                  <c:v>1.4368141192442584E-2</c:v>
                </c:pt>
                <c:pt idx="126">
                  <c:v>3.0093902025115964E-2</c:v>
                </c:pt>
                <c:pt idx="127">
                  <c:v>7.3537730512501414E-3</c:v>
                </c:pt>
                <c:pt idx="128">
                  <c:v>3.8465889806539202E-3</c:v>
                </c:pt>
                <c:pt idx="129">
                  <c:v>9.0507976015386359E-3</c:v>
                </c:pt>
                <c:pt idx="130">
                  <c:v>2.4550288494173549E-2</c:v>
                </c:pt>
                <c:pt idx="131">
                  <c:v>8.4851227514424702E-3</c:v>
                </c:pt>
                <c:pt idx="132">
                  <c:v>6.7880982011539765E-3</c:v>
                </c:pt>
                <c:pt idx="133">
                  <c:v>9.0507976015386359E-3</c:v>
                </c:pt>
                <c:pt idx="134">
                  <c:v>1.0408417241769431E-2</c:v>
                </c:pt>
                <c:pt idx="135">
                  <c:v>2.2740128973865823E-2</c:v>
                </c:pt>
                <c:pt idx="136">
                  <c:v>5.9961534110193459E-3</c:v>
                </c:pt>
                <c:pt idx="137">
                  <c:v>2.4889693404231247E-3</c:v>
                </c:pt>
                <c:pt idx="138">
                  <c:v>1.074782215182713E-2</c:v>
                </c:pt>
                <c:pt idx="139">
                  <c:v>1.5838895802692612E-2</c:v>
                </c:pt>
                <c:pt idx="140">
                  <c:v>1.2897386582192557E-2</c:v>
                </c:pt>
                <c:pt idx="141">
                  <c:v>3.5071840705962211E-3</c:v>
                </c:pt>
                <c:pt idx="142">
                  <c:v>9.7296074216540341E-3</c:v>
                </c:pt>
                <c:pt idx="143">
                  <c:v>6.9012331711732098E-3</c:v>
                </c:pt>
                <c:pt idx="144">
                  <c:v>9.390202511596335E-3</c:v>
                </c:pt>
                <c:pt idx="145">
                  <c:v>5.7698834709808801E-3</c:v>
                </c:pt>
                <c:pt idx="146">
                  <c:v>4.525398800769318E-3</c:v>
                </c:pt>
                <c:pt idx="147">
                  <c:v>1.4028736282384885E-2</c:v>
                </c:pt>
                <c:pt idx="148">
                  <c:v>2.5115963344269715E-2</c:v>
                </c:pt>
                <c:pt idx="149">
                  <c:v>2.0929969453558094E-2</c:v>
                </c:pt>
                <c:pt idx="150">
                  <c:v>2.6021043104423576E-3</c:v>
                </c:pt>
                <c:pt idx="151">
                  <c:v>1.7649055323000339E-2</c:v>
                </c:pt>
                <c:pt idx="152">
                  <c:v>2.6021043104423576E-3</c:v>
                </c:pt>
                <c:pt idx="153">
                  <c:v>2.534223328430818E-2</c:v>
                </c:pt>
                <c:pt idx="154">
                  <c:v>2.4889693404231247E-3</c:v>
                </c:pt>
                <c:pt idx="155">
                  <c:v>1.8554135083154202E-2</c:v>
                </c:pt>
                <c:pt idx="156">
                  <c:v>1.9685484783346533E-2</c:v>
                </c:pt>
                <c:pt idx="157">
                  <c:v>3.2017196515442922E-2</c:v>
                </c:pt>
                <c:pt idx="158">
                  <c:v>2.4889693404231247E-3</c:v>
                </c:pt>
                <c:pt idx="159">
                  <c:v>2.964136214503903E-2</c:v>
                </c:pt>
                <c:pt idx="160">
                  <c:v>8.3719877814232378E-3</c:v>
                </c:pt>
                <c:pt idx="161">
                  <c:v>5.430478560923181E-3</c:v>
                </c:pt>
                <c:pt idx="162">
                  <c:v>1.0182147301730966E-2</c:v>
                </c:pt>
                <c:pt idx="163">
                  <c:v>9.390202511596335E-3</c:v>
                </c:pt>
                <c:pt idx="164">
                  <c:v>9.390202511596335E-3</c:v>
                </c:pt>
                <c:pt idx="165">
                  <c:v>1.074782215182713E-2</c:v>
                </c:pt>
                <c:pt idx="166">
                  <c:v>6.4486932910962783E-3</c:v>
                </c:pt>
                <c:pt idx="167">
                  <c:v>1.3576196402307953E-2</c:v>
                </c:pt>
                <c:pt idx="168">
                  <c:v>5.0910736508654828E-3</c:v>
                </c:pt>
                <c:pt idx="169">
                  <c:v>2.6473582984500508E-2</c:v>
                </c:pt>
                <c:pt idx="170">
                  <c:v>6.9012331711732098E-3</c:v>
                </c:pt>
                <c:pt idx="171">
                  <c:v>3.1677791605385225E-3</c:v>
                </c:pt>
                <c:pt idx="172">
                  <c:v>2.2061319153750425E-2</c:v>
                </c:pt>
                <c:pt idx="173">
                  <c:v>3.8692159746577665E-2</c:v>
                </c:pt>
                <c:pt idx="174">
                  <c:v>5.2042086208847153E-3</c:v>
                </c:pt>
                <c:pt idx="175">
                  <c:v>7.0143681411924423E-3</c:v>
                </c:pt>
                <c:pt idx="176">
                  <c:v>4.1859938907116189E-3</c:v>
                </c:pt>
                <c:pt idx="177">
                  <c:v>3.7334540106346873E-3</c:v>
                </c:pt>
                <c:pt idx="178">
                  <c:v>1.7196515442923409E-2</c:v>
                </c:pt>
                <c:pt idx="179">
                  <c:v>2.0364294603461931E-2</c:v>
                </c:pt>
                <c:pt idx="180">
                  <c:v>4.864803710827017E-3</c:v>
                </c:pt>
                <c:pt idx="181">
                  <c:v>7.5800429912886071E-3</c:v>
                </c:pt>
                <c:pt idx="182">
                  <c:v>1.572576083267338E-2</c:v>
                </c:pt>
                <c:pt idx="183">
                  <c:v>7.1275031112116756E-3</c:v>
                </c:pt>
                <c:pt idx="184">
                  <c:v>2.4889693404231247E-3</c:v>
                </c:pt>
                <c:pt idx="185">
                  <c:v>2.8283742504808238E-3</c:v>
                </c:pt>
                <c:pt idx="186">
                  <c:v>3.8465889806539202E-3</c:v>
                </c:pt>
                <c:pt idx="187">
                  <c:v>9.2770675415771008E-3</c:v>
                </c:pt>
                <c:pt idx="188">
                  <c:v>6.6749632311347441E-3</c:v>
                </c:pt>
                <c:pt idx="189">
                  <c:v>6.7880982011539765E-3</c:v>
                </c:pt>
                <c:pt idx="190">
                  <c:v>2.9415092205000567E-3</c:v>
                </c:pt>
                <c:pt idx="191">
                  <c:v>1.5046951012557982E-2</c:v>
                </c:pt>
                <c:pt idx="192">
                  <c:v>3.9597239506731531E-3</c:v>
                </c:pt>
                <c:pt idx="193">
                  <c:v>6.4486932910962783E-3</c:v>
                </c:pt>
                <c:pt idx="194">
                  <c:v>6.4486932910962783E-3</c:v>
                </c:pt>
                <c:pt idx="195">
                  <c:v>4.7516687408077837E-3</c:v>
                </c:pt>
                <c:pt idx="196">
                  <c:v>3.9597239506731531E-3</c:v>
                </c:pt>
                <c:pt idx="197">
                  <c:v>1.1426631971942528E-2</c:v>
                </c:pt>
                <c:pt idx="198">
                  <c:v>3.3035411245616021E-2</c:v>
                </c:pt>
                <c:pt idx="199">
                  <c:v>8.5982577214617044E-3</c:v>
                </c:pt>
                <c:pt idx="200">
                  <c:v>2.7152392804615906E-2</c:v>
                </c:pt>
                <c:pt idx="201">
                  <c:v>3.0546441905192896E-3</c:v>
                </c:pt>
                <c:pt idx="202">
                  <c:v>1.0634687181807897E-2</c:v>
                </c:pt>
                <c:pt idx="203">
                  <c:v>4.864803710827017E-3</c:v>
                </c:pt>
                <c:pt idx="204">
                  <c:v>4.1859938907116189E-3</c:v>
                </c:pt>
                <c:pt idx="205">
                  <c:v>3.145152166534676E-2</c:v>
                </c:pt>
                <c:pt idx="206">
                  <c:v>5.0910736508654828E-3</c:v>
                </c:pt>
                <c:pt idx="207">
                  <c:v>3.2809141305577554E-3</c:v>
                </c:pt>
                <c:pt idx="208">
                  <c:v>2.9415092205000567E-3</c:v>
                </c:pt>
                <c:pt idx="209">
                  <c:v>1.4141871252404119E-2</c:v>
                </c:pt>
                <c:pt idx="210">
                  <c:v>2.9415092205000567E-3</c:v>
                </c:pt>
                <c:pt idx="211">
                  <c:v>2.3758343704038919E-3</c:v>
                </c:pt>
                <c:pt idx="212">
                  <c:v>2.8283742504808238E-3</c:v>
                </c:pt>
                <c:pt idx="213">
                  <c:v>1.7535920352981106E-2</c:v>
                </c:pt>
                <c:pt idx="214">
                  <c:v>3.0546441905192896E-3</c:v>
                </c:pt>
                <c:pt idx="215">
                  <c:v>8.7113926914809368E-3</c:v>
                </c:pt>
                <c:pt idx="216">
                  <c:v>2.4889693404231247E-3</c:v>
                </c:pt>
                <c:pt idx="217">
                  <c:v>1.8101595203077272E-2</c:v>
                </c:pt>
                <c:pt idx="218">
                  <c:v>7.0143681411924423E-3</c:v>
                </c:pt>
                <c:pt idx="219">
                  <c:v>2.0703699513519629E-2</c:v>
                </c:pt>
                <c:pt idx="220">
                  <c:v>2.1156239393596562E-2</c:v>
                </c:pt>
                <c:pt idx="221">
                  <c:v>3.0546441905192896E-3</c:v>
                </c:pt>
                <c:pt idx="222">
                  <c:v>1.1766036882000227E-2</c:v>
                </c:pt>
                <c:pt idx="223">
                  <c:v>2.7152392804615905E-3</c:v>
                </c:pt>
                <c:pt idx="224">
                  <c:v>1.267111664215409E-2</c:v>
                </c:pt>
                <c:pt idx="225">
                  <c:v>3.0546441905192896E-3</c:v>
                </c:pt>
                <c:pt idx="226">
                  <c:v>2.1495644303654261E-3</c:v>
                </c:pt>
                <c:pt idx="227">
                  <c:v>2.6021043104423576E-3</c:v>
                </c:pt>
                <c:pt idx="228">
                  <c:v>7.5800429912886071E-3</c:v>
                </c:pt>
                <c:pt idx="229">
                  <c:v>3.0546441905192896E-3</c:v>
                </c:pt>
                <c:pt idx="230">
                  <c:v>4.7516687408077837E-3</c:v>
                </c:pt>
                <c:pt idx="231">
                  <c:v>1.3689331372327185E-2</c:v>
                </c:pt>
                <c:pt idx="232">
                  <c:v>3.1677791605385225E-3</c:v>
                </c:pt>
                <c:pt idx="233">
                  <c:v>2.8283742504808238E-3</c:v>
                </c:pt>
                <c:pt idx="234">
                  <c:v>2.3758343704038919E-3</c:v>
                </c:pt>
                <c:pt idx="235">
                  <c:v>9.7296074216540341E-3</c:v>
                </c:pt>
                <c:pt idx="236">
                  <c:v>2.4097748614096616E-2</c:v>
                </c:pt>
                <c:pt idx="237">
                  <c:v>1.7875325263038807E-2</c:v>
                </c:pt>
                <c:pt idx="238">
                  <c:v>2.8283742504808238E-3</c:v>
                </c:pt>
                <c:pt idx="239">
                  <c:v>5.6567485009616477E-3</c:v>
                </c:pt>
                <c:pt idx="240">
                  <c:v>2.7152392804615905E-3</c:v>
                </c:pt>
                <c:pt idx="241">
                  <c:v>1.8101595203077272E-2</c:v>
                </c:pt>
                <c:pt idx="242">
                  <c:v>3.0546441905192896E-3</c:v>
                </c:pt>
                <c:pt idx="243">
                  <c:v>1.2897386582192557E-2</c:v>
                </c:pt>
                <c:pt idx="244">
                  <c:v>2.2400724063808122E-2</c:v>
                </c:pt>
                <c:pt idx="245">
                  <c:v>3.9597239506731531E-3</c:v>
                </c:pt>
                <c:pt idx="246">
                  <c:v>5.6567485009616477E-3</c:v>
                </c:pt>
                <c:pt idx="247">
                  <c:v>3.1677791605385225E-3</c:v>
                </c:pt>
                <c:pt idx="248">
                  <c:v>9.7296074216540341E-3</c:v>
                </c:pt>
                <c:pt idx="249">
                  <c:v>1.1766036882000227E-2</c:v>
                </c:pt>
                <c:pt idx="250">
                  <c:v>2.7152392804615905E-3</c:v>
                </c:pt>
                <c:pt idx="251">
                  <c:v>1.6970245502884941E-3</c:v>
                </c:pt>
                <c:pt idx="252">
                  <c:v>1.6970245502884941E-3</c:v>
                </c:pt>
                <c:pt idx="253">
                  <c:v>3.1677791605385225E-3</c:v>
                </c:pt>
                <c:pt idx="254">
                  <c:v>2.7152392804615905E-3</c:v>
                </c:pt>
                <c:pt idx="255">
                  <c:v>2.002488969340423E-2</c:v>
                </c:pt>
                <c:pt idx="256">
                  <c:v>1.6970245502884941E-3</c:v>
                </c:pt>
                <c:pt idx="257">
                  <c:v>1.2784251612173322E-2</c:v>
                </c:pt>
                <c:pt idx="258">
                  <c:v>1.6970245502884941E-3</c:v>
                </c:pt>
                <c:pt idx="259">
                  <c:v>1.6970245502884941E-3</c:v>
                </c:pt>
                <c:pt idx="260">
                  <c:v>7.3537730512501414E-3</c:v>
                </c:pt>
                <c:pt idx="261">
                  <c:v>1.2784251612173322E-2</c:v>
                </c:pt>
                <c:pt idx="262">
                  <c:v>1.4481276162461816E-2</c:v>
                </c:pt>
                <c:pt idx="263">
                  <c:v>7.6931779613078404E-3</c:v>
                </c:pt>
                <c:pt idx="264">
                  <c:v>1.7083380472904176E-2</c:v>
                </c:pt>
                <c:pt idx="265">
                  <c:v>8.2588528114040053E-3</c:v>
                </c:pt>
                <c:pt idx="266">
                  <c:v>9.390202511596335E-3</c:v>
                </c:pt>
                <c:pt idx="267">
                  <c:v>7.6931779613078404E-3</c:v>
                </c:pt>
                <c:pt idx="268">
                  <c:v>2.4889693404231247E-3</c:v>
                </c:pt>
                <c:pt idx="269">
                  <c:v>6.7880982011539765E-3</c:v>
                </c:pt>
                <c:pt idx="270">
                  <c:v>3.3940491005769883E-3</c:v>
                </c:pt>
                <c:pt idx="271">
                  <c:v>6.1092883810385792E-3</c:v>
                </c:pt>
                <c:pt idx="272">
                  <c:v>1.5499490892634913E-2</c:v>
                </c:pt>
                <c:pt idx="273">
                  <c:v>6.5618282611155107E-3</c:v>
                </c:pt>
                <c:pt idx="274">
                  <c:v>5.2042086208847153E-3</c:v>
                </c:pt>
                <c:pt idx="275">
                  <c:v>7.1275031112116756E-3</c:v>
                </c:pt>
                <c:pt idx="276">
                  <c:v>2.262699400384659E-3</c:v>
                </c:pt>
                <c:pt idx="277">
                  <c:v>1.0634687181807897E-2</c:v>
                </c:pt>
                <c:pt idx="278">
                  <c:v>1.9232944903269601E-3</c:v>
                </c:pt>
                <c:pt idx="279">
                  <c:v>4.525398800769318E-3</c:v>
                </c:pt>
                <c:pt idx="280">
                  <c:v>5.8830184410001134E-3</c:v>
                </c:pt>
                <c:pt idx="281">
                  <c:v>3.620319040615454E-3</c:v>
                </c:pt>
                <c:pt idx="282">
                  <c:v>9.1639325715578684E-3</c:v>
                </c:pt>
                <c:pt idx="283">
                  <c:v>1.6970245502884941E-3</c:v>
                </c:pt>
                <c:pt idx="284">
                  <c:v>1.0634687181807897E-2</c:v>
                </c:pt>
                <c:pt idx="285">
                  <c:v>9.8427423916732665E-3</c:v>
                </c:pt>
                <c:pt idx="286">
                  <c:v>4.7516687408077837E-3</c:v>
                </c:pt>
                <c:pt idx="287">
                  <c:v>9.5033374816155675E-3</c:v>
                </c:pt>
                <c:pt idx="288">
                  <c:v>5.2042086208847153E-3</c:v>
                </c:pt>
                <c:pt idx="289">
                  <c:v>1.6970245502884941E-3</c:v>
                </c:pt>
                <c:pt idx="290">
                  <c:v>5.9961534110193459E-3</c:v>
                </c:pt>
                <c:pt idx="291">
                  <c:v>5.3173435909039486E-3</c:v>
                </c:pt>
                <c:pt idx="292">
                  <c:v>4.0728589206923864E-3</c:v>
                </c:pt>
                <c:pt idx="293">
                  <c:v>5.430478560923181E-3</c:v>
                </c:pt>
                <c:pt idx="294">
                  <c:v>1.074782215182713E-2</c:v>
                </c:pt>
                <c:pt idx="295">
                  <c:v>2.4889693404231247E-3</c:v>
                </c:pt>
                <c:pt idx="296">
                  <c:v>5.7698834709808801E-3</c:v>
                </c:pt>
                <c:pt idx="297">
                  <c:v>1.5612625862654146E-2</c:v>
                </c:pt>
                <c:pt idx="298">
                  <c:v>8.9376626315194035E-3</c:v>
                </c:pt>
                <c:pt idx="299">
                  <c:v>1.6970245502884941E-3</c:v>
                </c:pt>
                <c:pt idx="300">
                  <c:v>1.074782215182713E-2</c:v>
                </c:pt>
                <c:pt idx="301">
                  <c:v>4.9779386808462495E-3</c:v>
                </c:pt>
                <c:pt idx="302">
                  <c:v>5.8830184410001134E-3</c:v>
                </c:pt>
                <c:pt idx="303">
                  <c:v>1.9232944903269601E-3</c:v>
                </c:pt>
                <c:pt idx="304">
                  <c:v>3.2809141305577554E-3</c:v>
                </c:pt>
                <c:pt idx="305">
                  <c:v>2.0816834483538861E-2</c:v>
                </c:pt>
                <c:pt idx="306">
                  <c:v>1.9232944903269601E-3</c:v>
                </c:pt>
                <c:pt idx="307">
                  <c:v>5.0910736508654828E-3</c:v>
                </c:pt>
                <c:pt idx="308">
                  <c:v>1.0069012331711731E-2</c:v>
                </c:pt>
                <c:pt idx="309">
                  <c:v>2.6021043104423576E-3</c:v>
                </c:pt>
                <c:pt idx="310">
                  <c:v>2.0364294603461932E-3</c:v>
                </c:pt>
                <c:pt idx="311">
                  <c:v>4.525398800769318E-3</c:v>
                </c:pt>
                <c:pt idx="312">
                  <c:v>2.7152392804615905E-3</c:v>
                </c:pt>
                <c:pt idx="313">
                  <c:v>3.9597239506731531E-3</c:v>
                </c:pt>
                <c:pt idx="314">
                  <c:v>8.4851227514424702E-3</c:v>
                </c:pt>
                <c:pt idx="315">
                  <c:v>8.7113926914809368E-3</c:v>
                </c:pt>
                <c:pt idx="316">
                  <c:v>3.7334540106346873E-3</c:v>
                </c:pt>
                <c:pt idx="317">
                  <c:v>1.6970245502884941E-3</c:v>
                </c:pt>
                <c:pt idx="318">
                  <c:v>1.6970245502884941E-3</c:v>
                </c:pt>
                <c:pt idx="319">
                  <c:v>4.0728589206923864E-3</c:v>
                </c:pt>
                <c:pt idx="320">
                  <c:v>1.2218576762077158E-2</c:v>
                </c:pt>
                <c:pt idx="321">
                  <c:v>8.7113926914809368E-3</c:v>
                </c:pt>
                <c:pt idx="322">
                  <c:v>9.1639325715578684E-3</c:v>
                </c:pt>
                <c:pt idx="323">
                  <c:v>2.4889693404231247E-3</c:v>
                </c:pt>
                <c:pt idx="324">
                  <c:v>6.1092883810385792E-3</c:v>
                </c:pt>
                <c:pt idx="325">
                  <c:v>1.6970245502884941E-3</c:v>
                </c:pt>
                <c:pt idx="326">
                  <c:v>6.6749632311347441E-3</c:v>
                </c:pt>
                <c:pt idx="327">
                  <c:v>1.1992306822038692E-2</c:v>
                </c:pt>
                <c:pt idx="328">
                  <c:v>2.4889693404231247E-3</c:v>
                </c:pt>
                <c:pt idx="329">
                  <c:v>2.4889693404231247E-3</c:v>
                </c:pt>
                <c:pt idx="330">
                  <c:v>2.0364294603461932E-3</c:v>
                </c:pt>
                <c:pt idx="331">
                  <c:v>6.6749632311347441E-3</c:v>
                </c:pt>
                <c:pt idx="332">
                  <c:v>2.3984613644077384E-2</c:v>
                </c:pt>
                <c:pt idx="333">
                  <c:v>4.864803710827017E-3</c:v>
                </c:pt>
                <c:pt idx="334">
                  <c:v>4.4122638307500846E-3</c:v>
                </c:pt>
                <c:pt idx="335">
                  <c:v>2.002488969340423E-2</c:v>
                </c:pt>
                <c:pt idx="336">
                  <c:v>2.7152392804615905E-3</c:v>
                </c:pt>
                <c:pt idx="337">
                  <c:v>1.3576196402307953E-3</c:v>
                </c:pt>
                <c:pt idx="338">
                  <c:v>1.3576196402307953E-3</c:v>
                </c:pt>
                <c:pt idx="339">
                  <c:v>2.262699400384659E-3</c:v>
                </c:pt>
                <c:pt idx="340">
                  <c:v>3.7334540106346873E-3</c:v>
                </c:pt>
                <c:pt idx="341">
                  <c:v>5.2042086208847153E-3</c:v>
                </c:pt>
                <c:pt idx="342">
                  <c:v>1.6970245502884941E-3</c:v>
                </c:pt>
                <c:pt idx="343">
                  <c:v>5.2042086208847153E-3</c:v>
                </c:pt>
                <c:pt idx="344">
                  <c:v>8.3719877814232378E-3</c:v>
                </c:pt>
                <c:pt idx="345">
                  <c:v>9.7296074216540341E-3</c:v>
                </c:pt>
                <c:pt idx="346">
                  <c:v>1.0182147301730966E-2</c:v>
                </c:pt>
                <c:pt idx="347">
                  <c:v>5.3173435909039486E-3</c:v>
                </c:pt>
                <c:pt idx="348">
                  <c:v>6.335558321077045E-3</c:v>
                </c:pt>
                <c:pt idx="349">
                  <c:v>4.4122638307500846E-3</c:v>
                </c:pt>
                <c:pt idx="350">
                  <c:v>3.9597239506731531E-3</c:v>
                </c:pt>
                <c:pt idx="351">
                  <c:v>1.6970245502884941E-3</c:v>
                </c:pt>
                <c:pt idx="352">
                  <c:v>5.3173435909039486E-3</c:v>
                </c:pt>
                <c:pt idx="353">
                  <c:v>1.5838895802692612E-3</c:v>
                </c:pt>
                <c:pt idx="354">
                  <c:v>1.9232944903269601E-3</c:v>
                </c:pt>
                <c:pt idx="355">
                  <c:v>2.3758343704038919E-2</c:v>
                </c:pt>
                <c:pt idx="356">
                  <c:v>1.9232944903269601E-3</c:v>
                </c:pt>
                <c:pt idx="357">
                  <c:v>6.2224233510578117E-3</c:v>
                </c:pt>
                <c:pt idx="358">
                  <c:v>3.9597239506731531E-3</c:v>
                </c:pt>
                <c:pt idx="359">
                  <c:v>2.1495644303654261E-3</c:v>
                </c:pt>
                <c:pt idx="360">
                  <c:v>2.8283742504808238E-3</c:v>
                </c:pt>
                <c:pt idx="361">
                  <c:v>2.7152392804615905E-3</c:v>
                </c:pt>
                <c:pt idx="362">
                  <c:v>4.2991288607308522E-3</c:v>
                </c:pt>
                <c:pt idx="363">
                  <c:v>4.6385337707885504E-3</c:v>
                </c:pt>
                <c:pt idx="364">
                  <c:v>3.620319040615454E-3</c:v>
                </c:pt>
                <c:pt idx="365">
                  <c:v>2.9075687294942868E-2</c:v>
                </c:pt>
                <c:pt idx="366">
                  <c:v>2.7152392804615905E-3</c:v>
                </c:pt>
                <c:pt idx="367">
                  <c:v>1.6970245502884941E-3</c:v>
                </c:pt>
                <c:pt idx="368">
                  <c:v>5.8830184410001134E-3</c:v>
                </c:pt>
                <c:pt idx="369">
                  <c:v>1.1879171852019459E-2</c:v>
                </c:pt>
                <c:pt idx="370">
                  <c:v>2.9415092205000567E-3</c:v>
                </c:pt>
                <c:pt idx="371">
                  <c:v>2.6021043104423576E-3</c:v>
                </c:pt>
                <c:pt idx="372">
                  <c:v>1.810159520307727E-3</c:v>
                </c:pt>
                <c:pt idx="373">
                  <c:v>3.2809141305577554E-3</c:v>
                </c:pt>
                <c:pt idx="374">
                  <c:v>1.3010521552211789E-2</c:v>
                </c:pt>
                <c:pt idx="375">
                  <c:v>1.4933816042538749E-2</c:v>
                </c:pt>
                <c:pt idx="376">
                  <c:v>1.810159520307727E-3</c:v>
                </c:pt>
                <c:pt idx="377">
                  <c:v>2.4889693404231247E-3</c:v>
                </c:pt>
                <c:pt idx="378">
                  <c:v>1.4368141192442584E-2</c:v>
                </c:pt>
                <c:pt idx="379">
                  <c:v>1.9232944903269601E-3</c:v>
                </c:pt>
                <c:pt idx="380">
                  <c:v>1.6970245502884941E-3</c:v>
                </c:pt>
                <c:pt idx="381">
                  <c:v>1.1766036882000227E-2</c:v>
                </c:pt>
                <c:pt idx="382">
                  <c:v>1.2444846702115624E-3</c:v>
                </c:pt>
                <c:pt idx="383">
                  <c:v>7.3537730512501414E-3</c:v>
                </c:pt>
                <c:pt idx="384">
                  <c:v>4.864803710827017E-3</c:v>
                </c:pt>
                <c:pt idx="385">
                  <c:v>1.9346079873288832E-2</c:v>
                </c:pt>
                <c:pt idx="386">
                  <c:v>2.3758343704038919E-3</c:v>
                </c:pt>
                <c:pt idx="387">
                  <c:v>3.5071840705962211E-3</c:v>
                </c:pt>
                <c:pt idx="388">
                  <c:v>2.1495644303654261E-3</c:v>
                </c:pt>
                <c:pt idx="389">
                  <c:v>3.7334540106346873E-3</c:v>
                </c:pt>
                <c:pt idx="390">
                  <c:v>1.1087227061884829E-2</c:v>
                </c:pt>
                <c:pt idx="391">
                  <c:v>8.8245276615001693E-3</c:v>
                </c:pt>
                <c:pt idx="392">
                  <c:v>7.3537730512501414E-3</c:v>
                </c:pt>
                <c:pt idx="393">
                  <c:v>3.1677791605385225E-3</c:v>
                </c:pt>
                <c:pt idx="394">
                  <c:v>7.0143681411924423E-3</c:v>
                </c:pt>
                <c:pt idx="395">
                  <c:v>1.1426631971942528E-2</c:v>
                </c:pt>
                <c:pt idx="396">
                  <c:v>7.4669080212693747E-3</c:v>
                </c:pt>
                <c:pt idx="397">
                  <c:v>2.4889693404231247E-3</c:v>
                </c:pt>
                <c:pt idx="398">
                  <c:v>1.6970245502884941E-3</c:v>
                </c:pt>
                <c:pt idx="399">
                  <c:v>2.8283742504808238E-3</c:v>
                </c:pt>
                <c:pt idx="400">
                  <c:v>3.3940491005769883E-3</c:v>
                </c:pt>
                <c:pt idx="401">
                  <c:v>2.8283742504808238E-3</c:v>
                </c:pt>
                <c:pt idx="402">
                  <c:v>8.8245276615001693E-3</c:v>
                </c:pt>
                <c:pt idx="403">
                  <c:v>8.7113926914809368E-3</c:v>
                </c:pt>
                <c:pt idx="404">
                  <c:v>1.5838895802692612E-3</c:v>
                </c:pt>
                <c:pt idx="405">
                  <c:v>7.3537730512501414E-3</c:v>
                </c:pt>
                <c:pt idx="406">
                  <c:v>4.6385337707885504E-3</c:v>
                </c:pt>
                <c:pt idx="407">
                  <c:v>2.1495644303654261E-3</c:v>
                </c:pt>
                <c:pt idx="408">
                  <c:v>3.5071840705962211E-3</c:v>
                </c:pt>
                <c:pt idx="409">
                  <c:v>1.3576196402307953E-3</c:v>
                </c:pt>
                <c:pt idx="410">
                  <c:v>1.0182147301730966E-2</c:v>
                </c:pt>
                <c:pt idx="411">
                  <c:v>2.8283742504808238E-3</c:v>
                </c:pt>
                <c:pt idx="412">
                  <c:v>4.2991288607308522E-3</c:v>
                </c:pt>
                <c:pt idx="413">
                  <c:v>1.2444846702115624E-3</c:v>
                </c:pt>
                <c:pt idx="414">
                  <c:v>3.2809141305577554E-3</c:v>
                </c:pt>
                <c:pt idx="415">
                  <c:v>1.6970245502884941E-3</c:v>
                </c:pt>
                <c:pt idx="416">
                  <c:v>3.620319040615454E-3</c:v>
                </c:pt>
                <c:pt idx="417">
                  <c:v>1.4707546102500284E-3</c:v>
                </c:pt>
                <c:pt idx="418">
                  <c:v>4.7516687408077837E-3</c:v>
                </c:pt>
                <c:pt idx="419">
                  <c:v>8.5982577214617044E-3</c:v>
                </c:pt>
                <c:pt idx="420">
                  <c:v>4.9779386808462495E-3</c:v>
                </c:pt>
                <c:pt idx="421">
                  <c:v>2.5002828374250483E-2</c:v>
                </c:pt>
                <c:pt idx="422">
                  <c:v>4.0728589206923864E-3</c:v>
                </c:pt>
                <c:pt idx="423">
                  <c:v>1.4481276162461816E-2</c:v>
                </c:pt>
                <c:pt idx="424">
                  <c:v>2.6360448014481275E-2</c:v>
                </c:pt>
                <c:pt idx="425">
                  <c:v>8.5982577214617044E-3</c:v>
                </c:pt>
                <c:pt idx="426">
                  <c:v>5.7698834709808801E-3</c:v>
                </c:pt>
                <c:pt idx="427">
                  <c:v>1.1313497001923295E-3</c:v>
                </c:pt>
                <c:pt idx="428">
                  <c:v>2.7152392804615905E-3</c:v>
                </c:pt>
                <c:pt idx="429">
                  <c:v>2.8283742504808238E-3</c:v>
                </c:pt>
                <c:pt idx="430">
                  <c:v>7.3537730512501414E-3</c:v>
                </c:pt>
                <c:pt idx="431">
                  <c:v>1.9232944903269601E-3</c:v>
                </c:pt>
                <c:pt idx="432">
                  <c:v>8.5982577214617044E-3</c:v>
                </c:pt>
                <c:pt idx="433">
                  <c:v>2.262699400384659E-3</c:v>
                </c:pt>
                <c:pt idx="434">
                  <c:v>1.3576196402307953E-3</c:v>
                </c:pt>
                <c:pt idx="435">
                  <c:v>6.6749632311347441E-3</c:v>
                </c:pt>
                <c:pt idx="436">
                  <c:v>3.1677791605385225E-3</c:v>
                </c:pt>
                <c:pt idx="437">
                  <c:v>2.5115963344269715E-2</c:v>
                </c:pt>
                <c:pt idx="438">
                  <c:v>1.3576196402307953E-3</c:v>
                </c:pt>
                <c:pt idx="439">
                  <c:v>7.8063129313270729E-3</c:v>
                </c:pt>
                <c:pt idx="440">
                  <c:v>1.4707546102500284E-3</c:v>
                </c:pt>
                <c:pt idx="441">
                  <c:v>1.6970245502884941E-3</c:v>
                </c:pt>
                <c:pt idx="442">
                  <c:v>3.9597239506731531E-3</c:v>
                </c:pt>
                <c:pt idx="443">
                  <c:v>8.7113926914809368E-3</c:v>
                </c:pt>
                <c:pt idx="444">
                  <c:v>7.240638081230908E-3</c:v>
                </c:pt>
                <c:pt idx="445">
                  <c:v>1.6970245502884941E-3</c:v>
                </c:pt>
                <c:pt idx="446">
                  <c:v>2.4889693404231247E-3</c:v>
                </c:pt>
                <c:pt idx="447">
                  <c:v>2.4889693404231247E-3</c:v>
                </c:pt>
                <c:pt idx="448">
                  <c:v>1.6970245502884941E-3</c:v>
                </c:pt>
                <c:pt idx="449">
                  <c:v>3.0433306935173661E-2</c:v>
                </c:pt>
                <c:pt idx="450">
                  <c:v>1.6970245502884941E-3</c:v>
                </c:pt>
                <c:pt idx="451">
                  <c:v>3.0546441905192896E-3</c:v>
                </c:pt>
                <c:pt idx="452">
                  <c:v>1.9232944903269601E-3</c:v>
                </c:pt>
                <c:pt idx="453">
                  <c:v>2.8283742504808238E-3</c:v>
                </c:pt>
                <c:pt idx="454">
                  <c:v>4.7516687408077837E-3</c:v>
                </c:pt>
                <c:pt idx="455">
                  <c:v>3.7334540106346873E-3</c:v>
                </c:pt>
                <c:pt idx="456">
                  <c:v>1.6970245502884941E-3</c:v>
                </c:pt>
                <c:pt idx="457">
                  <c:v>2.6021043104423576E-3</c:v>
                </c:pt>
                <c:pt idx="458">
                  <c:v>9.955877361692499E-3</c:v>
                </c:pt>
                <c:pt idx="459">
                  <c:v>2.7152392804615905E-3</c:v>
                </c:pt>
                <c:pt idx="460">
                  <c:v>1.0182147301730966E-3</c:v>
                </c:pt>
                <c:pt idx="461">
                  <c:v>6.2224233510578117E-3</c:v>
                </c:pt>
                <c:pt idx="462">
                  <c:v>1.5838895802692612E-3</c:v>
                </c:pt>
                <c:pt idx="463">
                  <c:v>3.3940491005769883E-3</c:v>
                </c:pt>
                <c:pt idx="464">
                  <c:v>2.1495644303654261E-3</c:v>
                </c:pt>
                <c:pt idx="465">
                  <c:v>2.5681638194365877E-2</c:v>
                </c:pt>
                <c:pt idx="466">
                  <c:v>1.6970245502884941E-3</c:v>
                </c:pt>
                <c:pt idx="467">
                  <c:v>6.7880982011539765E-3</c:v>
                </c:pt>
                <c:pt idx="468">
                  <c:v>1.9232944903269601E-3</c:v>
                </c:pt>
                <c:pt idx="469">
                  <c:v>2.0364294603461932E-3</c:v>
                </c:pt>
                <c:pt idx="470">
                  <c:v>5.0910736508654828E-3</c:v>
                </c:pt>
                <c:pt idx="471">
                  <c:v>3.7334540106346873E-3</c:v>
                </c:pt>
                <c:pt idx="472">
                  <c:v>2.1495644303654261E-3</c:v>
                </c:pt>
                <c:pt idx="473">
                  <c:v>2.6021043104423576E-3</c:v>
                </c:pt>
                <c:pt idx="474">
                  <c:v>4.1859938907116189E-3</c:v>
                </c:pt>
                <c:pt idx="475">
                  <c:v>2.1495644303654261E-3</c:v>
                </c:pt>
                <c:pt idx="476">
                  <c:v>2.8283742504808238E-3</c:v>
                </c:pt>
                <c:pt idx="477">
                  <c:v>8.5982577214617044E-3</c:v>
                </c:pt>
                <c:pt idx="478">
                  <c:v>3.0546441905192896E-3</c:v>
                </c:pt>
                <c:pt idx="479">
                  <c:v>1.6970245502884941E-3</c:v>
                </c:pt>
                <c:pt idx="480">
                  <c:v>7.9194479013463062E-3</c:v>
                </c:pt>
                <c:pt idx="481">
                  <c:v>5.2042086208847153E-3</c:v>
                </c:pt>
                <c:pt idx="482">
                  <c:v>2.9415092205000567E-3</c:v>
                </c:pt>
                <c:pt idx="483">
                  <c:v>3.1677791605385225E-3</c:v>
                </c:pt>
                <c:pt idx="484">
                  <c:v>3.5071840705962211E-3</c:v>
                </c:pt>
                <c:pt idx="485">
                  <c:v>3.7334540106346873E-3</c:v>
                </c:pt>
                <c:pt idx="486">
                  <c:v>1.9459214843308068E-2</c:v>
                </c:pt>
                <c:pt idx="487">
                  <c:v>2.1495644303654261E-3</c:v>
                </c:pt>
                <c:pt idx="488">
                  <c:v>2.1495644303654261E-3</c:v>
                </c:pt>
                <c:pt idx="489">
                  <c:v>3.7334540106346873E-3</c:v>
                </c:pt>
                <c:pt idx="490">
                  <c:v>5.5436135309424144E-3</c:v>
                </c:pt>
                <c:pt idx="491">
                  <c:v>1.3915601312365652E-2</c:v>
                </c:pt>
                <c:pt idx="492">
                  <c:v>3.620319040615454E-3</c:v>
                </c:pt>
                <c:pt idx="493">
                  <c:v>2.0364294603461932E-3</c:v>
                </c:pt>
                <c:pt idx="494">
                  <c:v>1.4368141192442584E-2</c:v>
                </c:pt>
                <c:pt idx="495">
                  <c:v>1.6404570652788778E-2</c:v>
                </c:pt>
                <c:pt idx="496">
                  <c:v>2.9415092205000567E-3</c:v>
                </c:pt>
                <c:pt idx="497">
                  <c:v>2.3758343704038919E-3</c:v>
                </c:pt>
                <c:pt idx="498">
                  <c:v>1.4933816042538749E-2</c:v>
                </c:pt>
                <c:pt idx="499">
                  <c:v>1.2331711732096391E-2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1621496"/>
        <c:axId val="331625024"/>
      </c:scatterChart>
      <c:valAx>
        <c:axId val="3316214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102958035664483"/>
              <c:y val="0.9470425514992444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5024"/>
        <c:crosses val="autoZero"/>
        <c:crossBetween val="midCat"/>
      </c:valAx>
      <c:valAx>
        <c:axId val="33162502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0510236005141878E-2"/>
              <c:y val="0.3639325538853098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149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GRN26</a:t>
            </a:r>
            <a:endParaRPr lang="en-US" sz="1600" b="1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536775816924595"/>
          <c:y val="7.4954808445092266E-2"/>
          <c:w val="0.80489590963812385"/>
          <c:h val="0.80095586503637606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6.5249864995702601E-3"/>
                  <c:y val="0.27465947208625857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Sheet6!$K$5:$K$197</c:f>
              <c:numCache>
                <c:formatCode>0.00E+00</c:formatCode>
                <c:ptCount val="193"/>
                <c:pt idx="0">
                  <c:v>0.13484940000000001</c:v>
                </c:pt>
                <c:pt idx="1">
                  <c:v>0.138493</c:v>
                </c:pt>
                <c:pt idx="2">
                  <c:v>0.1124284</c:v>
                </c:pt>
                <c:pt idx="3">
                  <c:v>6.5344949999999999E-2</c:v>
                </c:pt>
                <c:pt idx="4">
                  <c:v>8.2432699999999998E-2</c:v>
                </c:pt>
                <c:pt idx="5">
                  <c:v>5.373228E-2</c:v>
                </c:pt>
                <c:pt idx="6">
                  <c:v>3.2782989999999998E-2</c:v>
                </c:pt>
                <c:pt idx="7">
                  <c:v>3.2984470000000002E-2</c:v>
                </c:pt>
                <c:pt idx="8">
                  <c:v>2.2800529999999999E-2</c:v>
                </c:pt>
                <c:pt idx="9">
                  <c:v>4.0407319999999997E-2</c:v>
                </c:pt>
                <c:pt idx="10">
                  <c:v>3.8939010000000003E-2</c:v>
                </c:pt>
                <c:pt idx="11">
                  <c:v>0.1508574</c:v>
                </c:pt>
                <c:pt idx="12">
                  <c:v>3.9220610000000003E-2</c:v>
                </c:pt>
                <c:pt idx="13">
                  <c:v>1.6649560000000001E-2</c:v>
                </c:pt>
                <c:pt idx="14">
                  <c:v>3.6520730000000001E-2</c:v>
                </c:pt>
                <c:pt idx="15">
                  <c:v>3.6561799999999998E-2</c:v>
                </c:pt>
                <c:pt idx="16">
                  <c:v>4.9321480000000001E-2</c:v>
                </c:pt>
                <c:pt idx="17">
                  <c:v>0.1026741</c:v>
                </c:pt>
                <c:pt idx="18">
                  <c:v>4.8777260000000003E-2</c:v>
                </c:pt>
                <c:pt idx="19">
                  <c:v>1.897099E-2</c:v>
                </c:pt>
                <c:pt idx="20">
                  <c:v>2.99223E-5</c:v>
                </c:pt>
                <c:pt idx="21">
                  <c:v>3.6933800000000003E-2</c:v>
                </c:pt>
                <c:pt idx="22">
                  <c:v>3.7005860000000002E-2</c:v>
                </c:pt>
                <c:pt idx="23">
                  <c:v>7.668266E-2</c:v>
                </c:pt>
                <c:pt idx="24">
                  <c:v>1.375325E-2</c:v>
                </c:pt>
                <c:pt idx="25">
                  <c:v>4.5611190000000003E-2</c:v>
                </c:pt>
                <c:pt idx="26">
                  <c:v>4.8646710000000003E-2</c:v>
                </c:pt>
                <c:pt idx="27">
                  <c:v>4.8866930000000003E-2</c:v>
                </c:pt>
                <c:pt idx="28">
                  <c:v>4.3485339999999997E-2</c:v>
                </c:pt>
                <c:pt idx="29">
                  <c:v>2.4466020000000002E-2</c:v>
                </c:pt>
                <c:pt idx="30">
                  <c:v>4.3777139999999999E-2</c:v>
                </c:pt>
                <c:pt idx="31">
                  <c:v>9.2085730000000005E-2</c:v>
                </c:pt>
                <c:pt idx="32">
                  <c:v>3.102484E-3</c:v>
                </c:pt>
                <c:pt idx="33">
                  <c:v>1.154109E-2</c:v>
                </c:pt>
                <c:pt idx="34">
                  <c:v>6.9673319999999997E-3</c:v>
                </c:pt>
                <c:pt idx="35">
                  <c:v>1.0776620000000001E-2</c:v>
                </c:pt>
                <c:pt idx="36">
                  <c:v>2.2365589999999999E-3</c:v>
                </c:pt>
                <c:pt idx="37">
                  <c:v>7.1187860000000006E-2</c:v>
                </c:pt>
                <c:pt idx="38">
                  <c:v>2.663099E-2</c:v>
                </c:pt>
                <c:pt idx="39">
                  <c:v>1.6592880000000001E-3</c:v>
                </c:pt>
                <c:pt idx="40">
                  <c:v>1.7407550000000001E-3</c:v>
                </c:pt>
                <c:pt idx="41">
                  <c:v>4.8531699999999997E-4</c:v>
                </c:pt>
                <c:pt idx="42">
                  <c:v>2.4708320000000001E-3</c:v>
                </c:pt>
                <c:pt idx="43">
                  <c:v>7.5892750000000001E-4</c:v>
                </c:pt>
                <c:pt idx="44">
                  <c:v>2.6132600000000001E-3</c:v>
                </c:pt>
                <c:pt idx="45">
                  <c:v>2.2599950000000001E-2</c:v>
                </c:pt>
                <c:pt idx="46">
                  <c:v>2.2871840000000001E-2</c:v>
                </c:pt>
                <c:pt idx="47">
                  <c:v>1.60059E-2</c:v>
                </c:pt>
                <c:pt idx="48">
                  <c:v>6.5467520000000001E-2</c:v>
                </c:pt>
                <c:pt idx="49">
                  <c:v>2.9061590000000002E-3</c:v>
                </c:pt>
                <c:pt idx="50">
                  <c:v>5.8722429999999999E-2</c:v>
                </c:pt>
                <c:pt idx="51">
                  <c:v>1.4644219999999999E-3</c:v>
                </c:pt>
                <c:pt idx="52">
                  <c:v>3.4538340000000001E-2</c:v>
                </c:pt>
                <c:pt idx="53">
                  <c:v>5.9689760000000001E-2</c:v>
                </c:pt>
                <c:pt idx="54">
                  <c:v>6.3843899999999995E-2</c:v>
                </c:pt>
                <c:pt idx="55">
                  <c:v>6.1140319999999998E-2</c:v>
                </c:pt>
                <c:pt idx="56">
                  <c:v>1.4735740000000001E-2</c:v>
                </c:pt>
                <c:pt idx="57">
                  <c:v>8.1796000000000004E-3</c:v>
                </c:pt>
                <c:pt idx="58">
                  <c:v>2.6319170000000001E-3</c:v>
                </c:pt>
                <c:pt idx="59">
                  <c:v>1.9554530000000001E-2</c:v>
                </c:pt>
                <c:pt idx="60">
                  <c:v>2.7729159999999999E-2</c:v>
                </c:pt>
                <c:pt idx="61">
                  <c:v>3.1586330000000003E-2</c:v>
                </c:pt>
                <c:pt idx="62">
                  <c:v>8.9970080000000008E-3</c:v>
                </c:pt>
                <c:pt idx="63">
                  <c:v>2.2465559999999998E-3</c:v>
                </c:pt>
                <c:pt idx="64">
                  <c:v>1.90315E-2</c:v>
                </c:pt>
                <c:pt idx="65">
                  <c:v>2.3834759999999998E-3</c:v>
                </c:pt>
                <c:pt idx="66">
                  <c:v>1.2730389999999999E-2</c:v>
                </c:pt>
                <c:pt idx="67">
                  <c:v>1.6909319999999999E-2</c:v>
                </c:pt>
                <c:pt idx="68">
                  <c:v>2.7944480000000001E-2</c:v>
                </c:pt>
                <c:pt idx="69">
                  <c:v>1.7121830000000001E-2</c:v>
                </c:pt>
                <c:pt idx="70">
                  <c:v>5.4955070000000002E-3</c:v>
                </c:pt>
                <c:pt idx="71">
                  <c:v>2.8406480000000001E-2</c:v>
                </c:pt>
                <c:pt idx="72">
                  <c:v>3.3871919999999998E-3</c:v>
                </c:pt>
                <c:pt idx="73">
                  <c:v>1.988496E-2</c:v>
                </c:pt>
                <c:pt idx="74">
                  <c:v>2.8493540000000001E-2</c:v>
                </c:pt>
                <c:pt idx="75">
                  <c:v>1.987005E-2</c:v>
                </c:pt>
                <c:pt idx="76">
                  <c:v>8.8160029999999993E-3</c:v>
                </c:pt>
                <c:pt idx="77">
                  <c:v>1.437035E-2</c:v>
                </c:pt>
                <c:pt idx="78">
                  <c:v>1.7109800000000001E-2</c:v>
                </c:pt>
                <c:pt idx="79">
                  <c:v>1.400302E-2</c:v>
                </c:pt>
                <c:pt idx="80">
                  <c:v>5.7719269999999996E-3</c:v>
                </c:pt>
                <c:pt idx="81">
                  <c:v>2.537095E-2</c:v>
                </c:pt>
                <c:pt idx="82">
                  <c:v>9.2456980000000001E-3</c:v>
                </c:pt>
                <c:pt idx="83">
                  <c:v>2.2014209999999998E-3</c:v>
                </c:pt>
                <c:pt idx="84">
                  <c:v>4.6457069999999998E-3</c:v>
                </c:pt>
                <c:pt idx="85">
                  <c:v>3.9411209999999997E-3</c:v>
                </c:pt>
                <c:pt idx="86">
                  <c:v>4.368856E-3</c:v>
                </c:pt>
                <c:pt idx="87">
                  <c:v>5.9237939999999996E-3</c:v>
                </c:pt>
                <c:pt idx="88">
                  <c:v>4.4158349999999999E-2</c:v>
                </c:pt>
                <c:pt idx="89">
                  <c:v>6.359389E-3</c:v>
                </c:pt>
                <c:pt idx="90">
                  <c:v>1.7367529999999999E-2</c:v>
                </c:pt>
                <c:pt idx="91">
                  <c:v>1.5721550000000001E-2</c:v>
                </c:pt>
                <c:pt idx="92">
                  <c:v>6.5782710000000001E-3</c:v>
                </c:pt>
                <c:pt idx="93">
                  <c:v>3.023417E-3</c:v>
                </c:pt>
                <c:pt idx="94">
                  <c:v>3.5736520000000001E-3</c:v>
                </c:pt>
                <c:pt idx="95">
                  <c:v>4.0917460000000003E-2</c:v>
                </c:pt>
                <c:pt idx="96">
                  <c:v>2.591626E-2</c:v>
                </c:pt>
                <c:pt idx="97">
                  <c:v>2.19987E-3</c:v>
                </c:pt>
                <c:pt idx="98">
                  <c:v>8.422222E-3</c:v>
                </c:pt>
                <c:pt idx="99">
                  <c:v>2.0637840000000001E-2</c:v>
                </c:pt>
                <c:pt idx="100">
                  <c:v>1.36632E-2</c:v>
                </c:pt>
                <c:pt idx="101">
                  <c:v>3.554321E-3</c:v>
                </c:pt>
                <c:pt idx="102">
                  <c:v>8.6178030000000003E-4</c:v>
                </c:pt>
                <c:pt idx="103">
                  <c:v>2.6798909999999999E-2</c:v>
                </c:pt>
                <c:pt idx="104">
                  <c:v>5.1945660000000003E-3</c:v>
                </c:pt>
                <c:pt idx="105">
                  <c:v>9.1515940000000007E-3</c:v>
                </c:pt>
                <c:pt idx="106">
                  <c:v>2.0379290000000001E-2</c:v>
                </c:pt>
                <c:pt idx="107">
                  <c:v>2.4164360000000001E-3</c:v>
                </c:pt>
                <c:pt idx="108">
                  <c:v>7.303026E-2</c:v>
                </c:pt>
                <c:pt idx="109">
                  <c:v>9.948610000000001E-4</c:v>
                </c:pt>
                <c:pt idx="110">
                  <c:v>7.1895929999999997E-2</c:v>
                </c:pt>
                <c:pt idx="111">
                  <c:v>6.5156640000000002E-2</c:v>
                </c:pt>
                <c:pt idx="112">
                  <c:v>1.1799240000000001E-2</c:v>
                </c:pt>
                <c:pt idx="113">
                  <c:v>6.2432629999999998E-3</c:v>
                </c:pt>
                <c:pt idx="114">
                  <c:v>8.6560330000000005E-3</c:v>
                </c:pt>
                <c:pt idx="115">
                  <c:v>3.9389229999999997E-2</c:v>
                </c:pt>
                <c:pt idx="116">
                  <c:v>3.9509599999999999E-2</c:v>
                </c:pt>
                <c:pt idx="117">
                  <c:v>1.214314E-3</c:v>
                </c:pt>
                <c:pt idx="118">
                  <c:v>1.0192730000000001E-2</c:v>
                </c:pt>
                <c:pt idx="119">
                  <c:v>8.5867760000000008E-3</c:v>
                </c:pt>
                <c:pt idx="120">
                  <c:v>2.760729E-2</c:v>
                </c:pt>
                <c:pt idx="121">
                  <c:v>4.0473019999999998E-2</c:v>
                </c:pt>
                <c:pt idx="122">
                  <c:v>3.6232250000000001E-2</c:v>
                </c:pt>
                <c:pt idx="123">
                  <c:v>5.8560180000000002E-3</c:v>
                </c:pt>
                <c:pt idx="124">
                  <c:v>1.9265230000000001E-2</c:v>
                </c:pt>
                <c:pt idx="125">
                  <c:v>3.4260829999999999E-3</c:v>
                </c:pt>
                <c:pt idx="126">
                  <c:v>1.6949519999999999E-2</c:v>
                </c:pt>
                <c:pt idx="127">
                  <c:v>8.2985359999999994E-2</c:v>
                </c:pt>
                <c:pt idx="128">
                  <c:v>2.402132E-3</c:v>
                </c:pt>
                <c:pt idx="129">
                  <c:v>2.4110899999999998E-3</c:v>
                </c:pt>
                <c:pt idx="130">
                  <c:v>2.4228489999999999E-3</c:v>
                </c:pt>
                <c:pt idx="131">
                  <c:v>1.5704920000000001E-2</c:v>
                </c:pt>
                <c:pt idx="132">
                  <c:v>3.1005920000000001E-3</c:v>
                </c:pt>
                <c:pt idx="133">
                  <c:v>1.943852E-3</c:v>
                </c:pt>
                <c:pt idx="134">
                  <c:v>4.4837460000000003E-2</c:v>
                </c:pt>
                <c:pt idx="135">
                  <c:v>2.8985109999999999E-3</c:v>
                </c:pt>
                <c:pt idx="136">
                  <c:v>1.7848989999999999E-2</c:v>
                </c:pt>
                <c:pt idx="137">
                  <c:v>2.3817109999999999E-3</c:v>
                </c:pt>
                <c:pt idx="138">
                  <c:v>1.321407E-2</c:v>
                </c:pt>
                <c:pt idx="139">
                  <c:v>4.7645270000000002E-3</c:v>
                </c:pt>
                <c:pt idx="140">
                  <c:v>7.3720049999999998E-4</c:v>
                </c:pt>
                <c:pt idx="141">
                  <c:v>2.1986120000000001E-2</c:v>
                </c:pt>
                <c:pt idx="142">
                  <c:v>1.2170289999999999E-3</c:v>
                </c:pt>
                <c:pt idx="143">
                  <c:v>2.316909E-2</c:v>
                </c:pt>
                <c:pt idx="144">
                  <c:v>2.3330529999999999E-2</c:v>
                </c:pt>
                <c:pt idx="145">
                  <c:v>2.4035580000000001E-2</c:v>
                </c:pt>
                <c:pt idx="146">
                  <c:v>7.8448089999999995E-3</c:v>
                </c:pt>
                <c:pt idx="147">
                  <c:v>2.5122170000000002E-3</c:v>
                </c:pt>
                <c:pt idx="148">
                  <c:v>1.7865559999999999E-2</c:v>
                </c:pt>
                <c:pt idx="149">
                  <c:v>2.0455190000000001E-4</c:v>
                </c:pt>
                <c:pt idx="150">
                  <c:v>2.8825209999999999E-3</c:v>
                </c:pt>
                <c:pt idx="151">
                  <c:v>7.0240090000000003E-4</c:v>
                </c:pt>
                <c:pt idx="152">
                  <c:v>3.577233E-4</c:v>
                </c:pt>
                <c:pt idx="153">
                  <c:v>2.024667E-3</c:v>
                </c:pt>
                <c:pt idx="154">
                  <c:v>2.065735E-3</c:v>
                </c:pt>
                <c:pt idx="155">
                  <c:v>8.7139239999999996E-3</c:v>
                </c:pt>
                <c:pt idx="156">
                  <c:v>4.523928E-2</c:v>
                </c:pt>
                <c:pt idx="157">
                  <c:v>1.263335E-2</c:v>
                </c:pt>
                <c:pt idx="158">
                  <c:v>8.0159189999999998E-3</c:v>
                </c:pt>
                <c:pt idx="159">
                  <c:v>2.6679900000000002E-4</c:v>
                </c:pt>
                <c:pt idx="160">
                  <c:v>2.5216969999999998E-3</c:v>
                </c:pt>
                <c:pt idx="161">
                  <c:v>1.611725E-3</c:v>
                </c:pt>
                <c:pt idx="162">
                  <c:v>8.3811910000000005E-4</c:v>
                </c:pt>
                <c:pt idx="163">
                  <c:v>1.7162440000000001E-2</c:v>
                </c:pt>
                <c:pt idx="164">
                  <c:v>2.6913420000000002E-3</c:v>
                </c:pt>
                <c:pt idx="165">
                  <c:v>7.0269060000000005E-4</c:v>
                </c:pt>
                <c:pt idx="166">
                  <c:v>2.5626040000000001E-5</c:v>
                </c:pt>
                <c:pt idx="167">
                  <c:v>7.3296419999999997E-4</c:v>
                </c:pt>
                <c:pt idx="168">
                  <c:v>9.7931850000000003E-4</c:v>
                </c:pt>
                <c:pt idx="169">
                  <c:v>7.5605690000000005E-4</c:v>
                </c:pt>
                <c:pt idx="170">
                  <c:v>7.8962430000000005E-4</c:v>
                </c:pt>
                <c:pt idx="171">
                  <c:v>1.0449630000000001E-3</c:v>
                </c:pt>
                <c:pt idx="172">
                  <c:v>1.07609E-3</c:v>
                </c:pt>
                <c:pt idx="173">
                  <c:v>1.1114269999999999E-3</c:v>
                </c:pt>
                <c:pt idx="174">
                  <c:v>8.5414089999999996E-4</c:v>
                </c:pt>
                <c:pt idx="175">
                  <c:v>1.7077119999999999E-3</c:v>
                </c:pt>
                <c:pt idx="176">
                  <c:v>4.7230049999999997E-3</c:v>
                </c:pt>
                <c:pt idx="177">
                  <c:v>1.7438950000000001E-3</c:v>
                </c:pt>
                <c:pt idx="178">
                  <c:v>6.4141049999999998E-4</c:v>
                </c:pt>
                <c:pt idx="179">
                  <c:v>1.491738E-3</c:v>
                </c:pt>
                <c:pt idx="180">
                  <c:v>2.6326180000000001E-2</c:v>
                </c:pt>
                <c:pt idx="181">
                  <c:v>1.5131280000000001E-3</c:v>
                </c:pt>
                <c:pt idx="182">
                  <c:v>1.2386809999999999E-3</c:v>
                </c:pt>
                <c:pt idx="183">
                  <c:v>1.2710880000000001E-2</c:v>
                </c:pt>
                <c:pt idx="184">
                  <c:v>4.961964E-2</c:v>
                </c:pt>
                <c:pt idx="185">
                  <c:v>1.1204189999999999E-2</c:v>
                </c:pt>
                <c:pt idx="186">
                  <c:v>5.046778E-3</c:v>
                </c:pt>
                <c:pt idx="187">
                  <c:v>1.002548E-3</c:v>
                </c:pt>
                <c:pt idx="188">
                  <c:v>3.1092419999999999E-3</c:v>
                </c:pt>
                <c:pt idx="189">
                  <c:v>3.8571759999999997E-2</c:v>
                </c:pt>
                <c:pt idx="190">
                  <c:v>1.052533E-3</c:v>
                </c:pt>
                <c:pt idx="191">
                  <c:v>2.3898880000000002E-3</c:v>
                </c:pt>
                <c:pt idx="192">
                  <c:v>1.379672E-3</c:v>
                </c:pt>
              </c:numCache>
            </c:numRef>
          </c:xVal>
          <c:yVal>
            <c:numRef>
              <c:f>Sheet6!$L$5:$L$197</c:f>
              <c:numCache>
                <c:formatCode>0.00E+00</c:formatCode>
                <c:ptCount val="193"/>
                <c:pt idx="0">
                  <c:v>0.14820681072519515</c:v>
                </c:pt>
                <c:pt idx="1">
                  <c:v>8.9376626315194024E-2</c:v>
                </c:pt>
                <c:pt idx="2">
                  <c:v>8.3946147754270839E-2</c:v>
                </c:pt>
                <c:pt idx="3">
                  <c:v>7.6818644643059167E-2</c:v>
                </c:pt>
                <c:pt idx="4">
                  <c:v>7.2858920692386017E-2</c:v>
                </c:pt>
                <c:pt idx="5">
                  <c:v>6.5278877701097415E-2</c:v>
                </c:pt>
                <c:pt idx="6">
                  <c:v>3.1677791605385225E-2</c:v>
                </c:pt>
                <c:pt idx="7">
                  <c:v>3.1112116755289059E-2</c:v>
                </c:pt>
                <c:pt idx="8">
                  <c:v>2.658671795451974E-2</c:v>
                </c:pt>
                <c:pt idx="9">
                  <c:v>3.2922276275596789E-2</c:v>
                </c:pt>
                <c:pt idx="10">
                  <c:v>3.0320171965154429E-2</c:v>
                </c:pt>
                <c:pt idx="11">
                  <c:v>6.0074669080212695E-2</c:v>
                </c:pt>
                <c:pt idx="12">
                  <c:v>3.0320171965154429E-2</c:v>
                </c:pt>
                <c:pt idx="13">
                  <c:v>2.1043104423577329E-2</c:v>
                </c:pt>
                <c:pt idx="14">
                  <c:v>2.6812987894558209E-2</c:v>
                </c:pt>
                <c:pt idx="15">
                  <c:v>2.6812987894558209E-2</c:v>
                </c:pt>
                <c:pt idx="16">
                  <c:v>2.9867632085077499E-2</c:v>
                </c:pt>
                <c:pt idx="17">
                  <c:v>4.4009503337481617E-2</c:v>
                </c:pt>
                <c:pt idx="18">
                  <c:v>2.9528227175019798E-2</c:v>
                </c:pt>
                <c:pt idx="19">
                  <c:v>1.7762190293019571E-2</c:v>
                </c:pt>
                <c:pt idx="20">
                  <c:v>3.2809141305577554E-3</c:v>
                </c:pt>
                <c:pt idx="21">
                  <c:v>2.3871478674058151E-2</c:v>
                </c:pt>
                <c:pt idx="22">
                  <c:v>2.3871478674058151E-2</c:v>
                </c:pt>
                <c:pt idx="23">
                  <c:v>3.495870573594298E-2</c:v>
                </c:pt>
                <c:pt idx="24">
                  <c:v>1.4707546102500283E-2</c:v>
                </c:pt>
                <c:pt idx="25">
                  <c:v>2.5681638194365877E-2</c:v>
                </c:pt>
                <c:pt idx="26">
                  <c:v>2.6473582984500508E-2</c:v>
                </c:pt>
                <c:pt idx="27">
                  <c:v>2.6473582984500508E-2</c:v>
                </c:pt>
                <c:pt idx="28">
                  <c:v>2.4776558434212014E-2</c:v>
                </c:pt>
                <c:pt idx="29">
                  <c:v>1.8214730173096504E-2</c:v>
                </c:pt>
                <c:pt idx="30">
                  <c:v>2.3871478674058151E-2</c:v>
                </c:pt>
                <c:pt idx="31">
                  <c:v>3.6090055436135311E-2</c:v>
                </c:pt>
                <c:pt idx="32">
                  <c:v>7.5800429912886071E-3</c:v>
                </c:pt>
                <c:pt idx="33">
                  <c:v>1.2105441792057926E-2</c:v>
                </c:pt>
                <c:pt idx="34">
                  <c:v>9.1639325715578684E-3</c:v>
                </c:pt>
                <c:pt idx="35">
                  <c:v>1.074782215182713E-2</c:v>
                </c:pt>
                <c:pt idx="36">
                  <c:v>5.8830184410001134E-3</c:v>
                </c:pt>
                <c:pt idx="37">
                  <c:v>2.8057472564769769E-2</c:v>
                </c:pt>
                <c:pt idx="38">
                  <c:v>1.5952030772711845E-2</c:v>
                </c:pt>
                <c:pt idx="39">
                  <c:v>5.0910736508654828E-3</c:v>
                </c:pt>
                <c:pt idx="40">
                  <c:v>5.0910736508654828E-3</c:v>
                </c:pt>
                <c:pt idx="41">
                  <c:v>3.3940491005769883E-3</c:v>
                </c:pt>
                <c:pt idx="42">
                  <c:v>5.430478560923181E-3</c:v>
                </c:pt>
                <c:pt idx="43">
                  <c:v>3.7334540106346873E-3</c:v>
                </c:pt>
                <c:pt idx="44">
                  <c:v>5.430478560923181E-3</c:v>
                </c:pt>
                <c:pt idx="45">
                  <c:v>1.3463061432288721E-2</c:v>
                </c:pt>
                <c:pt idx="46">
                  <c:v>1.3463061432288721E-2</c:v>
                </c:pt>
                <c:pt idx="47">
                  <c:v>1.1200362031904061E-2</c:v>
                </c:pt>
                <c:pt idx="48">
                  <c:v>2.4550288494173549E-2</c:v>
                </c:pt>
                <c:pt idx="49">
                  <c:v>5.3173435909039486E-3</c:v>
                </c:pt>
                <c:pt idx="50">
                  <c:v>2.2626994003846591E-2</c:v>
                </c:pt>
                <c:pt idx="51">
                  <c:v>3.9597239506731531E-3</c:v>
                </c:pt>
                <c:pt idx="52">
                  <c:v>1.5952030772711845E-2</c:v>
                </c:pt>
                <c:pt idx="53">
                  <c:v>2.2174454123769657E-2</c:v>
                </c:pt>
                <c:pt idx="54">
                  <c:v>2.2966398913904288E-2</c:v>
                </c:pt>
                <c:pt idx="55">
                  <c:v>2.228758909378889E-2</c:v>
                </c:pt>
                <c:pt idx="56">
                  <c:v>9.8427423916732665E-3</c:v>
                </c:pt>
                <c:pt idx="57">
                  <c:v>7.240638081230908E-3</c:v>
                </c:pt>
                <c:pt idx="58">
                  <c:v>4.2991288607308522E-3</c:v>
                </c:pt>
                <c:pt idx="59">
                  <c:v>1.0634687181807897E-2</c:v>
                </c:pt>
                <c:pt idx="60">
                  <c:v>1.267111664215409E-2</c:v>
                </c:pt>
                <c:pt idx="61">
                  <c:v>1.3463061432288721E-2</c:v>
                </c:pt>
                <c:pt idx="62">
                  <c:v>6.7880982011539765E-3</c:v>
                </c:pt>
                <c:pt idx="63">
                  <c:v>3.7334540106346873E-3</c:v>
                </c:pt>
                <c:pt idx="64">
                  <c:v>9.8427423916732665E-3</c:v>
                </c:pt>
                <c:pt idx="65">
                  <c:v>3.620319040615454E-3</c:v>
                </c:pt>
                <c:pt idx="66">
                  <c:v>7.6931779613078404E-3</c:v>
                </c:pt>
                <c:pt idx="67">
                  <c:v>8.9376626315194035E-3</c:v>
                </c:pt>
                <c:pt idx="68">
                  <c:v>1.1879171852019459E-2</c:v>
                </c:pt>
                <c:pt idx="69">
                  <c:v>8.9376626315194035E-3</c:v>
                </c:pt>
                <c:pt idx="70">
                  <c:v>4.9779386808462495E-3</c:v>
                </c:pt>
                <c:pt idx="71">
                  <c:v>1.1879171852019459E-2</c:v>
                </c:pt>
                <c:pt idx="72">
                  <c:v>3.9597239506731531E-3</c:v>
                </c:pt>
                <c:pt idx="73">
                  <c:v>9.5033374816155675E-3</c:v>
                </c:pt>
                <c:pt idx="74">
                  <c:v>1.1652901911980993E-2</c:v>
                </c:pt>
                <c:pt idx="75">
                  <c:v>9.390202511596335E-3</c:v>
                </c:pt>
                <c:pt idx="76">
                  <c:v>5.9961534110193459E-3</c:v>
                </c:pt>
                <c:pt idx="77">
                  <c:v>7.6931779613078404E-3</c:v>
                </c:pt>
                <c:pt idx="78">
                  <c:v>8.3719877814232378E-3</c:v>
                </c:pt>
                <c:pt idx="79">
                  <c:v>7.4669080212693747E-3</c:v>
                </c:pt>
                <c:pt idx="80">
                  <c:v>4.6385337707885504E-3</c:v>
                </c:pt>
                <c:pt idx="81">
                  <c:v>1.0295282271750198E-2</c:v>
                </c:pt>
                <c:pt idx="82">
                  <c:v>5.7698834709808801E-3</c:v>
                </c:pt>
                <c:pt idx="83">
                  <c:v>2.9415092205000567E-3</c:v>
                </c:pt>
                <c:pt idx="84">
                  <c:v>3.9597239506731531E-3</c:v>
                </c:pt>
                <c:pt idx="85">
                  <c:v>3.620319040615454E-3</c:v>
                </c:pt>
                <c:pt idx="86">
                  <c:v>3.7334540106346873E-3</c:v>
                </c:pt>
                <c:pt idx="87">
                  <c:v>4.2991288607308522E-3</c:v>
                </c:pt>
                <c:pt idx="88">
                  <c:v>1.4028736282384885E-2</c:v>
                </c:pt>
                <c:pt idx="89">
                  <c:v>4.4122638307500846E-3</c:v>
                </c:pt>
                <c:pt idx="90">
                  <c:v>7.5800429912886071E-3</c:v>
                </c:pt>
                <c:pt idx="91">
                  <c:v>7.0143681411924423E-3</c:v>
                </c:pt>
                <c:pt idx="92">
                  <c:v>4.2991288607308522E-3</c:v>
                </c:pt>
                <c:pt idx="93">
                  <c:v>2.9415092205000567E-3</c:v>
                </c:pt>
                <c:pt idx="94">
                  <c:v>3.1677791605385225E-3</c:v>
                </c:pt>
                <c:pt idx="95">
                  <c:v>1.2784251612173322E-2</c:v>
                </c:pt>
                <c:pt idx="96">
                  <c:v>9.390202511596335E-3</c:v>
                </c:pt>
                <c:pt idx="97">
                  <c:v>2.4889693404231247E-3</c:v>
                </c:pt>
                <c:pt idx="98">
                  <c:v>4.7516687408077837E-3</c:v>
                </c:pt>
                <c:pt idx="99">
                  <c:v>8.0325828713655387E-3</c:v>
                </c:pt>
                <c:pt idx="100">
                  <c:v>6.2224233510578117E-3</c:v>
                </c:pt>
                <c:pt idx="101">
                  <c:v>3.0546441905192896E-3</c:v>
                </c:pt>
                <c:pt idx="102">
                  <c:v>1.6970245502884941E-3</c:v>
                </c:pt>
                <c:pt idx="103">
                  <c:v>9.390202511596335E-3</c:v>
                </c:pt>
                <c:pt idx="104">
                  <c:v>3.620319040615454E-3</c:v>
                </c:pt>
                <c:pt idx="105">
                  <c:v>4.864803710827017E-3</c:v>
                </c:pt>
                <c:pt idx="106">
                  <c:v>7.8063129313270729E-3</c:v>
                </c:pt>
                <c:pt idx="107">
                  <c:v>2.4889693404231247E-3</c:v>
                </c:pt>
                <c:pt idx="108">
                  <c:v>1.878040502319267E-2</c:v>
                </c:pt>
                <c:pt idx="109">
                  <c:v>1.6970245502884941E-3</c:v>
                </c:pt>
                <c:pt idx="110">
                  <c:v>1.8441000113134969E-2</c:v>
                </c:pt>
                <c:pt idx="111">
                  <c:v>1.7083380472904176E-2</c:v>
                </c:pt>
                <c:pt idx="112">
                  <c:v>5.430478560923181E-3</c:v>
                </c:pt>
                <c:pt idx="113">
                  <c:v>3.7334540106346873E-3</c:v>
                </c:pt>
                <c:pt idx="114">
                  <c:v>4.4122638307500846E-3</c:v>
                </c:pt>
                <c:pt idx="115">
                  <c:v>1.153976694196176E-2</c:v>
                </c:pt>
                <c:pt idx="116">
                  <c:v>1.153976694196176E-2</c:v>
                </c:pt>
                <c:pt idx="117">
                  <c:v>1.6970245502884941E-3</c:v>
                </c:pt>
                <c:pt idx="118">
                  <c:v>4.7516687408077837E-3</c:v>
                </c:pt>
                <c:pt idx="119">
                  <c:v>4.2991288607308522E-3</c:v>
                </c:pt>
                <c:pt idx="120">
                  <c:v>8.9376626315194035E-3</c:v>
                </c:pt>
                <c:pt idx="121">
                  <c:v>1.1652901911980993E-2</c:v>
                </c:pt>
                <c:pt idx="122">
                  <c:v>1.074782215182713E-2</c:v>
                </c:pt>
                <c:pt idx="123">
                  <c:v>3.3940491005769883E-3</c:v>
                </c:pt>
                <c:pt idx="124">
                  <c:v>6.7880982011539765E-3</c:v>
                </c:pt>
                <c:pt idx="125">
                  <c:v>2.4889693404231247E-3</c:v>
                </c:pt>
                <c:pt idx="126">
                  <c:v>6.1092883810385792E-3</c:v>
                </c:pt>
                <c:pt idx="127">
                  <c:v>1.92329449032696E-2</c:v>
                </c:pt>
                <c:pt idx="128">
                  <c:v>2.0364294603461932E-3</c:v>
                </c:pt>
                <c:pt idx="129">
                  <c:v>2.0364294603461932E-3</c:v>
                </c:pt>
                <c:pt idx="130">
                  <c:v>2.0364294603461932E-3</c:v>
                </c:pt>
                <c:pt idx="131">
                  <c:v>5.7698834709808801E-3</c:v>
                </c:pt>
                <c:pt idx="132">
                  <c:v>2.262699400384659E-3</c:v>
                </c:pt>
                <c:pt idx="133">
                  <c:v>1.810159520307727E-3</c:v>
                </c:pt>
                <c:pt idx="134">
                  <c:v>1.1879171852019459E-2</c:v>
                </c:pt>
                <c:pt idx="135">
                  <c:v>2.1495644303654261E-3</c:v>
                </c:pt>
                <c:pt idx="136">
                  <c:v>6.1092883810385792E-3</c:v>
                </c:pt>
                <c:pt idx="137">
                  <c:v>1.9232944903269601E-3</c:v>
                </c:pt>
                <c:pt idx="138">
                  <c:v>4.9779386808462495E-3</c:v>
                </c:pt>
                <c:pt idx="139">
                  <c:v>2.7152392804615905E-3</c:v>
                </c:pt>
                <c:pt idx="140">
                  <c:v>1.1313497001923295E-3</c:v>
                </c:pt>
                <c:pt idx="141">
                  <c:v>6.9012331711732098E-3</c:v>
                </c:pt>
                <c:pt idx="142">
                  <c:v>1.3576196402307953E-3</c:v>
                </c:pt>
                <c:pt idx="143">
                  <c:v>7.0143681411924423E-3</c:v>
                </c:pt>
                <c:pt idx="144">
                  <c:v>7.0143681411924423E-3</c:v>
                </c:pt>
                <c:pt idx="145">
                  <c:v>7.1275031112116756E-3</c:v>
                </c:pt>
                <c:pt idx="146">
                  <c:v>3.3940491005769883E-3</c:v>
                </c:pt>
                <c:pt idx="147">
                  <c:v>1.810159520307727E-3</c:v>
                </c:pt>
                <c:pt idx="148">
                  <c:v>5.7698834709808801E-3</c:v>
                </c:pt>
                <c:pt idx="149">
                  <c:v>6.7880982011539763E-4</c:v>
                </c:pt>
                <c:pt idx="150">
                  <c:v>1.9232944903269601E-3</c:v>
                </c:pt>
                <c:pt idx="151">
                  <c:v>1.0182147301730966E-3</c:v>
                </c:pt>
                <c:pt idx="152">
                  <c:v>7.9194479013463062E-4</c:v>
                </c:pt>
                <c:pt idx="153">
                  <c:v>1.5838895802692612E-3</c:v>
                </c:pt>
                <c:pt idx="154">
                  <c:v>1.5838895802692612E-3</c:v>
                </c:pt>
                <c:pt idx="155">
                  <c:v>3.5071840705962211E-3</c:v>
                </c:pt>
                <c:pt idx="156">
                  <c:v>1.1087227061884829E-2</c:v>
                </c:pt>
                <c:pt idx="157">
                  <c:v>4.4122638307500846E-3</c:v>
                </c:pt>
                <c:pt idx="158">
                  <c:v>3.2809141305577554E-3</c:v>
                </c:pt>
                <c:pt idx="159">
                  <c:v>6.7880982011539763E-4</c:v>
                </c:pt>
                <c:pt idx="160">
                  <c:v>1.6970245502884941E-3</c:v>
                </c:pt>
                <c:pt idx="161">
                  <c:v>1.3576196402307953E-3</c:v>
                </c:pt>
                <c:pt idx="162">
                  <c:v>1.0182147301730966E-3</c:v>
                </c:pt>
                <c:pt idx="163">
                  <c:v>5.3173435909039486E-3</c:v>
                </c:pt>
                <c:pt idx="164">
                  <c:v>1.6970245502884941E-3</c:v>
                </c:pt>
                <c:pt idx="165">
                  <c:v>9.0507976015386351E-4</c:v>
                </c:pt>
                <c:pt idx="166">
                  <c:v>3.3940491005769881E-4</c:v>
                </c:pt>
                <c:pt idx="167">
                  <c:v>9.0507976015386351E-4</c:v>
                </c:pt>
                <c:pt idx="168">
                  <c:v>1.0182147301730966E-3</c:v>
                </c:pt>
                <c:pt idx="169">
                  <c:v>9.0507976015386351E-4</c:v>
                </c:pt>
                <c:pt idx="170">
                  <c:v>9.0507976015386351E-4</c:v>
                </c:pt>
                <c:pt idx="171">
                  <c:v>1.0182147301730966E-3</c:v>
                </c:pt>
                <c:pt idx="172">
                  <c:v>1.0182147301730966E-3</c:v>
                </c:pt>
                <c:pt idx="173">
                  <c:v>1.0182147301730966E-3</c:v>
                </c:pt>
                <c:pt idx="174">
                  <c:v>9.0507976015386351E-4</c:v>
                </c:pt>
                <c:pt idx="175">
                  <c:v>1.2444846702115624E-3</c:v>
                </c:pt>
                <c:pt idx="176">
                  <c:v>2.1495644303654261E-3</c:v>
                </c:pt>
                <c:pt idx="177">
                  <c:v>1.2444846702115624E-3</c:v>
                </c:pt>
                <c:pt idx="178">
                  <c:v>7.9194479013463062E-4</c:v>
                </c:pt>
                <c:pt idx="179">
                  <c:v>1.1313497001923295E-3</c:v>
                </c:pt>
                <c:pt idx="180">
                  <c:v>6.7880982011539765E-3</c:v>
                </c:pt>
                <c:pt idx="181">
                  <c:v>1.1313497001923295E-3</c:v>
                </c:pt>
                <c:pt idx="182">
                  <c:v>1.0182147301730966E-3</c:v>
                </c:pt>
                <c:pt idx="183">
                  <c:v>3.9597239506731531E-3</c:v>
                </c:pt>
                <c:pt idx="184">
                  <c:v>1.1087227061884829E-2</c:v>
                </c:pt>
                <c:pt idx="185">
                  <c:v>3.620319040615454E-3</c:v>
                </c:pt>
                <c:pt idx="186">
                  <c:v>2.1495644303654261E-3</c:v>
                </c:pt>
                <c:pt idx="187">
                  <c:v>9.0507976015386351E-4</c:v>
                </c:pt>
                <c:pt idx="188">
                  <c:v>1.5838895802692612E-3</c:v>
                </c:pt>
                <c:pt idx="189">
                  <c:v>8.9376626315194035E-3</c:v>
                </c:pt>
                <c:pt idx="190">
                  <c:v>9.0507976015386351E-4</c:v>
                </c:pt>
                <c:pt idx="191">
                  <c:v>1.3576196402307953E-3</c:v>
                </c:pt>
                <c:pt idx="192">
                  <c:v>1.0182147301730966E-3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1617184"/>
        <c:axId val="331618360"/>
      </c:scatterChart>
      <c:valAx>
        <c:axId val="3316171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5267638589889202"/>
              <c:y val="0.9470424991566365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18360"/>
        <c:crosses val="autoZero"/>
        <c:crossBetween val="midCat"/>
      </c:valAx>
      <c:valAx>
        <c:axId val="3316183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4912083727957123E-2"/>
              <c:y val="0.3800962379702537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171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Cellular Component: GRN3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882296565345254"/>
          <c:y val="2.020889955381295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6562796935878529"/>
          <c:y val="7.9885779936222617E-2"/>
          <c:w val="0.7946356984485845"/>
          <c:h val="0.7899622236791017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Sheet6!$L$4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4.0007898862247605E-3"/>
                  <c:y val="0.35123481150029595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Sheet6!$K$5:$K$171</c:f>
              <c:numCache>
                <c:formatCode>0.00E+00</c:formatCode>
                <c:ptCount val="167"/>
                <c:pt idx="0">
                  <c:v>0.1124284</c:v>
                </c:pt>
                <c:pt idx="1">
                  <c:v>0.138493</c:v>
                </c:pt>
                <c:pt idx="2">
                  <c:v>8.2432699999999998E-2</c:v>
                </c:pt>
                <c:pt idx="3">
                  <c:v>0.13484940000000001</c:v>
                </c:pt>
                <c:pt idx="4">
                  <c:v>6.5344949999999999E-2</c:v>
                </c:pt>
                <c:pt idx="5">
                  <c:v>5.373228E-2</c:v>
                </c:pt>
                <c:pt idx="6">
                  <c:v>4.9321480000000001E-2</c:v>
                </c:pt>
                <c:pt idx="7">
                  <c:v>0.1508574</c:v>
                </c:pt>
                <c:pt idx="8">
                  <c:v>3.9220610000000003E-2</c:v>
                </c:pt>
                <c:pt idx="9">
                  <c:v>3.8939010000000003E-2</c:v>
                </c:pt>
                <c:pt idx="10">
                  <c:v>3.6520730000000001E-2</c:v>
                </c:pt>
                <c:pt idx="11">
                  <c:v>3.6561799999999998E-2</c:v>
                </c:pt>
                <c:pt idx="12">
                  <c:v>0.1026741</c:v>
                </c:pt>
                <c:pt idx="13">
                  <c:v>7.668266E-2</c:v>
                </c:pt>
                <c:pt idx="14">
                  <c:v>1.6649560000000001E-2</c:v>
                </c:pt>
                <c:pt idx="15">
                  <c:v>2.2871840000000001E-2</c:v>
                </c:pt>
                <c:pt idx="16">
                  <c:v>2.2599950000000001E-2</c:v>
                </c:pt>
                <c:pt idx="17">
                  <c:v>1.988496E-2</c:v>
                </c:pt>
                <c:pt idx="18">
                  <c:v>6.5467520000000001E-2</c:v>
                </c:pt>
                <c:pt idx="19">
                  <c:v>1.7109800000000001E-2</c:v>
                </c:pt>
                <c:pt idx="20">
                  <c:v>7.1187860000000006E-2</c:v>
                </c:pt>
                <c:pt idx="21">
                  <c:v>6.3843899999999995E-2</c:v>
                </c:pt>
                <c:pt idx="22">
                  <c:v>4.8777260000000003E-2</c:v>
                </c:pt>
                <c:pt idx="23">
                  <c:v>4.5611190000000003E-2</c:v>
                </c:pt>
                <c:pt idx="24">
                  <c:v>4.8646710000000003E-2</c:v>
                </c:pt>
                <c:pt idx="25">
                  <c:v>4.8866930000000003E-2</c:v>
                </c:pt>
                <c:pt idx="26">
                  <c:v>1.154109E-2</c:v>
                </c:pt>
                <c:pt idx="27">
                  <c:v>8.9970080000000008E-3</c:v>
                </c:pt>
                <c:pt idx="28">
                  <c:v>6.9673319999999997E-3</c:v>
                </c:pt>
                <c:pt idx="29">
                  <c:v>1.732419E-2</c:v>
                </c:pt>
                <c:pt idx="30">
                  <c:v>1.5805219999999998E-2</c:v>
                </c:pt>
                <c:pt idx="31">
                  <c:v>2.2365589999999999E-3</c:v>
                </c:pt>
                <c:pt idx="32">
                  <c:v>2.4466020000000002E-2</c:v>
                </c:pt>
                <c:pt idx="33">
                  <c:v>3.1482389999999999E-2</c:v>
                </c:pt>
                <c:pt idx="34">
                  <c:v>1.6592880000000001E-3</c:v>
                </c:pt>
                <c:pt idx="35">
                  <c:v>1.7407550000000001E-3</c:v>
                </c:pt>
                <c:pt idx="36">
                  <c:v>3.102484E-3</c:v>
                </c:pt>
                <c:pt idx="37">
                  <c:v>2.4708320000000001E-3</c:v>
                </c:pt>
                <c:pt idx="38">
                  <c:v>2.537095E-2</c:v>
                </c:pt>
                <c:pt idx="39">
                  <c:v>2.6132600000000001E-3</c:v>
                </c:pt>
                <c:pt idx="40">
                  <c:v>2.9061590000000002E-3</c:v>
                </c:pt>
                <c:pt idx="41">
                  <c:v>7.8448089999999995E-3</c:v>
                </c:pt>
                <c:pt idx="42">
                  <c:v>1.4644219999999999E-3</c:v>
                </c:pt>
                <c:pt idx="43">
                  <c:v>2.7944480000000001E-2</c:v>
                </c:pt>
                <c:pt idx="44">
                  <c:v>2.8406480000000001E-2</c:v>
                </c:pt>
                <c:pt idx="45">
                  <c:v>3.0350199999999998E-3</c:v>
                </c:pt>
                <c:pt idx="46">
                  <c:v>5.1945660000000003E-3</c:v>
                </c:pt>
                <c:pt idx="47">
                  <c:v>9.1515940000000007E-3</c:v>
                </c:pt>
                <c:pt idx="48">
                  <c:v>7.303026E-2</c:v>
                </c:pt>
                <c:pt idx="49">
                  <c:v>7.1895929999999997E-2</c:v>
                </c:pt>
                <c:pt idx="50">
                  <c:v>8.2881369999999992E-3</c:v>
                </c:pt>
                <c:pt idx="51">
                  <c:v>9.2085730000000005E-2</c:v>
                </c:pt>
                <c:pt idx="52">
                  <c:v>1.561919E-2</c:v>
                </c:pt>
                <c:pt idx="53">
                  <c:v>1.90315E-2</c:v>
                </c:pt>
                <c:pt idx="54">
                  <c:v>2.2465559999999998E-3</c:v>
                </c:pt>
                <c:pt idx="55">
                  <c:v>1.60059E-2</c:v>
                </c:pt>
                <c:pt idx="56">
                  <c:v>2.3834759999999998E-3</c:v>
                </c:pt>
                <c:pt idx="57">
                  <c:v>1.987005E-2</c:v>
                </c:pt>
                <c:pt idx="58">
                  <c:v>8.8796049999999998E-4</c:v>
                </c:pt>
                <c:pt idx="59">
                  <c:v>5.4955070000000002E-3</c:v>
                </c:pt>
                <c:pt idx="60">
                  <c:v>3.1586330000000003E-2</c:v>
                </c:pt>
                <c:pt idx="61">
                  <c:v>5.7719269999999996E-3</c:v>
                </c:pt>
                <c:pt idx="62">
                  <c:v>2.2014209999999998E-3</c:v>
                </c:pt>
                <c:pt idx="63">
                  <c:v>2.663099E-2</c:v>
                </c:pt>
                <c:pt idx="64">
                  <c:v>3.4260829999999999E-3</c:v>
                </c:pt>
                <c:pt idx="65">
                  <c:v>3.4538340000000001E-2</c:v>
                </c:pt>
                <c:pt idx="66">
                  <c:v>7.4642280000000005E-2</c:v>
                </c:pt>
                <c:pt idx="67">
                  <c:v>2.5536399999999998E-3</c:v>
                </c:pt>
                <c:pt idx="68">
                  <c:v>1.2730389999999999E-2</c:v>
                </c:pt>
                <c:pt idx="69">
                  <c:v>3.3871919999999998E-3</c:v>
                </c:pt>
                <c:pt idx="70">
                  <c:v>3.6933800000000003E-2</c:v>
                </c:pt>
                <c:pt idx="71">
                  <c:v>3.7005860000000002E-2</c:v>
                </c:pt>
                <c:pt idx="72">
                  <c:v>2.8600639999999998E-3</c:v>
                </c:pt>
                <c:pt idx="73">
                  <c:v>6.595905E-4</c:v>
                </c:pt>
                <c:pt idx="74">
                  <c:v>6.5782710000000001E-3</c:v>
                </c:pt>
                <c:pt idx="75">
                  <c:v>4.3485339999999997E-2</c:v>
                </c:pt>
                <c:pt idx="76">
                  <c:v>2.6913420000000002E-3</c:v>
                </c:pt>
                <c:pt idx="77">
                  <c:v>8.422222E-3</c:v>
                </c:pt>
                <c:pt idx="78">
                  <c:v>9.948610000000001E-4</c:v>
                </c:pt>
                <c:pt idx="79">
                  <c:v>3.9411209999999997E-3</c:v>
                </c:pt>
                <c:pt idx="80">
                  <c:v>3.023417E-3</c:v>
                </c:pt>
                <c:pt idx="81">
                  <c:v>8.9483130000000001E-4</c:v>
                </c:pt>
                <c:pt idx="82">
                  <c:v>1.214314E-3</c:v>
                </c:pt>
                <c:pt idx="83">
                  <c:v>1.2363770000000001E-3</c:v>
                </c:pt>
                <c:pt idx="84">
                  <c:v>8.1796000000000004E-3</c:v>
                </c:pt>
                <c:pt idx="85">
                  <c:v>3.554321E-3</c:v>
                </c:pt>
                <c:pt idx="86">
                  <c:v>1.002548E-3</c:v>
                </c:pt>
                <c:pt idx="87">
                  <c:v>1.4888010000000001E-3</c:v>
                </c:pt>
                <c:pt idx="88">
                  <c:v>1.7848989999999999E-2</c:v>
                </c:pt>
                <c:pt idx="89">
                  <c:v>3.2984470000000002E-2</c:v>
                </c:pt>
                <c:pt idx="90">
                  <c:v>2.7729159999999999E-2</c:v>
                </c:pt>
                <c:pt idx="91">
                  <c:v>2.6798909999999999E-2</c:v>
                </c:pt>
                <c:pt idx="92">
                  <c:v>5.4673329999999996E-3</c:v>
                </c:pt>
                <c:pt idx="93">
                  <c:v>3.9830669999999999E-2</c:v>
                </c:pt>
                <c:pt idx="94">
                  <c:v>6.8612440000000001E-4</c:v>
                </c:pt>
                <c:pt idx="95">
                  <c:v>9.0994309999999998E-3</c:v>
                </c:pt>
                <c:pt idx="96">
                  <c:v>1.0192730000000001E-2</c:v>
                </c:pt>
                <c:pt idx="97">
                  <c:v>4.661933E-3</c:v>
                </c:pt>
                <c:pt idx="98">
                  <c:v>2.8825209999999999E-3</c:v>
                </c:pt>
                <c:pt idx="99">
                  <c:v>6.5156640000000002E-2</c:v>
                </c:pt>
                <c:pt idx="100">
                  <c:v>6.2432629999999998E-3</c:v>
                </c:pt>
                <c:pt idx="101">
                  <c:v>4.9549069999999997E-3</c:v>
                </c:pt>
                <c:pt idx="102">
                  <c:v>2.1986120000000001E-2</c:v>
                </c:pt>
                <c:pt idx="103">
                  <c:v>2.0379290000000001E-2</c:v>
                </c:pt>
                <c:pt idx="104">
                  <c:v>2.2800529999999999E-2</c:v>
                </c:pt>
                <c:pt idx="105">
                  <c:v>2.024667E-3</c:v>
                </c:pt>
                <c:pt idx="106">
                  <c:v>2.3817109999999999E-3</c:v>
                </c:pt>
                <c:pt idx="107">
                  <c:v>2.065735E-3</c:v>
                </c:pt>
                <c:pt idx="108">
                  <c:v>7.991682E-2</c:v>
                </c:pt>
                <c:pt idx="109">
                  <c:v>1.375325E-2</c:v>
                </c:pt>
                <c:pt idx="110">
                  <c:v>2.316909E-2</c:v>
                </c:pt>
                <c:pt idx="111">
                  <c:v>2.0455190000000001E-4</c:v>
                </c:pt>
                <c:pt idx="112">
                  <c:v>2.3330529999999999E-2</c:v>
                </c:pt>
                <c:pt idx="113">
                  <c:v>2.4035580000000001E-2</c:v>
                </c:pt>
                <c:pt idx="114">
                  <c:v>8.0869060000000006E-2</c:v>
                </c:pt>
                <c:pt idx="115">
                  <c:v>8.0882770000000007E-2</c:v>
                </c:pt>
                <c:pt idx="116">
                  <c:v>1.0080079999999999E-3</c:v>
                </c:pt>
                <c:pt idx="117">
                  <c:v>2.6326180000000001E-2</c:v>
                </c:pt>
                <c:pt idx="118">
                  <c:v>1.7162440000000001E-2</c:v>
                </c:pt>
                <c:pt idx="119">
                  <c:v>1.897099E-2</c:v>
                </c:pt>
                <c:pt idx="120">
                  <c:v>2.8493540000000001E-2</c:v>
                </c:pt>
                <c:pt idx="121">
                  <c:v>7.4717719999999998E-3</c:v>
                </c:pt>
                <c:pt idx="122">
                  <c:v>8.3811910000000005E-4</c:v>
                </c:pt>
                <c:pt idx="123">
                  <c:v>2.591626E-2</c:v>
                </c:pt>
                <c:pt idx="124">
                  <c:v>1.7865559999999999E-2</c:v>
                </c:pt>
                <c:pt idx="125">
                  <c:v>5.8560180000000002E-3</c:v>
                </c:pt>
                <c:pt idx="126">
                  <c:v>2.8985109999999999E-3</c:v>
                </c:pt>
                <c:pt idx="127">
                  <c:v>7.0269060000000005E-4</c:v>
                </c:pt>
                <c:pt idx="128">
                  <c:v>9.7931850000000003E-4</c:v>
                </c:pt>
                <c:pt idx="129">
                  <c:v>7.3296419999999997E-4</c:v>
                </c:pt>
                <c:pt idx="130">
                  <c:v>7.3720049999999998E-4</c:v>
                </c:pt>
                <c:pt idx="131">
                  <c:v>4.3777139999999999E-2</c:v>
                </c:pt>
                <c:pt idx="132">
                  <c:v>5.2540449999999999E-4</c:v>
                </c:pt>
                <c:pt idx="133">
                  <c:v>7.5605690000000005E-4</c:v>
                </c:pt>
                <c:pt idx="134">
                  <c:v>1.0449630000000001E-3</c:v>
                </c:pt>
                <c:pt idx="135">
                  <c:v>1.5721550000000001E-2</c:v>
                </c:pt>
                <c:pt idx="136">
                  <c:v>7.8962430000000005E-4</c:v>
                </c:pt>
                <c:pt idx="137">
                  <c:v>4.4800259999999998E-3</c:v>
                </c:pt>
                <c:pt idx="138">
                  <c:v>1.07609E-3</c:v>
                </c:pt>
                <c:pt idx="139">
                  <c:v>2.411582E-2</c:v>
                </c:pt>
                <c:pt idx="140">
                  <c:v>1.7438950000000001E-3</c:v>
                </c:pt>
                <c:pt idx="141">
                  <c:v>1.1114269999999999E-3</c:v>
                </c:pt>
                <c:pt idx="142">
                  <c:v>8.5414089999999996E-4</c:v>
                </c:pt>
                <c:pt idx="143">
                  <c:v>8.3093950000000007E-3</c:v>
                </c:pt>
                <c:pt idx="144">
                  <c:v>6.4141049999999998E-4</c:v>
                </c:pt>
                <c:pt idx="145">
                  <c:v>1.5131280000000001E-3</c:v>
                </c:pt>
                <c:pt idx="146">
                  <c:v>1.2386809999999999E-3</c:v>
                </c:pt>
                <c:pt idx="147">
                  <c:v>1.97656E-3</c:v>
                </c:pt>
                <c:pt idx="148">
                  <c:v>8.6560330000000005E-3</c:v>
                </c:pt>
                <c:pt idx="149">
                  <c:v>2.3794929999999999E-3</c:v>
                </c:pt>
                <c:pt idx="150">
                  <c:v>2.3898880000000002E-3</c:v>
                </c:pt>
                <c:pt idx="151">
                  <c:v>4.2134190000000002E-2</c:v>
                </c:pt>
                <c:pt idx="152">
                  <c:v>2.4110899999999998E-3</c:v>
                </c:pt>
                <c:pt idx="153">
                  <c:v>1.052533E-3</c:v>
                </c:pt>
                <c:pt idx="154">
                  <c:v>1.379672E-3</c:v>
                </c:pt>
                <c:pt idx="155">
                  <c:v>1.9265230000000001E-2</c:v>
                </c:pt>
                <c:pt idx="156">
                  <c:v>1.634012E-2</c:v>
                </c:pt>
                <c:pt idx="157">
                  <c:v>5.5155069999999996E-4</c:v>
                </c:pt>
                <c:pt idx="158">
                  <c:v>5.8722429999999999E-2</c:v>
                </c:pt>
                <c:pt idx="159">
                  <c:v>1.153346E-3</c:v>
                </c:pt>
                <c:pt idx="160">
                  <c:v>5.7889539999999998E-4</c:v>
                </c:pt>
                <c:pt idx="161">
                  <c:v>1.6681999999999999E-2</c:v>
                </c:pt>
                <c:pt idx="162">
                  <c:v>3.1567449999999999E-3</c:v>
                </c:pt>
                <c:pt idx="163">
                  <c:v>1.4913579999999999E-2</c:v>
                </c:pt>
                <c:pt idx="164">
                  <c:v>6.2143859999999997E-4</c:v>
                </c:pt>
                <c:pt idx="165">
                  <c:v>6.8059239999999997E-3</c:v>
                </c:pt>
                <c:pt idx="166">
                  <c:v>1.2745370000000001E-3</c:v>
                </c:pt>
              </c:numCache>
            </c:numRef>
          </c:xVal>
          <c:yVal>
            <c:numRef>
              <c:f>Sheet6!$L$5:$L$171</c:f>
              <c:numCache>
                <c:formatCode>0.00E+00</c:formatCode>
                <c:ptCount val="167"/>
                <c:pt idx="0">
                  <c:v>0.12320398235094468</c:v>
                </c:pt>
                <c:pt idx="1">
                  <c:v>0.12320398235094468</c:v>
                </c:pt>
                <c:pt idx="2">
                  <c:v>9.3449485235886406E-2</c:v>
                </c:pt>
                <c:pt idx="3">
                  <c:v>8.3946147754270839E-2</c:v>
                </c:pt>
                <c:pt idx="4">
                  <c:v>7.6818644643059167E-2</c:v>
                </c:pt>
                <c:pt idx="5">
                  <c:v>6.5278877701097415E-2</c:v>
                </c:pt>
                <c:pt idx="6">
                  <c:v>5.419165063921258E-2</c:v>
                </c:pt>
                <c:pt idx="7">
                  <c:v>7.3537730512501412E-2</c:v>
                </c:pt>
                <c:pt idx="8">
                  <c:v>3.9370969566693066E-2</c:v>
                </c:pt>
                <c:pt idx="9">
                  <c:v>3.9257834596673834E-2</c:v>
                </c:pt>
                <c:pt idx="10">
                  <c:v>3.5750650526077614E-2</c:v>
                </c:pt>
                <c:pt idx="11">
                  <c:v>3.5750650526077614E-2</c:v>
                </c:pt>
                <c:pt idx="12">
                  <c:v>5.3852245729154882E-2</c:v>
                </c:pt>
                <c:pt idx="13">
                  <c:v>4.5819662857789344E-2</c:v>
                </c:pt>
                <c:pt idx="14">
                  <c:v>2.1043104423577329E-2</c:v>
                </c:pt>
                <c:pt idx="15">
                  <c:v>2.2853263943885056E-2</c:v>
                </c:pt>
                <c:pt idx="16">
                  <c:v>2.2513859033827355E-2</c:v>
                </c:pt>
                <c:pt idx="17">
                  <c:v>1.9798619753365766E-2</c:v>
                </c:pt>
                <c:pt idx="18">
                  <c:v>3.3261681185654486E-2</c:v>
                </c:pt>
                <c:pt idx="19">
                  <c:v>1.7535920352981106E-2</c:v>
                </c:pt>
                <c:pt idx="20">
                  <c:v>3.0093902025115964E-2</c:v>
                </c:pt>
                <c:pt idx="21">
                  <c:v>2.8283742504808237E-2</c:v>
                </c:pt>
                <c:pt idx="22">
                  <c:v>2.4324018554135084E-2</c:v>
                </c:pt>
                <c:pt idx="23">
                  <c:v>2.3305803823961985E-2</c:v>
                </c:pt>
                <c:pt idx="24">
                  <c:v>2.3305803823961985E-2</c:v>
                </c:pt>
                <c:pt idx="25">
                  <c:v>2.3305803823961985E-2</c:v>
                </c:pt>
                <c:pt idx="26">
                  <c:v>1.1992306822038692E-2</c:v>
                </c:pt>
                <c:pt idx="27">
                  <c:v>1.0634687181807897E-2</c:v>
                </c:pt>
                <c:pt idx="28">
                  <c:v>9.6164724516347999E-3</c:v>
                </c:pt>
                <c:pt idx="29">
                  <c:v>1.3349926462269488E-2</c:v>
                </c:pt>
                <c:pt idx="30">
                  <c:v>1.2557981672134857E-2</c:v>
                </c:pt>
                <c:pt idx="31">
                  <c:v>5.8830184410001134E-3</c:v>
                </c:pt>
                <c:pt idx="32">
                  <c:v>1.4820681072519515E-2</c:v>
                </c:pt>
                <c:pt idx="33">
                  <c:v>1.6291435682769546E-2</c:v>
                </c:pt>
                <c:pt idx="34">
                  <c:v>5.0910736508654828E-3</c:v>
                </c:pt>
                <c:pt idx="35">
                  <c:v>5.0910736508654828E-3</c:v>
                </c:pt>
                <c:pt idx="36">
                  <c:v>5.9961534110193459E-3</c:v>
                </c:pt>
                <c:pt idx="37">
                  <c:v>5.5436135309424144E-3</c:v>
                </c:pt>
                <c:pt idx="38">
                  <c:v>1.4141871252404119E-2</c:v>
                </c:pt>
                <c:pt idx="39">
                  <c:v>5.430478560923181E-3</c:v>
                </c:pt>
                <c:pt idx="40">
                  <c:v>5.3173435909039486E-3</c:v>
                </c:pt>
                <c:pt idx="41">
                  <c:v>7.6931779613078404E-3</c:v>
                </c:pt>
                <c:pt idx="42">
                  <c:v>3.9597239506731531E-3</c:v>
                </c:pt>
                <c:pt idx="43">
                  <c:v>1.3236791492250254E-2</c:v>
                </c:pt>
                <c:pt idx="44">
                  <c:v>1.3236791492250254E-2</c:v>
                </c:pt>
                <c:pt idx="45">
                  <c:v>4.864803710827017E-3</c:v>
                </c:pt>
                <c:pt idx="46">
                  <c:v>5.7698834709808801E-3</c:v>
                </c:pt>
                <c:pt idx="47">
                  <c:v>7.240638081230908E-3</c:v>
                </c:pt>
                <c:pt idx="48">
                  <c:v>2.183504921371196E-2</c:v>
                </c:pt>
                <c:pt idx="49">
                  <c:v>2.1608779273673492E-2</c:v>
                </c:pt>
                <c:pt idx="50">
                  <c:v>6.5618282611155107E-3</c:v>
                </c:pt>
                <c:pt idx="51">
                  <c:v>2.4663423464192782E-2</c:v>
                </c:pt>
                <c:pt idx="52">
                  <c:v>8.7113926914809368E-3</c:v>
                </c:pt>
                <c:pt idx="53">
                  <c:v>9.5033374816155675E-3</c:v>
                </c:pt>
                <c:pt idx="54">
                  <c:v>3.7334540106346873E-3</c:v>
                </c:pt>
                <c:pt idx="55">
                  <c:v>8.4851227514424702E-3</c:v>
                </c:pt>
                <c:pt idx="56">
                  <c:v>3.620319040615454E-3</c:v>
                </c:pt>
                <c:pt idx="57">
                  <c:v>9.1639325715578684E-3</c:v>
                </c:pt>
                <c:pt idx="58">
                  <c:v>2.3758343704038919E-3</c:v>
                </c:pt>
                <c:pt idx="59">
                  <c:v>4.6385337707885504E-3</c:v>
                </c:pt>
                <c:pt idx="60">
                  <c:v>1.1087227061884829E-2</c:v>
                </c:pt>
                <c:pt idx="61">
                  <c:v>4.525398800769318E-3</c:v>
                </c:pt>
                <c:pt idx="62">
                  <c:v>2.9415092205000567E-3</c:v>
                </c:pt>
                <c:pt idx="63">
                  <c:v>9.6164724516347999E-3</c:v>
                </c:pt>
                <c:pt idx="64">
                  <c:v>3.2809141305577554E-3</c:v>
                </c:pt>
                <c:pt idx="65">
                  <c:v>1.0974092091865596E-2</c:v>
                </c:pt>
                <c:pt idx="66">
                  <c:v>1.7875325263038807E-2</c:v>
                </c:pt>
                <c:pt idx="67">
                  <c:v>2.7152392804615905E-3</c:v>
                </c:pt>
                <c:pt idx="68">
                  <c:v>5.6567485009616477E-3</c:v>
                </c:pt>
                <c:pt idx="69">
                  <c:v>2.9415092205000567E-3</c:v>
                </c:pt>
                <c:pt idx="70">
                  <c:v>1.074782215182713E-2</c:v>
                </c:pt>
                <c:pt idx="71">
                  <c:v>1.074782215182713E-2</c:v>
                </c:pt>
                <c:pt idx="72">
                  <c:v>2.7152392804615905E-3</c:v>
                </c:pt>
                <c:pt idx="73">
                  <c:v>1.5838895802692612E-3</c:v>
                </c:pt>
                <c:pt idx="74">
                  <c:v>3.9597239506731531E-3</c:v>
                </c:pt>
                <c:pt idx="75">
                  <c:v>1.1879171852019459E-2</c:v>
                </c:pt>
                <c:pt idx="76">
                  <c:v>2.6021043104423576E-3</c:v>
                </c:pt>
                <c:pt idx="77">
                  <c:v>4.2991288607308522E-3</c:v>
                </c:pt>
                <c:pt idx="78">
                  <c:v>1.6970245502884941E-3</c:v>
                </c:pt>
                <c:pt idx="79">
                  <c:v>2.9415092205000567E-3</c:v>
                </c:pt>
                <c:pt idx="80">
                  <c:v>2.6021043104423576E-3</c:v>
                </c:pt>
                <c:pt idx="81">
                  <c:v>1.5838895802692612E-3</c:v>
                </c:pt>
                <c:pt idx="82">
                  <c:v>1.6970245502884941E-3</c:v>
                </c:pt>
                <c:pt idx="83">
                  <c:v>1.6970245502884941E-3</c:v>
                </c:pt>
                <c:pt idx="84">
                  <c:v>3.9597239506731531E-3</c:v>
                </c:pt>
                <c:pt idx="85">
                  <c:v>2.6021043104423576E-3</c:v>
                </c:pt>
                <c:pt idx="86">
                  <c:v>1.4707546102500284E-3</c:v>
                </c:pt>
                <c:pt idx="87">
                  <c:v>1.6970245502884941E-3</c:v>
                </c:pt>
                <c:pt idx="88">
                  <c:v>5.7698834709808801E-3</c:v>
                </c:pt>
                <c:pt idx="89">
                  <c:v>8.5982577214617044E-3</c:v>
                </c:pt>
                <c:pt idx="90">
                  <c:v>7.5800429912886071E-3</c:v>
                </c:pt>
                <c:pt idx="91">
                  <c:v>7.3537730512501414E-3</c:v>
                </c:pt>
                <c:pt idx="92">
                  <c:v>2.8283742504808238E-3</c:v>
                </c:pt>
                <c:pt idx="93">
                  <c:v>9.6164724516347999E-3</c:v>
                </c:pt>
                <c:pt idx="94">
                  <c:v>1.1313497001923295E-3</c:v>
                </c:pt>
                <c:pt idx="95">
                  <c:v>3.620319040615454E-3</c:v>
                </c:pt>
                <c:pt idx="96">
                  <c:v>3.8465889806539202E-3</c:v>
                </c:pt>
                <c:pt idx="97">
                  <c:v>2.4889693404231247E-3</c:v>
                </c:pt>
                <c:pt idx="98">
                  <c:v>1.9232944903269601E-3</c:v>
                </c:pt>
                <c:pt idx="99">
                  <c:v>1.3463061432288721E-2</c:v>
                </c:pt>
                <c:pt idx="100">
                  <c:v>2.8283742504808238E-3</c:v>
                </c:pt>
                <c:pt idx="101">
                  <c:v>2.4889693404231247E-3</c:v>
                </c:pt>
                <c:pt idx="102">
                  <c:v>6.1092883810385792E-3</c:v>
                </c:pt>
                <c:pt idx="103">
                  <c:v>5.7698834709808801E-3</c:v>
                </c:pt>
                <c:pt idx="104">
                  <c:v>6.2224233510578117E-3</c:v>
                </c:pt>
                <c:pt idx="105">
                  <c:v>1.5838895802692612E-3</c:v>
                </c:pt>
                <c:pt idx="106">
                  <c:v>1.6970245502884941E-3</c:v>
                </c:pt>
                <c:pt idx="107">
                  <c:v>1.5838895802692612E-3</c:v>
                </c:pt>
                <c:pt idx="108">
                  <c:v>1.5499490892634913E-2</c:v>
                </c:pt>
                <c:pt idx="109">
                  <c:v>4.4122638307500846E-3</c:v>
                </c:pt>
                <c:pt idx="110">
                  <c:v>6.2224233510578117E-3</c:v>
                </c:pt>
                <c:pt idx="111">
                  <c:v>6.7880982011539763E-4</c:v>
                </c:pt>
                <c:pt idx="112">
                  <c:v>6.2224233510578117E-3</c:v>
                </c:pt>
                <c:pt idx="113">
                  <c:v>6.335558321077045E-3</c:v>
                </c:pt>
                <c:pt idx="114">
                  <c:v>1.5499490892634913E-2</c:v>
                </c:pt>
                <c:pt idx="115">
                  <c:v>1.5499490892634913E-2</c:v>
                </c:pt>
                <c:pt idx="116">
                  <c:v>1.1313497001923295E-3</c:v>
                </c:pt>
                <c:pt idx="117">
                  <c:v>6.6749632311347441E-3</c:v>
                </c:pt>
                <c:pt idx="118">
                  <c:v>4.9779386808462495E-3</c:v>
                </c:pt>
                <c:pt idx="119">
                  <c:v>5.3173435909039486E-3</c:v>
                </c:pt>
                <c:pt idx="120">
                  <c:v>7.0143681411924423E-3</c:v>
                </c:pt>
                <c:pt idx="121">
                  <c:v>2.9415092205000567E-3</c:v>
                </c:pt>
                <c:pt idx="122">
                  <c:v>1.0182147301730966E-3</c:v>
                </c:pt>
                <c:pt idx="123">
                  <c:v>6.4486932910962783E-3</c:v>
                </c:pt>
                <c:pt idx="124">
                  <c:v>4.9779386808462495E-3</c:v>
                </c:pt>
                <c:pt idx="125">
                  <c:v>2.4889693404231247E-3</c:v>
                </c:pt>
                <c:pt idx="126">
                  <c:v>1.6970245502884941E-3</c:v>
                </c:pt>
                <c:pt idx="127">
                  <c:v>9.0507976015386351E-4</c:v>
                </c:pt>
                <c:pt idx="128">
                  <c:v>1.0182147301730966E-3</c:v>
                </c:pt>
                <c:pt idx="129">
                  <c:v>9.0507976015386351E-4</c:v>
                </c:pt>
                <c:pt idx="130">
                  <c:v>9.0507976015386351E-4</c:v>
                </c:pt>
                <c:pt idx="131">
                  <c:v>9.2770675415771008E-3</c:v>
                </c:pt>
                <c:pt idx="132">
                  <c:v>7.9194479013463062E-4</c:v>
                </c:pt>
                <c:pt idx="133">
                  <c:v>9.0507976015386351E-4</c:v>
                </c:pt>
                <c:pt idx="134">
                  <c:v>1.0182147301730966E-3</c:v>
                </c:pt>
                <c:pt idx="135">
                  <c:v>4.4122638307500846E-3</c:v>
                </c:pt>
                <c:pt idx="136">
                  <c:v>9.0507976015386351E-4</c:v>
                </c:pt>
                <c:pt idx="137">
                  <c:v>2.0364294603461932E-3</c:v>
                </c:pt>
                <c:pt idx="138">
                  <c:v>1.0182147301730966E-3</c:v>
                </c:pt>
                <c:pt idx="139">
                  <c:v>5.8830184410001134E-3</c:v>
                </c:pt>
                <c:pt idx="140">
                  <c:v>1.2444846702115624E-3</c:v>
                </c:pt>
                <c:pt idx="141">
                  <c:v>1.0182147301730966E-3</c:v>
                </c:pt>
                <c:pt idx="142">
                  <c:v>9.0507976015386351E-4</c:v>
                </c:pt>
                <c:pt idx="143">
                  <c:v>2.8283742504808238E-3</c:v>
                </c:pt>
                <c:pt idx="144">
                  <c:v>7.9194479013463062E-4</c:v>
                </c:pt>
                <c:pt idx="145">
                  <c:v>1.1313497001923295E-3</c:v>
                </c:pt>
                <c:pt idx="146">
                  <c:v>1.0182147301730966E-3</c:v>
                </c:pt>
                <c:pt idx="147">
                  <c:v>1.2444846702115624E-3</c:v>
                </c:pt>
                <c:pt idx="148">
                  <c:v>2.8283742504808238E-3</c:v>
                </c:pt>
                <c:pt idx="149">
                  <c:v>1.3576196402307953E-3</c:v>
                </c:pt>
                <c:pt idx="150">
                  <c:v>1.3576196402307953E-3</c:v>
                </c:pt>
                <c:pt idx="151">
                  <c:v>8.5982577214617044E-3</c:v>
                </c:pt>
                <c:pt idx="152">
                  <c:v>1.3576196402307953E-3</c:v>
                </c:pt>
                <c:pt idx="153">
                  <c:v>9.0507976015386351E-4</c:v>
                </c:pt>
                <c:pt idx="154">
                  <c:v>1.0182147301730966E-3</c:v>
                </c:pt>
                <c:pt idx="155">
                  <c:v>4.7516687408077837E-3</c:v>
                </c:pt>
                <c:pt idx="156">
                  <c:v>4.1859938907116189E-3</c:v>
                </c:pt>
                <c:pt idx="157">
                  <c:v>6.7880982011539763E-4</c:v>
                </c:pt>
                <c:pt idx="158">
                  <c:v>1.0974092091865596E-2</c:v>
                </c:pt>
                <c:pt idx="159">
                  <c:v>9.0507976015386351E-4</c:v>
                </c:pt>
                <c:pt idx="160">
                  <c:v>6.7880982011539763E-4</c:v>
                </c:pt>
                <c:pt idx="161">
                  <c:v>4.1859938907116189E-3</c:v>
                </c:pt>
                <c:pt idx="162">
                  <c:v>1.4707546102500284E-3</c:v>
                </c:pt>
                <c:pt idx="163">
                  <c:v>3.8465889806539202E-3</c:v>
                </c:pt>
                <c:pt idx="164">
                  <c:v>6.7880982011539763E-4</c:v>
                </c:pt>
                <c:pt idx="165">
                  <c:v>2.262699400384659E-3</c:v>
                </c:pt>
                <c:pt idx="166">
                  <c:v>9.0507976015386351E-4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6277368"/>
        <c:axId val="286278936"/>
      </c:scatterChart>
      <c:valAx>
        <c:axId val="28627736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7472993081339931"/>
              <c:y val="0.9328962694689674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78936"/>
        <c:crosses val="autoZero"/>
        <c:crossBetween val="midCat"/>
      </c:valAx>
      <c:valAx>
        <c:axId val="286278936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6123189012133249E-2"/>
              <c:y val="0.3774903092757257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773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GRN26</a:t>
            </a:r>
            <a:endParaRPr lang="en-US" sz="1600" b="1">
              <a:solidFill>
                <a:schemeClr val="tx1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390201371359746"/>
          <c:y val="7.4954808445092266E-2"/>
          <c:w val="0.80636165409377236"/>
          <c:h val="0.80297675499175747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6.144689290451575E-2"/>
                  <c:y val="0.41108847997250314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Sheet8!$K$5:$K$251</c:f>
              <c:numCache>
                <c:formatCode>0.00E+00</c:formatCode>
                <c:ptCount val="247"/>
                <c:pt idx="0">
                  <c:v>1.040632E-2</c:v>
                </c:pt>
                <c:pt idx="1">
                  <c:v>1.221642E-2</c:v>
                </c:pt>
                <c:pt idx="2">
                  <c:v>1.7625499999999999E-2</c:v>
                </c:pt>
                <c:pt idx="3">
                  <c:v>2.1043530000000001E-2</c:v>
                </c:pt>
                <c:pt idx="4">
                  <c:v>9.7873030000000007E-3</c:v>
                </c:pt>
                <c:pt idx="5">
                  <c:v>7.1606869999999998E-3</c:v>
                </c:pt>
                <c:pt idx="6">
                  <c:v>7.2124590000000001E-3</c:v>
                </c:pt>
                <c:pt idx="7">
                  <c:v>8.95081E-3</c:v>
                </c:pt>
                <c:pt idx="8">
                  <c:v>4.994879E-2</c:v>
                </c:pt>
                <c:pt idx="9">
                  <c:v>5.8319389999999999E-2</c:v>
                </c:pt>
                <c:pt idx="10">
                  <c:v>5.7737419999999998E-2</c:v>
                </c:pt>
                <c:pt idx="11">
                  <c:v>9.7080310000000003E-2</c:v>
                </c:pt>
                <c:pt idx="12">
                  <c:v>6.0718389999999997E-2</c:v>
                </c:pt>
                <c:pt idx="13">
                  <c:v>6.0740750000000003E-2</c:v>
                </c:pt>
                <c:pt idx="14">
                  <c:v>0.10136969999999999</c:v>
                </c:pt>
                <c:pt idx="15">
                  <c:v>8.6559189999999998E-3</c:v>
                </c:pt>
                <c:pt idx="16">
                  <c:v>8.4818289999999998E-3</c:v>
                </c:pt>
                <c:pt idx="17">
                  <c:v>3.1930539999999999E-3</c:v>
                </c:pt>
                <c:pt idx="18">
                  <c:v>5.4776140000000001E-2</c:v>
                </c:pt>
                <c:pt idx="19">
                  <c:v>5.7654530000000002E-2</c:v>
                </c:pt>
                <c:pt idx="20">
                  <c:v>1.3138769999999999E-2</c:v>
                </c:pt>
                <c:pt idx="21">
                  <c:v>1.5929579999999999E-2</c:v>
                </c:pt>
                <c:pt idx="22">
                  <c:v>1.7075170000000001E-2</c:v>
                </c:pt>
                <c:pt idx="23">
                  <c:v>1.714922E-2</c:v>
                </c:pt>
                <c:pt idx="24">
                  <c:v>6.5324839999999995E-2</c:v>
                </c:pt>
                <c:pt idx="25">
                  <c:v>1.003106E-2</c:v>
                </c:pt>
                <c:pt idx="26">
                  <c:v>7.2319640000000004E-2</c:v>
                </c:pt>
                <c:pt idx="27">
                  <c:v>3.3867319999999999E-3</c:v>
                </c:pt>
                <c:pt idx="28">
                  <c:v>3.0020270000000002E-2</c:v>
                </c:pt>
                <c:pt idx="29">
                  <c:v>2.0911160000000001E-3</c:v>
                </c:pt>
                <c:pt idx="30">
                  <c:v>1.6473680000000001E-2</c:v>
                </c:pt>
                <c:pt idx="31">
                  <c:v>6.4024090000000002E-4</c:v>
                </c:pt>
                <c:pt idx="32">
                  <c:v>1.6203490000000001E-2</c:v>
                </c:pt>
                <c:pt idx="33">
                  <c:v>1.6421939999999999E-2</c:v>
                </c:pt>
                <c:pt idx="34">
                  <c:v>7.9339080000000006E-2</c:v>
                </c:pt>
                <c:pt idx="35">
                  <c:v>4.3678689999999999E-2</c:v>
                </c:pt>
                <c:pt idx="36">
                  <c:v>9.9639780000000001E-3</c:v>
                </c:pt>
                <c:pt idx="37">
                  <c:v>9.0914610000000003E-3</c:v>
                </c:pt>
                <c:pt idx="38">
                  <c:v>3.0624979999999999E-3</c:v>
                </c:pt>
                <c:pt idx="39">
                  <c:v>8.3593670000000004E-4</c:v>
                </c:pt>
                <c:pt idx="40">
                  <c:v>9.8483300000000006E-4</c:v>
                </c:pt>
                <c:pt idx="41">
                  <c:v>9.8483300000000006E-4</c:v>
                </c:pt>
                <c:pt idx="42">
                  <c:v>1.042584E-3</c:v>
                </c:pt>
                <c:pt idx="43">
                  <c:v>7.1919910000000004E-2</c:v>
                </c:pt>
                <c:pt idx="44">
                  <c:v>2.7610869999999999E-2</c:v>
                </c:pt>
                <c:pt idx="45">
                  <c:v>1.437818E-3</c:v>
                </c:pt>
                <c:pt idx="46">
                  <c:v>1.0171879999999999E-2</c:v>
                </c:pt>
                <c:pt idx="47">
                  <c:v>2.983011E-2</c:v>
                </c:pt>
                <c:pt idx="48">
                  <c:v>4.1330220000000001E-2</c:v>
                </c:pt>
                <c:pt idx="49">
                  <c:v>5.7331910000000003E-3</c:v>
                </c:pt>
                <c:pt idx="50">
                  <c:v>1.2585109999999999E-3</c:v>
                </c:pt>
                <c:pt idx="51">
                  <c:v>2.1798070000000002E-3</c:v>
                </c:pt>
                <c:pt idx="52">
                  <c:v>1.153263E-2</c:v>
                </c:pt>
                <c:pt idx="53">
                  <c:v>6.0397749999999998E-3</c:v>
                </c:pt>
                <c:pt idx="54">
                  <c:v>8.8873019999999997E-3</c:v>
                </c:pt>
                <c:pt idx="55">
                  <c:v>1.2452299999999999E-3</c:v>
                </c:pt>
                <c:pt idx="56">
                  <c:v>4.437924E-2</c:v>
                </c:pt>
                <c:pt idx="57">
                  <c:v>1.8790910000000001E-2</c:v>
                </c:pt>
                <c:pt idx="58">
                  <c:v>8.5774320000000001E-2</c:v>
                </c:pt>
                <c:pt idx="59">
                  <c:v>1.515169E-3</c:v>
                </c:pt>
                <c:pt idx="60">
                  <c:v>1.7264100000000001E-3</c:v>
                </c:pt>
                <c:pt idx="61">
                  <c:v>1.930511E-3</c:v>
                </c:pt>
                <c:pt idx="62">
                  <c:v>4.2153939999999999E-3</c:v>
                </c:pt>
                <c:pt idx="63">
                  <c:v>2.491226E-3</c:v>
                </c:pt>
                <c:pt idx="64">
                  <c:v>6.7538750000000003E-3</c:v>
                </c:pt>
                <c:pt idx="65">
                  <c:v>1.1260720000000001E-3</c:v>
                </c:pt>
                <c:pt idx="66">
                  <c:v>1.1260720000000001E-3</c:v>
                </c:pt>
                <c:pt idx="67">
                  <c:v>5.2662300000000002E-3</c:v>
                </c:pt>
                <c:pt idx="68">
                  <c:v>1.9787149999999998E-3</c:v>
                </c:pt>
                <c:pt idx="69">
                  <c:v>2.299816E-2</c:v>
                </c:pt>
                <c:pt idx="70">
                  <c:v>1.2524280000000001E-3</c:v>
                </c:pt>
                <c:pt idx="71">
                  <c:v>1.662976E-2</c:v>
                </c:pt>
                <c:pt idx="72">
                  <c:v>8.5044089999999992E-3</c:v>
                </c:pt>
                <c:pt idx="73">
                  <c:v>7.2046990000000004E-4</c:v>
                </c:pt>
                <c:pt idx="74">
                  <c:v>1.6365319999999999E-2</c:v>
                </c:pt>
                <c:pt idx="75">
                  <c:v>7.3505529999999997E-4</c:v>
                </c:pt>
                <c:pt idx="76">
                  <c:v>9.0606289999999999E-4</c:v>
                </c:pt>
                <c:pt idx="77">
                  <c:v>7.5632650000000004E-4</c:v>
                </c:pt>
                <c:pt idx="78">
                  <c:v>1.8704380000000001E-3</c:v>
                </c:pt>
                <c:pt idx="79">
                  <c:v>1.2555699999999999E-2</c:v>
                </c:pt>
                <c:pt idx="80">
                  <c:v>2.3896030000000001E-3</c:v>
                </c:pt>
                <c:pt idx="81">
                  <c:v>1.8402669999999999E-2</c:v>
                </c:pt>
                <c:pt idx="82">
                  <c:v>8.2894339999999998E-4</c:v>
                </c:pt>
                <c:pt idx="83">
                  <c:v>1.5737500000000001E-3</c:v>
                </c:pt>
                <c:pt idx="84">
                  <c:v>3.1257649999999998E-2</c:v>
                </c:pt>
                <c:pt idx="85">
                  <c:v>8.7727349999999998E-4</c:v>
                </c:pt>
                <c:pt idx="86">
                  <c:v>2.1052240000000002E-3</c:v>
                </c:pt>
                <c:pt idx="87">
                  <c:v>1.247076E-3</c:v>
                </c:pt>
                <c:pt idx="88">
                  <c:v>1.455675E-3</c:v>
                </c:pt>
                <c:pt idx="89">
                  <c:v>2.3644700000000001E-2</c:v>
                </c:pt>
                <c:pt idx="90">
                  <c:v>9.0375399999999999E-4</c:v>
                </c:pt>
                <c:pt idx="91">
                  <c:v>2.3688580000000001E-2</c:v>
                </c:pt>
                <c:pt idx="92">
                  <c:v>1.740024E-3</c:v>
                </c:pt>
                <c:pt idx="93">
                  <c:v>5.4595219999999996E-3</c:v>
                </c:pt>
                <c:pt idx="94">
                  <c:v>1.148387E-2</c:v>
                </c:pt>
                <c:pt idx="95">
                  <c:v>2.657866E-2</c:v>
                </c:pt>
                <c:pt idx="96">
                  <c:v>1.9034479999999999E-2</c:v>
                </c:pt>
                <c:pt idx="97">
                  <c:v>6.4359169999999993E-2</c:v>
                </c:pt>
                <c:pt idx="98">
                  <c:v>2.8606619999999999E-3</c:v>
                </c:pt>
                <c:pt idx="99">
                  <c:v>1.0457000000000001E-3</c:v>
                </c:pt>
                <c:pt idx="100">
                  <c:v>1.948459E-2</c:v>
                </c:pt>
                <c:pt idx="101">
                  <c:v>2.167403E-3</c:v>
                </c:pt>
                <c:pt idx="102">
                  <c:v>2.9632819999999998E-3</c:v>
                </c:pt>
                <c:pt idx="103">
                  <c:v>5.8142530000000001E-3</c:v>
                </c:pt>
                <c:pt idx="104">
                  <c:v>1.0810590000000001E-3</c:v>
                </c:pt>
                <c:pt idx="105">
                  <c:v>2.1791520000000002E-2</c:v>
                </c:pt>
                <c:pt idx="106">
                  <c:v>1.1211369999999999E-3</c:v>
                </c:pt>
                <c:pt idx="107">
                  <c:v>6.0770339999999999E-2</c:v>
                </c:pt>
                <c:pt idx="108">
                  <c:v>1.34899E-3</c:v>
                </c:pt>
                <c:pt idx="109">
                  <c:v>1.151334E-3</c:v>
                </c:pt>
                <c:pt idx="110">
                  <c:v>6.1305600000000002E-2</c:v>
                </c:pt>
                <c:pt idx="111">
                  <c:v>2.9838730000000002E-3</c:v>
                </c:pt>
                <c:pt idx="112">
                  <c:v>1.2405599999999999E-3</c:v>
                </c:pt>
                <c:pt idx="113">
                  <c:v>1.700177E-3</c:v>
                </c:pt>
                <c:pt idx="114">
                  <c:v>4.651189E-3</c:v>
                </c:pt>
                <c:pt idx="115">
                  <c:v>2.8473209999999999E-2</c:v>
                </c:pt>
                <c:pt idx="116">
                  <c:v>1.309111E-3</c:v>
                </c:pt>
                <c:pt idx="117">
                  <c:v>2.336547E-3</c:v>
                </c:pt>
                <c:pt idx="118">
                  <c:v>9.3526240000000004E-3</c:v>
                </c:pt>
                <c:pt idx="119">
                  <c:v>1.365364E-3</c:v>
                </c:pt>
                <c:pt idx="120">
                  <c:v>1.369706E-3</c:v>
                </c:pt>
                <c:pt idx="121">
                  <c:v>1.515742E-2</c:v>
                </c:pt>
                <c:pt idx="122">
                  <c:v>9.6340179999999996E-4</c:v>
                </c:pt>
                <c:pt idx="123">
                  <c:v>2.1197249999999998E-3</c:v>
                </c:pt>
                <c:pt idx="124">
                  <c:v>8.9519929999999998E-2</c:v>
                </c:pt>
                <c:pt idx="125">
                  <c:v>1.635825E-3</c:v>
                </c:pt>
                <c:pt idx="126">
                  <c:v>1.423278E-3</c:v>
                </c:pt>
                <c:pt idx="127">
                  <c:v>6.2045800000000003E-3</c:v>
                </c:pt>
                <c:pt idx="128">
                  <c:v>6.9037749999999995E-2</c:v>
                </c:pt>
                <c:pt idx="129">
                  <c:v>4.8038229999999996E-3</c:v>
                </c:pt>
                <c:pt idx="130">
                  <c:v>1.484472E-2</c:v>
                </c:pt>
                <c:pt idx="131">
                  <c:v>2.3270700000000001E-3</c:v>
                </c:pt>
                <c:pt idx="132">
                  <c:v>2.0682389999999999E-3</c:v>
                </c:pt>
                <c:pt idx="133">
                  <c:v>1.093419E-2</c:v>
                </c:pt>
                <c:pt idx="134">
                  <c:v>9.086834E-4</c:v>
                </c:pt>
                <c:pt idx="135">
                  <c:v>2.6732180000000002E-3</c:v>
                </c:pt>
                <c:pt idx="136">
                  <c:v>1.5868169999999999E-3</c:v>
                </c:pt>
                <c:pt idx="137">
                  <c:v>1.6027490000000001E-3</c:v>
                </c:pt>
                <c:pt idx="138">
                  <c:v>1.6472979999999999E-3</c:v>
                </c:pt>
                <c:pt idx="139">
                  <c:v>4.3573160000000001E-4</c:v>
                </c:pt>
                <c:pt idx="140">
                  <c:v>4.3573160000000001E-4</c:v>
                </c:pt>
                <c:pt idx="141">
                  <c:v>1.918349E-3</c:v>
                </c:pt>
                <c:pt idx="142">
                  <c:v>9.7238200000000004E-4</c:v>
                </c:pt>
                <c:pt idx="143">
                  <c:v>1.9777300000000001E-2</c:v>
                </c:pt>
                <c:pt idx="144">
                  <c:v>1.1876650000000001E-3</c:v>
                </c:pt>
                <c:pt idx="145">
                  <c:v>7.164569E-3</c:v>
                </c:pt>
                <c:pt idx="146">
                  <c:v>1.01033E-3</c:v>
                </c:pt>
                <c:pt idx="147">
                  <c:v>7.2615209999999999E-3</c:v>
                </c:pt>
                <c:pt idx="148">
                  <c:v>1.778165E-3</c:v>
                </c:pt>
                <c:pt idx="149">
                  <c:v>1.7909499999999998E-2</c:v>
                </c:pt>
                <c:pt idx="150">
                  <c:v>2.4428729999999999E-3</c:v>
                </c:pt>
                <c:pt idx="151">
                  <c:v>1.3537250000000001E-3</c:v>
                </c:pt>
                <c:pt idx="152">
                  <c:v>2.5699230000000002E-5</c:v>
                </c:pt>
                <c:pt idx="153">
                  <c:v>2.4742829999999999E-3</c:v>
                </c:pt>
                <c:pt idx="154">
                  <c:v>1.4926490000000001E-4</c:v>
                </c:pt>
                <c:pt idx="155">
                  <c:v>9.2485500000000003E-4</c:v>
                </c:pt>
                <c:pt idx="156">
                  <c:v>1.159939E-3</c:v>
                </c:pt>
                <c:pt idx="157">
                  <c:v>7.3110830000000003E-3</c:v>
                </c:pt>
                <c:pt idx="158">
                  <c:v>7.6863110000000001E-4</c:v>
                </c:pt>
                <c:pt idx="159">
                  <c:v>9.870746000000001E-4</c:v>
                </c:pt>
                <c:pt idx="160">
                  <c:v>1.003253E-3</c:v>
                </c:pt>
                <c:pt idx="161">
                  <c:v>9.6686759999999997E-2</c:v>
                </c:pt>
                <c:pt idx="162">
                  <c:v>6.0506000000000004E-4</c:v>
                </c:pt>
                <c:pt idx="163">
                  <c:v>4.7837089999999997E-3</c:v>
                </c:pt>
                <c:pt idx="164">
                  <c:v>1.835533E-4</c:v>
                </c:pt>
                <c:pt idx="165">
                  <c:v>1.552758E-3</c:v>
                </c:pt>
                <c:pt idx="166">
                  <c:v>1.365981E-2</c:v>
                </c:pt>
                <c:pt idx="167">
                  <c:v>1.0909810000000001E-2</c:v>
                </c:pt>
                <c:pt idx="168">
                  <c:v>5.7613480000000003E-3</c:v>
                </c:pt>
                <c:pt idx="169">
                  <c:v>3.5298479999999999E-3</c:v>
                </c:pt>
                <c:pt idx="170">
                  <c:v>1.299521E-2</c:v>
                </c:pt>
                <c:pt idx="171">
                  <c:v>3.6473449999999998E-2</c:v>
                </c:pt>
                <c:pt idx="172">
                  <c:v>1.376724E-2</c:v>
                </c:pt>
                <c:pt idx="173">
                  <c:v>1.135691E-2</c:v>
                </c:pt>
                <c:pt idx="174">
                  <c:v>4.0936779999999999E-3</c:v>
                </c:pt>
                <c:pt idx="175">
                  <c:v>2.375935E-3</c:v>
                </c:pt>
                <c:pt idx="176">
                  <c:v>3.9796739999999997E-2</c:v>
                </c:pt>
                <c:pt idx="177">
                  <c:v>4.2080939999999999E-3</c:v>
                </c:pt>
                <c:pt idx="178">
                  <c:v>3.13547E-3</c:v>
                </c:pt>
                <c:pt idx="179">
                  <c:v>1.286487E-3</c:v>
                </c:pt>
                <c:pt idx="180">
                  <c:v>4.6938700000000002E-3</c:v>
                </c:pt>
                <c:pt idx="181">
                  <c:v>6.7751179999999995E-5</c:v>
                </c:pt>
                <c:pt idx="182">
                  <c:v>1.6224480000000001E-3</c:v>
                </c:pt>
                <c:pt idx="183">
                  <c:v>1.094315E-3</c:v>
                </c:pt>
                <c:pt idx="184">
                  <c:v>2.5841480000000001E-3</c:v>
                </c:pt>
                <c:pt idx="185">
                  <c:v>4.2405279999999997E-2</c:v>
                </c:pt>
                <c:pt idx="186">
                  <c:v>3.2899100000000001E-3</c:v>
                </c:pt>
                <c:pt idx="187">
                  <c:v>1.1068989999999999E-3</c:v>
                </c:pt>
                <c:pt idx="188">
                  <c:v>1.9948629999999999E-3</c:v>
                </c:pt>
                <c:pt idx="189">
                  <c:v>2.88221E-2</c:v>
                </c:pt>
                <c:pt idx="190">
                  <c:v>9.0239059999999997E-4</c:v>
                </c:pt>
                <c:pt idx="191">
                  <c:v>3.1083279999999998E-4</c:v>
                </c:pt>
                <c:pt idx="192">
                  <c:v>3.413017E-3</c:v>
                </c:pt>
                <c:pt idx="193">
                  <c:v>3.4164680000000002E-3</c:v>
                </c:pt>
                <c:pt idx="194">
                  <c:v>6.9948839999999998E-4</c:v>
                </c:pt>
                <c:pt idx="195">
                  <c:v>6.9948839999999998E-4</c:v>
                </c:pt>
                <c:pt idx="196">
                  <c:v>3.2423389999999998E-4</c:v>
                </c:pt>
                <c:pt idx="197">
                  <c:v>1.1394140000000001E-2</c:v>
                </c:pt>
                <c:pt idx="198">
                  <c:v>4.4416089999999998E-2</c:v>
                </c:pt>
                <c:pt idx="199">
                  <c:v>2.0832989999999998E-3</c:v>
                </c:pt>
                <c:pt idx="200">
                  <c:v>2.0863140000000001E-3</c:v>
                </c:pt>
                <c:pt idx="201">
                  <c:v>5.1298689999999996E-3</c:v>
                </c:pt>
                <c:pt idx="202">
                  <c:v>1.407078E-2</c:v>
                </c:pt>
                <c:pt idx="203">
                  <c:v>1.5212730000000001E-3</c:v>
                </c:pt>
                <c:pt idx="204">
                  <c:v>2.1520900000000002E-3</c:v>
                </c:pt>
                <c:pt idx="205">
                  <c:v>9.8338390000000009E-4</c:v>
                </c:pt>
                <c:pt idx="206">
                  <c:v>9.6835759999999993E-3</c:v>
                </c:pt>
                <c:pt idx="207">
                  <c:v>9.7339709999999992E-3</c:v>
                </c:pt>
                <c:pt idx="208">
                  <c:v>1.1237560000000001E-2</c:v>
                </c:pt>
                <c:pt idx="209">
                  <c:v>1.877735E-3</c:v>
                </c:pt>
                <c:pt idx="210">
                  <c:v>5.2941189999999999E-3</c:v>
                </c:pt>
                <c:pt idx="211">
                  <c:v>3.6879870000000002E-2</c:v>
                </c:pt>
                <c:pt idx="212">
                  <c:v>3.1606269999999999E-2</c:v>
                </c:pt>
                <c:pt idx="213">
                  <c:v>4.4140749999999999E-2</c:v>
                </c:pt>
                <c:pt idx="214">
                  <c:v>5.6872750000000005E-4</c:v>
                </c:pt>
                <c:pt idx="215">
                  <c:v>6.7361660000000004E-2</c:v>
                </c:pt>
                <c:pt idx="216">
                  <c:v>8.0394440000000004E-4</c:v>
                </c:pt>
                <c:pt idx="217">
                  <c:v>9.9872209999999993E-3</c:v>
                </c:pt>
                <c:pt idx="218">
                  <c:v>8.1199989999999993E-3</c:v>
                </c:pt>
                <c:pt idx="219">
                  <c:v>2.1726160000000001E-2</c:v>
                </c:pt>
                <c:pt idx="220">
                  <c:v>1.0121059999999999E-2</c:v>
                </c:pt>
                <c:pt idx="221">
                  <c:v>1.686571E-3</c:v>
                </c:pt>
                <c:pt idx="222">
                  <c:v>3.8523989999999998E-5</c:v>
                </c:pt>
                <c:pt idx="223">
                  <c:v>3.8523989999999998E-5</c:v>
                </c:pt>
                <c:pt idx="224">
                  <c:v>4.6577390000000001E-3</c:v>
                </c:pt>
                <c:pt idx="225">
                  <c:v>7.7538529999999998E-3</c:v>
                </c:pt>
                <c:pt idx="226">
                  <c:v>2.0294229999999998E-3</c:v>
                </c:pt>
                <c:pt idx="227">
                  <c:v>7.3426280000000003E-3</c:v>
                </c:pt>
                <c:pt idx="228">
                  <c:v>6.2862759999999997E-4</c:v>
                </c:pt>
                <c:pt idx="229">
                  <c:v>3.9109779999999999E-3</c:v>
                </c:pt>
                <c:pt idx="230">
                  <c:v>1.7409820000000001E-3</c:v>
                </c:pt>
                <c:pt idx="231">
                  <c:v>3.147726E-3</c:v>
                </c:pt>
                <c:pt idx="232">
                  <c:v>2.7708880000000002E-2</c:v>
                </c:pt>
                <c:pt idx="233">
                  <c:v>6.9308839999999997E-2</c:v>
                </c:pt>
                <c:pt idx="234">
                  <c:v>7.9826020000000001E-3</c:v>
                </c:pt>
                <c:pt idx="235">
                  <c:v>1.141988E-2</c:v>
                </c:pt>
                <c:pt idx="236">
                  <c:v>1.4794529999999999E-3</c:v>
                </c:pt>
                <c:pt idx="237">
                  <c:v>5.3468330000000001E-2</c:v>
                </c:pt>
                <c:pt idx="238">
                  <c:v>1.189802E-3</c:v>
                </c:pt>
                <c:pt idx="239">
                  <c:v>4.5797399999999999E-4</c:v>
                </c:pt>
                <c:pt idx="240">
                  <c:v>1.8267120000000001E-3</c:v>
                </c:pt>
                <c:pt idx="241">
                  <c:v>4.661423E-4</c:v>
                </c:pt>
                <c:pt idx="242">
                  <c:v>4.7484339999999999E-4</c:v>
                </c:pt>
                <c:pt idx="243">
                  <c:v>4.8743570000000001E-4</c:v>
                </c:pt>
                <c:pt idx="244">
                  <c:v>1.8870200000000001E-3</c:v>
                </c:pt>
                <c:pt idx="245">
                  <c:v>2.2389929999999999E-3</c:v>
                </c:pt>
                <c:pt idx="246">
                  <c:v>1.330926E-2</c:v>
                </c:pt>
              </c:numCache>
            </c:numRef>
          </c:xVal>
          <c:yVal>
            <c:numRef>
              <c:f>Sheet8!$L$5:$L$251</c:f>
              <c:numCache>
                <c:formatCode>0.00E+00</c:formatCode>
                <c:ptCount val="247"/>
                <c:pt idx="0">
                  <c:v>1.7196515442923409E-2</c:v>
                </c:pt>
                <c:pt idx="1">
                  <c:v>1.6404570652788778E-2</c:v>
                </c:pt>
                <c:pt idx="2">
                  <c:v>1.7988460233058039E-2</c:v>
                </c:pt>
                <c:pt idx="3">
                  <c:v>1.9346079873288832E-2</c:v>
                </c:pt>
                <c:pt idx="4">
                  <c:v>1.3915601312365652E-2</c:v>
                </c:pt>
                <c:pt idx="5">
                  <c:v>1.153976694196176E-2</c:v>
                </c:pt>
                <c:pt idx="6">
                  <c:v>1.153976694196176E-2</c:v>
                </c:pt>
                <c:pt idx="7">
                  <c:v>1.2444846702115623E-2</c:v>
                </c:pt>
                <c:pt idx="8">
                  <c:v>2.6699852924538976E-2</c:v>
                </c:pt>
                <c:pt idx="9">
                  <c:v>2.88494173549044E-2</c:v>
                </c:pt>
                <c:pt idx="10">
                  <c:v>2.8510012444846702E-2</c:v>
                </c:pt>
                <c:pt idx="11">
                  <c:v>3.7900214956443037E-2</c:v>
                </c:pt>
                <c:pt idx="12">
                  <c:v>2.88494173549044E-2</c:v>
                </c:pt>
                <c:pt idx="13">
                  <c:v>2.88494173549044E-2</c:v>
                </c:pt>
                <c:pt idx="14">
                  <c:v>3.8692159746577665E-2</c:v>
                </c:pt>
                <c:pt idx="15">
                  <c:v>1.0069012331711731E-2</c:v>
                </c:pt>
                <c:pt idx="16">
                  <c:v>9.390202511596335E-3</c:v>
                </c:pt>
                <c:pt idx="17">
                  <c:v>6.335558321077045E-3</c:v>
                </c:pt>
                <c:pt idx="18">
                  <c:v>2.3192668853942753E-2</c:v>
                </c:pt>
                <c:pt idx="19">
                  <c:v>2.2400724063808122E-2</c:v>
                </c:pt>
                <c:pt idx="20">
                  <c:v>9.5033374816155675E-3</c:v>
                </c:pt>
                <c:pt idx="21">
                  <c:v>1.0408417241769431E-2</c:v>
                </c:pt>
                <c:pt idx="22">
                  <c:v>1.074782215182713E-2</c:v>
                </c:pt>
                <c:pt idx="23">
                  <c:v>1.074782215182713E-2</c:v>
                </c:pt>
                <c:pt idx="24">
                  <c:v>2.2966398913904288E-2</c:v>
                </c:pt>
                <c:pt idx="25">
                  <c:v>8.0325828713655387E-3</c:v>
                </c:pt>
                <c:pt idx="26">
                  <c:v>2.3984613644077384E-2</c:v>
                </c:pt>
                <c:pt idx="27">
                  <c:v>4.6385337707885504E-3</c:v>
                </c:pt>
                <c:pt idx="28">
                  <c:v>1.3236791492250254E-2</c:v>
                </c:pt>
                <c:pt idx="29">
                  <c:v>3.7334540106346873E-3</c:v>
                </c:pt>
                <c:pt idx="30">
                  <c:v>9.390202511596335E-3</c:v>
                </c:pt>
                <c:pt idx="31">
                  <c:v>2.4889693404231247E-3</c:v>
                </c:pt>
                <c:pt idx="32">
                  <c:v>9.1639325715578684E-3</c:v>
                </c:pt>
                <c:pt idx="33">
                  <c:v>9.0507976015386359E-3</c:v>
                </c:pt>
                <c:pt idx="34">
                  <c:v>2.3871478674058151E-2</c:v>
                </c:pt>
                <c:pt idx="35">
                  <c:v>1.6065165742731077E-2</c:v>
                </c:pt>
                <c:pt idx="36">
                  <c:v>6.9012331711732098E-3</c:v>
                </c:pt>
                <c:pt idx="37">
                  <c:v>6.5618282611155107E-3</c:v>
                </c:pt>
                <c:pt idx="38">
                  <c:v>3.9597239506731531E-3</c:v>
                </c:pt>
                <c:pt idx="39">
                  <c:v>2.4889693404231247E-3</c:v>
                </c:pt>
                <c:pt idx="40">
                  <c:v>2.6021043104423576E-3</c:v>
                </c:pt>
                <c:pt idx="41">
                  <c:v>2.6021043104423576E-3</c:v>
                </c:pt>
                <c:pt idx="42">
                  <c:v>2.6021043104423576E-3</c:v>
                </c:pt>
                <c:pt idx="43">
                  <c:v>2.1721914243692724E-2</c:v>
                </c:pt>
                <c:pt idx="44">
                  <c:v>1.1652901911980993E-2</c:v>
                </c:pt>
                <c:pt idx="45">
                  <c:v>2.8283742504808238E-3</c:v>
                </c:pt>
                <c:pt idx="46">
                  <c:v>6.5618282611155107E-3</c:v>
                </c:pt>
                <c:pt idx="47">
                  <c:v>1.1992306822038692E-2</c:v>
                </c:pt>
                <c:pt idx="48">
                  <c:v>1.4707546102500283E-2</c:v>
                </c:pt>
                <c:pt idx="49">
                  <c:v>4.864803710827017E-3</c:v>
                </c:pt>
                <c:pt idx="50">
                  <c:v>2.6021043104423576E-3</c:v>
                </c:pt>
                <c:pt idx="51">
                  <c:v>3.1677791605385225E-3</c:v>
                </c:pt>
                <c:pt idx="52">
                  <c:v>6.7880982011539765E-3</c:v>
                </c:pt>
                <c:pt idx="53">
                  <c:v>4.864803710827017E-3</c:v>
                </c:pt>
                <c:pt idx="54">
                  <c:v>5.8830184410001134E-3</c:v>
                </c:pt>
                <c:pt idx="55">
                  <c:v>2.4889693404231247E-3</c:v>
                </c:pt>
                <c:pt idx="56">
                  <c:v>1.4933816042538749E-2</c:v>
                </c:pt>
                <c:pt idx="57">
                  <c:v>8.5982577214617044E-3</c:v>
                </c:pt>
                <c:pt idx="58">
                  <c:v>2.2966398913904288E-2</c:v>
                </c:pt>
                <c:pt idx="59">
                  <c:v>2.4889693404231247E-3</c:v>
                </c:pt>
                <c:pt idx="60">
                  <c:v>2.6021043104423576E-3</c:v>
                </c:pt>
                <c:pt idx="61">
                  <c:v>2.7152392804615905E-3</c:v>
                </c:pt>
                <c:pt idx="62">
                  <c:v>3.7334540106346873E-3</c:v>
                </c:pt>
                <c:pt idx="63">
                  <c:v>2.9415092205000567E-3</c:v>
                </c:pt>
                <c:pt idx="64">
                  <c:v>4.6385337707885504E-3</c:v>
                </c:pt>
                <c:pt idx="65">
                  <c:v>2.1495644303654261E-3</c:v>
                </c:pt>
                <c:pt idx="66">
                  <c:v>2.1495644303654261E-3</c:v>
                </c:pt>
                <c:pt idx="67">
                  <c:v>4.0728589206923864E-3</c:v>
                </c:pt>
                <c:pt idx="68">
                  <c:v>2.6021043104423576E-3</c:v>
                </c:pt>
                <c:pt idx="69">
                  <c:v>9.0507976015386359E-3</c:v>
                </c:pt>
                <c:pt idx="70">
                  <c:v>2.1495644303654261E-3</c:v>
                </c:pt>
                <c:pt idx="71">
                  <c:v>7.3537730512501414E-3</c:v>
                </c:pt>
                <c:pt idx="72">
                  <c:v>4.9779386808462495E-3</c:v>
                </c:pt>
                <c:pt idx="73">
                  <c:v>1.6970245502884941E-3</c:v>
                </c:pt>
                <c:pt idx="74">
                  <c:v>7.1275031112116756E-3</c:v>
                </c:pt>
                <c:pt idx="75">
                  <c:v>1.6970245502884941E-3</c:v>
                </c:pt>
                <c:pt idx="76">
                  <c:v>1.810159520307727E-3</c:v>
                </c:pt>
                <c:pt idx="77">
                  <c:v>1.6970245502884941E-3</c:v>
                </c:pt>
                <c:pt idx="78">
                  <c:v>2.3758343704038919E-3</c:v>
                </c:pt>
                <c:pt idx="79">
                  <c:v>5.9961534110193459E-3</c:v>
                </c:pt>
                <c:pt idx="80">
                  <c:v>2.6021043104423576E-3</c:v>
                </c:pt>
                <c:pt idx="81">
                  <c:v>7.4669080212693747E-3</c:v>
                </c:pt>
                <c:pt idx="82">
                  <c:v>1.6970245502884941E-3</c:v>
                </c:pt>
                <c:pt idx="83">
                  <c:v>2.1495644303654261E-3</c:v>
                </c:pt>
                <c:pt idx="84">
                  <c:v>1.0408417241769431E-2</c:v>
                </c:pt>
                <c:pt idx="85">
                  <c:v>1.6970245502884941E-3</c:v>
                </c:pt>
                <c:pt idx="86">
                  <c:v>2.3758343704038919E-3</c:v>
                </c:pt>
                <c:pt idx="87">
                  <c:v>1.9232944903269601E-3</c:v>
                </c:pt>
                <c:pt idx="88">
                  <c:v>2.0364294603461932E-3</c:v>
                </c:pt>
                <c:pt idx="89">
                  <c:v>8.5982577214617044E-3</c:v>
                </c:pt>
                <c:pt idx="90">
                  <c:v>1.6970245502884941E-3</c:v>
                </c:pt>
                <c:pt idx="91">
                  <c:v>8.5982577214617044E-3</c:v>
                </c:pt>
                <c:pt idx="92">
                  <c:v>2.1495644303654261E-3</c:v>
                </c:pt>
                <c:pt idx="93">
                  <c:v>3.620319040615454E-3</c:v>
                </c:pt>
                <c:pt idx="94">
                  <c:v>5.430478560923181E-3</c:v>
                </c:pt>
                <c:pt idx="95">
                  <c:v>9.1639325715578684E-3</c:v>
                </c:pt>
                <c:pt idx="96">
                  <c:v>7.3537730512501414E-3</c:v>
                </c:pt>
                <c:pt idx="97">
                  <c:v>1.697024550288494E-2</c:v>
                </c:pt>
                <c:pt idx="98">
                  <c:v>2.6021043104423576E-3</c:v>
                </c:pt>
                <c:pt idx="99">
                  <c:v>1.6970245502884941E-3</c:v>
                </c:pt>
                <c:pt idx="100">
                  <c:v>7.3537730512501414E-3</c:v>
                </c:pt>
                <c:pt idx="101">
                  <c:v>2.262699400384659E-3</c:v>
                </c:pt>
                <c:pt idx="102">
                  <c:v>2.6021043104423576E-3</c:v>
                </c:pt>
                <c:pt idx="103">
                  <c:v>3.620319040615454E-3</c:v>
                </c:pt>
                <c:pt idx="104">
                  <c:v>1.6970245502884941E-3</c:v>
                </c:pt>
                <c:pt idx="105">
                  <c:v>7.8063129313270729E-3</c:v>
                </c:pt>
                <c:pt idx="106">
                  <c:v>1.6970245502884941E-3</c:v>
                </c:pt>
                <c:pt idx="107">
                  <c:v>1.5952030772711845E-2</c:v>
                </c:pt>
                <c:pt idx="108">
                  <c:v>1.810159520307727E-3</c:v>
                </c:pt>
                <c:pt idx="109">
                  <c:v>1.6970245502884941E-3</c:v>
                </c:pt>
                <c:pt idx="110">
                  <c:v>1.5952030772711845E-2</c:v>
                </c:pt>
                <c:pt idx="111">
                  <c:v>2.4889693404231247E-3</c:v>
                </c:pt>
                <c:pt idx="112">
                  <c:v>1.6970245502884941E-3</c:v>
                </c:pt>
                <c:pt idx="113">
                  <c:v>1.9232944903269601E-3</c:v>
                </c:pt>
                <c:pt idx="114">
                  <c:v>3.0546441905192896E-3</c:v>
                </c:pt>
                <c:pt idx="115">
                  <c:v>9.0507976015386359E-3</c:v>
                </c:pt>
                <c:pt idx="116">
                  <c:v>1.6970245502884941E-3</c:v>
                </c:pt>
                <c:pt idx="117">
                  <c:v>2.1495644303654261E-3</c:v>
                </c:pt>
                <c:pt idx="118">
                  <c:v>4.4122638307500846E-3</c:v>
                </c:pt>
                <c:pt idx="119">
                  <c:v>1.6970245502884941E-3</c:v>
                </c:pt>
                <c:pt idx="120">
                  <c:v>1.6970245502884941E-3</c:v>
                </c:pt>
                <c:pt idx="121">
                  <c:v>5.8830184410001134E-3</c:v>
                </c:pt>
                <c:pt idx="122">
                  <c:v>1.4707546102500284E-3</c:v>
                </c:pt>
                <c:pt idx="123">
                  <c:v>2.0364294603461932E-3</c:v>
                </c:pt>
                <c:pt idx="124">
                  <c:v>2.0816834483538861E-2</c:v>
                </c:pt>
                <c:pt idx="125">
                  <c:v>1.810159520307727E-3</c:v>
                </c:pt>
                <c:pt idx="126">
                  <c:v>1.6970245502884941E-3</c:v>
                </c:pt>
                <c:pt idx="127">
                  <c:v>3.3940491005769883E-3</c:v>
                </c:pt>
                <c:pt idx="128">
                  <c:v>1.6857110532865708E-2</c:v>
                </c:pt>
                <c:pt idx="129">
                  <c:v>2.9415092205000567E-3</c:v>
                </c:pt>
                <c:pt idx="130">
                  <c:v>5.6567485009616477E-3</c:v>
                </c:pt>
                <c:pt idx="131">
                  <c:v>2.0364294603461932E-3</c:v>
                </c:pt>
                <c:pt idx="132">
                  <c:v>1.9232944903269601E-3</c:v>
                </c:pt>
                <c:pt idx="133">
                  <c:v>4.6385337707885504E-3</c:v>
                </c:pt>
                <c:pt idx="134">
                  <c:v>1.3576196402307953E-3</c:v>
                </c:pt>
                <c:pt idx="135">
                  <c:v>2.1495644303654261E-3</c:v>
                </c:pt>
                <c:pt idx="136">
                  <c:v>1.6970245502884941E-3</c:v>
                </c:pt>
                <c:pt idx="137">
                  <c:v>1.6970245502884941E-3</c:v>
                </c:pt>
                <c:pt idx="138">
                  <c:v>1.6970245502884941E-3</c:v>
                </c:pt>
                <c:pt idx="139">
                  <c:v>1.0182147301730966E-3</c:v>
                </c:pt>
                <c:pt idx="140">
                  <c:v>1.0182147301730966E-3</c:v>
                </c:pt>
                <c:pt idx="141">
                  <c:v>1.810159520307727E-3</c:v>
                </c:pt>
                <c:pt idx="142">
                  <c:v>1.3576196402307953E-3</c:v>
                </c:pt>
                <c:pt idx="143">
                  <c:v>6.6749632311347441E-3</c:v>
                </c:pt>
                <c:pt idx="144">
                  <c:v>1.4707546102500284E-3</c:v>
                </c:pt>
                <c:pt idx="145">
                  <c:v>3.5071840705962211E-3</c:v>
                </c:pt>
                <c:pt idx="146">
                  <c:v>1.3576196402307953E-3</c:v>
                </c:pt>
                <c:pt idx="147">
                  <c:v>3.5071840705962211E-3</c:v>
                </c:pt>
                <c:pt idx="148">
                  <c:v>1.6970245502884941E-3</c:v>
                </c:pt>
                <c:pt idx="149">
                  <c:v>6.1092883810385792E-3</c:v>
                </c:pt>
                <c:pt idx="150">
                  <c:v>1.9232944903269601E-3</c:v>
                </c:pt>
                <c:pt idx="151">
                  <c:v>1.4707546102500284E-3</c:v>
                </c:pt>
                <c:pt idx="152">
                  <c:v>4.5253988007693175E-4</c:v>
                </c:pt>
                <c:pt idx="153">
                  <c:v>1.9232944903269601E-3</c:v>
                </c:pt>
                <c:pt idx="154">
                  <c:v>6.7880982011539763E-4</c:v>
                </c:pt>
                <c:pt idx="155">
                  <c:v>1.2444846702115624E-3</c:v>
                </c:pt>
                <c:pt idx="156">
                  <c:v>1.3576196402307953E-3</c:v>
                </c:pt>
                <c:pt idx="157">
                  <c:v>3.3940491005769883E-3</c:v>
                </c:pt>
                <c:pt idx="158">
                  <c:v>1.1313497001923295E-3</c:v>
                </c:pt>
                <c:pt idx="159">
                  <c:v>1.2444846702115624E-3</c:v>
                </c:pt>
                <c:pt idx="160">
                  <c:v>1.2444846702115624E-3</c:v>
                </c:pt>
                <c:pt idx="161">
                  <c:v>2.0929969453558094E-2</c:v>
                </c:pt>
                <c:pt idx="162">
                  <c:v>1.0182147301730966E-3</c:v>
                </c:pt>
                <c:pt idx="163">
                  <c:v>2.6021043104423576E-3</c:v>
                </c:pt>
                <c:pt idx="164">
                  <c:v>6.7880982011539763E-4</c:v>
                </c:pt>
                <c:pt idx="165">
                  <c:v>1.4707546102500284E-3</c:v>
                </c:pt>
                <c:pt idx="166">
                  <c:v>4.864803710827017E-3</c:v>
                </c:pt>
                <c:pt idx="167">
                  <c:v>4.1859938907116189E-3</c:v>
                </c:pt>
                <c:pt idx="168">
                  <c:v>2.8283742504808238E-3</c:v>
                </c:pt>
                <c:pt idx="169">
                  <c:v>2.1495644303654261E-3</c:v>
                </c:pt>
                <c:pt idx="170">
                  <c:v>4.6385337707885504E-3</c:v>
                </c:pt>
                <c:pt idx="171">
                  <c:v>9.5033374816155675E-3</c:v>
                </c:pt>
                <c:pt idx="172">
                  <c:v>4.7516687408077837E-3</c:v>
                </c:pt>
                <c:pt idx="173">
                  <c:v>4.1859938907116189E-3</c:v>
                </c:pt>
                <c:pt idx="174">
                  <c:v>2.262699400384659E-3</c:v>
                </c:pt>
                <c:pt idx="175">
                  <c:v>1.6970245502884941E-3</c:v>
                </c:pt>
                <c:pt idx="176">
                  <c:v>1.0069012331711731E-2</c:v>
                </c:pt>
                <c:pt idx="177">
                  <c:v>2.262699400384659E-3</c:v>
                </c:pt>
                <c:pt idx="178">
                  <c:v>1.9232944903269601E-3</c:v>
                </c:pt>
                <c:pt idx="179">
                  <c:v>1.2444846702115624E-3</c:v>
                </c:pt>
                <c:pt idx="180">
                  <c:v>2.3758343704038919E-3</c:v>
                </c:pt>
                <c:pt idx="181">
                  <c:v>4.5253988007693175E-4</c:v>
                </c:pt>
                <c:pt idx="182">
                  <c:v>1.3576196402307953E-3</c:v>
                </c:pt>
                <c:pt idx="183">
                  <c:v>1.1313497001923295E-3</c:v>
                </c:pt>
                <c:pt idx="184">
                  <c:v>1.6970245502884941E-3</c:v>
                </c:pt>
                <c:pt idx="185">
                  <c:v>1.0408417241769431E-2</c:v>
                </c:pt>
                <c:pt idx="186">
                  <c:v>1.9232944903269601E-3</c:v>
                </c:pt>
                <c:pt idx="187">
                  <c:v>1.1313497001923295E-3</c:v>
                </c:pt>
                <c:pt idx="188">
                  <c:v>1.4707546102500284E-3</c:v>
                </c:pt>
                <c:pt idx="189">
                  <c:v>7.6931779613078404E-3</c:v>
                </c:pt>
                <c:pt idx="190">
                  <c:v>1.0182147301730966E-3</c:v>
                </c:pt>
                <c:pt idx="191">
                  <c:v>6.7880982011539763E-4</c:v>
                </c:pt>
                <c:pt idx="192">
                  <c:v>1.9232944903269601E-3</c:v>
                </c:pt>
                <c:pt idx="193">
                  <c:v>1.9232944903269601E-3</c:v>
                </c:pt>
                <c:pt idx="194">
                  <c:v>9.0507976015386351E-4</c:v>
                </c:pt>
                <c:pt idx="195">
                  <c:v>9.0507976015386351E-4</c:v>
                </c:pt>
                <c:pt idx="196">
                  <c:v>6.7880982011539763E-4</c:v>
                </c:pt>
                <c:pt idx="197">
                  <c:v>3.9597239506731531E-3</c:v>
                </c:pt>
                <c:pt idx="198">
                  <c:v>1.0634687181807897E-2</c:v>
                </c:pt>
                <c:pt idx="199">
                  <c:v>1.4707546102500284E-3</c:v>
                </c:pt>
                <c:pt idx="200">
                  <c:v>1.4707546102500284E-3</c:v>
                </c:pt>
                <c:pt idx="201">
                  <c:v>2.3758343704038919E-3</c:v>
                </c:pt>
                <c:pt idx="202">
                  <c:v>4.525398800769318E-3</c:v>
                </c:pt>
                <c:pt idx="203">
                  <c:v>1.2444846702115624E-3</c:v>
                </c:pt>
                <c:pt idx="204">
                  <c:v>1.4707546102500284E-3</c:v>
                </c:pt>
                <c:pt idx="205">
                  <c:v>1.0182147301730966E-3</c:v>
                </c:pt>
                <c:pt idx="206">
                  <c:v>3.5071840705962211E-3</c:v>
                </c:pt>
                <c:pt idx="207">
                  <c:v>3.5071840705962211E-3</c:v>
                </c:pt>
                <c:pt idx="208">
                  <c:v>3.8465889806539202E-3</c:v>
                </c:pt>
                <c:pt idx="209">
                  <c:v>1.3576196402307953E-3</c:v>
                </c:pt>
                <c:pt idx="210">
                  <c:v>2.3758343704038919E-3</c:v>
                </c:pt>
                <c:pt idx="211">
                  <c:v>9.0507976015386359E-3</c:v>
                </c:pt>
                <c:pt idx="212">
                  <c:v>8.0325828713655387E-3</c:v>
                </c:pt>
                <c:pt idx="213">
                  <c:v>1.0408417241769431E-2</c:v>
                </c:pt>
                <c:pt idx="214">
                  <c:v>7.9194479013463062E-4</c:v>
                </c:pt>
                <c:pt idx="215">
                  <c:v>1.459441113248105E-2</c:v>
                </c:pt>
                <c:pt idx="216">
                  <c:v>9.0507976015386351E-4</c:v>
                </c:pt>
                <c:pt idx="217">
                  <c:v>3.5071840705962211E-3</c:v>
                </c:pt>
                <c:pt idx="218">
                  <c:v>3.0546441905192896E-3</c:v>
                </c:pt>
                <c:pt idx="219">
                  <c:v>5.9961534110193459E-3</c:v>
                </c:pt>
                <c:pt idx="220">
                  <c:v>3.5071840705962211E-3</c:v>
                </c:pt>
                <c:pt idx="221">
                  <c:v>1.2444846702115624E-3</c:v>
                </c:pt>
                <c:pt idx="222">
                  <c:v>3.3940491005769881E-4</c:v>
                </c:pt>
                <c:pt idx="223">
                  <c:v>3.3940491005769881E-4</c:v>
                </c:pt>
                <c:pt idx="224">
                  <c:v>2.1495644303654261E-3</c:v>
                </c:pt>
                <c:pt idx="225">
                  <c:v>2.9415092205000567E-3</c:v>
                </c:pt>
                <c:pt idx="226">
                  <c:v>1.3576196402307953E-3</c:v>
                </c:pt>
                <c:pt idx="227">
                  <c:v>2.8283742504808238E-3</c:v>
                </c:pt>
                <c:pt idx="228">
                  <c:v>7.9194479013463062E-4</c:v>
                </c:pt>
                <c:pt idx="229">
                  <c:v>1.9232944903269601E-3</c:v>
                </c:pt>
                <c:pt idx="230">
                  <c:v>1.2444846702115624E-3</c:v>
                </c:pt>
                <c:pt idx="231">
                  <c:v>1.6970245502884941E-3</c:v>
                </c:pt>
                <c:pt idx="232">
                  <c:v>7.1275031112116756E-3</c:v>
                </c:pt>
                <c:pt idx="233">
                  <c:v>1.4707546102500283E-2</c:v>
                </c:pt>
                <c:pt idx="234">
                  <c:v>2.9415092205000567E-3</c:v>
                </c:pt>
                <c:pt idx="235">
                  <c:v>3.7334540106346873E-3</c:v>
                </c:pt>
                <c:pt idx="236">
                  <c:v>1.1313497001923295E-3</c:v>
                </c:pt>
                <c:pt idx="237">
                  <c:v>1.1879171852019459E-2</c:v>
                </c:pt>
                <c:pt idx="238">
                  <c:v>1.0182147301730966E-3</c:v>
                </c:pt>
                <c:pt idx="239">
                  <c:v>6.7880982011539763E-4</c:v>
                </c:pt>
                <c:pt idx="240">
                  <c:v>1.2444846702115624E-3</c:v>
                </c:pt>
                <c:pt idx="241">
                  <c:v>6.7880982011539763E-4</c:v>
                </c:pt>
                <c:pt idx="242">
                  <c:v>6.7880982011539763E-4</c:v>
                </c:pt>
                <c:pt idx="243">
                  <c:v>6.7880982011539763E-4</c:v>
                </c:pt>
                <c:pt idx="244">
                  <c:v>1.2444846702115624E-3</c:v>
                </c:pt>
                <c:pt idx="245">
                  <c:v>1.3576196402307953E-3</c:v>
                </c:pt>
                <c:pt idx="246">
                  <c:v>4.0728589206923864E-3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1619928"/>
        <c:axId val="331620320"/>
      </c:scatterChart>
      <c:valAx>
        <c:axId val="33161992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2043096671463553"/>
              <c:y val="0.94906402608764817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0320"/>
        <c:crosses val="autoZero"/>
        <c:crossBetween val="midCat"/>
      </c:valAx>
      <c:valAx>
        <c:axId val="33162032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4647264938086459E-2"/>
              <c:y val="0.381105384554203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1992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6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 i="0" baseline="0" dirty="0">
                <a:solidFill>
                  <a:schemeClr val="tx1"/>
                </a:solidFill>
                <a:effectLst/>
              </a:rPr>
              <a:t>GO Cellular Component: GRN26 (193 significantly-enriched terms)</a:t>
            </a:r>
            <a:endParaRPr lang="en-US" sz="1600" dirty="0">
              <a:solidFill>
                <a:schemeClr val="tx1"/>
              </a:solidFill>
              <a:effectLst/>
            </a:endParaRPr>
          </a:p>
        </c:rich>
      </c:tx>
      <c:layout>
        <c:manualLayout>
          <c:xMode val="edge"/>
          <c:yMode val="edge"/>
          <c:x val="0.18871979224745827"/>
          <c:y val="1.212533973228777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marR="0" lvl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 sz="16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2355371705292111"/>
          <c:y val="7.4954808445092266E-2"/>
          <c:w val="0.86032309393494555"/>
          <c:h val="0.789446976303076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Sheet6!$AD$4</c:f>
              <c:strCache>
                <c:ptCount val="1"/>
                <c:pt idx="0">
                  <c:v>ObsRegions</c:v>
                </c:pt>
              </c:strCache>
            </c:strRef>
          </c:tx>
          <c:spPr>
            <a:solidFill>
              <a:schemeClr val="tx1"/>
            </a:solidFill>
            <a:ln w="9525">
              <a:solidFill>
                <a:schemeClr val="tx1"/>
              </a:solidFill>
            </a:ln>
            <a:effectLst/>
          </c:spPr>
          <c:invertIfNegative val="0"/>
          <c:dLbls>
            <c:dLbl>
              <c:idx val="19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Sheet6!$AD$5:$AD$197</c:f>
              <c:numCache>
                <c:formatCode>General</c:formatCode>
                <c:ptCount val="193"/>
                <c:pt idx="0">
                  <c:v>19</c:v>
                </c:pt>
                <c:pt idx="1">
                  <c:v>19</c:v>
                </c:pt>
                <c:pt idx="2">
                  <c:v>19</c:v>
                </c:pt>
                <c:pt idx="3">
                  <c:v>20</c:v>
                </c:pt>
                <c:pt idx="4">
                  <c:v>21</c:v>
                </c:pt>
                <c:pt idx="5">
                  <c:v>21</c:v>
                </c:pt>
                <c:pt idx="6">
                  <c:v>22</c:v>
                </c:pt>
                <c:pt idx="7">
                  <c:v>22</c:v>
                </c:pt>
                <c:pt idx="8">
                  <c:v>22</c:v>
                </c:pt>
                <c:pt idx="9">
                  <c:v>23</c:v>
                </c:pt>
                <c:pt idx="10">
                  <c:v>23</c:v>
                </c:pt>
                <c:pt idx="11">
                  <c:v>23</c:v>
                </c:pt>
                <c:pt idx="12">
                  <c:v>23</c:v>
                </c:pt>
                <c:pt idx="13">
                  <c:v>24</c:v>
                </c:pt>
                <c:pt idx="14">
                  <c:v>25</c:v>
                </c:pt>
                <c:pt idx="15">
                  <c:v>25</c:v>
                </c:pt>
                <c:pt idx="16">
                  <c:v>25</c:v>
                </c:pt>
                <c:pt idx="17">
                  <c:v>26</c:v>
                </c:pt>
                <c:pt idx="18">
                  <c:v>26</c:v>
                </c:pt>
                <c:pt idx="19">
                  <c:v>26</c:v>
                </c:pt>
                <c:pt idx="20">
                  <c:v>26</c:v>
                </c:pt>
                <c:pt idx="21">
                  <c:v>26</c:v>
                </c:pt>
                <c:pt idx="22">
                  <c:v>27</c:v>
                </c:pt>
                <c:pt idx="23">
                  <c:v>27</c:v>
                </c:pt>
                <c:pt idx="24">
                  <c:v>27</c:v>
                </c:pt>
                <c:pt idx="25">
                  <c:v>28</c:v>
                </c:pt>
                <c:pt idx="26">
                  <c:v>29</c:v>
                </c:pt>
                <c:pt idx="27">
                  <c:v>29</c:v>
                </c:pt>
                <c:pt idx="28">
                  <c:v>29</c:v>
                </c:pt>
                <c:pt idx="29">
                  <c:v>29</c:v>
                </c:pt>
                <c:pt idx="30">
                  <c:v>29</c:v>
                </c:pt>
                <c:pt idx="31">
                  <c:v>29</c:v>
                </c:pt>
                <c:pt idx="32">
                  <c:v>30</c:v>
                </c:pt>
                <c:pt idx="33">
                  <c:v>30</c:v>
                </c:pt>
                <c:pt idx="34">
                  <c:v>30</c:v>
                </c:pt>
                <c:pt idx="35">
                  <c:v>31</c:v>
                </c:pt>
                <c:pt idx="36">
                  <c:v>32</c:v>
                </c:pt>
                <c:pt idx="37">
                  <c:v>32</c:v>
                </c:pt>
                <c:pt idx="38">
                  <c:v>32</c:v>
                </c:pt>
                <c:pt idx="39">
                  <c:v>32</c:v>
                </c:pt>
                <c:pt idx="40">
                  <c:v>32</c:v>
                </c:pt>
                <c:pt idx="41">
                  <c:v>33</c:v>
                </c:pt>
                <c:pt idx="42">
                  <c:v>33</c:v>
                </c:pt>
                <c:pt idx="43">
                  <c:v>33</c:v>
                </c:pt>
                <c:pt idx="44">
                  <c:v>33</c:v>
                </c:pt>
                <c:pt idx="45">
                  <c:v>33</c:v>
                </c:pt>
                <c:pt idx="46">
                  <c:v>33</c:v>
                </c:pt>
                <c:pt idx="47">
                  <c:v>35</c:v>
                </c:pt>
                <c:pt idx="48">
                  <c:v>35</c:v>
                </c:pt>
                <c:pt idx="49">
                  <c:v>35</c:v>
                </c:pt>
                <c:pt idx="50">
                  <c:v>35</c:v>
                </c:pt>
                <c:pt idx="51">
                  <c:v>35</c:v>
                </c:pt>
                <c:pt idx="52">
                  <c:v>36</c:v>
                </c:pt>
                <c:pt idx="53">
                  <c:v>37</c:v>
                </c:pt>
                <c:pt idx="54">
                  <c:v>38</c:v>
                </c:pt>
                <c:pt idx="55">
                  <c:v>38</c:v>
                </c:pt>
                <c:pt idx="56">
                  <c:v>38</c:v>
                </c:pt>
                <c:pt idx="57">
                  <c:v>38</c:v>
                </c:pt>
                <c:pt idx="58">
                  <c:v>39</c:v>
                </c:pt>
                <c:pt idx="59">
                  <c:v>39</c:v>
                </c:pt>
                <c:pt idx="60">
                  <c:v>39</c:v>
                </c:pt>
                <c:pt idx="61">
                  <c:v>39</c:v>
                </c:pt>
                <c:pt idx="62">
                  <c:v>40</c:v>
                </c:pt>
                <c:pt idx="63">
                  <c:v>40</c:v>
                </c:pt>
                <c:pt idx="64">
                  <c:v>40</c:v>
                </c:pt>
                <c:pt idx="65">
                  <c:v>40</c:v>
                </c:pt>
                <c:pt idx="66">
                  <c:v>41</c:v>
                </c:pt>
                <c:pt idx="67">
                  <c:v>41</c:v>
                </c:pt>
                <c:pt idx="68">
                  <c:v>42</c:v>
                </c:pt>
                <c:pt idx="69">
                  <c:v>42</c:v>
                </c:pt>
                <c:pt idx="70">
                  <c:v>43</c:v>
                </c:pt>
                <c:pt idx="71">
                  <c:v>44</c:v>
                </c:pt>
                <c:pt idx="72">
                  <c:v>44</c:v>
                </c:pt>
                <c:pt idx="73">
                  <c:v>45</c:v>
                </c:pt>
                <c:pt idx="74">
                  <c:v>45</c:v>
                </c:pt>
                <c:pt idx="75">
                  <c:v>47</c:v>
                </c:pt>
                <c:pt idx="76">
                  <c:v>47</c:v>
                </c:pt>
                <c:pt idx="77">
                  <c:v>48</c:v>
                </c:pt>
                <c:pt idx="78">
                  <c:v>48</c:v>
                </c:pt>
                <c:pt idx="79">
                  <c:v>48</c:v>
                </c:pt>
                <c:pt idx="80">
                  <c:v>49</c:v>
                </c:pt>
                <c:pt idx="81">
                  <c:v>51</c:v>
                </c:pt>
                <c:pt idx="82">
                  <c:v>51</c:v>
                </c:pt>
                <c:pt idx="83">
                  <c:v>51</c:v>
                </c:pt>
                <c:pt idx="84">
                  <c:v>52</c:v>
                </c:pt>
                <c:pt idx="85">
                  <c:v>53</c:v>
                </c:pt>
                <c:pt idx="86">
                  <c:v>54</c:v>
                </c:pt>
                <c:pt idx="87">
                  <c:v>54</c:v>
                </c:pt>
                <c:pt idx="88">
                  <c:v>55</c:v>
                </c:pt>
                <c:pt idx="89">
                  <c:v>60</c:v>
                </c:pt>
                <c:pt idx="90">
                  <c:v>60</c:v>
                </c:pt>
                <c:pt idx="91">
                  <c:v>60</c:v>
                </c:pt>
                <c:pt idx="92">
                  <c:v>60</c:v>
                </c:pt>
                <c:pt idx="93">
                  <c:v>60</c:v>
                </c:pt>
                <c:pt idx="94">
                  <c:v>61</c:v>
                </c:pt>
                <c:pt idx="95">
                  <c:v>62</c:v>
                </c:pt>
                <c:pt idx="96">
                  <c:v>62</c:v>
                </c:pt>
                <c:pt idx="97">
                  <c:v>62</c:v>
                </c:pt>
                <c:pt idx="98">
                  <c:v>63</c:v>
                </c:pt>
                <c:pt idx="99">
                  <c:v>64</c:v>
                </c:pt>
                <c:pt idx="100">
                  <c:v>66</c:v>
                </c:pt>
                <c:pt idx="101">
                  <c:v>67</c:v>
                </c:pt>
                <c:pt idx="102">
                  <c:v>67</c:v>
                </c:pt>
                <c:pt idx="103">
                  <c:v>68</c:v>
                </c:pt>
                <c:pt idx="104">
                  <c:v>68</c:v>
                </c:pt>
                <c:pt idx="105">
                  <c:v>69</c:v>
                </c:pt>
                <c:pt idx="106">
                  <c:v>71</c:v>
                </c:pt>
                <c:pt idx="107">
                  <c:v>71</c:v>
                </c:pt>
                <c:pt idx="108">
                  <c:v>74</c:v>
                </c:pt>
                <c:pt idx="109">
                  <c:v>79</c:v>
                </c:pt>
                <c:pt idx="110">
                  <c:v>79</c:v>
                </c:pt>
                <c:pt idx="111">
                  <c:v>79</c:v>
                </c:pt>
                <c:pt idx="112">
                  <c:v>79</c:v>
                </c:pt>
                <c:pt idx="113">
                  <c:v>81</c:v>
                </c:pt>
                <c:pt idx="114">
                  <c:v>83</c:v>
                </c:pt>
                <c:pt idx="115">
                  <c:v>83</c:v>
                </c:pt>
                <c:pt idx="116">
                  <c:v>83</c:v>
                </c:pt>
                <c:pt idx="117">
                  <c:v>84</c:v>
                </c:pt>
                <c:pt idx="118">
                  <c:v>87</c:v>
                </c:pt>
                <c:pt idx="119">
                  <c:v>87</c:v>
                </c:pt>
                <c:pt idx="120">
                  <c:v>88</c:v>
                </c:pt>
                <c:pt idx="121">
                  <c:v>91</c:v>
                </c:pt>
                <c:pt idx="122">
                  <c:v>92</c:v>
                </c:pt>
                <c:pt idx="123">
                  <c:v>92</c:v>
                </c:pt>
                <c:pt idx="124">
                  <c:v>93</c:v>
                </c:pt>
                <c:pt idx="125">
                  <c:v>94</c:v>
                </c:pt>
                <c:pt idx="126">
                  <c:v>95</c:v>
                </c:pt>
                <c:pt idx="127">
                  <c:v>95</c:v>
                </c:pt>
                <c:pt idx="128">
                  <c:v>98</c:v>
                </c:pt>
                <c:pt idx="129">
                  <c:v>98</c:v>
                </c:pt>
                <c:pt idx="130">
                  <c:v>99</c:v>
                </c:pt>
                <c:pt idx="131">
                  <c:v>102</c:v>
                </c:pt>
                <c:pt idx="132">
                  <c:v>102</c:v>
                </c:pt>
                <c:pt idx="133">
                  <c:v>103</c:v>
                </c:pt>
                <c:pt idx="134">
                  <c:v>103</c:v>
                </c:pt>
                <c:pt idx="135">
                  <c:v>103</c:v>
                </c:pt>
                <c:pt idx="136">
                  <c:v>105</c:v>
                </c:pt>
                <c:pt idx="137">
                  <c:v>105</c:v>
                </c:pt>
                <c:pt idx="138">
                  <c:v>105</c:v>
                </c:pt>
                <c:pt idx="139">
                  <c:v>107</c:v>
                </c:pt>
                <c:pt idx="140">
                  <c:v>112</c:v>
                </c:pt>
                <c:pt idx="141">
                  <c:v>113</c:v>
                </c:pt>
                <c:pt idx="142">
                  <c:v>119</c:v>
                </c:pt>
                <c:pt idx="143">
                  <c:v>119</c:v>
                </c:pt>
                <c:pt idx="144">
                  <c:v>119</c:v>
                </c:pt>
                <c:pt idx="145">
                  <c:v>123</c:v>
                </c:pt>
                <c:pt idx="146">
                  <c:v>124</c:v>
                </c:pt>
                <c:pt idx="147">
                  <c:v>130</c:v>
                </c:pt>
                <c:pt idx="148">
                  <c:v>136</c:v>
                </c:pt>
                <c:pt idx="149">
                  <c:v>136</c:v>
                </c:pt>
                <c:pt idx="150">
                  <c:v>136</c:v>
                </c:pt>
                <c:pt idx="151">
                  <c:v>141</c:v>
                </c:pt>
                <c:pt idx="152">
                  <c:v>141</c:v>
                </c:pt>
                <c:pt idx="153">
                  <c:v>151</c:v>
                </c:pt>
                <c:pt idx="154">
                  <c:v>157</c:v>
                </c:pt>
                <c:pt idx="155">
                  <c:v>161</c:v>
                </c:pt>
                <c:pt idx="156">
                  <c:v>163</c:v>
                </c:pt>
                <c:pt idx="157">
                  <c:v>166</c:v>
                </c:pt>
                <c:pt idx="158">
                  <c:v>170</c:v>
                </c:pt>
                <c:pt idx="159">
                  <c:v>186</c:v>
                </c:pt>
                <c:pt idx="160">
                  <c:v>196</c:v>
                </c:pt>
                <c:pt idx="161">
                  <c:v>197</c:v>
                </c:pt>
                <c:pt idx="162">
                  <c:v>200</c:v>
                </c:pt>
                <c:pt idx="163">
                  <c:v>203</c:v>
                </c:pt>
                <c:pt idx="164">
                  <c:v>211</c:v>
                </c:pt>
                <c:pt idx="165">
                  <c:v>211</c:v>
                </c:pt>
                <c:pt idx="166">
                  <c:v>211</c:v>
                </c:pt>
                <c:pt idx="167">
                  <c:v>217</c:v>
                </c:pt>
                <c:pt idx="168">
                  <c:v>219</c:v>
                </c:pt>
                <c:pt idx="169">
                  <c:v>227</c:v>
                </c:pt>
                <c:pt idx="170">
                  <c:v>234</c:v>
                </c:pt>
                <c:pt idx="171">
                  <c:v>234</c:v>
                </c:pt>
                <c:pt idx="172">
                  <c:v>235</c:v>
                </c:pt>
                <c:pt idx="173">
                  <c:v>237</c:v>
                </c:pt>
                <c:pt idx="174">
                  <c:v>237</c:v>
                </c:pt>
                <c:pt idx="175">
                  <c:v>248</c:v>
                </c:pt>
                <c:pt idx="176">
                  <c:v>261</c:v>
                </c:pt>
                <c:pt idx="177">
                  <c:v>264</c:v>
                </c:pt>
                <c:pt idx="178">
                  <c:v>268</c:v>
                </c:pt>
                <c:pt idx="179">
                  <c:v>268</c:v>
                </c:pt>
                <c:pt idx="180">
                  <c:v>275</c:v>
                </c:pt>
                <c:pt idx="181">
                  <c:v>280</c:v>
                </c:pt>
                <c:pt idx="182">
                  <c:v>291</c:v>
                </c:pt>
                <c:pt idx="183">
                  <c:v>309</c:v>
                </c:pt>
                <c:pt idx="184">
                  <c:v>319</c:v>
                </c:pt>
                <c:pt idx="185">
                  <c:v>389</c:v>
                </c:pt>
                <c:pt idx="186">
                  <c:v>531</c:v>
                </c:pt>
                <c:pt idx="187">
                  <c:v>577</c:v>
                </c:pt>
                <c:pt idx="188">
                  <c:v>644</c:v>
                </c:pt>
                <c:pt idx="189">
                  <c:v>679</c:v>
                </c:pt>
                <c:pt idx="190">
                  <c:v>742</c:v>
                </c:pt>
                <c:pt idx="191">
                  <c:v>790</c:v>
                </c:pt>
                <c:pt idx="192">
                  <c:v>1310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1622672"/>
        <c:axId val="331623064"/>
      </c:barChart>
      <c:catAx>
        <c:axId val="3316226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Significantly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enriched terms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4940756483561617"/>
              <c:y val="0.9389588801399826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3064"/>
        <c:crosses val="autoZero"/>
        <c:auto val="1"/>
        <c:lblAlgn val="ctr"/>
        <c:lblOffset val="100"/>
        <c:noMultiLvlLbl val="0"/>
      </c:catAx>
      <c:valAx>
        <c:axId val="331623064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Number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of LTRs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1.9054677923430203E-2"/>
              <c:y val="0.3662390442304387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1622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sz="1600" b="1">
                <a:solidFill>
                  <a:schemeClr val="tx1"/>
                </a:solidFill>
              </a:rPr>
              <a:t>GO</a:t>
            </a:r>
            <a:r>
              <a:rPr lang="en-US" sz="1600" b="1" baseline="0">
                <a:solidFill>
                  <a:schemeClr val="tx1"/>
                </a:solidFill>
              </a:rPr>
              <a:t> Molecular Function: GRN3</a:t>
            </a:r>
            <a:endParaRPr lang="en-US" sz="1600" b="1">
              <a:solidFill>
                <a:schemeClr val="tx1"/>
              </a:solidFill>
            </a:endParaRPr>
          </a:p>
        </c:rich>
      </c:tx>
      <c:layout>
        <c:manualLayout>
          <c:xMode val="edge"/>
          <c:yMode val="edge"/>
          <c:x val="0.3788049196847057"/>
          <c:y val="1.81880095984316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5829924708054291"/>
          <c:y val="7.9885779936222617E-2"/>
          <c:w val="0.80196442072682694"/>
          <c:h val="0.79400400358986434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Sheet8!$L$4</c:f>
              <c:strCache>
                <c:ptCount val="1"/>
                <c:pt idx="0">
                  <c:v>LTR fraction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tx1"/>
                </a:solidFill>
                <a:prstDash val="solid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5.5583915081921842E-2"/>
                  <c:y val="0.55587299263568601"/>
                </c:manualLayout>
              </c:layout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400" b="1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Sheet8!$K$5:$K$200</c:f>
              <c:numCache>
                <c:formatCode>0.00E+00</c:formatCode>
                <c:ptCount val="196"/>
                <c:pt idx="0">
                  <c:v>1.040632E-2</c:v>
                </c:pt>
                <c:pt idx="1">
                  <c:v>1.221642E-2</c:v>
                </c:pt>
                <c:pt idx="2">
                  <c:v>9.7873030000000007E-3</c:v>
                </c:pt>
                <c:pt idx="3">
                  <c:v>2.1043530000000001E-2</c:v>
                </c:pt>
                <c:pt idx="4">
                  <c:v>1.7625499999999999E-2</c:v>
                </c:pt>
                <c:pt idx="5">
                  <c:v>8.95081E-3</c:v>
                </c:pt>
                <c:pt idx="6">
                  <c:v>7.1606869999999998E-3</c:v>
                </c:pt>
                <c:pt idx="7">
                  <c:v>7.2124590000000001E-3</c:v>
                </c:pt>
                <c:pt idx="8">
                  <c:v>4.994879E-2</c:v>
                </c:pt>
                <c:pt idx="9">
                  <c:v>5.7737419999999998E-2</c:v>
                </c:pt>
                <c:pt idx="10">
                  <c:v>5.8319389999999999E-2</c:v>
                </c:pt>
                <c:pt idx="11">
                  <c:v>6.0718389999999997E-2</c:v>
                </c:pt>
                <c:pt idx="12">
                  <c:v>6.0740750000000003E-2</c:v>
                </c:pt>
                <c:pt idx="13">
                  <c:v>9.7080310000000003E-2</c:v>
                </c:pt>
                <c:pt idx="14">
                  <c:v>8.4818289999999998E-3</c:v>
                </c:pt>
                <c:pt idx="15">
                  <c:v>3.1930539999999999E-3</c:v>
                </c:pt>
                <c:pt idx="16">
                  <c:v>8.6559189999999998E-3</c:v>
                </c:pt>
                <c:pt idx="17">
                  <c:v>0.10136969999999999</c:v>
                </c:pt>
                <c:pt idx="18">
                  <c:v>4.3678689999999999E-2</c:v>
                </c:pt>
                <c:pt idx="19">
                  <c:v>5.7654530000000002E-2</c:v>
                </c:pt>
                <c:pt idx="20">
                  <c:v>6.5324839999999995E-2</c:v>
                </c:pt>
                <c:pt idx="21">
                  <c:v>1.7075170000000001E-2</c:v>
                </c:pt>
                <c:pt idx="22">
                  <c:v>1.003106E-2</c:v>
                </c:pt>
                <c:pt idx="23">
                  <c:v>1.8790910000000001E-2</c:v>
                </c:pt>
                <c:pt idx="24">
                  <c:v>1.714922E-2</c:v>
                </c:pt>
                <c:pt idx="25">
                  <c:v>7.2319640000000004E-2</c:v>
                </c:pt>
                <c:pt idx="26">
                  <c:v>3.3867319999999999E-3</c:v>
                </c:pt>
                <c:pt idx="27">
                  <c:v>2.0911160000000001E-3</c:v>
                </c:pt>
                <c:pt idx="28">
                  <c:v>1.6365319999999999E-2</c:v>
                </c:pt>
                <c:pt idx="29">
                  <c:v>2.299816E-2</c:v>
                </c:pt>
                <c:pt idx="30">
                  <c:v>3.0624979999999999E-3</c:v>
                </c:pt>
                <c:pt idx="31">
                  <c:v>9.8483300000000006E-4</c:v>
                </c:pt>
                <c:pt idx="32">
                  <c:v>9.8483300000000006E-4</c:v>
                </c:pt>
                <c:pt idx="33">
                  <c:v>1.042584E-3</c:v>
                </c:pt>
                <c:pt idx="34">
                  <c:v>1.437818E-3</c:v>
                </c:pt>
                <c:pt idx="35">
                  <c:v>5.4776140000000001E-2</c:v>
                </c:pt>
                <c:pt idx="36">
                  <c:v>2.1798070000000002E-3</c:v>
                </c:pt>
                <c:pt idx="37">
                  <c:v>1.2585109999999999E-3</c:v>
                </c:pt>
                <c:pt idx="38">
                  <c:v>1.153263E-2</c:v>
                </c:pt>
                <c:pt idx="39">
                  <c:v>8.5044089999999992E-3</c:v>
                </c:pt>
                <c:pt idx="40">
                  <c:v>9.6686759999999997E-2</c:v>
                </c:pt>
                <c:pt idx="41">
                  <c:v>6.4359169999999993E-2</c:v>
                </c:pt>
                <c:pt idx="42">
                  <c:v>6.7538750000000003E-3</c:v>
                </c:pt>
                <c:pt idx="43">
                  <c:v>1.515169E-3</c:v>
                </c:pt>
                <c:pt idx="44">
                  <c:v>1.930511E-3</c:v>
                </c:pt>
                <c:pt idx="45">
                  <c:v>1.1260720000000001E-3</c:v>
                </c:pt>
                <c:pt idx="46">
                  <c:v>1.1260720000000001E-3</c:v>
                </c:pt>
                <c:pt idx="47">
                  <c:v>4.1330220000000001E-2</c:v>
                </c:pt>
                <c:pt idx="48">
                  <c:v>4.4140749999999999E-2</c:v>
                </c:pt>
                <c:pt idx="49">
                  <c:v>1.3138769999999999E-2</c:v>
                </c:pt>
                <c:pt idx="50">
                  <c:v>1.2524280000000001E-3</c:v>
                </c:pt>
                <c:pt idx="51">
                  <c:v>1.6203490000000001E-2</c:v>
                </c:pt>
                <c:pt idx="52">
                  <c:v>1.6473680000000001E-2</c:v>
                </c:pt>
                <c:pt idx="53">
                  <c:v>1.662976E-2</c:v>
                </c:pt>
                <c:pt idx="54">
                  <c:v>2.3896030000000001E-3</c:v>
                </c:pt>
                <c:pt idx="55">
                  <c:v>7.3505529999999997E-4</c:v>
                </c:pt>
                <c:pt idx="56">
                  <c:v>9.0606289999999999E-4</c:v>
                </c:pt>
                <c:pt idx="57">
                  <c:v>9.0914610000000003E-3</c:v>
                </c:pt>
                <c:pt idx="58">
                  <c:v>1.5737500000000001E-3</c:v>
                </c:pt>
                <c:pt idx="59">
                  <c:v>5.5322599999999998E-3</c:v>
                </c:pt>
                <c:pt idx="60">
                  <c:v>6.7361660000000004E-2</c:v>
                </c:pt>
                <c:pt idx="61">
                  <c:v>8.7727349999999998E-4</c:v>
                </c:pt>
                <c:pt idx="62">
                  <c:v>1.740024E-3</c:v>
                </c:pt>
                <c:pt idx="63">
                  <c:v>5.9535640000000004E-4</c:v>
                </c:pt>
                <c:pt idx="64">
                  <c:v>5.9535640000000004E-4</c:v>
                </c:pt>
                <c:pt idx="65">
                  <c:v>9.9639780000000001E-3</c:v>
                </c:pt>
                <c:pt idx="66">
                  <c:v>2.291818E-2</c:v>
                </c:pt>
                <c:pt idx="67">
                  <c:v>1.0171879999999999E-2</c:v>
                </c:pt>
                <c:pt idx="68">
                  <c:v>2.167403E-3</c:v>
                </c:pt>
                <c:pt idx="69">
                  <c:v>4.6938700000000002E-3</c:v>
                </c:pt>
                <c:pt idx="70">
                  <c:v>2.3644700000000001E-2</c:v>
                </c:pt>
                <c:pt idx="71">
                  <c:v>2.3688580000000001E-2</c:v>
                </c:pt>
                <c:pt idx="72">
                  <c:v>2.227967E-3</c:v>
                </c:pt>
                <c:pt idx="73">
                  <c:v>1.0810590000000001E-3</c:v>
                </c:pt>
                <c:pt idx="74">
                  <c:v>5.6860530000000002E-4</c:v>
                </c:pt>
                <c:pt idx="75">
                  <c:v>1.1211369999999999E-3</c:v>
                </c:pt>
                <c:pt idx="76">
                  <c:v>1.151334E-3</c:v>
                </c:pt>
                <c:pt idx="77">
                  <c:v>1.948459E-2</c:v>
                </c:pt>
                <c:pt idx="78">
                  <c:v>4.437924E-2</c:v>
                </c:pt>
                <c:pt idx="79">
                  <c:v>1.5929579999999999E-2</c:v>
                </c:pt>
                <c:pt idx="80">
                  <c:v>1.700177E-3</c:v>
                </c:pt>
                <c:pt idx="81">
                  <c:v>1.2405599999999999E-3</c:v>
                </c:pt>
                <c:pt idx="82">
                  <c:v>5.7331910000000003E-3</c:v>
                </c:pt>
                <c:pt idx="83">
                  <c:v>2.7708880000000002E-2</c:v>
                </c:pt>
                <c:pt idx="84">
                  <c:v>4.8038229999999996E-3</c:v>
                </c:pt>
                <c:pt idx="85">
                  <c:v>1.365364E-3</c:v>
                </c:pt>
                <c:pt idx="86">
                  <c:v>1.369706E-3</c:v>
                </c:pt>
                <c:pt idx="87">
                  <c:v>2.4454920000000001E-3</c:v>
                </c:pt>
                <c:pt idx="88">
                  <c:v>9.6340179999999996E-4</c:v>
                </c:pt>
                <c:pt idx="89">
                  <c:v>1.423278E-3</c:v>
                </c:pt>
                <c:pt idx="90">
                  <c:v>8.7855069999999997E-3</c:v>
                </c:pt>
                <c:pt idx="91">
                  <c:v>8.9519929999999998E-2</c:v>
                </c:pt>
                <c:pt idx="92">
                  <c:v>2.9567889999999999E-2</c:v>
                </c:pt>
                <c:pt idx="93">
                  <c:v>2.657866E-2</c:v>
                </c:pt>
                <c:pt idx="94">
                  <c:v>2.9632819999999998E-3</c:v>
                </c:pt>
                <c:pt idx="95">
                  <c:v>4.811266E-4</c:v>
                </c:pt>
                <c:pt idx="96">
                  <c:v>2.0682389999999999E-3</c:v>
                </c:pt>
                <c:pt idx="97">
                  <c:v>2.1052240000000002E-3</c:v>
                </c:pt>
                <c:pt idx="98">
                  <c:v>8.5774320000000001E-2</c:v>
                </c:pt>
                <c:pt idx="99">
                  <c:v>1.5868169999999999E-3</c:v>
                </c:pt>
                <c:pt idx="100">
                  <c:v>1.6027490000000001E-3</c:v>
                </c:pt>
                <c:pt idx="101">
                  <c:v>3.13547E-3</c:v>
                </c:pt>
                <c:pt idx="102">
                  <c:v>9.086834E-4</c:v>
                </c:pt>
                <c:pt idx="103">
                  <c:v>8.1199989999999993E-3</c:v>
                </c:pt>
                <c:pt idx="104">
                  <c:v>1.1876650000000001E-3</c:v>
                </c:pt>
                <c:pt idx="105">
                  <c:v>1.515742E-2</c:v>
                </c:pt>
                <c:pt idx="106">
                  <c:v>2.8473209999999999E-2</c:v>
                </c:pt>
                <c:pt idx="107">
                  <c:v>9.7238200000000004E-4</c:v>
                </c:pt>
                <c:pt idx="108">
                  <c:v>4.3573160000000001E-4</c:v>
                </c:pt>
                <c:pt idx="109">
                  <c:v>4.3573160000000001E-4</c:v>
                </c:pt>
                <c:pt idx="110">
                  <c:v>1.01033E-3</c:v>
                </c:pt>
                <c:pt idx="111">
                  <c:v>5.7613480000000003E-3</c:v>
                </c:pt>
                <c:pt idx="112">
                  <c:v>2.4428729999999999E-3</c:v>
                </c:pt>
                <c:pt idx="113">
                  <c:v>2.4742829999999999E-3</c:v>
                </c:pt>
                <c:pt idx="114">
                  <c:v>1.3537250000000001E-3</c:v>
                </c:pt>
                <c:pt idx="115">
                  <c:v>1.159939E-3</c:v>
                </c:pt>
                <c:pt idx="116">
                  <c:v>2.7610869999999999E-2</c:v>
                </c:pt>
                <c:pt idx="117">
                  <c:v>2.0311249999999999E-3</c:v>
                </c:pt>
                <c:pt idx="118">
                  <c:v>2.375935E-3</c:v>
                </c:pt>
                <c:pt idx="119">
                  <c:v>8.6467330000000002E-3</c:v>
                </c:pt>
                <c:pt idx="120">
                  <c:v>1.552758E-3</c:v>
                </c:pt>
                <c:pt idx="121">
                  <c:v>1.093419E-2</c:v>
                </c:pt>
                <c:pt idx="122">
                  <c:v>1.7543329999999999E-2</c:v>
                </c:pt>
                <c:pt idx="123">
                  <c:v>1.160634E-2</c:v>
                </c:pt>
                <c:pt idx="124">
                  <c:v>1.420113E-3</c:v>
                </c:pt>
                <c:pt idx="125">
                  <c:v>1.6421939999999999E-2</c:v>
                </c:pt>
                <c:pt idx="126">
                  <c:v>9.2485500000000003E-4</c:v>
                </c:pt>
                <c:pt idx="127">
                  <c:v>1.778165E-3</c:v>
                </c:pt>
                <c:pt idx="128">
                  <c:v>1.216598E-2</c:v>
                </c:pt>
                <c:pt idx="129">
                  <c:v>4.0246350000000004E-3</c:v>
                </c:pt>
                <c:pt idx="130">
                  <c:v>1.5212730000000001E-3</c:v>
                </c:pt>
                <c:pt idx="131">
                  <c:v>2.983011E-2</c:v>
                </c:pt>
                <c:pt idx="132">
                  <c:v>1.0272659999999999E-2</c:v>
                </c:pt>
                <c:pt idx="133">
                  <c:v>3.2899100000000001E-3</c:v>
                </c:pt>
                <c:pt idx="134">
                  <c:v>1.003253E-3</c:v>
                </c:pt>
                <c:pt idx="135">
                  <c:v>1.8704380000000001E-3</c:v>
                </c:pt>
                <c:pt idx="136">
                  <c:v>2.5630150000000001E-2</c:v>
                </c:pt>
                <c:pt idx="137">
                  <c:v>5.4595219999999996E-3</c:v>
                </c:pt>
                <c:pt idx="138">
                  <c:v>1.6224480000000001E-3</c:v>
                </c:pt>
                <c:pt idx="139">
                  <c:v>3.413017E-3</c:v>
                </c:pt>
                <c:pt idx="140">
                  <c:v>7.9339080000000006E-2</c:v>
                </c:pt>
                <c:pt idx="141">
                  <c:v>5.1298689999999996E-3</c:v>
                </c:pt>
                <c:pt idx="142">
                  <c:v>1.094315E-3</c:v>
                </c:pt>
                <c:pt idx="143">
                  <c:v>1.1068989999999999E-3</c:v>
                </c:pt>
                <c:pt idx="144">
                  <c:v>5.6041090000000002E-2</c:v>
                </c:pt>
                <c:pt idx="145">
                  <c:v>2.0863140000000001E-3</c:v>
                </c:pt>
                <c:pt idx="146">
                  <c:v>1.455675E-3</c:v>
                </c:pt>
                <c:pt idx="147">
                  <c:v>9.0239059999999997E-4</c:v>
                </c:pt>
                <c:pt idx="148">
                  <c:v>1.172677E-3</c:v>
                </c:pt>
                <c:pt idx="149">
                  <c:v>2.289828E-2</c:v>
                </c:pt>
                <c:pt idx="150">
                  <c:v>8.9470339999999995E-3</c:v>
                </c:pt>
                <c:pt idx="151">
                  <c:v>1.8267120000000001E-3</c:v>
                </c:pt>
                <c:pt idx="152">
                  <c:v>3.3602010000000002E-3</c:v>
                </c:pt>
                <c:pt idx="153">
                  <c:v>1.877735E-3</c:v>
                </c:pt>
                <c:pt idx="154">
                  <c:v>9.8338390000000009E-4</c:v>
                </c:pt>
                <c:pt idx="155">
                  <c:v>3.2423389999999998E-4</c:v>
                </c:pt>
                <c:pt idx="156">
                  <c:v>1.0000460000000001E-3</c:v>
                </c:pt>
                <c:pt idx="157">
                  <c:v>1.286487E-3</c:v>
                </c:pt>
                <c:pt idx="158">
                  <c:v>3.147726E-3</c:v>
                </c:pt>
                <c:pt idx="159">
                  <c:v>6.3965769999999996E-3</c:v>
                </c:pt>
                <c:pt idx="160">
                  <c:v>5.6872750000000005E-4</c:v>
                </c:pt>
                <c:pt idx="161">
                  <c:v>1.3535490000000001E-2</c:v>
                </c:pt>
                <c:pt idx="162">
                  <c:v>1.7409820000000001E-3</c:v>
                </c:pt>
                <c:pt idx="163">
                  <c:v>1.484472E-2</c:v>
                </c:pt>
                <c:pt idx="164">
                  <c:v>1.7909499999999998E-2</c:v>
                </c:pt>
                <c:pt idx="165">
                  <c:v>2.1264700000000001E-3</c:v>
                </c:pt>
                <c:pt idx="166">
                  <c:v>6.9308839999999997E-2</c:v>
                </c:pt>
                <c:pt idx="167">
                  <c:v>2.5841480000000001E-3</c:v>
                </c:pt>
                <c:pt idx="168">
                  <c:v>2.5885779999999998E-3</c:v>
                </c:pt>
                <c:pt idx="169">
                  <c:v>2.4694310000000001E-2</c:v>
                </c:pt>
                <c:pt idx="170">
                  <c:v>1.189802E-3</c:v>
                </c:pt>
                <c:pt idx="171">
                  <c:v>6.9600399999999996E-4</c:v>
                </c:pt>
                <c:pt idx="172">
                  <c:v>2.3391689999999999E-3</c:v>
                </c:pt>
                <c:pt idx="173">
                  <c:v>1.9787149999999998E-3</c:v>
                </c:pt>
                <c:pt idx="174">
                  <c:v>7.5698140000000002E-3</c:v>
                </c:pt>
                <c:pt idx="175">
                  <c:v>4.7484339999999999E-4</c:v>
                </c:pt>
                <c:pt idx="176">
                  <c:v>2.7907209999999999E-3</c:v>
                </c:pt>
                <c:pt idx="177">
                  <c:v>3.2280870000000003E-2</c:v>
                </c:pt>
                <c:pt idx="178">
                  <c:v>2.4440859999999998E-3</c:v>
                </c:pt>
                <c:pt idx="179">
                  <c:v>3.0648209999999999E-4</c:v>
                </c:pt>
                <c:pt idx="180">
                  <c:v>2.486795E-3</c:v>
                </c:pt>
                <c:pt idx="181">
                  <c:v>7.6863110000000001E-4</c:v>
                </c:pt>
                <c:pt idx="182">
                  <c:v>1.0624790000000001E-3</c:v>
                </c:pt>
                <c:pt idx="183">
                  <c:v>3.3653379999999998E-3</c:v>
                </c:pt>
                <c:pt idx="184">
                  <c:v>3.0020270000000002E-2</c:v>
                </c:pt>
                <c:pt idx="185">
                  <c:v>7.8428639999999995E-4</c:v>
                </c:pt>
                <c:pt idx="186">
                  <c:v>5.3685950000000005E-4</c:v>
                </c:pt>
                <c:pt idx="187">
                  <c:v>2.971844E-3</c:v>
                </c:pt>
                <c:pt idx="188">
                  <c:v>7.9567050000000001E-4</c:v>
                </c:pt>
                <c:pt idx="189">
                  <c:v>2.1520900000000002E-3</c:v>
                </c:pt>
                <c:pt idx="190">
                  <c:v>1.091893E-3</c:v>
                </c:pt>
                <c:pt idx="191">
                  <c:v>1.0976040000000001E-3</c:v>
                </c:pt>
                <c:pt idx="192">
                  <c:v>2.169093E-3</c:v>
                </c:pt>
                <c:pt idx="193">
                  <c:v>8.1345810000000001E-4</c:v>
                </c:pt>
                <c:pt idx="194">
                  <c:v>5.4345009999999996E-3</c:v>
                </c:pt>
                <c:pt idx="195">
                  <c:v>3.0694059999999998E-3</c:v>
                </c:pt>
              </c:numCache>
            </c:numRef>
          </c:xVal>
          <c:yVal>
            <c:numRef>
              <c:f>Sheet8!$L$5:$L$200</c:f>
              <c:numCache>
                <c:formatCode>0.00E+00</c:formatCode>
                <c:ptCount val="196"/>
                <c:pt idx="0">
                  <c:v>1.7196515442923409E-2</c:v>
                </c:pt>
                <c:pt idx="1">
                  <c:v>1.6517705622808011E-2</c:v>
                </c:pt>
                <c:pt idx="2">
                  <c:v>1.3915601312365652E-2</c:v>
                </c:pt>
                <c:pt idx="3">
                  <c:v>1.8441000113134969E-2</c:v>
                </c:pt>
                <c:pt idx="4">
                  <c:v>1.7083380472904176E-2</c:v>
                </c:pt>
                <c:pt idx="5">
                  <c:v>1.2557981672134857E-2</c:v>
                </c:pt>
                <c:pt idx="6">
                  <c:v>1.153976694196176E-2</c:v>
                </c:pt>
                <c:pt idx="7">
                  <c:v>1.153976694196176E-2</c:v>
                </c:pt>
                <c:pt idx="8">
                  <c:v>2.5568503224346645E-2</c:v>
                </c:pt>
                <c:pt idx="9">
                  <c:v>2.7491797714673607E-2</c:v>
                </c:pt>
                <c:pt idx="10">
                  <c:v>2.7491797714673607E-2</c:v>
                </c:pt>
                <c:pt idx="11">
                  <c:v>2.7491797714673607E-2</c:v>
                </c:pt>
                <c:pt idx="12">
                  <c:v>2.7491797714673607E-2</c:v>
                </c:pt>
                <c:pt idx="13">
                  <c:v>3.190406154542369E-2</c:v>
                </c:pt>
                <c:pt idx="14">
                  <c:v>9.390202511596335E-3</c:v>
                </c:pt>
                <c:pt idx="15">
                  <c:v>6.5618282611155107E-3</c:v>
                </c:pt>
                <c:pt idx="16">
                  <c:v>9.390202511596335E-3</c:v>
                </c:pt>
                <c:pt idx="17">
                  <c:v>3.190406154542369E-2</c:v>
                </c:pt>
                <c:pt idx="18">
                  <c:v>1.6630840592827243E-2</c:v>
                </c:pt>
                <c:pt idx="19">
                  <c:v>1.9572349813327301E-2</c:v>
                </c:pt>
                <c:pt idx="20">
                  <c:v>2.0590564543500396E-2</c:v>
                </c:pt>
                <c:pt idx="21">
                  <c:v>9.5033374816155675E-3</c:v>
                </c:pt>
                <c:pt idx="22">
                  <c:v>7.3537730512501414E-3</c:v>
                </c:pt>
                <c:pt idx="23">
                  <c:v>9.955877361692499E-3</c:v>
                </c:pt>
                <c:pt idx="24">
                  <c:v>9.5033374816155675E-3</c:v>
                </c:pt>
                <c:pt idx="25">
                  <c:v>2.1495644303654259E-2</c:v>
                </c:pt>
                <c:pt idx="26">
                  <c:v>4.6385337707885504E-3</c:v>
                </c:pt>
                <c:pt idx="27">
                  <c:v>3.7334540106346873E-3</c:v>
                </c:pt>
                <c:pt idx="28">
                  <c:v>8.4851227514424702E-3</c:v>
                </c:pt>
                <c:pt idx="29">
                  <c:v>1.0069012331711731E-2</c:v>
                </c:pt>
                <c:pt idx="30">
                  <c:v>3.9597239506731531E-3</c:v>
                </c:pt>
                <c:pt idx="31">
                  <c:v>2.6021043104423576E-3</c:v>
                </c:pt>
                <c:pt idx="32">
                  <c:v>2.6021043104423576E-3</c:v>
                </c:pt>
                <c:pt idx="33">
                  <c:v>2.6021043104423576E-3</c:v>
                </c:pt>
                <c:pt idx="34">
                  <c:v>2.8283742504808238E-3</c:v>
                </c:pt>
                <c:pt idx="35">
                  <c:v>1.617830071275031E-2</c:v>
                </c:pt>
                <c:pt idx="36">
                  <c:v>3.1677791605385225E-3</c:v>
                </c:pt>
                <c:pt idx="37">
                  <c:v>2.6021043104423576E-3</c:v>
                </c:pt>
                <c:pt idx="38">
                  <c:v>6.4486932910962783E-3</c:v>
                </c:pt>
                <c:pt idx="39">
                  <c:v>5.5436135309424144E-3</c:v>
                </c:pt>
                <c:pt idx="40">
                  <c:v>2.3192668853942753E-2</c:v>
                </c:pt>
                <c:pt idx="41">
                  <c:v>1.7309650412942641E-2</c:v>
                </c:pt>
                <c:pt idx="42">
                  <c:v>4.6385337707885504E-3</c:v>
                </c:pt>
                <c:pt idx="43">
                  <c:v>2.4889693404231247E-3</c:v>
                </c:pt>
                <c:pt idx="44">
                  <c:v>2.7152392804615905E-3</c:v>
                </c:pt>
                <c:pt idx="45">
                  <c:v>2.1495644303654261E-3</c:v>
                </c:pt>
                <c:pt idx="46">
                  <c:v>2.1495644303654261E-3</c:v>
                </c:pt>
                <c:pt idx="47">
                  <c:v>1.2218576762077158E-2</c:v>
                </c:pt>
                <c:pt idx="48">
                  <c:v>1.267111664215409E-2</c:v>
                </c:pt>
                <c:pt idx="49">
                  <c:v>6.1092883810385792E-3</c:v>
                </c:pt>
                <c:pt idx="50">
                  <c:v>2.1495644303654261E-3</c:v>
                </c:pt>
                <c:pt idx="51">
                  <c:v>6.7880982011539765E-3</c:v>
                </c:pt>
                <c:pt idx="52">
                  <c:v>6.7880982011539765E-3</c:v>
                </c:pt>
                <c:pt idx="53">
                  <c:v>6.7880982011539765E-3</c:v>
                </c:pt>
                <c:pt idx="54">
                  <c:v>2.6021043104423576E-3</c:v>
                </c:pt>
                <c:pt idx="55">
                  <c:v>1.6970245502884941E-3</c:v>
                </c:pt>
                <c:pt idx="56">
                  <c:v>1.810159520307727E-3</c:v>
                </c:pt>
                <c:pt idx="57">
                  <c:v>4.7516687408077837E-3</c:v>
                </c:pt>
                <c:pt idx="58">
                  <c:v>2.1495644303654261E-3</c:v>
                </c:pt>
                <c:pt idx="59">
                  <c:v>3.620319040615454E-3</c:v>
                </c:pt>
                <c:pt idx="60">
                  <c:v>1.6065165742731077E-2</c:v>
                </c:pt>
                <c:pt idx="61">
                  <c:v>1.6970245502884941E-3</c:v>
                </c:pt>
                <c:pt idx="62">
                  <c:v>2.1495644303654261E-3</c:v>
                </c:pt>
                <c:pt idx="63">
                  <c:v>1.4707546102500284E-3</c:v>
                </c:pt>
                <c:pt idx="64">
                  <c:v>1.4707546102500284E-3</c:v>
                </c:pt>
                <c:pt idx="65">
                  <c:v>4.7516687408077837E-3</c:v>
                </c:pt>
                <c:pt idx="66">
                  <c:v>7.6931779613078404E-3</c:v>
                </c:pt>
                <c:pt idx="67">
                  <c:v>4.7516687408077837E-3</c:v>
                </c:pt>
                <c:pt idx="68">
                  <c:v>2.262699400384659E-3</c:v>
                </c:pt>
                <c:pt idx="69">
                  <c:v>3.1677791605385225E-3</c:v>
                </c:pt>
                <c:pt idx="70">
                  <c:v>7.6931779613078404E-3</c:v>
                </c:pt>
                <c:pt idx="71">
                  <c:v>7.6931779613078404E-3</c:v>
                </c:pt>
                <c:pt idx="72">
                  <c:v>2.262699400384659E-3</c:v>
                </c:pt>
                <c:pt idx="73">
                  <c:v>1.6970245502884941E-3</c:v>
                </c:pt>
                <c:pt idx="74">
                  <c:v>1.3576196402307953E-3</c:v>
                </c:pt>
                <c:pt idx="75">
                  <c:v>1.6970245502884941E-3</c:v>
                </c:pt>
                <c:pt idx="76">
                  <c:v>1.6970245502884941E-3</c:v>
                </c:pt>
                <c:pt idx="77">
                  <c:v>6.6749632311347441E-3</c:v>
                </c:pt>
                <c:pt idx="78">
                  <c:v>1.1426631971942528E-2</c:v>
                </c:pt>
                <c:pt idx="79">
                  <c:v>5.8830184410001134E-3</c:v>
                </c:pt>
                <c:pt idx="80">
                  <c:v>1.9232944903269601E-3</c:v>
                </c:pt>
                <c:pt idx="81">
                  <c:v>1.6970245502884941E-3</c:v>
                </c:pt>
                <c:pt idx="82">
                  <c:v>3.2809141305577554E-3</c:v>
                </c:pt>
                <c:pt idx="83">
                  <c:v>8.1457178413847729E-3</c:v>
                </c:pt>
                <c:pt idx="84">
                  <c:v>2.9415092205000567E-3</c:v>
                </c:pt>
                <c:pt idx="85">
                  <c:v>1.6970245502884941E-3</c:v>
                </c:pt>
                <c:pt idx="86">
                  <c:v>1.6970245502884941E-3</c:v>
                </c:pt>
                <c:pt idx="87">
                  <c:v>2.1495644303654261E-3</c:v>
                </c:pt>
                <c:pt idx="88">
                  <c:v>1.4707546102500284E-3</c:v>
                </c:pt>
                <c:pt idx="89">
                  <c:v>1.6970245502884941E-3</c:v>
                </c:pt>
                <c:pt idx="90">
                  <c:v>3.9597239506731531E-3</c:v>
                </c:pt>
                <c:pt idx="91">
                  <c:v>1.8327865143115737E-2</c:v>
                </c:pt>
                <c:pt idx="92">
                  <c:v>8.2588528114040053E-3</c:v>
                </c:pt>
                <c:pt idx="93">
                  <c:v>7.6931779613078404E-3</c:v>
                </c:pt>
                <c:pt idx="94">
                  <c:v>2.262699400384659E-3</c:v>
                </c:pt>
                <c:pt idx="95">
                  <c:v>1.1313497001923295E-3</c:v>
                </c:pt>
                <c:pt idx="96">
                  <c:v>1.9232944903269601E-3</c:v>
                </c:pt>
                <c:pt idx="97">
                  <c:v>1.9232944903269601E-3</c:v>
                </c:pt>
                <c:pt idx="98">
                  <c:v>1.7535920352981106E-2</c:v>
                </c:pt>
                <c:pt idx="99">
                  <c:v>1.6970245502884941E-3</c:v>
                </c:pt>
                <c:pt idx="100">
                  <c:v>1.6970245502884941E-3</c:v>
                </c:pt>
                <c:pt idx="101">
                  <c:v>2.262699400384659E-3</c:v>
                </c:pt>
                <c:pt idx="102">
                  <c:v>1.3576196402307953E-3</c:v>
                </c:pt>
                <c:pt idx="103">
                  <c:v>3.620319040615454E-3</c:v>
                </c:pt>
                <c:pt idx="104">
                  <c:v>1.4707546102500284E-3</c:v>
                </c:pt>
                <c:pt idx="105">
                  <c:v>5.2042086208847153E-3</c:v>
                </c:pt>
                <c:pt idx="106">
                  <c:v>7.8063129313270729E-3</c:v>
                </c:pt>
                <c:pt idx="107">
                  <c:v>1.3576196402307953E-3</c:v>
                </c:pt>
                <c:pt idx="108">
                  <c:v>1.0182147301730966E-3</c:v>
                </c:pt>
                <c:pt idx="109">
                  <c:v>1.0182147301730966E-3</c:v>
                </c:pt>
                <c:pt idx="110">
                  <c:v>1.3576196402307953E-3</c:v>
                </c:pt>
                <c:pt idx="111">
                  <c:v>2.9415092205000567E-3</c:v>
                </c:pt>
                <c:pt idx="112">
                  <c:v>1.9232944903269601E-3</c:v>
                </c:pt>
                <c:pt idx="113">
                  <c:v>1.9232944903269601E-3</c:v>
                </c:pt>
                <c:pt idx="114">
                  <c:v>1.4707546102500284E-3</c:v>
                </c:pt>
                <c:pt idx="115">
                  <c:v>1.3576196402307953E-3</c:v>
                </c:pt>
                <c:pt idx="116">
                  <c:v>7.3537730512501414E-3</c:v>
                </c:pt>
                <c:pt idx="117">
                  <c:v>1.6970245502884941E-3</c:v>
                </c:pt>
                <c:pt idx="118">
                  <c:v>1.810159520307727E-3</c:v>
                </c:pt>
                <c:pt idx="119">
                  <c:v>3.5071840705962211E-3</c:v>
                </c:pt>
                <c:pt idx="120">
                  <c:v>1.4707546102500284E-3</c:v>
                </c:pt>
                <c:pt idx="121">
                  <c:v>3.9597239506731531E-3</c:v>
                </c:pt>
                <c:pt idx="122">
                  <c:v>5.3173435909039486E-3</c:v>
                </c:pt>
                <c:pt idx="123">
                  <c:v>4.0728589206923864E-3</c:v>
                </c:pt>
                <c:pt idx="124">
                  <c:v>1.3576196402307953E-3</c:v>
                </c:pt>
                <c:pt idx="125">
                  <c:v>4.9779386808462495E-3</c:v>
                </c:pt>
                <c:pt idx="126">
                  <c:v>1.1313497001923295E-3</c:v>
                </c:pt>
                <c:pt idx="127">
                  <c:v>1.4707546102500284E-3</c:v>
                </c:pt>
                <c:pt idx="128">
                  <c:v>4.0728589206923864E-3</c:v>
                </c:pt>
                <c:pt idx="129">
                  <c:v>2.1495644303654261E-3</c:v>
                </c:pt>
                <c:pt idx="130">
                  <c:v>1.3576196402307953E-3</c:v>
                </c:pt>
                <c:pt idx="131">
                  <c:v>7.3537730512501414E-3</c:v>
                </c:pt>
                <c:pt idx="132">
                  <c:v>3.620319040615454E-3</c:v>
                </c:pt>
                <c:pt idx="133">
                  <c:v>1.9232944903269601E-3</c:v>
                </c:pt>
                <c:pt idx="134">
                  <c:v>1.1313497001923295E-3</c:v>
                </c:pt>
                <c:pt idx="135">
                  <c:v>1.4707546102500284E-3</c:v>
                </c:pt>
                <c:pt idx="136">
                  <c:v>6.5618282611155107E-3</c:v>
                </c:pt>
                <c:pt idx="137">
                  <c:v>2.4889693404231247E-3</c:v>
                </c:pt>
                <c:pt idx="138">
                  <c:v>1.3576196402307953E-3</c:v>
                </c:pt>
                <c:pt idx="139">
                  <c:v>1.9232944903269601E-3</c:v>
                </c:pt>
                <c:pt idx="140">
                  <c:v>1.5160085982577214E-2</c:v>
                </c:pt>
                <c:pt idx="141">
                  <c:v>2.3758343704038919E-3</c:v>
                </c:pt>
                <c:pt idx="142">
                  <c:v>1.1313497001923295E-3</c:v>
                </c:pt>
                <c:pt idx="143">
                  <c:v>1.1313497001923295E-3</c:v>
                </c:pt>
                <c:pt idx="144">
                  <c:v>1.1426631971942528E-2</c:v>
                </c:pt>
                <c:pt idx="145">
                  <c:v>1.4707546102500284E-3</c:v>
                </c:pt>
                <c:pt idx="146">
                  <c:v>1.2444846702115624E-3</c:v>
                </c:pt>
                <c:pt idx="147">
                  <c:v>1.0182147301730966E-3</c:v>
                </c:pt>
                <c:pt idx="148">
                  <c:v>1.1313497001923295E-3</c:v>
                </c:pt>
                <c:pt idx="149">
                  <c:v>5.8830184410001134E-3</c:v>
                </c:pt>
                <c:pt idx="150">
                  <c:v>3.1677791605385225E-3</c:v>
                </c:pt>
                <c:pt idx="151">
                  <c:v>1.3576196402307953E-3</c:v>
                </c:pt>
                <c:pt idx="152">
                  <c:v>1.810159520307727E-3</c:v>
                </c:pt>
                <c:pt idx="153">
                  <c:v>1.3576196402307953E-3</c:v>
                </c:pt>
                <c:pt idx="154">
                  <c:v>1.0182147301730966E-3</c:v>
                </c:pt>
                <c:pt idx="155">
                  <c:v>6.7880982011539763E-4</c:v>
                </c:pt>
                <c:pt idx="156">
                  <c:v>1.0182147301730966E-3</c:v>
                </c:pt>
                <c:pt idx="157">
                  <c:v>1.1313497001923295E-3</c:v>
                </c:pt>
                <c:pt idx="158">
                  <c:v>1.6970245502884941E-3</c:v>
                </c:pt>
                <c:pt idx="159">
                  <c:v>2.4889693404231247E-3</c:v>
                </c:pt>
                <c:pt idx="160">
                  <c:v>7.9194479013463062E-4</c:v>
                </c:pt>
                <c:pt idx="161">
                  <c:v>3.9597239506731531E-3</c:v>
                </c:pt>
                <c:pt idx="162">
                  <c:v>1.2444846702115624E-3</c:v>
                </c:pt>
                <c:pt idx="163">
                  <c:v>4.1859938907116189E-3</c:v>
                </c:pt>
                <c:pt idx="164">
                  <c:v>4.7516687408077837E-3</c:v>
                </c:pt>
                <c:pt idx="165">
                  <c:v>1.3576196402307953E-3</c:v>
                </c:pt>
                <c:pt idx="166">
                  <c:v>1.3010521552211789E-2</c:v>
                </c:pt>
                <c:pt idx="167">
                  <c:v>1.4707546102500284E-3</c:v>
                </c:pt>
                <c:pt idx="168">
                  <c:v>1.4707546102500284E-3</c:v>
                </c:pt>
                <c:pt idx="169">
                  <c:v>5.8830184410001134E-3</c:v>
                </c:pt>
                <c:pt idx="170">
                  <c:v>1.0182147301730966E-3</c:v>
                </c:pt>
                <c:pt idx="171">
                  <c:v>7.9194479013463062E-4</c:v>
                </c:pt>
                <c:pt idx="172">
                  <c:v>1.3576196402307953E-3</c:v>
                </c:pt>
                <c:pt idx="173">
                  <c:v>1.2444846702115624E-3</c:v>
                </c:pt>
                <c:pt idx="174">
                  <c:v>2.6021043104423576E-3</c:v>
                </c:pt>
                <c:pt idx="175">
                  <c:v>6.7880982011539763E-4</c:v>
                </c:pt>
                <c:pt idx="176">
                  <c:v>1.4707546102500284E-3</c:v>
                </c:pt>
                <c:pt idx="177">
                  <c:v>7.0143681411924423E-3</c:v>
                </c:pt>
                <c:pt idx="178">
                  <c:v>1.3576196402307953E-3</c:v>
                </c:pt>
                <c:pt idx="179">
                  <c:v>5.6567485009616475E-4</c:v>
                </c:pt>
                <c:pt idx="180">
                  <c:v>1.3576196402307953E-3</c:v>
                </c:pt>
                <c:pt idx="181">
                  <c:v>7.9194479013463062E-4</c:v>
                </c:pt>
                <c:pt idx="182">
                  <c:v>9.0507976015386351E-4</c:v>
                </c:pt>
                <c:pt idx="183">
                  <c:v>1.5838895802692612E-3</c:v>
                </c:pt>
                <c:pt idx="184">
                  <c:v>6.5618282611155107E-3</c:v>
                </c:pt>
                <c:pt idx="185">
                  <c:v>7.9194479013463062E-4</c:v>
                </c:pt>
                <c:pt idx="186">
                  <c:v>6.7880982011539763E-4</c:v>
                </c:pt>
                <c:pt idx="187">
                  <c:v>1.4707546102500284E-3</c:v>
                </c:pt>
                <c:pt idx="188">
                  <c:v>7.9194479013463062E-4</c:v>
                </c:pt>
                <c:pt idx="189">
                  <c:v>1.2444846702115624E-3</c:v>
                </c:pt>
                <c:pt idx="190">
                  <c:v>9.0507976015386351E-4</c:v>
                </c:pt>
                <c:pt idx="191">
                  <c:v>9.0507976015386351E-4</c:v>
                </c:pt>
                <c:pt idx="192">
                  <c:v>1.2444846702115624E-3</c:v>
                </c:pt>
                <c:pt idx="193">
                  <c:v>7.9194479013463062E-4</c:v>
                </c:pt>
                <c:pt idx="194">
                  <c:v>2.0364294603461932E-3</c:v>
                </c:pt>
                <c:pt idx="195">
                  <c:v>1.4707546102500284E-3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6281288"/>
        <c:axId val="286284816"/>
      </c:scatterChart>
      <c:valAx>
        <c:axId val="28628128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Genome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fraction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0.48425726977511441"/>
              <c:y val="0.9369380493797300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84816"/>
        <c:crosses val="autoZero"/>
        <c:crossBetween val="midCat"/>
      </c:valAx>
      <c:valAx>
        <c:axId val="28628481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400" b="1">
                    <a:solidFill>
                      <a:sysClr val="windowText" lastClr="000000"/>
                    </a:solidFill>
                  </a:rPr>
                  <a:t>LTR</a:t>
                </a:r>
                <a:r>
                  <a:rPr lang="en-US" sz="1400" b="1" baseline="0">
                    <a:solidFill>
                      <a:sysClr val="windowText" lastClr="000000"/>
                    </a:solidFill>
                  </a:rPr>
                  <a:t> set coverage</a:t>
                </a:r>
                <a:endParaRPr lang="en-US" sz="1400" b="1">
                  <a:solidFill>
                    <a:sysClr val="windowText" lastClr="000000"/>
                  </a:solidFill>
                </a:endParaRPr>
              </a:p>
            </c:rich>
          </c:tx>
          <c:layout>
            <c:manualLayout>
              <c:xMode val="edge"/>
              <c:yMode val="edge"/>
              <c:x val="2.7849144657321065E-2"/>
              <c:y val="0.4340752280264020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ysClr val="windowText" lastClr="000000"/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.00E+00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862812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7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0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0.3128</cdr:x>
      <cdr:y>0.09232</cdr:y>
    </cdr:from>
    <cdr:to>
      <cdr:x>0.60562</cdr:x>
      <cdr:y>0.1805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710294" y="580159"/>
          <a:ext cx="2537113" cy="5541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en-US" sz="1200" b="1" dirty="0">
              <a:solidFill>
                <a:srgbClr val="FF0000"/>
              </a:solidFill>
            </a:rPr>
            <a:t>Genomic Regulatory Network 18: </a:t>
          </a:r>
        </a:p>
        <a:p xmlns:a="http://schemas.openxmlformats.org/drawingml/2006/main">
          <a:pPr algn="ctr"/>
          <a:r>
            <a:rPr lang="en-US" sz="1200" b="1" dirty="0">
              <a:solidFill>
                <a:srgbClr val="FF0000"/>
              </a:solidFill>
            </a:rPr>
            <a:t>Regulation of membrane potential</a:t>
          </a:r>
        </a:p>
      </cdr:txBody>
    </cdr:sp>
  </cdr:relSizeAnchor>
  <cdr:relSizeAnchor xmlns:cdr="http://schemas.openxmlformats.org/drawingml/2006/chartDrawing">
    <cdr:from>
      <cdr:x>0.14791</cdr:x>
      <cdr:y>0.2177</cdr:y>
    </cdr:from>
    <cdr:to>
      <cdr:x>0.9554</cdr:x>
      <cdr:y>0.86531</cdr:y>
    </cdr:to>
    <cdr:sp macro="" textlink="">
      <cdr:nvSpPr>
        <cdr:cNvPr id="4" name="Trapezoid 3"/>
        <cdr:cNvSpPr/>
      </cdr:nvSpPr>
      <cdr:spPr>
        <a:xfrm xmlns:a="http://schemas.openxmlformats.org/drawingml/2006/main">
          <a:off x="1281546" y="1368135"/>
          <a:ext cx="6996545" cy="4069773"/>
        </a:xfrm>
        <a:prstGeom xmlns:a="http://schemas.openxmlformats.org/drawingml/2006/main" prst="trapezoid">
          <a:avLst/>
        </a:prstGeom>
        <a:gradFill xmlns:a="http://schemas.openxmlformats.org/drawingml/2006/main" flip="none" rotWithShape="1">
          <a:gsLst>
            <a:gs pos="51000">
              <a:schemeClr val="accent1">
                <a:lumMod val="5000"/>
                <a:lumOff val="95000"/>
                <a:alpha val="0"/>
              </a:schemeClr>
            </a:gs>
            <a:gs pos="100000">
              <a:srgbClr val="FFFF00"/>
            </a:gs>
            <a:gs pos="97000">
              <a:srgbClr val="FFFF00"/>
            </a:gs>
            <a:gs pos="0">
              <a:schemeClr val="accent1">
                <a:lumMod val="30000"/>
                <a:lumOff val="70000"/>
                <a:alpha val="26000"/>
              </a:schemeClr>
            </a:gs>
          </a:gsLst>
          <a:lin ang="16200000" scaled="1"/>
          <a:tileRect/>
        </a:gra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0.26283</cdr:x>
      <cdr:y>0.21881</cdr:y>
    </cdr:from>
    <cdr:to>
      <cdr:x>0.83947</cdr:x>
      <cdr:y>0.25491</cdr:y>
    </cdr:to>
    <cdr:sp macro="" textlink="">
      <cdr:nvSpPr>
        <cdr:cNvPr id="7" name="Right Bracket 6"/>
        <cdr:cNvSpPr/>
      </cdr:nvSpPr>
      <cdr:spPr>
        <a:xfrm xmlns:a="http://schemas.openxmlformats.org/drawingml/2006/main" rot="16200000">
          <a:off x="4662056" y="-1009651"/>
          <a:ext cx="226868" cy="4996298"/>
        </a:xfrm>
        <a:prstGeom xmlns:a="http://schemas.openxmlformats.org/drawingml/2006/main" prst="rightBracket">
          <a:avLst/>
        </a:prstGeom>
        <a:solidFill xmlns:a="http://schemas.openxmlformats.org/drawingml/2006/main">
          <a:srgbClr val="0070C0"/>
        </a:solidFill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0.27483</cdr:x>
      <cdr:y>0.21633</cdr:y>
    </cdr:from>
    <cdr:to>
      <cdr:x>0.82948</cdr:x>
      <cdr:y>0.26869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381250" y="1359476"/>
          <a:ext cx="4805796" cy="3290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200" b="1">
              <a:solidFill>
                <a:schemeClr val="bg1"/>
              </a:solidFill>
            </a:rPr>
            <a:t>Genomic Regulatory Modules (GRMs) of Genomic</a:t>
          </a:r>
          <a:r>
            <a:rPr lang="en-US" sz="1200" b="1" baseline="0">
              <a:solidFill>
                <a:schemeClr val="bg1"/>
              </a:solidFill>
            </a:rPr>
            <a:t> Regulatory Network </a:t>
          </a:r>
          <a:r>
            <a:rPr lang="en-US" sz="1200" b="1">
              <a:solidFill>
                <a:schemeClr val="bg1"/>
              </a:solidFill>
            </a:rPr>
            <a:t>18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0.34578</cdr:x>
      <cdr:y>0.57182</cdr:y>
    </cdr:from>
    <cdr:to>
      <cdr:x>0.76252</cdr:x>
      <cdr:y>0.62831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96044" y="3593523"/>
          <a:ext cx="3610841" cy="3550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600" b="1">
              <a:solidFill>
                <a:srgbClr val="0070C0"/>
              </a:solidFill>
            </a:rPr>
            <a:t>Genomic Regulatory Modules (GRMs)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0.37805</cdr:x>
      <cdr:y>0.32654</cdr:y>
    </cdr:from>
    <cdr:to>
      <cdr:x>0.71422</cdr:x>
      <cdr:y>0.39268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273595" y="2052789"/>
          <a:ext cx="2910877" cy="41578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400" b="1" dirty="0" smtClean="0">
              <a:solidFill>
                <a:sysClr val="windowText" lastClr="000000"/>
              </a:solidFill>
            </a:rPr>
            <a:t>Genomic </a:t>
          </a:r>
          <a:r>
            <a:rPr lang="en-US" sz="1400" b="1" dirty="0">
              <a:solidFill>
                <a:sysClr val="windowText" lastClr="000000"/>
              </a:solidFill>
            </a:rPr>
            <a:t>Regulatory Modules (GRMs)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85CA-92FC-40B1-AA4E-EEB74FD7D6A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B0A-6934-4882-9EAF-94CBB4921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278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85CA-92FC-40B1-AA4E-EEB74FD7D6A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B0A-6934-4882-9EAF-94CBB4921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515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85CA-92FC-40B1-AA4E-EEB74FD7D6A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B0A-6934-4882-9EAF-94CBB4921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828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85CA-92FC-40B1-AA4E-EEB74FD7D6A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B0A-6934-4882-9EAF-94CBB4921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559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85CA-92FC-40B1-AA4E-EEB74FD7D6A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B0A-6934-4882-9EAF-94CBB4921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9475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85CA-92FC-40B1-AA4E-EEB74FD7D6A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B0A-6934-4882-9EAF-94CBB4921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253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85CA-92FC-40B1-AA4E-EEB74FD7D6A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B0A-6934-4882-9EAF-94CBB4921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974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85CA-92FC-40B1-AA4E-EEB74FD7D6A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B0A-6934-4882-9EAF-94CBB4921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973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85CA-92FC-40B1-AA4E-EEB74FD7D6A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B0A-6934-4882-9EAF-94CBB4921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72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85CA-92FC-40B1-AA4E-EEB74FD7D6A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B0A-6934-4882-9EAF-94CBB4921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1209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C685CA-92FC-40B1-AA4E-EEB74FD7D6A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A4FB0A-6934-4882-9EAF-94CBB4921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761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C685CA-92FC-40B1-AA4E-EEB74FD7D6A2}" type="datetimeFigureOut">
              <a:rPr lang="en-US" smtClean="0"/>
              <a:t>3/12/2023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4FB0A-6934-4882-9EAF-94CBB49211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220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5.xml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6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7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8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9.xml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0.xml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8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9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0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2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3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4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5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6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0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1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2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3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4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5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7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8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9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0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1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2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3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10193"/>
            <a:ext cx="9144000" cy="1898877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Summary: Follow-up analyses of </a:t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26 Genomic Regulatory Networks (GRNs) identify 69,573 constituent Genomic Regulatory Modules (GRMs)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GREAT analyses of 26 GRNs comprising a genomic dominion regulated by human embryo retroviral LTR elements</a:t>
            </a:r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506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GRN3: </a:t>
            </a:r>
            <a:r>
              <a:rPr lang="en-US" b="1" dirty="0"/>
              <a:t>synapse part</a:t>
            </a:r>
            <a:r>
              <a:rPr lang="en-US" dirty="0"/>
              <a:t> </a:t>
            </a:r>
            <a:r>
              <a:rPr lang="en-US" dirty="0" smtClean="0"/>
              <a:t>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472267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GO:0044456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Synapse part</a:t>
                      </a:r>
                      <a:endParaRPr lang="en-US" sz="12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1089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604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951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167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196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136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611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732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2793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1253242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9" y="760717"/>
            <a:ext cx="10761616" cy="1325563"/>
          </a:xfrm>
        </p:spPr>
        <p:txBody>
          <a:bodyPr/>
          <a:lstStyle/>
          <a:p>
            <a:pPr algn="ctr"/>
            <a:r>
              <a:rPr lang="en-US" b="1" dirty="0" smtClean="0"/>
              <a:t>GRN25: </a:t>
            </a:r>
            <a:r>
              <a:rPr lang="en-US" b="1" dirty="0"/>
              <a:t>cell surface</a:t>
            </a:r>
            <a:r>
              <a:rPr lang="en-US" dirty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938553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GO:0009986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Cell surface</a:t>
                      </a:r>
                      <a:endParaRPr lang="en-US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921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560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1965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142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172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1048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1164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4628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9260926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7908053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491528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44616431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9" y="760717"/>
            <a:ext cx="10761616" cy="1325563"/>
          </a:xfrm>
        </p:spPr>
        <p:txBody>
          <a:bodyPr/>
          <a:lstStyle/>
          <a:p>
            <a:pPr algn="ctr"/>
            <a:r>
              <a:rPr lang="en-US" b="1" dirty="0" smtClean="0"/>
              <a:t>GRN26: </a:t>
            </a:r>
            <a:r>
              <a:rPr lang="en-US" b="1" dirty="0"/>
              <a:t>plasma membrane region</a:t>
            </a:r>
            <a:r>
              <a:rPr lang="en-US" dirty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765396"/>
              </p:ext>
            </p:extLst>
          </p:nvPr>
        </p:nvGraphicFramePr>
        <p:xfrm>
          <a:off x="777238" y="2086280"/>
          <a:ext cx="10761617" cy="8648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4923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7777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GO:0098590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Plasma membrane region</a:t>
                      </a:r>
                      <a:endParaRPr lang="en-US" sz="12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1310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788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1016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193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247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75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642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833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3006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2554686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015918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6312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63634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67953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397855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8909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608515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7584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5026979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953068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319002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59902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8344468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2976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GRN4: </a:t>
            </a:r>
            <a:r>
              <a:rPr lang="en-US" b="1" dirty="0"/>
              <a:t>cell-cell adhesion</a:t>
            </a:r>
            <a:r>
              <a:rPr lang="en-US" dirty="0"/>
              <a:t> </a:t>
            </a:r>
            <a:r>
              <a:rPr lang="en-US" dirty="0" smtClean="0"/>
              <a:t> 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495022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GO:0098609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Cell-cell adhesion</a:t>
                      </a:r>
                      <a:endParaRPr lang="en-US" sz="12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1089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492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787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77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51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135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491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707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2231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4669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9739365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3525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027369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7679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692760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059210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GRN5: </a:t>
            </a:r>
            <a:r>
              <a:rPr lang="en-US" b="1" dirty="0" err="1"/>
              <a:t>somatodendritic</a:t>
            </a:r>
            <a:r>
              <a:rPr lang="en-US" b="1" dirty="0"/>
              <a:t> compartment</a:t>
            </a:r>
            <a:r>
              <a:rPr lang="en-US" dirty="0"/>
              <a:t>  </a:t>
            </a:r>
            <a:r>
              <a:rPr lang="en-US" dirty="0" smtClean="0"/>
              <a:t> 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2650483"/>
              </p:ext>
            </p:extLst>
          </p:nvPr>
        </p:nvGraphicFramePr>
        <p:xfrm>
          <a:off x="777238" y="2086280"/>
          <a:ext cx="10761617" cy="978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GO:0036477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Somatodendritic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compartment</a:t>
                      </a:r>
                      <a:endParaRPr lang="en-US" sz="12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995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582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1640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180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208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246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898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999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4171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80408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889466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913466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4655" y="708465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GRN1: </a:t>
            </a:r>
            <a:r>
              <a:rPr lang="en-US" b="1" dirty="0"/>
              <a:t>neuron projection</a:t>
            </a:r>
            <a:r>
              <a:rPr lang="en-US" dirty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5518437"/>
              </p:ext>
            </p:extLst>
          </p:nvPr>
        </p:nvGraphicFramePr>
        <p:xfrm>
          <a:off x="794655" y="2034028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GO:0043005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Neuron projection</a:t>
                      </a:r>
                      <a:endParaRPr lang="en-US" sz="12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1486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805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1526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188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200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163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868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981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3926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709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1658325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362585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30985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688984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GRN6: </a:t>
            </a:r>
            <a:r>
              <a:rPr lang="en-US" b="1" dirty="0"/>
              <a:t>positive regulation of nervous system development</a:t>
            </a:r>
            <a:r>
              <a:rPr lang="en-US" dirty="0"/>
              <a:t> </a:t>
            </a:r>
            <a:r>
              <a:rPr lang="en-US" dirty="0" smtClean="0"/>
              <a:t>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813818"/>
              </p:ext>
            </p:extLst>
          </p:nvPr>
        </p:nvGraphicFramePr>
        <p:xfrm>
          <a:off x="777238" y="2086280"/>
          <a:ext cx="10761617" cy="11742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GO:0051962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Positive regulation of nervous system development</a:t>
                      </a:r>
                      <a:endParaRPr lang="en-US" sz="12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983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443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1390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103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115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178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887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1121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3794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86157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6027823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271120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1949340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302393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121510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419732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GRN7: calcium </a:t>
            </a:r>
            <a:r>
              <a:rPr lang="en-US" b="1" dirty="0"/>
              <a:t>ion binding</a:t>
            </a:r>
            <a:r>
              <a:rPr lang="en-US" dirty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357790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GO:0005509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Calcium ion binding</a:t>
                      </a:r>
                      <a:endParaRPr lang="en-US" sz="12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979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462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397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26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98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43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192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212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968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74938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667326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872896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7261008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225605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5262671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50805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1389576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84973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GRN8: </a:t>
            </a:r>
            <a:r>
              <a:rPr lang="en-US" b="1" dirty="0" err="1"/>
              <a:t>postsynapse</a:t>
            </a:r>
            <a:r>
              <a:rPr lang="en-US" dirty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947525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GO:0098794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Postsynapse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826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406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842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159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170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588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727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2634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84041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852295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108720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491944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983217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36981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651422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GRN9: </a:t>
            </a:r>
            <a:r>
              <a:rPr lang="en-US" b="1" dirty="0"/>
              <a:t>synaptic membrane</a:t>
            </a:r>
            <a:r>
              <a:rPr lang="en-US" dirty="0"/>
              <a:t>  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2719385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GO:0097060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Synaptic membrane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679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305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664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133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169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572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680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2356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0764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40600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5406020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822478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80392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9764536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392320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GRN10: </a:t>
            </a:r>
            <a:r>
              <a:rPr lang="en-US" b="1" dirty="0"/>
              <a:t>carbohydrate derivative biosynthetic process</a:t>
            </a:r>
            <a:r>
              <a:rPr lang="en-US" dirty="0"/>
              <a:t> </a:t>
            </a:r>
            <a:r>
              <a:rPr lang="en-US" dirty="0" smtClean="0"/>
              <a:t> 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183587"/>
              </p:ext>
            </p:extLst>
          </p:nvPr>
        </p:nvGraphicFramePr>
        <p:xfrm>
          <a:off x="777238" y="2086280"/>
          <a:ext cx="10761617" cy="11742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GO:1901137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Carbohydrate derivative biosynthetic process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678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448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526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41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70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218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249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1252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943669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7360087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7280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2799109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208936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126200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9218690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361712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446917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GRN11: </a:t>
            </a:r>
            <a:r>
              <a:rPr lang="it-IT" b="1" dirty="0"/>
              <a:t>cell-cell adhesion via plasma-membrane adhesion molecules</a:t>
            </a:r>
            <a:r>
              <a:rPr lang="it-IT" dirty="0"/>
              <a:t>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019009"/>
              </p:ext>
            </p:extLst>
          </p:nvPr>
        </p:nvGraphicFramePr>
        <p:xfrm>
          <a:off x="777238" y="2086280"/>
          <a:ext cx="10761617" cy="117424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GO:0098742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Cell-cell adhesion via plasma-membrane adhesion molecules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677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199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375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46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44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52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299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326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1142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56018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406278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9149212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999861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1900766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2522075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26149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GRN12: </a:t>
            </a:r>
            <a:r>
              <a:rPr lang="en-US" b="1" dirty="0"/>
              <a:t>single-organism behavior</a:t>
            </a:r>
            <a:r>
              <a:rPr lang="en-US" dirty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2817845"/>
              </p:ext>
            </p:extLst>
          </p:nvPr>
        </p:nvGraphicFramePr>
        <p:xfrm>
          <a:off x="777238" y="2086280"/>
          <a:ext cx="10761617" cy="978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GO:0044708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Single organism behavior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674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372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1336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91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111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196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718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843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3295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80574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48171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032356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0461972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5555029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064476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75854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068446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5719536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GRN13: </a:t>
            </a:r>
            <a:r>
              <a:rPr lang="en-US" b="1" dirty="0"/>
              <a:t>extracellular matrix</a:t>
            </a:r>
            <a:r>
              <a:rPr lang="en-US" dirty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9020998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GO:0031012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Extracellular matrix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674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395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259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57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97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309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405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1529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3737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9249003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721643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715491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3719543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428927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5788323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GRN14: </a:t>
            </a:r>
            <a:r>
              <a:rPr lang="en-US" b="1" dirty="0"/>
              <a:t>axon</a:t>
            </a:r>
            <a:r>
              <a:rPr lang="en-US" dirty="0"/>
              <a:t>  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707300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GO:0030424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Axon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651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335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1029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130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143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465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562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2481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40325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924382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3224224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130727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7524413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1827894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2672017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GRN15: </a:t>
            </a:r>
            <a:r>
              <a:rPr lang="en-US" b="1" dirty="0"/>
              <a:t>neuronal cell body</a:t>
            </a:r>
            <a:r>
              <a:rPr lang="en-US" dirty="0"/>
              <a:t> </a:t>
            </a:r>
            <a:r>
              <a:rPr lang="en-US" b="1" dirty="0" smtClean="0"/>
              <a:t> </a:t>
            </a:r>
            <a:r>
              <a:rPr lang="en-US" dirty="0" smtClean="0"/>
              <a:t> 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991376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GO:0043025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Neuronal cell body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645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359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1480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174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176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191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855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874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3750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787624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946883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260729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9" y="687343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GRN2: </a:t>
            </a:r>
            <a:r>
              <a:rPr lang="en-US" b="1" dirty="0"/>
              <a:t>regulation of nervous system development</a:t>
            </a:r>
            <a:r>
              <a:rPr lang="en-US" dirty="0"/>
              <a:t> </a:t>
            </a:r>
            <a:r>
              <a:rPr lang="en-US" dirty="0" smtClean="0"/>
              <a:t>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1523268"/>
              </p:ext>
            </p:extLst>
          </p:nvPr>
        </p:nvGraphicFramePr>
        <p:xfrm>
          <a:off x="777238" y="2086280"/>
          <a:ext cx="10761617" cy="978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GO:0051960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Regulation of nervous system development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1424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716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1676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110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132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261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1028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</a:rPr>
                        <a:t>1413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</a:rPr>
                        <a:t>4620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739168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612846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823809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050286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3310798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GRN16: </a:t>
            </a:r>
            <a:r>
              <a:rPr lang="en-US" b="1" dirty="0"/>
              <a:t>trans-synaptic signaling</a:t>
            </a:r>
            <a:r>
              <a:rPr lang="en-US" dirty="0"/>
              <a:t>  </a:t>
            </a:r>
            <a:r>
              <a:rPr lang="en-US" b="1" dirty="0" smtClean="0"/>
              <a:t> </a:t>
            </a:r>
            <a:r>
              <a:rPr lang="en-US" dirty="0" smtClean="0"/>
              <a:t> 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182401"/>
              </p:ext>
            </p:extLst>
          </p:nvPr>
        </p:nvGraphicFramePr>
        <p:xfrm>
          <a:off x="777238" y="2086280"/>
          <a:ext cx="10761617" cy="978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</a:rPr>
                        <a:t>Gene ontology ID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GO:0099537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Trans-synaptic signaling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616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344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919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146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599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781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2699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784560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403510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9498868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318065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9296865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3360246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1087027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GRN17: </a:t>
            </a:r>
            <a:r>
              <a:rPr lang="en-US" b="1" dirty="0"/>
              <a:t>chemical synaptic transmission</a:t>
            </a:r>
            <a:r>
              <a:rPr lang="en-US" dirty="0"/>
              <a:t>  </a:t>
            </a:r>
            <a:r>
              <a:rPr lang="en-US" b="1" dirty="0" smtClean="0"/>
              <a:t> </a:t>
            </a:r>
            <a:r>
              <a:rPr lang="en-US" dirty="0" smtClean="0"/>
              <a:t> 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3906211"/>
              </p:ext>
            </p:extLst>
          </p:nvPr>
        </p:nvGraphicFramePr>
        <p:xfrm>
          <a:off x="777238" y="2086280"/>
          <a:ext cx="10761617" cy="978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</a:rPr>
                        <a:t>Gene ontology ID</a:t>
                      </a:r>
                      <a:endParaRPr lang="en-US" sz="16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GO:0007268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Chemical synaptic transmission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604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332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888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110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145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564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725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2574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9277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520044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0517676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664599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37311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586145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98340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467147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89231344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GRN18: </a:t>
            </a:r>
            <a:r>
              <a:rPr lang="en-US" b="1" dirty="0"/>
              <a:t>regulation of membrane potential</a:t>
            </a:r>
            <a:r>
              <a:rPr lang="en-US" dirty="0"/>
              <a:t> </a:t>
            </a:r>
            <a:r>
              <a:rPr lang="en-US" b="1" dirty="0" smtClean="0"/>
              <a:t> </a:t>
            </a:r>
            <a:r>
              <a:rPr lang="en-US" dirty="0" smtClean="0"/>
              <a:t> 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7444918"/>
              </p:ext>
            </p:extLst>
          </p:nvPr>
        </p:nvGraphicFramePr>
        <p:xfrm>
          <a:off x="777238" y="2086280"/>
          <a:ext cx="10761617" cy="978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GO:0042391</a:t>
                      </a:r>
                      <a:endParaRPr lang="en-US" sz="1200" b="1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Regulation of membrane potential</a:t>
                      </a:r>
                      <a:endParaRPr lang="en-US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592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340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1315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145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203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387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732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822</a:t>
                      </a:r>
                      <a:endParaRPr lang="en-US" sz="16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3604</a:t>
                      </a:r>
                      <a:endParaRPr lang="en-US" sz="16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983068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313197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2416796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478264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5990511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702624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746607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2696475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0880413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912568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4454999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GRN19: </a:t>
            </a:r>
            <a:r>
              <a:rPr lang="en-US" b="1" dirty="0"/>
              <a:t>postsynaptic membrane</a:t>
            </a:r>
            <a:r>
              <a:rPr lang="en-US" dirty="0"/>
              <a:t> </a:t>
            </a:r>
            <a:r>
              <a:rPr lang="en-US" dirty="0" smtClean="0"/>
              <a:t> 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537752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GO:0045211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Postsynaptic membrane</a:t>
                      </a:r>
                      <a:endParaRPr lang="en-US" sz="12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577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240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515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116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148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136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543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646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2104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275297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2492513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7450122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182204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4571703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900346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507532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620171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5343436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GRN20: </a:t>
            </a:r>
            <a:r>
              <a:rPr lang="en-US" b="1" dirty="0"/>
              <a:t>peptidase activity</a:t>
            </a:r>
            <a:r>
              <a:rPr lang="en-US" dirty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747778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GO:0008233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Peptidase activity</a:t>
                      </a:r>
                      <a:endParaRPr lang="en-US" sz="12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574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400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303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71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175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204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849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7263887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4942914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8354497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8233329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550591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222909"/>
              </p:ext>
            </p:extLst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8011422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8" y="861513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GRN21: </a:t>
            </a:r>
            <a:r>
              <a:rPr lang="en-US" b="1" dirty="0"/>
              <a:t>proteinaceous extracellular matrix</a:t>
            </a:r>
            <a:r>
              <a:rPr lang="en-US" dirty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10051"/>
              </p:ext>
            </p:extLst>
          </p:nvPr>
        </p:nvGraphicFramePr>
        <p:xfrm>
          <a:off x="777238" y="2086280"/>
          <a:ext cx="10761617" cy="978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GO:0005578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Proteinaceous extracellular matrix</a:t>
                      </a:r>
                      <a:endParaRPr lang="en-US" sz="12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554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311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356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40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87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232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229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245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1189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275891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666872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7300571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606459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6582659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050322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4176319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9" y="760717"/>
            <a:ext cx="10761616" cy="1325563"/>
          </a:xfrm>
        </p:spPr>
        <p:txBody>
          <a:bodyPr/>
          <a:lstStyle/>
          <a:p>
            <a:pPr algn="ctr"/>
            <a:r>
              <a:rPr lang="en-US" b="1" dirty="0" smtClean="0"/>
              <a:t>GRN22: </a:t>
            </a:r>
            <a:r>
              <a:rPr lang="en-US" b="1" dirty="0"/>
              <a:t>peptidase activity, acting on L-amino acid peptides</a:t>
            </a:r>
            <a:r>
              <a:rPr lang="en-US" dirty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263682"/>
              </p:ext>
            </p:extLst>
          </p:nvPr>
        </p:nvGraphicFramePr>
        <p:xfrm>
          <a:off x="777238" y="2086280"/>
          <a:ext cx="10761617" cy="978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GO:0070011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Peptidase activity, acting on L-amino acid peptides</a:t>
                      </a:r>
                      <a:endParaRPr lang="en-US" sz="12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547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384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306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83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47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162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197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824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892055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082440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61447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701768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5530728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1705597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92896133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953651"/>
              </p:ext>
            </p:extLst>
          </p:nvPr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9994485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7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GRN23: </a:t>
            </a:r>
            <a:r>
              <a:rPr lang="en-US" b="1" dirty="0"/>
              <a:t>modulation of synaptic transmission</a:t>
            </a:r>
            <a:r>
              <a:rPr lang="en-US" dirty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248787"/>
              </p:ext>
            </p:extLst>
          </p:nvPr>
        </p:nvGraphicFramePr>
        <p:xfrm>
          <a:off x="777238" y="2086280"/>
          <a:ext cx="10761617" cy="9785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GO:0050804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Modulation of synaptic transmission</a:t>
                      </a:r>
                      <a:endParaRPr lang="en-US" sz="12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529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298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1253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118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161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154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625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768</a:t>
                      </a:r>
                      <a:endParaRPr lang="en-US" sz="1600" b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3079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54614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6419748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9549829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/>
        </p:nvGraphicFramePr>
        <p:xfrm>
          <a:off x="1763730" y="286820"/>
          <a:ext cx="8664539" cy="6284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703062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238" y="760717"/>
            <a:ext cx="10761617" cy="1325563"/>
          </a:xfrm>
        </p:spPr>
        <p:txBody>
          <a:bodyPr/>
          <a:lstStyle/>
          <a:p>
            <a:pPr algn="ctr"/>
            <a:r>
              <a:rPr lang="en-US" b="1" dirty="0" smtClean="0"/>
              <a:t>GRN24: </a:t>
            </a:r>
            <a:r>
              <a:rPr lang="en-US" b="1" dirty="0"/>
              <a:t>cell body</a:t>
            </a:r>
            <a:r>
              <a:rPr lang="en-US" dirty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316760"/>
              </p:ext>
            </p:extLst>
          </p:nvPr>
        </p:nvGraphicFramePr>
        <p:xfrm>
          <a:off x="777238" y="2086280"/>
          <a:ext cx="10761617" cy="8480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477"/>
                <a:gridCol w="1737901"/>
                <a:gridCol w="735266"/>
                <a:gridCol w="735266"/>
                <a:gridCol w="935793"/>
                <a:gridCol w="1002635"/>
                <a:gridCol w="868950"/>
                <a:gridCol w="935793"/>
                <a:gridCol w="935793"/>
                <a:gridCol w="935793"/>
                <a:gridCol w="86895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Gene ontology ID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Genomic regulatory networks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Number of LTRs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 genes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Biological Process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Cellular Component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GO Molecular Function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 Single KO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Mouse Phenotype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Number of GRNs &amp; GRMs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GO:0044297</a:t>
                      </a:r>
                      <a:endParaRPr lang="en-US" sz="1600" dirty="0">
                        <a:solidFill>
                          <a:schemeClr val="bg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Cell body</a:t>
                      </a:r>
                      <a:endParaRPr lang="en-US" sz="16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737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409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1644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204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198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163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881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977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4067</a:t>
                      </a:r>
                      <a:endParaRPr lang="en-US" sz="2000" b="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5247877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7952399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5859480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 noGrp="1"/>
          </p:cNvGraphicFramePr>
          <p:nvPr>
            <p:extLst/>
          </p:nvPr>
        </p:nvGraphicFramePr>
        <p:xfrm>
          <a:off x="1766454" y="285750"/>
          <a:ext cx="8659091" cy="628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03309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708</TotalTime>
  <Words>2228</Words>
  <Application>Microsoft Office PowerPoint</Application>
  <PresentationFormat>Widescreen</PresentationFormat>
  <Paragraphs>850</Paragraphs>
  <Slides>108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108</vt:i4>
      </vt:variant>
    </vt:vector>
  </HeadingPairs>
  <TitlesOfParts>
    <vt:vector size="113" baseType="lpstr">
      <vt:lpstr>Arial</vt:lpstr>
      <vt:lpstr>Calibri</vt:lpstr>
      <vt:lpstr>Calibri Light</vt:lpstr>
      <vt:lpstr>Times New Roman</vt:lpstr>
      <vt:lpstr>Office Theme</vt:lpstr>
      <vt:lpstr>  Summary: Follow-up analyses of  26 Genomic Regulatory Networks (GRNs) identify 69,573 constituent Genomic Regulatory Modules (GRMs)</vt:lpstr>
      <vt:lpstr>GRN1: neuron projection  </vt:lpstr>
      <vt:lpstr>PowerPoint Presentation</vt:lpstr>
      <vt:lpstr>PowerPoint Presentation</vt:lpstr>
      <vt:lpstr>PowerPoint Presentation</vt:lpstr>
      <vt:lpstr>GRN2: regulation of nervous system development   </vt:lpstr>
      <vt:lpstr>PowerPoint Presentation</vt:lpstr>
      <vt:lpstr>PowerPoint Presentation</vt:lpstr>
      <vt:lpstr>PowerPoint Presentation</vt:lpstr>
      <vt:lpstr>GRN3: synapse part   </vt:lpstr>
      <vt:lpstr>PowerPoint Presentation</vt:lpstr>
      <vt:lpstr>PowerPoint Presentation</vt:lpstr>
      <vt:lpstr>PowerPoint Presentation</vt:lpstr>
      <vt:lpstr>GRN4: cell-cell adhesion    </vt:lpstr>
      <vt:lpstr>PowerPoint Presentation</vt:lpstr>
      <vt:lpstr>PowerPoint Presentation</vt:lpstr>
      <vt:lpstr>PowerPoint Presentation</vt:lpstr>
      <vt:lpstr>GRN5: somatodendritic compartment     </vt:lpstr>
      <vt:lpstr>PowerPoint Presentation</vt:lpstr>
      <vt:lpstr>PowerPoint Presentation</vt:lpstr>
      <vt:lpstr>PowerPoint Presentation</vt:lpstr>
      <vt:lpstr>GRN6: positive regulation of nervous system development   </vt:lpstr>
      <vt:lpstr>PowerPoint Presentation</vt:lpstr>
      <vt:lpstr>PowerPoint Presentation</vt:lpstr>
      <vt:lpstr>PowerPoint Presentation</vt:lpstr>
      <vt:lpstr>GRN7: calcium ion binding </vt:lpstr>
      <vt:lpstr>PowerPoint Presentation</vt:lpstr>
      <vt:lpstr>PowerPoint Presentation</vt:lpstr>
      <vt:lpstr>PowerPoint Presentation</vt:lpstr>
      <vt:lpstr>GRN8: postsynapse  </vt:lpstr>
      <vt:lpstr>PowerPoint Presentation</vt:lpstr>
      <vt:lpstr>PowerPoint Presentation</vt:lpstr>
      <vt:lpstr>PowerPoint Presentation</vt:lpstr>
      <vt:lpstr>GRN9: synaptic membrane   </vt:lpstr>
      <vt:lpstr>PowerPoint Presentation</vt:lpstr>
      <vt:lpstr>PowerPoint Presentation</vt:lpstr>
      <vt:lpstr>PowerPoint Presentation</vt:lpstr>
      <vt:lpstr>GRN10: carbohydrate derivative biosynthetic process    </vt:lpstr>
      <vt:lpstr>PowerPoint Presentation</vt:lpstr>
      <vt:lpstr>PowerPoint Presentation</vt:lpstr>
      <vt:lpstr>PowerPoint Presentation</vt:lpstr>
      <vt:lpstr>GRN11: cell-cell adhesion via plasma-membrane adhesion molecules </vt:lpstr>
      <vt:lpstr>PowerPoint Presentation</vt:lpstr>
      <vt:lpstr>PowerPoint Presentation</vt:lpstr>
      <vt:lpstr>PowerPoint Presentation</vt:lpstr>
      <vt:lpstr>GRN12: single-organism behavior </vt:lpstr>
      <vt:lpstr>PowerPoint Presentation</vt:lpstr>
      <vt:lpstr>PowerPoint Presentation</vt:lpstr>
      <vt:lpstr>PowerPoint Presentation</vt:lpstr>
      <vt:lpstr>GRN13: extracellular matrix  </vt:lpstr>
      <vt:lpstr>PowerPoint Presentation</vt:lpstr>
      <vt:lpstr>PowerPoint Presentation</vt:lpstr>
      <vt:lpstr>PowerPoint Presentation</vt:lpstr>
      <vt:lpstr>GRN14: axon   </vt:lpstr>
      <vt:lpstr>PowerPoint Presentation</vt:lpstr>
      <vt:lpstr>PowerPoint Presentation</vt:lpstr>
      <vt:lpstr>PowerPoint Presentation</vt:lpstr>
      <vt:lpstr>GRN15: neuronal cell body     </vt:lpstr>
      <vt:lpstr>PowerPoint Presentation</vt:lpstr>
      <vt:lpstr>PowerPoint Presentation</vt:lpstr>
      <vt:lpstr>PowerPoint Presentation</vt:lpstr>
      <vt:lpstr>GRN16: trans-synaptic signaling      </vt:lpstr>
      <vt:lpstr>PowerPoint Presentation</vt:lpstr>
      <vt:lpstr>PowerPoint Presentation</vt:lpstr>
      <vt:lpstr>PowerPoint Presentation</vt:lpstr>
      <vt:lpstr>GRN17: chemical synaptic transmission      </vt:lpstr>
      <vt:lpstr>PowerPoint Presentation</vt:lpstr>
      <vt:lpstr>PowerPoint Presentation</vt:lpstr>
      <vt:lpstr>PowerPoint Presentation</vt:lpstr>
      <vt:lpstr>GRN18: regulation of membrane potential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GRN19: postsynaptic membrane  </vt:lpstr>
      <vt:lpstr>PowerPoint Presentation</vt:lpstr>
      <vt:lpstr>PowerPoint Presentation</vt:lpstr>
      <vt:lpstr>PowerPoint Presentation</vt:lpstr>
      <vt:lpstr>GRN20: peptidase activity </vt:lpstr>
      <vt:lpstr>PowerPoint Presentation</vt:lpstr>
      <vt:lpstr>PowerPoint Presentation</vt:lpstr>
      <vt:lpstr>PowerPoint Presentation</vt:lpstr>
      <vt:lpstr>GRN21: proteinaceous extracellular matrix </vt:lpstr>
      <vt:lpstr>PowerPoint Presentation</vt:lpstr>
      <vt:lpstr>PowerPoint Presentation</vt:lpstr>
      <vt:lpstr>PowerPoint Presentation</vt:lpstr>
      <vt:lpstr>GRN22: peptidase activity, acting on L-amino acid peptides </vt:lpstr>
      <vt:lpstr>PowerPoint Presentation</vt:lpstr>
      <vt:lpstr>PowerPoint Presentation</vt:lpstr>
      <vt:lpstr>PowerPoint Presentation</vt:lpstr>
      <vt:lpstr>GRN23: modulation of synaptic transmission </vt:lpstr>
      <vt:lpstr>PowerPoint Presentation</vt:lpstr>
      <vt:lpstr>PowerPoint Presentation</vt:lpstr>
      <vt:lpstr>PowerPoint Presentation</vt:lpstr>
      <vt:lpstr>GRN24: cell body </vt:lpstr>
      <vt:lpstr>PowerPoint Presentation</vt:lpstr>
      <vt:lpstr>PowerPoint Presentation</vt:lpstr>
      <vt:lpstr>PowerPoint Presentation</vt:lpstr>
      <vt:lpstr>GRN25: cell surface </vt:lpstr>
      <vt:lpstr>PowerPoint Presentation</vt:lpstr>
      <vt:lpstr>PowerPoint Presentation</vt:lpstr>
      <vt:lpstr>PowerPoint Presentation</vt:lpstr>
      <vt:lpstr>GRN26: plasma membrane region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Selection of 26 GRNs</dc:title>
  <dc:creator>Guennadi Glinskii</dc:creator>
  <cp:lastModifiedBy>Guennadi Glinskii</cp:lastModifiedBy>
  <cp:revision>106</cp:revision>
  <dcterms:created xsi:type="dcterms:W3CDTF">2023-02-22T00:41:18Z</dcterms:created>
  <dcterms:modified xsi:type="dcterms:W3CDTF">2023-03-12T10:26:44Z</dcterms:modified>
</cp:coreProperties>
</file>